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6" r:id="rId6"/>
    <p:sldId id="263" r:id="rId7"/>
    <p:sldId id="265" r:id="rId8"/>
    <p:sldId id="268" r:id="rId9"/>
    <p:sldId id="262" r:id="rId10"/>
    <p:sldId id="260" r:id="rId11"/>
    <p:sldId id="26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191970"/>
    <a:srgbClr val="D5BDAF"/>
    <a:srgbClr val="E3D5CA"/>
    <a:srgbClr val="EDED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422"/>
    <p:restoredTop sz="96663"/>
  </p:normalViewPr>
  <p:slideViewPr>
    <p:cSldViewPr snapToGrid="0">
      <p:cViewPr>
        <p:scale>
          <a:sx n="110" d="100"/>
          <a:sy n="110" d="100"/>
        </p:scale>
        <p:origin x="680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0B10E-2616-E580-8AF6-AD6F204892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CD6AE7-C8FE-D86D-1B4F-D1987EF278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CDAA3C-1299-6FD6-0E67-B2ED15756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8D3D5-B8A1-D449-BC81-240345D72866}" type="datetimeFigureOut">
              <a:rPr lang="en-GB" smtClean="0"/>
              <a:t>26/05/2023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D3901A-5FDB-7E33-9AA7-43A60FD9C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8F40CE-665F-3FD6-67E9-69479883F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1AA08-62DE-4A48-9B07-54593012D5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1919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C72CA-CA47-D40A-17F6-912A4E150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8599B-B3F8-731B-A06E-6159B7438B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EDF2B6-8B8F-A0EA-DFE0-8E769091E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8D3D5-B8A1-D449-BC81-240345D72866}" type="datetimeFigureOut">
              <a:rPr lang="en-GB" smtClean="0"/>
              <a:t>26/05/2023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A9BB5E-C0D7-26B7-4C6E-67BAD28DB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4E1EF5-F80E-CE0C-F9E1-BDE74EE46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1AA08-62DE-4A48-9B07-54593012D5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278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1144E9-7033-4C4F-B963-1FD376E89C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877A27-7705-0795-F6B4-29C291087B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018025-0D2E-6160-448A-48C40AA63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8D3D5-B8A1-D449-BC81-240345D72866}" type="datetimeFigureOut">
              <a:rPr lang="en-GB" smtClean="0"/>
              <a:t>26/05/2023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D07DDD-691B-BB47-E832-F3C33ABB9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A3F058-9999-A00B-DC9E-7EA340BC8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1AA08-62DE-4A48-9B07-54593012D5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1109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56E1A-1C2E-C38A-6540-49E0D44A8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9E980-0228-C98D-68B6-20ACD99DA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71716D-F726-52E8-44EB-0CE700803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8D3D5-B8A1-D449-BC81-240345D72866}" type="datetimeFigureOut">
              <a:rPr lang="en-GB" smtClean="0"/>
              <a:t>26/05/2023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2B49A-739B-6EF4-8029-066C0AFC4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D5FB17-0E33-CFA5-7633-1030622D1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1AA08-62DE-4A48-9B07-54593012D5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3323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0032C-C5C8-8BF3-BD25-E908D1C3C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06A6B6-D0F0-77B4-FD17-9EF0A337CB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15DFFA-0210-2594-999C-0F155FB64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8D3D5-B8A1-D449-BC81-240345D72866}" type="datetimeFigureOut">
              <a:rPr lang="en-GB" smtClean="0"/>
              <a:t>26/05/2023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FB057-A353-5AC4-1AFC-649F29C45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3DB00-8414-E7CE-4084-9F0E629E3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1AA08-62DE-4A48-9B07-54593012D5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9807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1EB1D-F7A2-C175-B18E-2E86FDEA5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7E812-1C44-AE32-794C-E226FAA1E4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4C280B-65FA-C6A4-4FFE-9D63E6CE60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44F413-D394-37F5-ABD9-95E138888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8D3D5-B8A1-D449-BC81-240345D72866}" type="datetimeFigureOut">
              <a:rPr lang="en-GB" smtClean="0"/>
              <a:t>26/05/2023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C51962-1058-984E-6B09-223D13084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74C3AA-618E-188B-D55D-D186D4718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1AA08-62DE-4A48-9B07-54593012D5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3764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673E1-06CA-4B9F-3817-74ABC6C97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CECA09-4455-887F-D0B2-89DE5357E5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C5558A-7B6A-FBD0-8D72-A1C99B555F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1EE20E-EABF-C502-0B8B-4F9F823D88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A10B0A-46D5-47ED-E9A5-CB5649A06A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BCE0B4-4536-5CAA-6F6A-98666E342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8D3D5-B8A1-D449-BC81-240345D72866}" type="datetimeFigureOut">
              <a:rPr lang="en-GB" smtClean="0"/>
              <a:t>26/05/2023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102EEA-5E8F-DF55-2011-903B40865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42B87A-1DD1-6A10-A6BC-E86D5949B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1AA08-62DE-4A48-9B07-54593012D5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8095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40E68-E437-02CD-B19E-8D40107EC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7D8A10-0914-0A7D-AFA9-3BF2532AA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8D3D5-B8A1-D449-BC81-240345D72866}" type="datetimeFigureOut">
              <a:rPr lang="en-GB" smtClean="0"/>
              <a:t>26/05/2023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0B9C47-2CD8-4D3E-C074-811ED2B29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757B96-E4C7-D4F5-F70B-3D9B86314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1AA08-62DE-4A48-9B07-54593012D5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0433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277129-B35B-18EC-F366-1B7F48E68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8D3D5-B8A1-D449-BC81-240345D72866}" type="datetimeFigureOut">
              <a:rPr lang="en-GB" smtClean="0"/>
              <a:t>26/05/2023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355E59-005D-944E-368B-F2942C00B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4E2C4D-2444-0390-B617-8BE55B3E4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1AA08-62DE-4A48-9B07-54593012D5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0626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6E0C0-309D-A007-6D7E-F074D2F02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071C9-4C6B-28BB-B079-B662A5C42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F4B570-C19D-B036-1281-0AD31D7F5B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3517CD-8007-3A1E-2AB4-8FC313704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8D3D5-B8A1-D449-BC81-240345D72866}" type="datetimeFigureOut">
              <a:rPr lang="en-GB" smtClean="0"/>
              <a:t>26/05/2023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A978C2-6947-0668-BE9A-693EAAC48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62D237-DECE-9E9B-9692-926CF4BF2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1AA08-62DE-4A48-9B07-54593012D5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7645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0725C-E89D-1949-3CD6-811B682CE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B0E97A-A40D-F753-2530-F5D53F704C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A8C6C8-777D-ADC1-4B28-567851A8B4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3FF7DB-CB2C-D1E0-FDFC-89A495047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8D3D5-B8A1-D449-BC81-240345D72866}" type="datetimeFigureOut">
              <a:rPr lang="en-GB" smtClean="0"/>
              <a:t>26/05/2023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CF8047-AE6E-2AF8-1736-1BF078A4A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1E71C9-24BC-0F42-61BF-8C689E4AA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1AA08-62DE-4A48-9B07-54593012D5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7648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C539E0-BF92-BB0D-0F44-E3D96554D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1F40D0-A4C2-91EF-2B49-BC2501FAA0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DE7C98-DCB9-3989-9288-75D595798B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48D3D5-B8A1-D449-BC81-240345D72866}" type="datetimeFigureOut">
              <a:rPr lang="en-GB" smtClean="0"/>
              <a:t>26/05/2023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95EFFE-43D3-52DC-225B-D2C10F9800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3A69FB-EF06-3C35-7E6D-03754BFA83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1AA08-62DE-4A48-9B07-54593012D5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6530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19.png"/><Relationship Id="rId18" Type="http://schemas.openxmlformats.org/officeDocument/2006/relationships/image" Target="../media/image24.svg"/><Relationship Id="rId3" Type="http://schemas.openxmlformats.org/officeDocument/2006/relationships/image" Target="../media/image9.sv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17" Type="http://schemas.openxmlformats.org/officeDocument/2006/relationships/image" Target="../media/image23.png"/><Relationship Id="rId2" Type="http://schemas.openxmlformats.org/officeDocument/2006/relationships/image" Target="../media/image8.png"/><Relationship Id="rId16" Type="http://schemas.openxmlformats.org/officeDocument/2006/relationships/image" Target="../media/image22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svg"/><Relationship Id="rId11" Type="http://schemas.openxmlformats.org/officeDocument/2006/relationships/image" Target="../media/image17.png"/><Relationship Id="rId5" Type="http://schemas.openxmlformats.org/officeDocument/2006/relationships/image" Target="../media/image11.svg"/><Relationship Id="rId15" Type="http://schemas.openxmlformats.org/officeDocument/2006/relationships/image" Target="../media/image21.png"/><Relationship Id="rId10" Type="http://schemas.openxmlformats.org/officeDocument/2006/relationships/image" Target="../media/image16.sv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svg"/><Relationship Id="rId7" Type="http://schemas.openxmlformats.org/officeDocument/2006/relationships/image" Target="../media/image30.svg"/><Relationship Id="rId12" Type="http://schemas.openxmlformats.org/officeDocument/2006/relationships/image" Target="../media/image33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11" Type="http://schemas.openxmlformats.org/officeDocument/2006/relationships/image" Target="../media/image18.svg"/><Relationship Id="rId5" Type="http://schemas.openxmlformats.org/officeDocument/2006/relationships/image" Target="../media/image28.svg"/><Relationship Id="rId10" Type="http://schemas.openxmlformats.org/officeDocument/2006/relationships/image" Target="../media/image17.png"/><Relationship Id="rId4" Type="http://schemas.openxmlformats.org/officeDocument/2006/relationships/image" Target="../media/image27.png"/><Relationship Id="rId9" Type="http://schemas.openxmlformats.org/officeDocument/2006/relationships/image" Target="../media/image32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18.svg"/><Relationship Id="rId3" Type="http://schemas.openxmlformats.org/officeDocument/2006/relationships/image" Target="../media/image9.svg"/><Relationship Id="rId7" Type="http://schemas.openxmlformats.org/officeDocument/2006/relationships/image" Target="../media/image28.svg"/><Relationship Id="rId12" Type="http://schemas.openxmlformats.org/officeDocument/2006/relationships/image" Target="../media/image1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11" Type="http://schemas.openxmlformats.org/officeDocument/2006/relationships/image" Target="../media/image32.svg"/><Relationship Id="rId5" Type="http://schemas.openxmlformats.org/officeDocument/2006/relationships/image" Target="../media/image26.sv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svg"/><Relationship Id="rId7" Type="http://schemas.openxmlformats.org/officeDocument/2006/relationships/image" Target="../media/image30.svg"/><Relationship Id="rId12" Type="http://schemas.openxmlformats.org/officeDocument/2006/relationships/image" Target="../media/image33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11" Type="http://schemas.openxmlformats.org/officeDocument/2006/relationships/image" Target="../media/image18.svg"/><Relationship Id="rId5" Type="http://schemas.openxmlformats.org/officeDocument/2006/relationships/image" Target="../media/image28.svg"/><Relationship Id="rId10" Type="http://schemas.openxmlformats.org/officeDocument/2006/relationships/image" Target="../media/image17.png"/><Relationship Id="rId4" Type="http://schemas.openxmlformats.org/officeDocument/2006/relationships/image" Target="../media/image27.png"/><Relationship Id="rId9" Type="http://schemas.openxmlformats.org/officeDocument/2006/relationships/image" Target="../media/image32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18.svg"/><Relationship Id="rId3" Type="http://schemas.openxmlformats.org/officeDocument/2006/relationships/image" Target="../media/image9.svg"/><Relationship Id="rId7" Type="http://schemas.openxmlformats.org/officeDocument/2006/relationships/image" Target="../media/image28.svg"/><Relationship Id="rId12" Type="http://schemas.openxmlformats.org/officeDocument/2006/relationships/image" Target="../media/image1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11" Type="http://schemas.openxmlformats.org/officeDocument/2006/relationships/image" Target="../media/image32.svg"/><Relationship Id="rId5" Type="http://schemas.openxmlformats.org/officeDocument/2006/relationships/image" Target="../media/image26.sv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18.svg"/><Relationship Id="rId3" Type="http://schemas.openxmlformats.org/officeDocument/2006/relationships/image" Target="../media/image9.svg"/><Relationship Id="rId7" Type="http://schemas.openxmlformats.org/officeDocument/2006/relationships/image" Target="../media/image28.svg"/><Relationship Id="rId12" Type="http://schemas.openxmlformats.org/officeDocument/2006/relationships/image" Target="../media/image1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11" Type="http://schemas.openxmlformats.org/officeDocument/2006/relationships/image" Target="../media/image32.svg"/><Relationship Id="rId5" Type="http://schemas.openxmlformats.org/officeDocument/2006/relationships/image" Target="../media/image26.sv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1D993-8913-0BF9-BE45-F3D9405948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Weather APP mock up</a:t>
            </a:r>
          </a:p>
        </p:txBody>
      </p:sp>
    </p:spTree>
    <p:extLst>
      <p:ext uri="{BB962C8B-B14F-4D97-AF65-F5344CB8AC3E}">
        <p14:creationId xmlns:p14="http://schemas.microsoft.com/office/powerpoint/2010/main" val="3071985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000">
              <a:schemeClr val="accent1">
                <a:lumMod val="40000"/>
                <a:lumOff val="60000"/>
              </a:schemeClr>
            </a:gs>
            <a:gs pos="62000">
              <a:schemeClr val="tx2">
                <a:lumMod val="20000"/>
                <a:lumOff val="80000"/>
              </a:schemeClr>
            </a:gs>
            <a:gs pos="27000">
              <a:srgbClr val="B9CBE9"/>
            </a:gs>
            <a:gs pos="92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5556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0645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B5EE3F2-232F-8B62-4DEE-46508660B5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078" y="696802"/>
            <a:ext cx="11179619" cy="5464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689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AD1ECE1-E1E6-2F09-1A59-0CF53F676C39}"/>
              </a:ext>
            </a:extLst>
          </p:cNvPr>
          <p:cNvSpPr>
            <a:spLocks/>
          </p:cNvSpPr>
          <p:nvPr/>
        </p:nvSpPr>
        <p:spPr>
          <a:xfrm>
            <a:off x="498405" y="357791"/>
            <a:ext cx="2834962" cy="6142418"/>
          </a:xfrm>
          <a:prstGeom prst="roundRect">
            <a:avLst>
              <a:gd name="adj" fmla="val 12273"/>
            </a:avLst>
          </a:prstGeom>
          <a:solidFill>
            <a:srgbClr val="EDEDE9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87B8BED0-CFB6-8E7E-8158-CE55139D2F1E}"/>
              </a:ext>
            </a:extLst>
          </p:cNvPr>
          <p:cNvSpPr/>
          <p:nvPr/>
        </p:nvSpPr>
        <p:spPr>
          <a:xfrm>
            <a:off x="1513168" y="475488"/>
            <a:ext cx="805436" cy="207264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EDD1157-E7D0-DE88-B1F3-B6B92524ABB1}"/>
              </a:ext>
            </a:extLst>
          </p:cNvPr>
          <p:cNvGrpSpPr/>
          <p:nvPr/>
        </p:nvGrpSpPr>
        <p:grpSpPr>
          <a:xfrm>
            <a:off x="4452633" y="357791"/>
            <a:ext cx="2834962" cy="6142418"/>
            <a:chOff x="472279" y="357791"/>
            <a:chExt cx="2834962" cy="6142418"/>
          </a:xfrm>
        </p:grpSpPr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731810E0-4942-AFEE-3745-66C3E33E63AD}"/>
                </a:ext>
              </a:extLst>
            </p:cNvPr>
            <p:cNvSpPr>
              <a:spLocks/>
            </p:cNvSpPr>
            <p:nvPr/>
          </p:nvSpPr>
          <p:spPr>
            <a:xfrm>
              <a:off x="472279" y="357791"/>
              <a:ext cx="2834962" cy="6142418"/>
            </a:xfrm>
            <a:prstGeom prst="roundRect">
              <a:avLst>
                <a:gd name="adj" fmla="val 12273"/>
              </a:avLst>
            </a:prstGeom>
            <a:solidFill>
              <a:srgbClr val="EDEDE9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2A46CE84-0356-37C1-736A-39B1F2EC0178}"/>
                </a:ext>
              </a:extLst>
            </p:cNvPr>
            <p:cNvSpPr/>
            <p:nvPr/>
          </p:nvSpPr>
          <p:spPr>
            <a:xfrm>
              <a:off x="1487042" y="475488"/>
              <a:ext cx="805436" cy="20726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634DFCC-D4D0-D21A-EBE1-4FDE94781759}"/>
              </a:ext>
            </a:extLst>
          </p:cNvPr>
          <p:cNvGrpSpPr/>
          <p:nvPr/>
        </p:nvGrpSpPr>
        <p:grpSpPr>
          <a:xfrm>
            <a:off x="8603855" y="357791"/>
            <a:ext cx="2834962" cy="6142418"/>
            <a:chOff x="472279" y="357791"/>
            <a:chExt cx="2834962" cy="6142418"/>
          </a:xfrm>
        </p:grpSpPr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B0CBEC7B-08A3-5EE3-2A07-22334742D721}"/>
                </a:ext>
              </a:extLst>
            </p:cNvPr>
            <p:cNvSpPr>
              <a:spLocks/>
            </p:cNvSpPr>
            <p:nvPr/>
          </p:nvSpPr>
          <p:spPr>
            <a:xfrm>
              <a:off x="472279" y="357791"/>
              <a:ext cx="2834962" cy="6142418"/>
            </a:xfrm>
            <a:prstGeom prst="roundRect">
              <a:avLst>
                <a:gd name="adj" fmla="val 12273"/>
              </a:avLst>
            </a:prstGeom>
            <a:solidFill>
              <a:srgbClr val="EDEDE9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11C8DCEB-B837-9ECA-0112-3A4ED3320C73}"/>
                </a:ext>
              </a:extLst>
            </p:cNvPr>
            <p:cNvSpPr/>
            <p:nvPr/>
          </p:nvSpPr>
          <p:spPr>
            <a:xfrm>
              <a:off x="1487042" y="475488"/>
              <a:ext cx="805436" cy="20726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pic>
        <p:nvPicPr>
          <p:cNvPr id="34" name="Graphic 33" descr="Magnifying glass">
            <a:extLst>
              <a:ext uri="{FF2B5EF4-FFF2-40B4-BE49-F238E27FC236}">
                <a16:creationId xmlns:a16="http://schemas.microsoft.com/office/drawing/2014/main" id="{98FC28BA-DF61-44A9-BFC5-29C01F768C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95243" y="5719631"/>
            <a:ext cx="447065" cy="447065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E2AB265A-936F-DD58-965D-178E80734F3B}"/>
              </a:ext>
            </a:extLst>
          </p:cNvPr>
          <p:cNvSpPr txBox="1"/>
          <p:nvPr/>
        </p:nvSpPr>
        <p:spPr>
          <a:xfrm>
            <a:off x="727166" y="800449"/>
            <a:ext cx="23774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D5BDAF"/>
                </a:solidFill>
              </a:rPr>
              <a:t>PM 2.5 concentration right now in</a:t>
            </a:r>
          </a:p>
          <a:p>
            <a:pPr algn="ctr"/>
            <a:r>
              <a:rPr lang="en-GB" b="1" dirty="0">
                <a:solidFill>
                  <a:srgbClr val="D5BDAF"/>
                </a:solidFill>
              </a:rPr>
              <a:t>Bangkok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67D250F-3CD9-29A2-08EF-C87F6BB672EE}"/>
              </a:ext>
            </a:extLst>
          </p:cNvPr>
          <p:cNvSpPr txBox="1"/>
          <p:nvPr/>
        </p:nvSpPr>
        <p:spPr>
          <a:xfrm>
            <a:off x="844731" y="1803515"/>
            <a:ext cx="2142309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3200" dirty="0">
                <a:solidFill>
                  <a:srgbClr val="D5BDAF"/>
                </a:solidFill>
              </a:rPr>
              <a:t>23.5 µg/m³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49D9AF6-D403-B506-4911-FAC1D7D09127}"/>
              </a:ext>
            </a:extLst>
          </p:cNvPr>
          <p:cNvSpPr txBox="1"/>
          <p:nvPr/>
        </p:nvSpPr>
        <p:spPr>
          <a:xfrm>
            <a:off x="648786" y="2388290"/>
            <a:ext cx="25341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rgbClr val="D5BDAF"/>
                </a:solidFill>
              </a:rPr>
              <a:t>4.8x higher than WHO annual air quality guideline value</a:t>
            </a:r>
          </a:p>
        </p:txBody>
      </p:sp>
      <p:pic>
        <p:nvPicPr>
          <p:cNvPr id="47" name="Graphic 46" descr="Lungs">
            <a:extLst>
              <a:ext uri="{FF2B5EF4-FFF2-40B4-BE49-F238E27FC236}">
                <a16:creationId xmlns:a16="http://schemas.microsoft.com/office/drawing/2014/main" id="{BBDD957D-D5C8-8DA7-4BC5-2584BEC442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0798" y="2721803"/>
            <a:ext cx="1750173" cy="1750173"/>
          </a:xfrm>
          <a:prstGeom prst="rect">
            <a:avLst/>
          </a:prstGeom>
        </p:spPr>
      </p:pic>
      <p:grpSp>
        <p:nvGrpSpPr>
          <p:cNvPr id="57" name="Group 56">
            <a:extLst>
              <a:ext uri="{FF2B5EF4-FFF2-40B4-BE49-F238E27FC236}">
                <a16:creationId xmlns:a16="http://schemas.microsoft.com/office/drawing/2014/main" id="{72725E3E-BAEF-3D8C-682C-97CBDB19DA79}"/>
              </a:ext>
            </a:extLst>
          </p:cNvPr>
          <p:cNvGrpSpPr/>
          <p:nvPr/>
        </p:nvGrpSpPr>
        <p:grpSpPr>
          <a:xfrm>
            <a:off x="1758695" y="5340399"/>
            <a:ext cx="301960" cy="45719"/>
            <a:chOff x="1555147" y="2752771"/>
            <a:chExt cx="301960" cy="45719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4BE76F8-B771-9481-4D50-FF66C7684652}"/>
                </a:ext>
              </a:extLst>
            </p:cNvPr>
            <p:cNvSpPr/>
            <p:nvPr/>
          </p:nvSpPr>
          <p:spPr>
            <a:xfrm>
              <a:off x="1555147" y="2752771"/>
              <a:ext cx="50059" cy="45719"/>
            </a:xfrm>
            <a:prstGeom prst="ellipse">
              <a:avLst/>
            </a:prstGeom>
            <a:solidFill>
              <a:srgbClr val="D5BD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F938E24-8239-DBCF-C8DE-B6E5D9E9A3DD}"/>
                </a:ext>
              </a:extLst>
            </p:cNvPr>
            <p:cNvSpPr/>
            <p:nvPr/>
          </p:nvSpPr>
          <p:spPr>
            <a:xfrm>
              <a:off x="1639114" y="2752771"/>
              <a:ext cx="50059" cy="45719"/>
            </a:xfrm>
            <a:prstGeom prst="ellipse">
              <a:avLst/>
            </a:prstGeom>
            <a:solidFill>
              <a:srgbClr val="E3D5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E3D5CA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936D7C42-6341-FF12-EB1A-59596A06FD3E}"/>
                </a:ext>
              </a:extLst>
            </p:cNvPr>
            <p:cNvSpPr/>
            <p:nvPr/>
          </p:nvSpPr>
          <p:spPr>
            <a:xfrm>
              <a:off x="1723081" y="2752771"/>
              <a:ext cx="50059" cy="45719"/>
            </a:xfrm>
            <a:prstGeom prst="ellipse">
              <a:avLst/>
            </a:prstGeom>
            <a:solidFill>
              <a:srgbClr val="E3D5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E3D5CA"/>
                </a:solidFill>
              </a:endParaRP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08AB401F-A13A-601F-8400-46338E51B3C9}"/>
                </a:ext>
              </a:extLst>
            </p:cNvPr>
            <p:cNvSpPr/>
            <p:nvPr/>
          </p:nvSpPr>
          <p:spPr>
            <a:xfrm>
              <a:off x="1807048" y="2752771"/>
              <a:ext cx="50059" cy="45719"/>
            </a:xfrm>
            <a:prstGeom prst="ellipse">
              <a:avLst/>
            </a:prstGeom>
            <a:solidFill>
              <a:srgbClr val="E3D5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E3D5CA"/>
                </a:solidFill>
              </a:endParaRPr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8E8869B0-C31E-D656-0CAA-1DFF4AB4954F}"/>
              </a:ext>
            </a:extLst>
          </p:cNvPr>
          <p:cNvSpPr txBox="1"/>
          <p:nvPr/>
        </p:nvSpPr>
        <p:spPr>
          <a:xfrm>
            <a:off x="4681394" y="800449"/>
            <a:ext cx="2377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D5BDAF"/>
                </a:solidFill>
              </a:rPr>
              <a:t>Current weather in </a:t>
            </a:r>
          </a:p>
          <a:p>
            <a:pPr algn="ctr"/>
            <a:r>
              <a:rPr lang="en-GB" b="1" dirty="0">
                <a:solidFill>
                  <a:srgbClr val="D5BDAF"/>
                </a:solidFill>
              </a:rPr>
              <a:t>Bangkok</a:t>
            </a:r>
          </a:p>
        </p:txBody>
      </p:sp>
      <p:pic>
        <p:nvPicPr>
          <p:cNvPr id="61" name="Graphic 60" descr="Partial sun">
            <a:extLst>
              <a:ext uri="{FF2B5EF4-FFF2-40B4-BE49-F238E27FC236}">
                <a16:creationId xmlns:a16="http://schemas.microsoft.com/office/drawing/2014/main" id="{1760DF9B-9243-C66E-E98C-B48B2518AE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96468" y="2555384"/>
            <a:ext cx="1747232" cy="1747232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91F219C4-F3A3-6DEC-85DF-D052D4AC5F8F}"/>
              </a:ext>
            </a:extLst>
          </p:cNvPr>
          <p:cNvSpPr txBox="1"/>
          <p:nvPr/>
        </p:nvSpPr>
        <p:spPr>
          <a:xfrm>
            <a:off x="4681394" y="1617453"/>
            <a:ext cx="2377440" cy="3721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D5BDAF"/>
                </a:solidFill>
              </a:rPr>
              <a:t>Partly Cloudy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CF7828A-96E9-1A68-CA71-80E3F9EF422C}"/>
              </a:ext>
            </a:extLst>
          </p:cNvPr>
          <p:cNvSpPr txBox="1"/>
          <p:nvPr/>
        </p:nvSpPr>
        <p:spPr>
          <a:xfrm>
            <a:off x="4681394" y="1989576"/>
            <a:ext cx="2377440" cy="3721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D5BDAF"/>
                </a:solidFill>
              </a:rPr>
              <a:t>32</a:t>
            </a:r>
            <a:r>
              <a:rPr lang="en-GB" b="0" i="0" u="none" strike="noStrike" dirty="0">
                <a:solidFill>
                  <a:srgbClr val="D5BDAF"/>
                </a:solidFill>
                <a:effectLst/>
                <a:latin typeface="Google Sans"/>
              </a:rPr>
              <a:t>°c</a:t>
            </a:r>
            <a:endParaRPr lang="en-GB" dirty="0">
              <a:solidFill>
                <a:srgbClr val="D5BDAF"/>
              </a:solidFill>
            </a:endParaRP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9CCAB1D9-BE44-C94C-78BD-0E168530F112}"/>
              </a:ext>
            </a:extLst>
          </p:cNvPr>
          <p:cNvGrpSpPr/>
          <p:nvPr/>
        </p:nvGrpSpPr>
        <p:grpSpPr>
          <a:xfrm>
            <a:off x="5722735" y="5340398"/>
            <a:ext cx="301960" cy="45719"/>
            <a:chOff x="1555147" y="2752771"/>
            <a:chExt cx="301960" cy="45719"/>
          </a:xfrm>
        </p:grpSpPr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E7C65620-2752-7446-96EB-7A4C0B04857A}"/>
                </a:ext>
              </a:extLst>
            </p:cNvPr>
            <p:cNvSpPr/>
            <p:nvPr/>
          </p:nvSpPr>
          <p:spPr>
            <a:xfrm>
              <a:off x="1555147" y="2752771"/>
              <a:ext cx="50059" cy="45719"/>
            </a:xfrm>
            <a:prstGeom prst="ellipse">
              <a:avLst/>
            </a:prstGeom>
            <a:solidFill>
              <a:srgbClr val="D5BD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A0E0FA1E-14FD-846D-16BA-B39710174990}"/>
                </a:ext>
              </a:extLst>
            </p:cNvPr>
            <p:cNvSpPr/>
            <p:nvPr/>
          </p:nvSpPr>
          <p:spPr>
            <a:xfrm>
              <a:off x="1639114" y="2752771"/>
              <a:ext cx="50059" cy="45719"/>
            </a:xfrm>
            <a:prstGeom prst="ellipse">
              <a:avLst/>
            </a:prstGeom>
            <a:solidFill>
              <a:srgbClr val="E3D5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>
                <a:solidFill>
                  <a:srgbClr val="E3D5CA"/>
                </a:solidFill>
              </a:endParaRPr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0E6AA9F5-ACEA-E5FF-8DC5-C6B5C57B65CF}"/>
                </a:ext>
              </a:extLst>
            </p:cNvPr>
            <p:cNvSpPr/>
            <p:nvPr/>
          </p:nvSpPr>
          <p:spPr>
            <a:xfrm>
              <a:off x="1723081" y="2752771"/>
              <a:ext cx="50059" cy="45719"/>
            </a:xfrm>
            <a:prstGeom prst="ellipse">
              <a:avLst/>
            </a:prstGeom>
            <a:solidFill>
              <a:srgbClr val="E3D5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>
                <a:solidFill>
                  <a:srgbClr val="E3D5CA"/>
                </a:solidFill>
              </a:endParaRPr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2A2B38EA-06C4-E5B0-58C9-AFB223868816}"/>
                </a:ext>
              </a:extLst>
            </p:cNvPr>
            <p:cNvSpPr/>
            <p:nvPr/>
          </p:nvSpPr>
          <p:spPr>
            <a:xfrm>
              <a:off x="1807048" y="2752771"/>
              <a:ext cx="50059" cy="45719"/>
            </a:xfrm>
            <a:prstGeom prst="ellipse">
              <a:avLst/>
            </a:prstGeom>
            <a:solidFill>
              <a:srgbClr val="E3D5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>
                <a:solidFill>
                  <a:srgbClr val="E3D5CA"/>
                </a:solidFill>
              </a:endParaRPr>
            </a:p>
          </p:txBody>
        </p:sp>
      </p:grpSp>
      <p:pic>
        <p:nvPicPr>
          <p:cNvPr id="69" name="Graphic 68" descr="Magnifying glass">
            <a:extLst>
              <a:ext uri="{FF2B5EF4-FFF2-40B4-BE49-F238E27FC236}">
                <a16:creationId xmlns:a16="http://schemas.microsoft.com/office/drawing/2014/main" id="{F5FC0035-1CA9-15AC-11AA-D37ADE082D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92165" y="5719630"/>
            <a:ext cx="447065" cy="447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759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000">
              <a:schemeClr val="accent1">
                <a:lumMod val="45000"/>
                <a:lumOff val="55000"/>
              </a:schemeClr>
            </a:gs>
            <a:gs pos="62000">
              <a:schemeClr val="accent2">
                <a:lumMod val="20000"/>
                <a:lumOff val="80000"/>
              </a:schemeClr>
            </a:gs>
            <a:gs pos="27000">
              <a:srgbClr val="B9CBE9"/>
            </a:gs>
            <a:gs pos="92000">
              <a:schemeClr val="accent2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541C4D88-5BB0-1F91-08E0-4EE2F3EB4062}"/>
              </a:ext>
            </a:extLst>
          </p:cNvPr>
          <p:cNvSpPr/>
          <p:nvPr/>
        </p:nvSpPr>
        <p:spPr>
          <a:xfrm>
            <a:off x="3320119" y="-103195"/>
            <a:ext cx="4239491" cy="1963882"/>
          </a:xfrm>
          <a:prstGeom prst="roundRect">
            <a:avLst/>
          </a:prstGeom>
          <a:noFill/>
          <a:ln w="38100">
            <a:solidFill>
              <a:srgbClr val="FFFFF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Graphic 3" descr="Partial sun">
            <a:extLst>
              <a:ext uri="{FF2B5EF4-FFF2-40B4-BE49-F238E27FC236}">
                <a16:creationId xmlns:a16="http://schemas.microsoft.com/office/drawing/2014/main" id="{6CF71564-BE6D-157E-60C3-F4D470BD32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46847" y="-87661"/>
            <a:ext cx="914400" cy="914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271AEE8-4260-20ED-C4D6-75DE3829C055}"/>
              </a:ext>
            </a:extLst>
          </p:cNvPr>
          <p:cNvSpPr txBox="1"/>
          <p:nvPr/>
        </p:nvSpPr>
        <p:spPr>
          <a:xfrm>
            <a:off x="4442335" y="52214"/>
            <a:ext cx="2473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Ho Chi Minh City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33168A-0163-B626-B412-FB458F95EEC5}"/>
              </a:ext>
            </a:extLst>
          </p:cNvPr>
          <p:cNvSpPr txBox="1"/>
          <p:nvPr/>
        </p:nvSpPr>
        <p:spPr>
          <a:xfrm>
            <a:off x="4442335" y="392289"/>
            <a:ext cx="1094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+mj-lt"/>
              </a:rPr>
              <a:t>Vietnam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A24236-3A25-63E7-954B-1E9B49D82BB7}"/>
              </a:ext>
            </a:extLst>
          </p:cNvPr>
          <p:cNvSpPr txBox="1"/>
          <p:nvPr/>
        </p:nvSpPr>
        <p:spPr>
          <a:xfrm>
            <a:off x="4892609" y="-812602"/>
            <a:ext cx="1094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  <a:latin typeface="+mj-lt"/>
              </a:rPr>
              <a:t>21:26</a:t>
            </a:r>
          </a:p>
        </p:txBody>
      </p:sp>
      <p:pic>
        <p:nvPicPr>
          <p:cNvPr id="8" name="Graphic 7" descr="Cloud">
            <a:extLst>
              <a:ext uri="{FF2B5EF4-FFF2-40B4-BE49-F238E27FC236}">
                <a16:creationId xmlns:a16="http://schemas.microsoft.com/office/drawing/2014/main" id="{43407C27-A51B-5840-9FE7-0021927636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96330" y="2256873"/>
            <a:ext cx="914400" cy="914400"/>
          </a:xfrm>
          <a:prstGeom prst="rect">
            <a:avLst/>
          </a:prstGeom>
        </p:spPr>
      </p:pic>
      <p:pic>
        <p:nvPicPr>
          <p:cNvPr id="9" name="Graphic 8" descr="Partial sun">
            <a:extLst>
              <a:ext uri="{FF2B5EF4-FFF2-40B4-BE49-F238E27FC236}">
                <a16:creationId xmlns:a16="http://schemas.microsoft.com/office/drawing/2014/main" id="{8C86A22F-A8ED-BD7C-AF8A-88320D3B2C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36224" y="2200761"/>
            <a:ext cx="914400" cy="914400"/>
          </a:xfrm>
          <a:prstGeom prst="rect">
            <a:avLst/>
          </a:prstGeom>
        </p:spPr>
      </p:pic>
      <p:pic>
        <p:nvPicPr>
          <p:cNvPr id="10" name="Graphic 9" descr="Rain">
            <a:extLst>
              <a:ext uri="{FF2B5EF4-FFF2-40B4-BE49-F238E27FC236}">
                <a16:creationId xmlns:a16="http://schemas.microsoft.com/office/drawing/2014/main" id="{F239DF5E-DA85-3EAB-3A2D-76496A71A64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64946" y="2323283"/>
            <a:ext cx="914400" cy="914400"/>
          </a:xfrm>
          <a:prstGeom prst="rect">
            <a:avLst/>
          </a:prstGeom>
        </p:spPr>
      </p:pic>
      <p:pic>
        <p:nvPicPr>
          <p:cNvPr id="11" name="Graphic 10" descr="Sun">
            <a:extLst>
              <a:ext uri="{FF2B5EF4-FFF2-40B4-BE49-F238E27FC236}">
                <a16:creationId xmlns:a16="http://schemas.microsoft.com/office/drawing/2014/main" id="{8376D7FD-126F-7041-8271-BBF42776445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234154" y="2313698"/>
            <a:ext cx="777126" cy="777126"/>
          </a:xfrm>
          <a:prstGeom prst="rect">
            <a:avLst/>
          </a:prstGeom>
        </p:spPr>
      </p:pic>
      <p:pic>
        <p:nvPicPr>
          <p:cNvPr id="13" name="Graphic 12" descr="Thermometer">
            <a:extLst>
              <a:ext uri="{FF2B5EF4-FFF2-40B4-BE49-F238E27FC236}">
                <a16:creationId xmlns:a16="http://schemas.microsoft.com/office/drawing/2014/main" id="{A0BDD68B-CA55-D66B-55AE-0E160C97901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804670" y="248443"/>
            <a:ext cx="1379679" cy="137967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CF0AA41-E7A5-C544-C10B-DA8F211D7677}"/>
              </a:ext>
            </a:extLst>
          </p:cNvPr>
          <p:cNvSpPr txBox="1"/>
          <p:nvPr/>
        </p:nvSpPr>
        <p:spPr>
          <a:xfrm>
            <a:off x="2641248" y="3137797"/>
            <a:ext cx="1094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  <a:latin typeface="+mj-lt"/>
              </a:rPr>
              <a:t>Mon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C4DE0BC-45AB-84D2-1342-CC4200AD086B}"/>
              </a:ext>
            </a:extLst>
          </p:cNvPr>
          <p:cNvSpPr txBox="1"/>
          <p:nvPr/>
        </p:nvSpPr>
        <p:spPr>
          <a:xfrm>
            <a:off x="3811955" y="3137797"/>
            <a:ext cx="1094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  <a:latin typeface="+mj-lt"/>
              </a:rPr>
              <a:t>Mon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E050CA-BF9A-5D72-38EF-2E2EA07E25BB}"/>
              </a:ext>
            </a:extLst>
          </p:cNvPr>
          <p:cNvSpPr txBox="1"/>
          <p:nvPr/>
        </p:nvSpPr>
        <p:spPr>
          <a:xfrm>
            <a:off x="4892609" y="3137797"/>
            <a:ext cx="1094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  <a:latin typeface="+mj-lt"/>
              </a:rPr>
              <a:t>Mon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E12A865-A6DE-376E-D384-0073349C5D66}"/>
              </a:ext>
            </a:extLst>
          </p:cNvPr>
          <p:cNvSpPr txBox="1"/>
          <p:nvPr/>
        </p:nvSpPr>
        <p:spPr>
          <a:xfrm>
            <a:off x="5987117" y="3137797"/>
            <a:ext cx="1094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  <a:latin typeface="+mj-lt"/>
              </a:rPr>
              <a:t>Mon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913709C-5B2F-B794-FAEA-7715D6912030}"/>
              </a:ext>
            </a:extLst>
          </p:cNvPr>
          <p:cNvSpPr txBox="1"/>
          <p:nvPr/>
        </p:nvSpPr>
        <p:spPr>
          <a:xfrm>
            <a:off x="7105873" y="3137797"/>
            <a:ext cx="1094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  <a:latin typeface="+mj-lt"/>
              </a:rPr>
              <a:t>Mon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44FCA89-06B4-8D28-FE61-108A758C2552}"/>
              </a:ext>
            </a:extLst>
          </p:cNvPr>
          <p:cNvSpPr txBox="1"/>
          <p:nvPr/>
        </p:nvSpPr>
        <p:spPr>
          <a:xfrm>
            <a:off x="6635342" y="1229049"/>
            <a:ext cx="727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  <a:latin typeface="+mj-lt"/>
              </a:rPr>
              <a:t>28</a:t>
            </a:r>
            <a:r>
              <a:rPr lang="en-GB" b="0" i="0" u="none" strike="noStrike" dirty="0">
                <a:solidFill>
                  <a:srgbClr val="E8EAED"/>
                </a:solidFill>
                <a:effectLst/>
                <a:latin typeface="Google Sans"/>
              </a:rPr>
              <a:t>°</a:t>
            </a:r>
            <a:r>
              <a:rPr lang="en-GB" dirty="0">
                <a:solidFill>
                  <a:schemeClr val="bg1"/>
                </a:solidFill>
                <a:latin typeface="+mj-lt"/>
              </a:rPr>
              <a:t>c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82D262C-4903-1BE5-8EA8-A426A0359C1B}"/>
              </a:ext>
            </a:extLst>
          </p:cNvPr>
          <p:cNvSpPr txBox="1"/>
          <p:nvPr/>
        </p:nvSpPr>
        <p:spPr>
          <a:xfrm>
            <a:off x="3444810" y="1137014"/>
            <a:ext cx="3052251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700" dirty="0">
                <a:solidFill>
                  <a:schemeClr val="bg1"/>
                </a:solidFill>
                <a:latin typeface="+mj-lt"/>
              </a:rPr>
              <a:t>Partly clouds with chance of rain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6719CBD-CD60-6796-C1F4-A79B5D6F865C}"/>
              </a:ext>
            </a:extLst>
          </p:cNvPr>
          <p:cNvCxnSpPr>
            <a:cxnSpLocks/>
            <a:stCxn id="3" idx="1"/>
          </p:cNvCxnSpPr>
          <p:nvPr/>
        </p:nvCxnSpPr>
        <p:spPr>
          <a:xfrm>
            <a:off x="3320119" y="878746"/>
            <a:ext cx="31923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40B9D86-B68C-35E5-9EC3-8B66998F6169}"/>
              </a:ext>
            </a:extLst>
          </p:cNvPr>
          <p:cNvCxnSpPr>
            <a:cxnSpLocks/>
          </p:cNvCxnSpPr>
          <p:nvPr/>
        </p:nvCxnSpPr>
        <p:spPr>
          <a:xfrm flipV="1">
            <a:off x="6519462" y="-103195"/>
            <a:ext cx="0" cy="19638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2708B79E-4575-39E1-02A1-F6C31204891C}"/>
              </a:ext>
            </a:extLst>
          </p:cNvPr>
          <p:cNvSpPr/>
          <p:nvPr/>
        </p:nvSpPr>
        <p:spPr>
          <a:xfrm>
            <a:off x="2561715" y="2200762"/>
            <a:ext cx="8669350" cy="1387036"/>
          </a:xfrm>
          <a:prstGeom prst="rect">
            <a:avLst/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1A5B909-6FBE-9CD5-F399-622E8382C947}"/>
              </a:ext>
            </a:extLst>
          </p:cNvPr>
          <p:cNvCxnSpPr>
            <a:cxnSpLocks/>
          </p:cNvCxnSpPr>
          <p:nvPr/>
        </p:nvCxnSpPr>
        <p:spPr>
          <a:xfrm flipV="1">
            <a:off x="4344085" y="-87661"/>
            <a:ext cx="0" cy="966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Graphic 37" descr="Lightning">
            <a:extLst>
              <a:ext uri="{FF2B5EF4-FFF2-40B4-BE49-F238E27FC236}">
                <a16:creationId xmlns:a16="http://schemas.microsoft.com/office/drawing/2014/main" id="{C6FD1425-8B45-121E-6F31-6998D2F0690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595857" y="2349141"/>
            <a:ext cx="914400" cy="914400"/>
          </a:xfrm>
          <a:prstGeom prst="rect">
            <a:avLst/>
          </a:prstGeom>
        </p:spPr>
      </p:pic>
      <p:pic>
        <p:nvPicPr>
          <p:cNvPr id="40" name="Graphic 39" descr="Snow">
            <a:extLst>
              <a:ext uri="{FF2B5EF4-FFF2-40B4-BE49-F238E27FC236}">
                <a16:creationId xmlns:a16="http://schemas.microsoft.com/office/drawing/2014/main" id="{91E50262-7E43-90F9-EA63-B05DA2B58A1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830560" y="2349141"/>
            <a:ext cx="914400" cy="914400"/>
          </a:xfrm>
          <a:prstGeom prst="rect">
            <a:avLst/>
          </a:prstGeom>
        </p:spPr>
      </p:pic>
      <p:pic>
        <p:nvPicPr>
          <p:cNvPr id="42" name="Graphic 41" descr="Moon and stars">
            <a:extLst>
              <a:ext uri="{FF2B5EF4-FFF2-40B4-BE49-F238E27FC236}">
                <a16:creationId xmlns:a16="http://schemas.microsoft.com/office/drawing/2014/main" id="{ADB1E10A-966C-9F52-BBED-DF35AF4AD80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9102183" y="2323283"/>
            <a:ext cx="877480" cy="877480"/>
          </a:xfrm>
          <a:prstGeom prst="rect">
            <a:avLst/>
          </a:prstGeom>
        </p:spPr>
      </p:pic>
      <p:pic>
        <p:nvPicPr>
          <p:cNvPr id="43" name="Graphic 42" descr="Cloud">
            <a:extLst>
              <a:ext uri="{FF2B5EF4-FFF2-40B4-BE49-F238E27FC236}">
                <a16:creationId xmlns:a16="http://schemas.microsoft.com/office/drawing/2014/main" id="{AEFB8700-A3ED-F97D-6F79-89CFAD802F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73226" y="3489767"/>
            <a:ext cx="1796572" cy="1796572"/>
          </a:xfrm>
          <a:prstGeom prst="rect">
            <a:avLst/>
          </a:prstGeom>
        </p:spPr>
      </p:pic>
      <p:pic>
        <p:nvPicPr>
          <p:cNvPr id="44" name="Graphic 43" descr="Partial sun">
            <a:extLst>
              <a:ext uri="{FF2B5EF4-FFF2-40B4-BE49-F238E27FC236}">
                <a16:creationId xmlns:a16="http://schemas.microsoft.com/office/drawing/2014/main" id="{524F6555-5FB4-225A-1213-91F7C2AA82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847898" y="3443272"/>
            <a:ext cx="1796572" cy="1796572"/>
          </a:xfrm>
          <a:prstGeom prst="rect">
            <a:avLst/>
          </a:prstGeom>
        </p:spPr>
      </p:pic>
      <p:pic>
        <p:nvPicPr>
          <p:cNvPr id="45" name="Graphic 44" descr="Rain">
            <a:extLst>
              <a:ext uri="{FF2B5EF4-FFF2-40B4-BE49-F238E27FC236}">
                <a16:creationId xmlns:a16="http://schemas.microsoft.com/office/drawing/2014/main" id="{66D1CF7C-4F29-A14A-EC57-700043A7D9C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332324" y="4591244"/>
            <a:ext cx="1796572" cy="1796572"/>
          </a:xfrm>
          <a:prstGeom prst="rect">
            <a:avLst/>
          </a:prstGeom>
        </p:spPr>
      </p:pic>
      <p:pic>
        <p:nvPicPr>
          <p:cNvPr id="46" name="Graphic 45" descr="Sun">
            <a:extLst>
              <a:ext uri="{FF2B5EF4-FFF2-40B4-BE49-F238E27FC236}">
                <a16:creationId xmlns:a16="http://schemas.microsoft.com/office/drawing/2014/main" id="{633927B2-E768-E8A5-C2FD-62D5DD0FA38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326484" y="4267552"/>
            <a:ext cx="1526862" cy="1526862"/>
          </a:xfrm>
          <a:prstGeom prst="rect">
            <a:avLst/>
          </a:prstGeom>
        </p:spPr>
      </p:pic>
      <p:pic>
        <p:nvPicPr>
          <p:cNvPr id="47" name="Graphic 46" descr="Lightning">
            <a:extLst>
              <a:ext uri="{FF2B5EF4-FFF2-40B4-BE49-F238E27FC236}">
                <a16:creationId xmlns:a16="http://schemas.microsoft.com/office/drawing/2014/main" id="{2B7908BB-CC48-F935-34E8-D01076BB351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463235" y="4617102"/>
            <a:ext cx="1796572" cy="1796572"/>
          </a:xfrm>
          <a:prstGeom prst="rect">
            <a:avLst/>
          </a:prstGeom>
        </p:spPr>
      </p:pic>
      <p:pic>
        <p:nvPicPr>
          <p:cNvPr id="48" name="Graphic 47" descr="Snow">
            <a:extLst>
              <a:ext uri="{FF2B5EF4-FFF2-40B4-BE49-F238E27FC236}">
                <a16:creationId xmlns:a16="http://schemas.microsoft.com/office/drawing/2014/main" id="{5BE4A5A8-8AEA-A157-5E61-FF313D9F8AC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697938" y="4617102"/>
            <a:ext cx="1796572" cy="1796572"/>
          </a:xfrm>
          <a:prstGeom prst="rect">
            <a:avLst/>
          </a:prstGeom>
        </p:spPr>
      </p:pic>
      <p:pic>
        <p:nvPicPr>
          <p:cNvPr id="49" name="Graphic 48" descr="Moon and stars">
            <a:extLst>
              <a:ext uri="{FF2B5EF4-FFF2-40B4-BE49-F238E27FC236}">
                <a16:creationId xmlns:a16="http://schemas.microsoft.com/office/drawing/2014/main" id="{4D6F72DC-AFFD-350C-74B9-71717B68AD0B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9494510" y="4082091"/>
            <a:ext cx="1724033" cy="1724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001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1000">
              <a:schemeClr val="bg2">
                <a:lumMod val="75000"/>
              </a:schemeClr>
            </a:gs>
            <a:gs pos="62000">
              <a:schemeClr val="accent2">
                <a:lumMod val="20000"/>
                <a:lumOff val="80000"/>
              </a:schemeClr>
            </a:gs>
            <a:gs pos="27000">
              <a:srgbClr val="B9CBE9"/>
            </a:gs>
            <a:gs pos="92000">
              <a:schemeClr val="accent2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541C4D88-5BB0-1F91-08E0-4EE2F3EB4062}"/>
              </a:ext>
            </a:extLst>
          </p:cNvPr>
          <p:cNvSpPr/>
          <p:nvPr/>
        </p:nvSpPr>
        <p:spPr>
          <a:xfrm>
            <a:off x="3976254" y="2088573"/>
            <a:ext cx="4239491" cy="1963882"/>
          </a:xfrm>
          <a:prstGeom prst="roundRect">
            <a:avLst/>
          </a:prstGeom>
          <a:noFill/>
          <a:ln w="38100">
            <a:solidFill>
              <a:srgbClr val="FFFFF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71AEE8-4260-20ED-C4D6-75DE3829C055}"/>
              </a:ext>
            </a:extLst>
          </p:cNvPr>
          <p:cNvSpPr txBox="1"/>
          <p:nvPr/>
        </p:nvSpPr>
        <p:spPr>
          <a:xfrm>
            <a:off x="5098470" y="2243982"/>
            <a:ext cx="2473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Ho Chi Minh City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33168A-0163-B626-B412-FB458F95EEC5}"/>
              </a:ext>
            </a:extLst>
          </p:cNvPr>
          <p:cNvSpPr txBox="1"/>
          <p:nvPr/>
        </p:nvSpPr>
        <p:spPr>
          <a:xfrm>
            <a:off x="5098470" y="2584057"/>
            <a:ext cx="1094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+mj-lt"/>
              </a:rPr>
              <a:t>Vietnam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A24236-3A25-63E7-954B-1E9B49D82BB7}"/>
              </a:ext>
            </a:extLst>
          </p:cNvPr>
          <p:cNvSpPr txBox="1"/>
          <p:nvPr/>
        </p:nvSpPr>
        <p:spPr>
          <a:xfrm>
            <a:off x="5548744" y="1379166"/>
            <a:ext cx="1094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  <a:latin typeface="+mj-lt"/>
              </a:rPr>
              <a:t>21:26</a:t>
            </a:r>
          </a:p>
        </p:txBody>
      </p:sp>
      <p:pic>
        <p:nvPicPr>
          <p:cNvPr id="8" name="Graphic 7" descr="Cloud">
            <a:extLst>
              <a:ext uri="{FF2B5EF4-FFF2-40B4-BE49-F238E27FC236}">
                <a16:creationId xmlns:a16="http://schemas.microsoft.com/office/drawing/2014/main" id="{43407C27-A51B-5840-9FE7-0021927636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25533" y="4415165"/>
            <a:ext cx="914400" cy="914400"/>
          </a:xfrm>
          <a:prstGeom prst="rect">
            <a:avLst/>
          </a:prstGeom>
        </p:spPr>
      </p:pic>
      <p:pic>
        <p:nvPicPr>
          <p:cNvPr id="9" name="Graphic 8" descr="Partial sun">
            <a:extLst>
              <a:ext uri="{FF2B5EF4-FFF2-40B4-BE49-F238E27FC236}">
                <a16:creationId xmlns:a16="http://schemas.microsoft.com/office/drawing/2014/main" id="{8C86A22F-A8ED-BD7C-AF8A-88320D3B2C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52063" y="4392530"/>
            <a:ext cx="914400" cy="914400"/>
          </a:xfrm>
          <a:prstGeom prst="rect">
            <a:avLst/>
          </a:prstGeom>
        </p:spPr>
      </p:pic>
      <p:pic>
        <p:nvPicPr>
          <p:cNvPr id="10" name="Graphic 9" descr="Rain">
            <a:extLst>
              <a:ext uri="{FF2B5EF4-FFF2-40B4-BE49-F238E27FC236}">
                <a16:creationId xmlns:a16="http://schemas.microsoft.com/office/drawing/2014/main" id="{F239DF5E-DA85-3EAB-3A2D-76496A71A6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58145" y="4512845"/>
            <a:ext cx="914400" cy="914400"/>
          </a:xfrm>
          <a:prstGeom prst="rect">
            <a:avLst/>
          </a:prstGeom>
        </p:spPr>
      </p:pic>
      <p:pic>
        <p:nvPicPr>
          <p:cNvPr id="11" name="Graphic 10" descr="Sun">
            <a:extLst>
              <a:ext uri="{FF2B5EF4-FFF2-40B4-BE49-F238E27FC236}">
                <a16:creationId xmlns:a16="http://schemas.microsoft.com/office/drawing/2014/main" id="{8376D7FD-126F-7041-8271-BBF42776445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719451" y="4511508"/>
            <a:ext cx="914400" cy="914400"/>
          </a:xfrm>
          <a:prstGeom prst="rect">
            <a:avLst/>
          </a:prstGeom>
        </p:spPr>
      </p:pic>
      <p:pic>
        <p:nvPicPr>
          <p:cNvPr id="12" name="Graphic 11" descr="Rain">
            <a:extLst>
              <a:ext uri="{FF2B5EF4-FFF2-40B4-BE49-F238E27FC236}">
                <a16:creationId xmlns:a16="http://schemas.microsoft.com/office/drawing/2014/main" id="{7EEA8C65-10B7-780F-640E-49CFBED16B2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38798" y="4512845"/>
            <a:ext cx="914400" cy="914400"/>
          </a:xfrm>
          <a:prstGeom prst="rect">
            <a:avLst/>
          </a:prstGeom>
        </p:spPr>
      </p:pic>
      <p:pic>
        <p:nvPicPr>
          <p:cNvPr id="13" name="Graphic 12" descr="Thermometer">
            <a:extLst>
              <a:ext uri="{FF2B5EF4-FFF2-40B4-BE49-F238E27FC236}">
                <a16:creationId xmlns:a16="http://schemas.microsoft.com/office/drawing/2014/main" id="{A0BDD68B-CA55-D66B-55AE-0E160C97901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426036" y="2590664"/>
            <a:ext cx="914400" cy="914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CF0AA41-E7A5-C544-C10B-DA8F211D7677}"/>
              </a:ext>
            </a:extLst>
          </p:cNvPr>
          <p:cNvSpPr txBox="1"/>
          <p:nvPr/>
        </p:nvSpPr>
        <p:spPr>
          <a:xfrm>
            <a:off x="3297383" y="5329565"/>
            <a:ext cx="1094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  <a:latin typeface="+mj-lt"/>
              </a:rPr>
              <a:t>Mon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C4DE0BC-45AB-84D2-1342-CC4200AD086B}"/>
              </a:ext>
            </a:extLst>
          </p:cNvPr>
          <p:cNvSpPr txBox="1"/>
          <p:nvPr/>
        </p:nvSpPr>
        <p:spPr>
          <a:xfrm>
            <a:off x="4468090" y="5329565"/>
            <a:ext cx="1094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  <a:latin typeface="+mj-lt"/>
              </a:rPr>
              <a:t>Mon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E050CA-BF9A-5D72-38EF-2E2EA07E25BB}"/>
              </a:ext>
            </a:extLst>
          </p:cNvPr>
          <p:cNvSpPr txBox="1"/>
          <p:nvPr/>
        </p:nvSpPr>
        <p:spPr>
          <a:xfrm>
            <a:off x="5548744" y="5329565"/>
            <a:ext cx="1094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  <a:latin typeface="+mj-lt"/>
              </a:rPr>
              <a:t>Mon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E12A865-A6DE-376E-D384-0073349C5D66}"/>
              </a:ext>
            </a:extLst>
          </p:cNvPr>
          <p:cNvSpPr txBox="1"/>
          <p:nvPr/>
        </p:nvSpPr>
        <p:spPr>
          <a:xfrm>
            <a:off x="6643252" y="5329565"/>
            <a:ext cx="1094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  <a:latin typeface="+mj-lt"/>
              </a:rPr>
              <a:t>Mon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913709C-5B2F-B794-FAEA-7715D6912030}"/>
              </a:ext>
            </a:extLst>
          </p:cNvPr>
          <p:cNvSpPr txBox="1"/>
          <p:nvPr/>
        </p:nvSpPr>
        <p:spPr>
          <a:xfrm>
            <a:off x="7762008" y="5329565"/>
            <a:ext cx="1094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  <a:latin typeface="+mj-lt"/>
              </a:rPr>
              <a:t>Mon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44FCA89-06B4-8D28-FE61-108A758C2552}"/>
              </a:ext>
            </a:extLst>
          </p:cNvPr>
          <p:cNvSpPr txBox="1"/>
          <p:nvPr/>
        </p:nvSpPr>
        <p:spPr>
          <a:xfrm>
            <a:off x="7062352" y="2717724"/>
            <a:ext cx="727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  <a:latin typeface="+mj-lt"/>
              </a:rPr>
              <a:t>28</a:t>
            </a:r>
            <a:r>
              <a:rPr lang="en-GB" b="0" i="0" u="none" strike="noStrike" dirty="0">
                <a:solidFill>
                  <a:srgbClr val="E8EAED"/>
                </a:solidFill>
                <a:effectLst/>
                <a:latin typeface="Google Sans"/>
              </a:rPr>
              <a:t>°</a:t>
            </a:r>
            <a:r>
              <a:rPr lang="en-GB" dirty="0">
                <a:solidFill>
                  <a:schemeClr val="bg1"/>
                </a:solidFill>
                <a:latin typeface="+mj-lt"/>
              </a:rPr>
              <a:t>c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82D262C-4903-1BE5-8EA8-A426A0359C1B}"/>
              </a:ext>
            </a:extLst>
          </p:cNvPr>
          <p:cNvSpPr txBox="1"/>
          <p:nvPr/>
        </p:nvSpPr>
        <p:spPr>
          <a:xfrm>
            <a:off x="4100945" y="3599313"/>
            <a:ext cx="3241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+mj-lt"/>
              </a:rPr>
              <a:t>Partly clouds with chance of rain</a:t>
            </a:r>
          </a:p>
        </p:txBody>
      </p:sp>
      <p:pic>
        <p:nvPicPr>
          <p:cNvPr id="2" name="Graphic 1" descr="Cloud">
            <a:extLst>
              <a:ext uri="{FF2B5EF4-FFF2-40B4-BE49-F238E27FC236}">
                <a16:creationId xmlns:a16="http://schemas.microsoft.com/office/drawing/2014/main" id="{B3D8E538-7E71-3D62-957A-7CFDABFE16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080162" y="212685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690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4750">
              <a:srgbClr val="C0D0EB"/>
            </a:gs>
            <a:gs pos="46000">
              <a:srgbClr val="B9CBE9"/>
            </a:gs>
            <a:gs pos="22000">
              <a:schemeClr val="accent1">
                <a:lumMod val="45000"/>
                <a:lumOff val="55000"/>
              </a:schemeClr>
            </a:gs>
            <a:gs pos="78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541C4D88-5BB0-1F91-08E0-4EE2F3EB4062}"/>
              </a:ext>
            </a:extLst>
          </p:cNvPr>
          <p:cNvSpPr/>
          <p:nvPr/>
        </p:nvSpPr>
        <p:spPr>
          <a:xfrm>
            <a:off x="3976254" y="2088573"/>
            <a:ext cx="4239491" cy="1963882"/>
          </a:xfrm>
          <a:prstGeom prst="roundRect">
            <a:avLst/>
          </a:prstGeom>
          <a:noFill/>
          <a:ln w="38100">
            <a:solidFill>
              <a:srgbClr val="FFFFF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Graphic 3" descr="Partial sun">
            <a:extLst>
              <a:ext uri="{FF2B5EF4-FFF2-40B4-BE49-F238E27FC236}">
                <a16:creationId xmlns:a16="http://schemas.microsoft.com/office/drawing/2014/main" id="{6CF71564-BE6D-157E-60C3-F4D470BD32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00945" y="2156114"/>
            <a:ext cx="914400" cy="914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271AEE8-4260-20ED-C4D6-75DE3829C055}"/>
              </a:ext>
            </a:extLst>
          </p:cNvPr>
          <p:cNvSpPr txBox="1"/>
          <p:nvPr/>
        </p:nvSpPr>
        <p:spPr>
          <a:xfrm>
            <a:off x="5098470" y="2243982"/>
            <a:ext cx="2473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Ho Chi Minh City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33168A-0163-B626-B412-FB458F95EEC5}"/>
              </a:ext>
            </a:extLst>
          </p:cNvPr>
          <p:cNvSpPr txBox="1"/>
          <p:nvPr/>
        </p:nvSpPr>
        <p:spPr>
          <a:xfrm>
            <a:off x="5098470" y="2584057"/>
            <a:ext cx="1094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+mj-lt"/>
              </a:rPr>
              <a:t>Vietnam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A24236-3A25-63E7-954B-1E9B49D82BB7}"/>
              </a:ext>
            </a:extLst>
          </p:cNvPr>
          <p:cNvSpPr txBox="1"/>
          <p:nvPr/>
        </p:nvSpPr>
        <p:spPr>
          <a:xfrm>
            <a:off x="5548744" y="1379166"/>
            <a:ext cx="1094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  <a:latin typeface="+mj-lt"/>
              </a:rPr>
              <a:t>21:26</a:t>
            </a:r>
          </a:p>
        </p:txBody>
      </p:sp>
      <p:pic>
        <p:nvPicPr>
          <p:cNvPr id="8" name="Graphic 7" descr="Cloud">
            <a:extLst>
              <a:ext uri="{FF2B5EF4-FFF2-40B4-BE49-F238E27FC236}">
                <a16:creationId xmlns:a16="http://schemas.microsoft.com/office/drawing/2014/main" id="{43407C27-A51B-5840-9FE7-0021927636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25533" y="4415165"/>
            <a:ext cx="914400" cy="914400"/>
          </a:xfrm>
          <a:prstGeom prst="rect">
            <a:avLst/>
          </a:prstGeom>
        </p:spPr>
      </p:pic>
      <p:pic>
        <p:nvPicPr>
          <p:cNvPr id="9" name="Graphic 8" descr="Partial sun">
            <a:extLst>
              <a:ext uri="{FF2B5EF4-FFF2-40B4-BE49-F238E27FC236}">
                <a16:creationId xmlns:a16="http://schemas.microsoft.com/office/drawing/2014/main" id="{8C86A22F-A8ED-BD7C-AF8A-88320D3B2CA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852063" y="4392530"/>
            <a:ext cx="914400" cy="914400"/>
          </a:xfrm>
          <a:prstGeom prst="rect">
            <a:avLst/>
          </a:prstGeom>
        </p:spPr>
      </p:pic>
      <p:pic>
        <p:nvPicPr>
          <p:cNvPr id="10" name="Graphic 9" descr="Rain">
            <a:extLst>
              <a:ext uri="{FF2B5EF4-FFF2-40B4-BE49-F238E27FC236}">
                <a16:creationId xmlns:a16="http://schemas.microsoft.com/office/drawing/2014/main" id="{F239DF5E-DA85-3EAB-3A2D-76496A71A64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558145" y="4512845"/>
            <a:ext cx="914400" cy="914400"/>
          </a:xfrm>
          <a:prstGeom prst="rect">
            <a:avLst/>
          </a:prstGeom>
        </p:spPr>
      </p:pic>
      <p:pic>
        <p:nvPicPr>
          <p:cNvPr id="11" name="Graphic 10" descr="Sun">
            <a:extLst>
              <a:ext uri="{FF2B5EF4-FFF2-40B4-BE49-F238E27FC236}">
                <a16:creationId xmlns:a16="http://schemas.microsoft.com/office/drawing/2014/main" id="{8376D7FD-126F-7041-8271-BBF42776445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719451" y="4511508"/>
            <a:ext cx="914400" cy="914400"/>
          </a:xfrm>
          <a:prstGeom prst="rect">
            <a:avLst/>
          </a:prstGeom>
        </p:spPr>
      </p:pic>
      <p:pic>
        <p:nvPicPr>
          <p:cNvPr id="12" name="Graphic 11" descr="Rain">
            <a:extLst>
              <a:ext uri="{FF2B5EF4-FFF2-40B4-BE49-F238E27FC236}">
                <a16:creationId xmlns:a16="http://schemas.microsoft.com/office/drawing/2014/main" id="{7EEA8C65-10B7-780F-640E-49CFBED16B2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638798" y="4512845"/>
            <a:ext cx="914400" cy="914400"/>
          </a:xfrm>
          <a:prstGeom prst="rect">
            <a:avLst/>
          </a:prstGeom>
        </p:spPr>
      </p:pic>
      <p:pic>
        <p:nvPicPr>
          <p:cNvPr id="13" name="Graphic 12" descr="Thermometer">
            <a:extLst>
              <a:ext uri="{FF2B5EF4-FFF2-40B4-BE49-F238E27FC236}">
                <a16:creationId xmlns:a16="http://schemas.microsoft.com/office/drawing/2014/main" id="{A0BDD68B-CA55-D66B-55AE-0E160C97901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426036" y="2590664"/>
            <a:ext cx="914400" cy="914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CF0AA41-E7A5-C544-C10B-DA8F211D7677}"/>
              </a:ext>
            </a:extLst>
          </p:cNvPr>
          <p:cNvSpPr txBox="1"/>
          <p:nvPr/>
        </p:nvSpPr>
        <p:spPr>
          <a:xfrm>
            <a:off x="3297383" y="5329565"/>
            <a:ext cx="1094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  <a:latin typeface="+mj-lt"/>
              </a:rPr>
              <a:t>Mon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C4DE0BC-45AB-84D2-1342-CC4200AD086B}"/>
              </a:ext>
            </a:extLst>
          </p:cNvPr>
          <p:cNvSpPr txBox="1"/>
          <p:nvPr/>
        </p:nvSpPr>
        <p:spPr>
          <a:xfrm>
            <a:off x="4468090" y="5329565"/>
            <a:ext cx="1094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  <a:latin typeface="+mj-lt"/>
              </a:rPr>
              <a:t>Mon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E050CA-BF9A-5D72-38EF-2E2EA07E25BB}"/>
              </a:ext>
            </a:extLst>
          </p:cNvPr>
          <p:cNvSpPr txBox="1"/>
          <p:nvPr/>
        </p:nvSpPr>
        <p:spPr>
          <a:xfrm>
            <a:off x="5548744" y="5329565"/>
            <a:ext cx="1094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  <a:latin typeface="+mj-lt"/>
              </a:rPr>
              <a:t>Mon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E12A865-A6DE-376E-D384-0073349C5D66}"/>
              </a:ext>
            </a:extLst>
          </p:cNvPr>
          <p:cNvSpPr txBox="1"/>
          <p:nvPr/>
        </p:nvSpPr>
        <p:spPr>
          <a:xfrm>
            <a:off x="6643252" y="5329565"/>
            <a:ext cx="1094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  <a:latin typeface="+mj-lt"/>
              </a:rPr>
              <a:t>Mon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913709C-5B2F-B794-FAEA-7715D6912030}"/>
              </a:ext>
            </a:extLst>
          </p:cNvPr>
          <p:cNvSpPr txBox="1"/>
          <p:nvPr/>
        </p:nvSpPr>
        <p:spPr>
          <a:xfrm>
            <a:off x="7762008" y="5329565"/>
            <a:ext cx="1094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  <a:latin typeface="+mj-lt"/>
              </a:rPr>
              <a:t>Mon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44FCA89-06B4-8D28-FE61-108A758C2552}"/>
              </a:ext>
            </a:extLst>
          </p:cNvPr>
          <p:cNvSpPr txBox="1"/>
          <p:nvPr/>
        </p:nvSpPr>
        <p:spPr>
          <a:xfrm>
            <a:off x="7062352" y="2717724"/>
            <a:ext cx="727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  <a:latin typeface="+mj-lt"/>
              </a:rPr>
              <a:t>28</a:t>
            </a:r>
            <a:r>
              <a:rPr lang="en-GB" b="0" i="0" u="none" strike="noStrike" dirty="0">
                <a:solidFill>
                  <a:srgbClr val="E8EAED"/>
                </a:solidFill>
                <a:effectLst/>
                <a:latin typeface="Google Sans"/>
              </a:rPr>
              <a:t>°</a:t>
            </a:r>
            <a:r>
              <a:rPr lang="en-GB" dirty="0">
                <a:solidFill>
                  <a:schemeClr val="bg1"/>
                </a:solidFill>
                <a:latin typeface="+mj-lt"/>
              </a:rPr>
              <a:t>c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82D262C-4903-1BE5-8EA8-A426A0359C1B}"/>
              </a:ext>
            </a:extLst>
          </p:cNvPr>
          <p:cNvSpPr txBox="1"/>
          <p:nvPr/>
        </p:nvSpPr>
        <p:spPr>
          <a:xfrm>
            <a:off x="4100945" y="3599313"/>
            <a:ext cx="3241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+mj-lt"/>
              </a:rPr>
              <a:t>Partly clouds with chance of rain</a:t>
            </a:r>
          </a:p>
        </p:txBody>
      </p:sp>
    </p:spTree>
    <p:extLst>
      <p:ext uri="{BB962C8B-B14F-4D97-AF65-F5344CB8AC3E}">
        <p14:creationId xmlns:p14="http://schemas.microsoft.com/office/powerpoint/2010/main" val="1449606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4750">
              <a:srgbClr val="C0D0EB"/>
            </a:gs>
            <a:gs pos="38000">
              <a:schemeClr val="tx2">
                <a:lumMod val="40000"/>
                <a:lumOff val="60000"/>
              </a:schemeClr>
            </a:gs>
            <a:gs pos="18000">
              <a:schemeClr val="bg2">
                <a:lumMod val="75000"/>
              </a:schemeClr>
            </a:gs>
            <a:gs pos="81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541C4D88-5BB0-1F91-08E0-4EE2F3EB4062}"/>
              </a:ext>
            </a:extLst>
          </p:cNvPr>
          <p:cNvSpPr/>
          <p:nvPr/>
        </p:nvSpPr>
        <p:spPr>
          <a:xfrm>
            <a:off x="3976254" y="2088573"/>
            <a:ext cx="4239491" cy="1963882"/>
          </a:xfrm>
          <a:prstGeom prst="roundRect">
            <a:avLst/>
          </a:prstGeom>
          <a:noFill/>
          <a:ln w="38100">
            <a:solidFill>
              <a:srgbClr val="FFFFF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71AEE8-4260-20ED-C4D6-75DE3829C055}"/>
              </a:ext>
            </a:extLst>
          </p:cNvPr>
          <p:cNvSpPr txBox="1"/>
          <p:nvPr/>
        </p:nvSpPr>
        <p:spPr>
          <a:xfrm>
            <a:off x="5098470" y="2243982"/>
            <a:ext cx="2473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Ho Chi Minh City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33168A-0163-B626-B412-FB458F95EEC5}"/>
              </a:ext>
            </a:extLst>
          </p:cNvPr>
          <p:cNvSpPr txBox="1"/>
          <p:nvPr/>
        </p:nvSpPr>
        <p:spPr>
          <a:xfrm>
            <a:off x="5098470" y="2584057"/>
            <a:ext cx="1094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+mj-lt"/>
              </a:rPr>
              <a:t>Vietnam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A24236-3A25-63E7-954B-1E9B49D82BB7}"/>
              </a:ext>
            </a:extLst>
          </p:cNvPr>
          <p:cNvSpPr txBox="1"/>
          <p:nvPr/>
        </p:nvSpPr>
        <p:spPr>
          <a:xfrm>
            <a:off x="5548744" y="1379166"/>
            <a:ext cx="1094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  <a:latin typeface="+mj-lt"/>
              </a:rPr>
              <a:t>21:26</a:t>
            </a:r>
          </a:p>
        </p:txBody>
      </p:sp>
      <p:pic>
        <p:nvPicPr>
          <p:cNvPr id="8" name="Graphic 7" descr="Cloud">
            <a:extLst>
              <a:ext uri="{FF2B5EF4-FFF2-40B4-BE49-F238E27FC236}">
                <a16:creationId xmlns:a16="http://schemas.microsoft.com/office/drawing/2014/main" id="{43407C27-A51B-5840-9FE7-0021927636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25533" y="4415165"/>
            <a:ext cx="914400" cy="914400"/>
          </a:xfrm>
          <a:prstGeom prst="rect">
            <a:avLst/>
          </a:prstGeom>
        </p:spPr>
      </p:pic>
      <p:pic>
        <p:nvPicPr>
          <p:cNvPr id="9" name="Graphic 8" descr="Partial sun">
            <a:extLst>
              <a:ext uri="{FF2B5EF4-FFF2-40B4-BE49-F238E27FC236}">
                <a16:creationId xmlns:a16="http://schemas.microsoft.com/office/drawing/2014/main" id="{8C86A22F-A8ED-BD7C-AF8A-88320D3B2C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52063" y="4392530"/>
            <a:ext cx="914400" cy="914400"/>
          </a:xfrm>
          <a:prstGeom prst="rect">
            <a:avLst/>
          </a:prstGeom>
        </p:spPr>
      </p:pic>
      <p:pic>
        <p:nvPicPr>
          <p:cNvPr id="10" name="Graphic 9" descr="Rain">
            <a:extLst>
              <a:ext uri="{FF2B5EF4-FFF2-40B4-BE49-F238E27FC236}">
                <a16:creationId xmlns:a16="http://schemas.microsoft.com/office/drawing/2014/main" id="{F239DF5E-DA85-3EAB-3A2D-76496A71A6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58145" y="4512845"/>
            <a:ext cx="914400" cy="914400"/>
          </a:xfrm>
          <a:prstGeom prst="rect">
            <a:avLst/>
          </a:prstGeom>
        </p:spPr>
      </p:pic>
      <p:pic>
        <p:nvPicPr>
          <p:cNvPr id="11" name="Graphic 10" descr="Sun">
            <a:extLst>
              <a:ext uri="{FF2B5EF4-FFF2-40B4-BE49-F238E27FC236}">
                <a16:creationId xmlns:a16="http://schemas.microsoft.com/office/drawing/2014/main" id="{8376D7FD-126F-7041-8271-BBF42776445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719451" y="4511508"/>
            <a:ext cx="914400" cy="914400"/>
          </a:xfrm>
          <a:prstGeom prst="rect">
            <a:avLst/>
          </a:prstGeom>
        </p:spPr>
      </p:pic>
      <p:pic>
        <p:nvPicPr>
          <p:cNvPr id="12" name="Graphic 11" descr="Rain">
            <a:extLst>
              <a:ext uri="{FF2B5EF4-FFF2-40B4-BE49-F238E27FC236}">
                <a16:creationId xmlns:a16="http://schemas.microsoft.com/office/drawing/2014/main" id="{7EEA8C65-10B7-780F-640E-49CFBED16B2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38798" y="4512845"/>
            <a:ext cx="914400" cy="914400"/>
          </a:xfrm>
          <a:prstGeom prst="rect">
            <a:avLst/>
          </a:prstGeom>
        </p:spPr>
      </p:pic>
      <p:pic>
        <p:nvPicPr>
          <p:cNvPr id="13" name="Graphic 12" descr="Thermometer">
            <a:extLst>
              <a:ext uri="{FF2B5EF4-FFF2-40B4-BE49-F238E27FC236}">
                <a16:creationId xmlns:a16="http://schemas.microsoft.com/office/drawing/2014/main" id="{A0BDD68B-CA55-D66B-55AE-0E160C97901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426036" y="2590664"/>
            <a:ext cx="914400" cy="914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CF0AA41-E7A5-C544-C10B-DA8F211D7677}"/>
              </a:ext>
            </a:extLst>
          </p:cNvPr>
          <p:cNvSpPr txBox="1"/>
          <p:nvPr/>
        </p:nvSpPr>
        <p:spPr>
          <a:xfrm>
            <a:off x="3297383" y="5329565"/>
            <a:ext cx="1094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  <a:latin typeface="+mj-lt"/>
              </a:rPr>
              <a:t>Mon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C4DE0BC-45AB-84D2-1342-CC4200AD086B}"/>
              </a:ext>
            </a:extLst>
          </p:cNvPr>
          <p:cNvSpPr txBox="1"/>
          <p:nvPr/>
        </p:nvSpPr>
        <p:spPr>
          <a:xfrm>
            <a:off x="4468090" y="5329565"/>
            <a:ext cx="1094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  <a:latin typeface="+mj-lt"/>
              </a:rPr>
              <a:t>Mon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E050CA-BF9A-5D72-38EF-2E2EA07E25BB}"/>
              </a:ext>
            </a:extLst>
          </p:cNvPr>
          <p:cNvSpPr txBox="1"/>
          <p:nvPr/>
        </p:nvSpPr>
        <p:spPr>
          <a:xfrm>
            <a:off x="5548744" y="5329565"/>
            <a:ext cx="1094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  <a:latin typeface="+mj-lt"/>
              </a:rPr>
              <a:t>Mon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E12A865-A6DE-376E-D384-0073349C5D66}"/>
              </a:ext>
            </a:extLst>
          </p:cNvPr>
          <p:cNvSpPr txBox="1"/>
          <p:nvPr/>
        </p:nvSpPr>
        <p:spPr>
          <a:xfrm>
            <a:off x="6643252" y="5329565"/>
            <a:ext cx="1094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  <a:latin typeface="+mj-lt"/>
              </a:rPr>
              <a:t>Mon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913709C-5B2F-B794-FAEA-7715D6912030}"/>
              </a:ext>
            </a:extLst>
          </p:cNvPr>
          <p:cNvSpPr txBox="1"/>
          <p:nvPr/>
        </p:nvSpPr>
        <p:spPr>
          <a:xfrm>
            <a:off x="7762008" y="5329565"/>
            <a:ext cx="1094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  <a:latin typeface="+mj-lt"/>
              </a:rPr>
              <a:t>Mon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44FCA89-06B4-8D28-FE61-108A758C2552}"/>
              </a:ext>
            </a:extLst>
          </p:cNvPr>
          <p:cNvSpPr txBox="1"/>
          <p:nvPr/>
        </p:nvSpPr>
        <p:spPr>
          <a:xfrm>
            <a:off x="7062352" y="2717724"/>
            <a:ext cx="727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  <a:latin typeface="+mj-lt"/>
              </a:rPr>
              <a:t>28</a:t>
            </a:r>
            <a:r>
              <a:rPr lang="en-GB" b="0" i="0" u="none" strike="noStrike" dirty="0">
                <a:solidFill>
                  <a:srgbClr val="E8EAED"/>
                </a:solidFill>
                <a:effectLst/>
                <a:latin typeface="Google Sans"/>
              </a:rPr>
              <a:t>°</a:t>
            </a:r>
            <a:r>
              <a:rPr lang="en-GB" dirty="0">
                <a:solidFill>
                  <a:schemeClr val="bg1"/>
                </a:solidFill>
                <a:latin typeface="+mj-lt"/>
              </a:rPr>
              <a:t>c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82D262C-4903-1BE5-8EA8-A426A0359C1B}"/>
              </a:ext>
            </a:extLst>
          </p:cNvPr>
          <p:cNvSpPr txBox="1"/>
          <p:nvPr/>
        </p:nvSpPr>
        <p:spPr>
          <a:xfrm>
            <a:off x="4100945" y="3599313"/>
            <a:ext cx="3241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+mj-lt"/>
              </a:rPr>
              <a:t>Partly clouds with chance of rain</a:t>
            </a:r>
          </a:p>
        </p:txBody>
      </p:sp>
      <p:pic>
        <p:nvPicPr>
          <p:cNvPr id="2" name="Graphic 1" descr="Cloud">
            <a:extLst>
              <a:ext uri="{FF2B5EF4-FFF2-40B4-BE49-F238E27FC236}">
                <a16:creationId xmlns:a16="http://schemas.microsoft.com/office/drawing/2014/main" id="{8ED314B0-3CF1-79F3-6A8D-2D5A6BF081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080162" y="212685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174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4000">
              <a:schemeClr val="accent1">
                <a:lumMod val="75000"/>
              </a:schemeClr>
            </a:gs>
            <a:gs pos="0">
              <a:schemeClr val="tx1"/>
            </a:gs>
            <a:gs pos="100000">
              <a:schemeClr val="accent2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AA50FBFC-FAD5-8977-952E-8BF026D2477B}"/>
              </a:ext>
            </a:extLst>
          </p:cNvPr>
          <p:cNvSpPr/>
          <p:nvPr/>
        </p:nvSpPr>
        <p:spPr>
          <a:xfrm>
            <a:off x="3976254" y="2088573"/>
            <a:ext cx="4239491" cy="1963882"/>
          </a:xfrm>
          <a:prstGeom prst="roundRect">
            <a:avLst/>
          </a:prstGeom>
          <a:noFill/>
          <a:ln w="38100">
            <a:solidFill>
              <a:srgbClr val="FFFFF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Graphic 3" descr="Partial sun">
            <a:extLst>
              <a:ext uri="{FF2B5EF4-FFF2-40B4-BE49-F238E27FC236}">
                <a16:creationId xmlns:a16="http://schemas.microsoft.com/office/drawing/2014/main" id="{2B357CD3-4B23-78A3-4928-A3AC9DE5E6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00945" y="2156114"/>
            <a:ext cx="914400" cy="914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2B89D0E-5E45-1823-E840-2C48E33594DD}"/>
              </a:ext>
            </a:extLst>
          </p:cNvPr>
          <p:cNvSpPr txBox="1"/>
          <p:nvPr/>
        </p:nvSpPr>
        <p:spPr>
          <a:xfrm>
            <a:off x="5098470" y="2243982"/>
            <a:ext cx="2473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Ho Chi Minh City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B37DED-8297-2796-E801-E88D9BDBE708}"/>
              </a:ext>
            </a:extLst>
          </p:cNvPr>
          <p:cNvSpPr txBox="1"/>
          <p:nvPr/>
        </p:nvSpPr>
        <p:spPr>
          <a:xfrm>
            <a:off x="5098470" y="2584057"/>
            <a:ext cx="1094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+mj-lt"/>
              </a:rPr>
              <a:t>Vietnam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6BDD2E-B0B2-83DD-8151-C21A21D67035}"/>
              </a:ext>
            </a:extLst>
          </p:cNvPr>
          <p:cNvSpPr txBox="1"/>
          <p:nvPr/>
        </p:nvSpPr>
        <p:spPr>
          <a:xfrm>
            <a:off x="5548744" y="1379166"/>
            <a:ext cx="1094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  <a:latin typeface="+mj-lt"/>
              </a:rPr>
              <a:t>21:26</a:t>
            </a:r>
          </a:p>
        </p:txBody>
      </p:sp>
      <p:pic>
        <p:nvPicPr>
          <p:cNvPr id="11" name="Graphic 10" descr="Cloud">
            <a:extLst>
              <a:ext uri="{FF2B5EF4-FFF2-40B4-BE49-F238E27FC236}">
                <a16:creationId xmlns:a16="http://schemas.microsoft.com/office/drawing/2014/main" id="{8D0710F9-AA1D-67AD-36C7-71E4164BDA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25533" y="4415165"/>
            <a:ext cx="914400" cy="914400"/>
          </a:xfrm>
          <a:prstGeom prst="rect">
            <a:avLst/>
          </a:prstGeom>
        </p:spPr>
      </p:pic>
      <p:pic>
        <p:nvPicPr>
          <p:cNvPr id="15" name="Graphic 14" descr="Partial sun">
            <a:extLst>
              <a:ext uri="{FF2B5EF4-FFF2-40B4-BE49-F238E27FC236}">
                <a16:creationId xmlns:a16="http://schemas.microsoft.com/office/drawing/2014/main" id="{505493FE-B137-1B2C-8050-A1415CE390D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852063" y="4392530"/>
            <a:ext cx="914400" cy="914400"/>
          </a:xfrm>
          <a:prstGeom prst="rect">
            <a:avLst/>
          </a:prstGeom>
        </p:spPr>
      </p:pic>
      <p:pic>
        <p:nvPicPr>
          <p:cNvPr id="17" name="Graphic 16" descr="Rain">
            <a:extLst>
              <a:ext uri="{FF2B5EF4-FFF2-40B4-BE49-F238E27FC236}">
                <a16:creationId xmlns:a16="http://schemas.microsoft.com/office/drawing/2014/main" id="{18F6473C-4D1D-9069-C105-B09E514C705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558145" y="4512845"/>
            <a:ext cx="914400" cy="914400"/>
          </a:xfrm>
          <a:prstGeom prst="rect">
            <a:avLst/>
          </a:prstGeom>
        </p:spPr>
      </p:pic>
      <p:pic>
        <p:nvPicPr>
          <p:cNvPr id="19" name="Graphic 18" descr="Sun">
            <a:extLst>
              <a:ext uri="{FF2B5EF4-FFF2-40B4-BE49-F238E27FC236}">
                <a16:creationId xmlns:a16="http://schemas.microsoft.com/office/drawing/2014/main" id="{8797375E-CBF0-12D2-3C45-203CA17E32C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719451" y="4511508"/>
            <a:ext cx="914400" cy="914400"/>
          </a:xfrm>
          <a:prstGeom prst="rect">
            <a:avLst/>
          </a:prstGeom>
        </p:spPr>
      </p:pic>
      <p:pic>
        <p:nvPicPr>
          <p:cNvPr id="20" name="Graphic 19" descr="Rain">
            <a:extLst>
              <a:ext uri="{FF2B5EF4-FFF2-40B4-BE49-F238E27FC236}">
                <a16:creationId xmlns:a16="http://schemas.microsoft.com/office/drawing/2014/main" id="{FAB10F83-552A-240B-AD66-450AC7B5D0A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638798" y="4512845"/>
            <a:ext cx="914400" cy="914400"/>
          </a:xfrm>
          <a:prstGeom prst="rect">
            <a:avLst/>
          </a:prstGeom>
        </p:spPr>
      </p:pic>
      <p:pic>
        <p:nvPicPr>
          <p:cNvPr id="22" name="Graphic 21" descr="Thermometer">
            <a:extLst>
              <a:ext uri="{FF2B5EF4-FFF2-40B4-BE49-F238E27FC236}">
                <a16:creationId xmlns:a16="http://schemas.microsoft.com/office/drawing/2014/main" id="{F22ABAE3-2F47-685A-25FF-980E28F861C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426036" y="2590664"/>
            <a:ext cx="914400" cy="9144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6298234-0675-43D3-DC5C-59CFB6BE3833}"/>
              </a:ext>
            </a:extLst>
          </p:cNvPr>
          <p:cNvSpPr txBox="1"/>
          <p:nvPr/>
        </p:nvSpPr>
        <p:spPr>
          <a:xfrm>
            <a:off x="3297383" y="5329565"/>
            <a:ext cx="1094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  <a:latin typeface="+mj-lt"/>
              </a:rPr>
              <a:t>Mon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D560921-DA47-91A9-40FA-281A66164061}"/>
              </a:ext>
            </a:extLst>
          </p:cNvPr>
          <p:cNvSpPr txBox="1"/>
          <p:nvPr/>
        </p:nvSpPr>
        <p:spPr>
          <a:xfrm>
            <a:off x="4468090" y="5329565"/>
            <a:ext cx="1094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  <a:latin typeface="+mj-lt"/>
              </a:rPr>
              <a:t>Mon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86B360F-4E77-BF5A-724E-0FA4BCDF82D6}"/>
              </a:ext>
            </a:extLst>
          </p:cNvPr>
          <p:cNvSpPr txBox="1"/>
          <p:nvPr/>
        </p:nvSpPr>
        <p:spPr>
          <a:xfrm>
            <a:off x="5548744" y="5329565"/>
            <a:ext cx="1094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  <a:latin typeface="+mj-lt"/>
              </a:rPr>
              <a:t>Mon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290BCEE-695B-81BF-241A-C429F8F349BA}"/>
              </a:ext>
            </a:extLst>
          </p:cNvPr>
          <p:cNvSpPr txBox="1"/>
          <p:nvPr/>
        </p:nvSpPr>
        <p:spPr>
          <a:xfrm>
            <a:off x="6643252" y="5329565"/>
            <a:ext cx="1094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  <a:latin typeface="+mj-lt"/>
              </a:rPr>
              <a:t>Mon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8B191E1-695A-56A7-6972-1226DFAFC3BF}"/>
              </a:ext>
            </a:extLst>
          </p:cNvPr>
          <p:cNvSpPr txBox="1"/>
          <p:nvPr/>
        </p:nvSpPr>
        <p:spPr>
          <a:xfrm>
            <a:off x="7762008" y="5329565"/>
            <a:ext cx="1094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  <a:latin typeface="+mj-lt"/>
              </a:rPr>
              <a:t>Mon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B05C43C-2208-5E8B-44C9-22BA24F63FC8}"/>
              </a:ext>
            </a:extLst>
          </p:cNvPr>
          <p:cNvSpPr txBox="1"/>
          <p:nvPr/>
        </p:nvSpPr>
        <p:spPr>
          <a:xfrm>
            <a:off x="7062352" y="2717724"/>
            <a:ext cx="727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  <a:latin typeface="+mj-lt"/>
              </a:rPr>
              <a:t>28</a:t>
            </a:r>
            <a:r>
              <a:rPr lang="en-GB" b="0" i="0" u="none" strike="noStrike" dirty="0">
                <a:solidFill>
                  <a:srgbClr val="E8EAED"/>
                </a:solidFill>
                <a:effectLst/>
                <a:latin typeface="Google Sans"/>
              </a:rPr>
              <a:t>°</a:t>
            </a:r>
            <a:r>
              <a:rPr lang="en-GB" dirty="0">
                <a:solidFill>
                  <a:schemeClr val="bg1"/>
                </a:solidFill>
                <a:latin typeface="+mj-lt"/>
              </a:rPr>
              <a:t>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164CE22-B313-192B-B95E-A30F1838EE01}"/>
              </a:ext>
            </a:extLst>
          </p:cNvPr>
          <p:cNvSpPr txBox="1"/>
          <p:nvPr/>
        </p:nvSpPr>
        <p:spPr>
          <a:xfrm>
            <a:off x="4100945" y="3599313"/>
            <a:ext cx="3241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+mj-lt"/>
              </a:rPr>
              <a:t>Partly clouds with chance of rain</a:t>
            </a:r>
          </a:p>
        </p:txBody>
      </p:sp>
    </p:spTree>
    <p:extLst>
      <p:ext uri="{BB962C8B-B14F-4D97-AF65-F5344CB8AC3E}">
        <p14:creationId xmlns:p14="http://schemas.microsoft.com/office/powerpoint/2010/main" val="1405604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0000">
              <a:schemeClr val="tx1"/>
            </a:gs>
            <a:gs pos="100000">
              <a:srgbClr val="19197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AA50FBFC-FAD5-8977-952E-8BF026D2477B}"/>
              </a:ext>
            </a:extLst>
          </p:cNvPr>
          <p:cNvSpPr/>
          <p:nvPr/>
        </p:nvSpPr>
        <p:spPr>
          <a:xfrm>
            <a:off x="3976254" y="2088573"/>
            <a:ext cx="4239491" cy="1963882"/>
          </a:xfrm>
          <a:prstGeom prst="roundRect">
            <a:avLst/>
          </a:prstGeom>
          <a:noFill/>
          <a:ln w="38100">
            <a:solidFill>
              <a:srgbClr val="FFFFF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Graphic 3" descr="Partial sun">
            <a:extLst>
              <a:ext uri="{FF2B5EF4-FFF2-40B4-BE49-F238E27FC236}">
                <a16:creationId xmlns:a16="http://schemas.microsoft.com/office/drawing/2014/main" id="{2B357CD3-4B23-78A3-4928-A3AC9DE5E6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00945" y="2156114"/>
            <a:ext cx="914400" cy="914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2B89D0E-5E45-1823-E840-2C48E33594DD}"/>
              </a:ext>
            </a:extLst>
          </p:cNvPr>
          <p:cNvSpPr txBox="1"/>
          <p:nvPr/>
        </p:nvSpPr>
        <p:spPr>
          <a:xfrm>
            <a:off x="5098470" y="2243982"/>
            <a:ext cx="2473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Ho Chi Minh City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B37DED-8297-2796-E801-E88D9BDBE708}"/>
              </a:ext>
            </a:extLst>
          </p:cNvPr>
          <p:cNvSpPr txBox="1"/>
          <p:nvPr/>
        </p:nvSpPr>
        <p:spPr>
          <a:xfrm>
            <a:off x="5098470" y="2584057"/>
            <a:ext cx="1094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+mj-lt"/>
              </a:rPr>
              <a:t>Vietnam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6BDD2E-B0B2-83DD-8151-C21A21D67035}"/>
              </a:ext>
            </a:extLst>
          </p:cNvPr>
          <p:cNvSpPr txBox="1"/>
          <p:nvPr/>
        </p:nvSpPr>
        <p:spPr>
          <a:xfrm>
            <a:off x="5548744" y="1379166"/>
            <a:ext cx="1094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  <a:latin typeface="+mj-lt"/>
              </a:rPr>
              <a:t>21:26</a:t>
            </a:r>
          </a:p>
        </p:txBody>
      </p:sp>
      <p:pic>
        <p:nvPicPr>
          <p:cNvPr id="11" name="Graphic 10" descr="Cloud">
            <a:extLst>
              <a:ext uri="{FF2B5EF4-FFF2-40B4-BE49-F238E27FC236}">
                <a16:creationId xmlns:a16="http://schemas.microsoft.com/office/drawing/2014/main" id="{8D0710F9-AA1D-67AD-36C7-71E4164BDA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25533" y="4415165"/>
            <a:ext cx="914400" cy="914400"/>
          </a:xfrm>
          <a:prstGeom prst="rect">
            <a:avLst/>
          </a:prstGeom>
        </p:spPr>
      </p:pic>
      <p:pic>
        <p:nvPicPr>
          <p:cNvPr id="15" name="Graphic 14" descr="Partial sun">
            <a:extLst>
              <a:ext uri="{FF2B5EF4-FFF2-40B4-BE49-F238E27FC236}">
                <a16:creationId xmlns:a16="http://schemas.microsoft.com/office/drawing/2014/main" id="{505493FE-B137-1B2C-8050-A1415CE390D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852063" y="4392530"/>
            <a:ext cx="914400" cy="914400"/>
          </a:xfrm>
          <a:prstGeom prst="rect">
            <a:avLst/>
          </a:prstGeom>
        </p:spPr>
      </p:pic>
      <p:pic>
        <p:nvPicPr>
          <p:cNvPr id="17" name="Graphic 16" descr="Rain">
            <a:extLst>
              <a:ext uri="{FF2B5EF4-FFF2-40B4-BE49-F238E27FC236}">
                <a16:creationId xmlns:a16="http://schemas.microsoft.com/office/drawing/2014/main" id="{18F6473C-4D1D-9069-C105-B09E514C705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558145" y="4512845"/>
            <a:ext cx="914400" cy="914400"/>
          </a:xfrm>
          <a:prstGeom prst="rect">
            <a:avLst/>
          </a:prstGeom>
        </p:spPr>
      </p:pic>
      <p:pic>
        <p:nvPicPr>
          <p:cNvPr id="19" name="Graphic 18" descr="Sun">
            <a:extLst>
              <a:ext uri="{FF2B5EF4-FFF2-40B4-BE49-F238E27FC236}">
                <a16:creationId xmlns:a16="http://schemas.microsoft.com/office/drawing/2014/main" id="{8797375E-CBF0-12D2-3C45-203CA17E32C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719451" y="4511508"/>
            <a:ext cx="914400" cy="914400"/>
          </a:xfrm>
          <a:prstGeom prst="rect">
            <a:avLst/>
          </a:prstGeom>
        </p:spPr>
      </p:pic>
      <p:pic>
        <p:nvPicPr>
          <p:cNvPr id="20" name="Graphic 19" descr="Rain">
            <a:extLst>
              <a:ext uri="{FF2B5EF4-FFF2-40B4-BE49-F238E27FC236}">
                <a16:creationId xmlns:a16="http://schemas.microsoft.com/office/drawing/2014/main" id="{FAB10F83-552A-240B-AD66-450AC7B5D0A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638798" y="4512845"/>
            <a:ext cx="914400" cy="914400"/>
          </a:xfrm>
          <a:prstGeom prst="rect">
            <a:avLst/>
          </a:prstGeom>
        </p:spPr>
      </p:pic>
      <p:pic>
        <p:nvPicPr>
          <p:cNvPr id="22" name="Graphic 21" descr="Thermometer">
            <a:extLst>
              <a:ext uri="{FF2B5EF4-FFF2-40B4-BE49-F238E27FC236}">
                <a16:creationId xmlns:a16="http://schemas.microsoft.com/office/drawing/2014/main" id="{F22ABAE3-2F47-685A-25FF-980E28F861C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426036" y="2590664"/>
            <a:ext cx="914400" cy="9144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6298234-0675-43D3-DC5C-59CFB6BE3833}"/>
              </a:ext>
            </a:extLst>
          </p:cNvPr>
          <p:cNvSpPr txBox="1"/>
          <p:nvPr/>
        </p:nvSpPr>
        <p:spPr>
          <a:xfrm>
            <a:off x="3297383" y="5329565"/>
            <a:ext cx="1094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  <a:latin typeface="+mj-lt"/>
              </a:rPr>
              <a:t>Mon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D560921-DA47-91A9-40FA-281A66164061}"/>
              </a:ext>
            </a:extLst>
          </p:cNvPr>
          <p:cNvSpPr txBox="1"/>
          <p:nvPr/>
        </p:nvSpPr>
        <p:spPr>
          <a:xfrm>
            <a:off x="4468090" y="5329565"/>
            <a:ext cx="1094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  <a:latin typeface="+mj-lt"/>
              </a:rPr>
              <a:t>Mon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86B360F-4E77-BF5A-724E-0FA4BCDF82D6}"/>
              </a:ext>
            </a:extLst>
          </p:cNvPr>
          <p:cNvSpPr txBox="1"/>
          <p:nvPr/>
        </p:nvSpPr>
        <p:spPr>
          <a:xfrm>
            <a:off x="5548744" y="5329565"/>
            <a:ext cx="1094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  <a:latin typeface="+mj-lt"/>
              </a:rPr>
              <a:t>Mon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290BCEE-695B-81BF-241A-C429F8F349BA}"/>
              </a:ext>
            </a:extLst>
          </p:cNvPr>
          <p:cNvSpPr txBox="1"/>
          <p:nvPr/>
        </p:nvSpPr>
        <p:spPr>
          <a:xfrm>
            <a:off x="6643252" y="5329565"/>
            <a:ext cx="1094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  <a:latin typeface="+mj-lt"/>
              </a:rPr>
              <a:t>Mon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8B191E1-695A-56A7-6972-1226DFAFC3BF}"/>
              </a:ext>
            </a:extLst>
          </p:cNvPr>
          <p:cNvSpPr txBox="1"/>
          <p:nvPr/>
        </p:nvSpPr>
        <p:spPr>
          <a:xfrm>
            <a:off x="7762008" y="5329565"/>
            <a:ext cx="1094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  <a:latin typeface="+mj-lt"/>
              </a:rPr>
              <a:t>Mon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B05C43C-2208-5E8B-44C9-22BA24F63FC8}"/>
              </a:ext>
            </a:extLst>
          </p:cNvPr>
          <p:cNvSpPr txBox="1"/>
          <p:nvPr/>
        </p:nvSpPr>
        <p:spPr>
          <a:xfrm>
            <a:off x="7062352" y="2717724"/>
            <a:ext cx="727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  <a:latin typeface="+mj-lt"/>
              </a:rPr>
              <a:t>28</a:t>
            </a:r>
            <a:r>
              <a:rPr lang="en-GB" b="0" i="0" u="none" strike="noStrike" dirty="0">
                <a:solidFill>
                  <a:srgbClr val="E8EAED"/>
                </a:solidFill>
                <a:effectLst/>
                <a:latin typeface="Google Sans"/>
              </a:rPr>
              <a:t>°</a:t>
            </a:r>
            <a:r>
              <a:rPr lang="en-GB" dirty="0">
                <a:solidFill>
                  <a:schemeClr val="bg1"/>
                </a:solidFill>
                <a:latin typeface="+mj-lt"/>
              </a:rPr>
              <a:t>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164CE22-B313-192B-B95E-A30F1838EE01}"/>
              </a:ext>
            </a:extLst>
          </p:cNvPr>
          <p:cNvSpPr txBox="1"/>
          <p:nvPr/>
        </p:nvSpPr>
        <p:spPr>
          <a:xfrm>
            <a:off x="4100945" y="3599313"/>
            <a:ext cx="3241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+mj-lt"/>
              </a:rPr>
              <a:t>Partly clouds with chance of rain</a:t>
            </a:r>
          </a:p>
        </p:txBody>
      </p:sp>
    </p:spTree>
    <p:extLst>
      <p:ext uri="{BB962C8B-B14F-4D97-AF65-F5344CB8AC3E}">
        <p14:creationId xmlns:p14="http://schemas.microsoft.com/office/powerpoint/2010/main" val="3610984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5073</TotalTime>
  <Words>153</Words>
  <Application>Microsoft Macintosh PowerPoint</Application>
  <PresentationFormat>Widescreen</PresentationFormat>
  <Paragraphs>69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Google Sans</vt:lpstr>
      <vt:lpstr>Office Theme</vt:lpstr>
      <vt:lpstr>Weather APP mock up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Weather APP mock up</dc:title>
  <dc:creator>Micklewright Alexander</dc:creator>
  <cp:lastModifiedBy>Micklewright Alexander</cp:lastModifiedBy>
  <cp:revision>3</cp:revision>
  <dcterms:created xsi:type="dcterms:W3CDTF">2023-05-26T05:39:59Z</dcterms:created>
  <dcterms:modified xsi:type="dcterms:W3CDTF">2023-05-29T18:13:32Z</dcterms:modified>
</cp:coreProperties>
</file>