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CD30E-FEB8-4D33-A551-AF6CE8A1A60E}" v="2" dt="2024-12-05T11:55:35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ki302@keio.jp" userId="d65665b1-6fe4-44f8-8240-d7946c48d66b" providerId="ADAL" clId="{8E9CD30E-FEB8-4D33-A551-AF6CE8A1A60E}"/>
    <pc:docChg chg="custSel delSld modSld">
      <pc:chgData name="ryuki302@keio.jp" userId="d65665b1-6fe4-44f8-8240-d7946c48d66b" providerId="ADAL" clId="{8E9CD30E-FEB8-4D33-A551-AF6CE8A1A60E}" dt="2024-12-05T11:55:46.067" v="36" actId="1038"/>
      <pc:docMkLst>
        <pc:docMk/>
      </pc:docMkLst>
      <pc:sldChg chg="del">
        <pc:chgData name="ryuki302@keio.jp" userId="d65665b1-6fe4-44f8-8240-d7946c48d66b" providerId="ADAL" clId="{8E9CD30E-FEB8-4D33-A551-AF6CE8A1A60E}" dt="2024-12-05T11:12:30.756" v="0" actId="47"/>
        <pc:sldMkLst>
          <pc:docMk/>
          <pc:sldMk cId="2838972195" sldId="256"/>
        </pc:sldMkLst>
      </pc:sldChg>
      <pc:sldChg chg="addSp delSp modSp mod">
        <pc:chgData name="ryuki302@keio.jp" userId="d65665b1-6fe4-44f8-8240-d7946c48d66b" providerId="ADAL" clId="{8E9CD30E-FEB8-4D33-A551-AF6CE8A1A60E}" dt="2024-12-05T11:55:46.067" v="36" actId="1038"/>
        <pc:sldMkLst>
          <pc:docMk/>
          <pc:sldMk cId="2116243478" sldId="257"/>
        </pc:sldMkLst>
        <pc:graphicFrameChg chg="del">
          <ac:chgData name="ryuki302@keio.jp" userId="d65665b1-6fe4-44f8-8240-d7946c48d66b" providerId="ADAL" clId="{8E9CD30E-FEB8-4D33-A551-AF6CE8A1A60E}" dt="2024-12-05T11:55:21.900" v="1" actId="478"/>
          <ac:graphicFrameMkLst>
            <pc:docMk/>
            <pc:sldMk cId="2116243478" sldId="257"/>
            <ac:graphicFrameMk id="3" creationId="{0ACD4EBE-790A-D57F-3B13-A17EC851F42B}"/>
          </ac:graphicFrameMkLst>
        </pc:graphicFrameChg>
        <pc:graphicFrameChg chg="add mod">
          <ac:chgData name="ryuki302@keio.jp" userId="d65665b1-6fe4-44f8-8240-d7946c48d66b" providerId="ADAL" clId="{8E9CD30E-FEB8-4D33-A551-AF6CE8A1A60E}" dt="2024-12-05T11:55:46.067" v="36" actId="1038"/>
          <ac:graphicFrameMkLst>
            <pc:docMk/>
            <pc:sldMk cId="2116243478" sldId="257"/>
            <ac:graphicFrameMk id="6" creationId="{8CC59EC2-B186-AD93-2523-FD439160E8E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2082C-7673-472B-33F6-E5B9456CD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E5B784-74DF-715C-1AAF-6A7C32AF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046AF-24F3-667C-BDC2-FAC6375D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FBD9E-89D6-B5A6-B5CA-E610A08C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D509-5983-C18C-A6E6-D2E1D446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3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E994A-7C5A-6DEF-218B-ABAA40AB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6D6982-CE00-2F94-CB8F-F4B6B7AD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30DFA-FD58-D044-C3C0-93CE5C77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8C236-B688-90BD-8E93-89A52520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EB7CE-0061-B109-BE6F-1D899D46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16F4F1-81FB-F71E-A051-ABF790DD0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96AD1-BB09-17A9-509F-EC35E471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D1879-C5E5-35BA-08CE-F846DF42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A792A4-E459-18BB-679A-803D06A8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A3A4D-590A-FB73-AE8C-4C1D5614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0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7623B-650E-6CAF-FB40-94DE1C2A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4CBC6E-2AB3-0A91-BCDD-25B181D4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FCDBA-F82B-C2A9-ED5F-E3E3987E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1C6F4-230D-BA55-47EF-C53F0FD9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B6154-4F24-B4F0-A531-675D7251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9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98CD-DDDA-98FB-08DF-5B0E1AB7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2D4E86-37EB-B419-CF6C-F3F97951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418C32-017A-5085-B4A2-89198850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1F3C5-7AB7-D86C-271B-B57277C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6FA7E-5D7D-A2E0-C17B-3CB80ED4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5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50F6B-59F2-FF5B-CAEA-FDD219B7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F3F75-5590-B92D-2B87-491A496E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857C6B-8487-A8E3-DA42-D096DBF4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4043B-C273-BF70-BFA4-775B0E01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4AEF5-F318-C625-E950-0A24EEE1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71C93-B4C5-3FB3-951F-C522AAB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2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4C728-69AC-688B-9CE7-63D547E3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6CE6FB-0428-3FAC-7EF4-B297915E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3E74D1-55C4-3618-7E3E-7BC764FD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225F38-D74D-BAAB-A508-6E500F31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FB375F-6347-518F-CD6F-962085F82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C7D8E7-23D4-834B-165B-FD5CBD88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4F57FD-E646-2178-1321-023D2D66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8CAD3B-84F8-7623-B750-1E49C7D5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CEE69-64D7-B3A7-00F4-42F0459F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EA713F-3134-5538-4A35-3E2F2DA2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E2CE71-B7EC-CFE2-8F28-011D1549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F180CB-7B85-6991-DF95-239869B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F416-70B7-A598-938B-08FCEF38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3F4E9-6B5D-5AB2-A6C0-6B65AB31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5BD4EA-B09E-600E-B90D-77C9B5AC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8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1EA53-F56D-2D33-9ED5-1FF9385A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143B4-E241-01CF-290E-E51FE5B6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7584F-DB9C-EAD2-AA2A-CCBCD465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6957FA-6AF1-BC5C-299C-1990EBFB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6DF887-CA2E-71EC-28DB-9D16FE97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931496-291F-CD23-1072-7884C088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7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30C15-720D-44B2-0067-DBAAD836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0F37BF-588D-86A9-0F03-15FE6874B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5C53FF-75CF-B7F0-8333-57C507164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2B257-9089-76E9-B760-8E75312B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B9C58-6C9C-6552-987E-93FADF1C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A27A3-D342-85A1-05A0-7CC7F8B3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ECE261-E5C1-787B-4A79-4AA75A73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3DFAC-9C86-CCEB-288D-1417C245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331ACB-A89D-7D34-BB1C-8DB6FDEB7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5F32-FD95-4142-B7F6-69A08F4ECA74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A58D9-9D13-6E68-1CD4-EB9F0EF29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AE2B7-1574-4DBD-AD4E-1DC10963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BE57-7671-43C9-9A6A-C2AE14C38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2B8E5151-177F-AAE4-35EE-993ADF1C3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793673"/>
              </p:ext>
            </p:extLst>
          </p:nvPr>
        </p:nvGraphicFramePr>
        <p:xfrm>
          <a:off x="6250238" y="1478063"/>
          <a:ext cx="5794739" cy="468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311071" imgH="1866623" progId="Acrobat.Document.DC">
                  <p:embed/>
                </p:oleObj>
              </mc:Choice>
              <mc:Fallback>
                <p:oleObj name="Acrobat Document" r:id="rId2" imgW="2311071" imgH="1866623" progId="Acrobat.Document.DC">
                  <p:embed/>
                  <p:pic>
                    <p:nvPicPr>
                      <p:cNvPr id="2" name="オブジェクト 1">
                        <a:extLst>
                          <a:ext uri="{FF2B5EF4-FFF2-40B4-BE49-F238E27FC236}">
                            <a16:creationId xmlns:a16="http://schemas.microsoft.com/office/drawing/2014/main" id="{2B8E5151-177F-AAE4-35EE-993ADF1C3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0238" y="1478063"/>
                        <a:ext cx="5794739" cy="468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D2939-D894-1CF3-B609-3582A9940B14}"/>
              </a:ext>
            </a:extLst>
          </p:cNvPr>
          <p:cNvSpPr txBox="1"/>
          <p:nvPr/>
        </p:nvSpPr>
        <p:spPr>
          <a:xfrm>
            <a:off x="6096000" y="767476"/>
            <a:ext cx="936434" cy="64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(b)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BDCEDB-31DD-8E0A-AD0B-EAF789E92FA9}"/>
              </a:ext>
            </a:extLst>
          </p:cNvPr>
          <p:cNvSpPr txBox="1"/>
          <p:nvPr/>
        </p:nvSpPr>
        <p:spPr>
          <a:xfrm>
            <a:off x="383754" y="818920"/>
            <a:ext cx="936434" cy="64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(a)</a:t>
            </a:r>
            <a:endParaRPr kumimoji="1" lang="ja-JP" altLang="en-US" sz="3600" dirty="0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8CC59EC2-B186-AD93-2523-FD439160E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041437"/>
              </p:ext>
            </p:extLst>
          </p:nvPr>
        </p:nvGraphicFramePr>
        <p:xfrm>
          <a:off x="80921" y="1463406"/>
          <a:ext cx="5906176" cy="468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2355594" imgH="1866623" progId="Acrobat.Document.DC">
                  <p:embed/>
                </p:oleObj>
              </mc:Choice>
              <mc:Fallback>
                <p:oleObj name="Acrobat Document" r:id="rId4" imgW="2355594" imgH="1866623" progId="Acrobat.Document.DC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8CC59EC2-B186-AD93-2523-FD439160E8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21" y="1463406"/>
                        <a:ext cx="5906176" cy="468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24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Acrobat Document</vt:lpstr>
      <vt:lpstr>Adobe Acrobat Document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ryuki302@keio.jp</dc:creator>
  <cp:lastModifiedBy>ryuki302@keio.jp</cp:lastModifiedBy>
  <cp:revision>1</cp:revision>
  <dcterms:created xsi:type="dcterms:W3CDTF">2024-12-05T11:08:14Z</dcterms:created>
  <dcterms:modified xsi:type="dcterms:W3CDTF">2024-12-05T11:55:50Z</dcterms:modified>
</cp:coreProperties>
</file>