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988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uki302@keio.jp" userId="d65665b1-6fe4-44f8-8240-d7946c48d66b" providerId="ADAL" clId="{8E9CD30E-FEB8-4D33-A551-AF6CE8A1A60E}"/>
    <pc:docChg chg="delSld">
      <pc:chgData name="ryuki302@keio.jp" userId="d65665b1-6fe4-44f8-8240-d7946c48d66b" providerId="ADAL" clId="{8E9CD30E-FEB8-4D33-A551-AF6CE8A1A60E}" dt="2024-12-05T11:12:30.756" v="0" actId="47"/>
      <pc:docMkLst>
        <pc:docMk/>
      </pc:docMkLst>
      <pc:sldChg chg="del">
        <pc:chgData name="ryuki302@keio.jp" userId="d65665b1-6fe4-44f8-8240-d7946c48d66b" providerId="ADAL" clId="{8E9CD30E-FEB8-4D33-A551-AF6CE8A1A60E}" dt="2024-12-05T11:12:30.756" v="0" actId="47"/>
        <pc:sldMkLst>
          <pc:docMk/>
          <pc:sldMk cId="2838972195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12082C-7673-472B-33F6-E5B9456CD4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0E5B784-74DF-715C-1AAF-6A7C32AFF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7046AF-24F3-667C-BDC2-FAC6375D6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5F32-FD95-4142-B7F6-69A08F4ECA74}" type="datetimeFigureOut">
              <a:rPr kumimoji="1" lang="ja-JP" altLang="en-US" smtClean="0"/>
              <a:t>2024/12/5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CFBD9E-89D6-B5A6-B5CA-E610A08CD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D6D509-5983-C18C-A6E6-D2E1D4467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BE57-7671-43C9-9A6A-C2AE14C386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73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5E994A-7C5A-6DEF-218B-ABAA40ABC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D6D6982-CE00-2F94-CB8F-F4B6B7ADA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E30DFA-FD58-D044-C3C0-93CE5C77D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5F32-FD95-4142-B7F6-69A08F4ECA74}" type="datetimeFigureOut">
              <a:rPr kumimoji="1" lang="ja-JP" altLang="en-US" smtClean="0"/>
              <a:t>2024/12/5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58C236-B688-90BD-8E93-89A52520B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2EB7CE-0061-B109-BE6F-1D899D46B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BE57-7671-43C9-9A6A-C2AE14C386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9934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416F4F1-81FB-F71E-A051-ABF790DD08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A796AD1-BB09-17A9-509F-EC35E4710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5D1879-C5E5-35BA-08CE-F846DF42F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5F32-FD95-4142-B7F6-69A08F4ECA74}" type="datetimeFigureOut">
              <a:rPr kumimoji="1" lang="ja-JP" altLang="en-US" smtClean="0"/>
              <a:t>2024/12/5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A792A4-E459-18BB-679A-803D06A8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3A3A4D-590A-FB73-AE8C-4C1D56148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BE57-7671-43C9-9A6A-C2AE14C386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3076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E7623B-650E-6CAF-FB40-94DE1C2A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4CBC6E-2AB3-0A91-BCDD-25B181D42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7FCDBA-F82B-C2A9-ED5F-E3E3987E3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5F32-FD95-4142-B7F6-69A08F4ECA74}" type="datetimeFigureOut">
              <a:rPr kumimoji="1" lang="ja-JP" altLang="en-US" smtClean="0"/>
              <a:t>2024/12/5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51C6F4-230D-BA55-47EF-C53F0FD9D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9B6154-4F24-B4F0-A531-675D72518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BE57-7671-43C9-9A6A-C2AE14C386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0969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7D98CD-DDDA-98FB-08DF-5B0E1AB72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92D4E86-37EB-B419-CF6C-F3F97951D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418C32-017A-5085-B4A2-89198850E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5F32-FD95-4142-B7F6-69A08F4ECA74}" type="datetimeFigureOut">
              <a:rPr kumimoji="1" lang="ja-JP" altLang="en-US" smtClean="0"/>
              <a:t>2024/12/5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11F3C5-7AB7-D86C-271B-B57277C2B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F6FA7E-5D7D-A2E0-C17B-3CB80ED43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BE57-7671-43C9-9A6A-C2AE14C386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9567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150F6B-59F2-FF5B-CAEA-FDD219B76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EF3F75-5590-B92D-2B87-491A496E9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D857C6B-8487-A8E3-DA42-D096DBF42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144043B-C273-BF70-BFA4-775B0E017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5F32-FD95-4142-B7F6-69A08F4ECA74}" type="datetimeFigureOut">
              <a:rPr kumimoji="1" lang="ja-JP" altLang="en-US" smtClean="0"/>
              <a:t>2024/12/5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304AEF5-F318-C625-E950-0A24EEE1C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9B71C93-B4C5-3FB3-951F-C522AAB6B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BE57-7671-43C9-9A6A-C2AE14C386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5278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24C728-69AC-688B-9CE7-63D547E3E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6CE6FB-0428-3FAC-7EF4-B297915EC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D3E74D1-55C4-3618-7E3E-7BC764FDC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5225F38-D74D-BAAB-A508-6E500F31D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CFB375F-6347-518F-CD6F-962085F822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EC7D8E7-23D4-834B-165B-FD5CBD88A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5F32-FD95-4142-B7F6-69A08F4ECA74}" type="datetimeFigureOut">
              <a:rPr kumimoji="1" lang="ja-JP" altLang="en-US" smtClean="0"/>
              <a:t>2024/12/5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04F57FD-E646-2178-1321-023D2D666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98CAD3B-84F8-7623-B750-1E49C7D53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BE57-7671-43C9-9A6A-C2AE14C386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7750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BCEE69-64D7-B3A7-00F4-42F0459FF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CEA713F-3134-5538-4A35-3E2F2DA22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5F32-FD95-4142-B7F6-69A08F4ECA74}" type="datetimeFigureOut">
              <a:rPr kumimoji="1" lang="ja-JP" altLang="en-US" smtClean="0"/>
              <a:t>2024/12/5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5E2CE71-B7EC-CFE2-8F28-011D1549E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DF180CB-7B85-6991-DF95-239869B1D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BE57-7671-43C9-9A6A-C2AE14C386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395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C66F416-70B7-A598-938B-08FCEF38F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5F32-FD95-4142-B7F6-69A08F4ECA74}" type="datetimeFigureOut">
              <a:rPr kumimoji="1" lang="ja-JP" altLang="en-US" smtClean="0"/>
              <a:t>2024/12/5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A73F4E9-6B5D-5AB2-A6C0-6B65AB315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75BD4EA-B09E-600E-B90D-77C9B5AC2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BE57-7671-43C9-9A6A-C2AE14C386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089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D1EA53-F56D-2D33-9ED5-1FF9385A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C143B4-E241-01CF-290E-E51FE5B6D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A17584F-DB9C-EAD2-AA2A-CCBCD4652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D6957FA-6AF1-BC5C-299C-1990EBFBA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5F32-FD95-4142-B7F6-69A08F4ECA74}" type="datetimeFigureOut">
              <a:rPr kumimoji="1" lang="ja-JP" altLang="en-US" smtClean="0"/>
              <a:t>2024/12/5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36DF887-CA2E-71EC-28DB-9D16FE97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F931496-291F-CD23-1072-7884C088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BE57-7671-43C9-9A6A-C2AE14C386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6763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330C15-720D-44B2-0067-DBAAD8364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E0F37BF-588D-86A9-0F03-15FE6874B5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55C53FF-75CF-B7F0-8333-57C507164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D2B257-9089-76E9-B760-8E75312BC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5F32-FD95-4142-B7F6-69A08F4ECA74}" type="datetimeFigureOut">
              <a:rPr kumimoji="1" lang="ja-JP" altLang="en-US" smtClean="0"/>
              <a:t>2024/12/5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33B9C58-6C9C-6552-987E-93FADF1CC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08A27A3-D342-85A1-05A0-7CC7F8B33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BE57-7671-43C9-9A6A-C2AE14C386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5571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3ECE261-E5C1-787B-4A79-4AA75A737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353DFAC-9C86-CCEB-288D-1417C245C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331ACB-A89D-7D34-BB1C-8DB6FDEB7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35F32-FD95-4142-B7F6-69A08F4ECA74}" type="datetimeFigureOut">
              <a:rPr kumimoji="1" lang="ja-JP" altLang="en-US" smtClean="0"/>
              <a:t>2024/12/5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8A58D9-9D13-6E68-1CD4-EB9F0EF29F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DAE2B7-1574-4DBD-AD4E-1DC109635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BBE57-7671-43C9-9A6A-C2AE14C386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695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オブジェクト 1">
            <a:extLst>
              <a:ext uri="{FF2B5EF4-FFF2-40B4-BE49-F238E27FC236}">
                <a16:creationId xmlns:a16="http://schemas.microsoft.com/office/drawing/2014/main" id="{2B8E5151-177F-AAE4-35EE-993ADF1C3F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793673"/>
              </p:ext>
            </p:extLst>
          </p:nvPr>
        </p:nvGraphicFramePr>
        <p:xfrm>
          <a:off x="6250238" y="1478063"/>
          <a:ext cx="5794739" cy="4680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2311071" imgH="1866623" progId="Acrobat.Document.DC">
                  <p:embed/>
                </p:oleObj>
              </mc:Choice>
              <mc:Fallback>
                <p:oleObj name="Acrobat Document" r:id="rId2" imgW="2311071" imgH="1866623" progId="Acrobat.Document.DC">
                  <p:embed/>
                  <p:pic>
                    <p:nvPicPr>
                      <p:cNvPr id="2" name="オブジェクト 1">
                        <a:extLst>
                          <a:ext uri="{FF2B5EF4-FFF2-40B4-BE49-F238E27FC236}">
                            <a16:creationId xmlns:a16="http://schemas.microsoft.com/office/drawing/2014/main" id="{2B8E5151-177F-AAE4-35EE-993ADF1C3F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250238" y="1478063"/>
                        <a:ext cx="5794739" cy="46803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オブジェクト 2">
            <a:extLst>
              <a:ext uri="{FF2B5EF4-FFF2-40B4-BE49-F238E27FC236}">
                <a16:creationId xmlns:a16="http://schemas.microsoft.com/office/drawing/2014/main" id="{0ACD4EBE-790A-D57F-3B13-A17EC851F4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4205821"/>
              </p:ext>
            </p:extLst>
          </p:nvPr>
        </p:nvGraphicFramePr>
        <p:xfrm>
          <a:off x="198306" y="1467046"/>
          <a:ext cx="5906176" cy="4680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4" imgW="2355594" imgH="1866623" progId="Acrobat.Document.DC">
                  <p:embed/>
                </p:oleObj>
              </mc:Choice>
              <mc:Fallback>
                <p:oleObj name="Acrobat Document" r:id="rId4" imgW="2355594" imgH="1866623" progId="Acrobat.Document.DC">
                  <p:embed/>
                  <p:pic>
                    <p:nvPicPr>
                      <p:cNvPr id="3" name="オブジェクト 2">
                        <a:extLst>
                          <a:ext uri="{FF2B5EF4-FFF2-40B4-BE49-F238E27FC236}">
                            <a16:creationId xmlns:a16="http://schemas.microsoft.com/office/drawing/2014/main" id="{0ACD4EBE-790A-D57F-3B13-A17EC851F4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306" y="1467046"/>
                        <a:ext cx="5906176" cy="46803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DAD2939-D894-1CF3-B609-3582A9940B14}"/>
              </a:ext>
            </a:extLst>
          </p:cNvPr>
          <p:cNvSpPr txBox="1"/>
          <p:nvPr/>
        </p:nvSpPr>
        <p:spPr>
          <a:xfrm>
            <a:off x="6096000" y="767476"/>
            <a:ext cx="936434" cy="649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(b)</a:t>
            </a:r>
            <a:endParaRPr kumimoji="1" lang="ja-JP" altLang="en-US" sz="36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5BDCEDB-31DD-8E0A-AD0B-EAF789E92FA9}"/>
              </a:ext>
            </a:extLst>
          </p:cNvPr>
          <p:cNvSpPr txBox="1"/>
          <p:nvPr/>
        </p:nvSpPr>
        <p:spPr>
          <a:xfrm>
            <a:off x="383754" y="818920"/>
            <a:ext cx="936434" cy="649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(a)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16243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Adobe Acrobat Document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ryuki302@keio.jp</dc:creator>
  <cp:lastModifiedBy>ryuki302@keio.jp</cp:lastModifiedBy>
  <cp:revision>1</cp:revision>
  <dcterms:created xsi:type="dcterms:W3CDTF">2024-12-05T11:08:14Z</dcterms:created>
  <dcterms:modified xsi:type="dcterms:W3CDTF">2024-12-05T11:12:33Z</dcterms:modified>
</cp:coreProperties>
</file>