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9511D-10FE-4883-87BE-6605BBC21816}" v="96" dt="2024-11-27T06:03:2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88" y="5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uki302@keio.jp" userId="d65665b1-6fe4-44f8-8240-d7946c48d66b" providerId="ADAL" clId="{D8B9511D-10FE-4883-87BE-6605BBC21816}"/>
    <pc:docChg chg="undo custSel addSld delSld modSld">
      <pc:chgData name="ryuki302@keio.jp" userId="d65665b1-6fe4-44f8-8240-d7946c48d66b" providerId="ADAL" clId="{D8B9511D-10FE-4883-87BE-6605BBC21816}" dt="2024-11-27T06:03:28.366" v="1106" actId="1036"/>
      <pc:docMkLst>
        <pc:docMk/>
      </pc:docMkLst>
      <pc:sldChg chg="del">
        <pc:chgData name="ryuki302@keio.jp" userId="d65665b1-6fe4-44f8-8240-d7946c48d66b" providerId="ADAL" clId="{D8B9511D-10FE-4883-87BE-6605BBC21816}" dt="2024-11-27T05:38:37.457" v="447" actId="47"/>
        <pc:sldMkLst>
          <pc:docMk/>
          <pc:sldMk cId="55604551" sldId="256"/>
        </pc:sldMkLst>
      </pc:sldChg>
      <pc:sldChg chg="addSp delSp modSp new mod">
        <pc:chgData name="ryuki302@keio.jp" userId="d65665b1-6fe4-44f8-8240-d7946c48d66b" providerId="ADAL" clId="{D8B9511D-10FE-4883-87BE-6605BBC21816}" dt="2024-11-27T06:03:28.366" v="1106" actId="1036"/>
        <pc:sldMkLst>
          <pc:docMk/>
          <pc:sldMk cId="4121738247" sldId="257"/>
        </pc:sldMkLst>
        <pc:spChg chg="add mod topLvl">
          <ac:chgData name="ryuki302@keio.jp" userId="d65665b1-6fe4-44f8-8240-d7946c48d66b" providerId="ADAL" clId="{D8B9511D-10FE-4883-87BE-6605BBC21816}" dt="2024-11-27T05:51:59.611" v="567" actId="164"/>
          <ac:spMkLst>
            <pc:docMk/>
            <pc:sldMk cId="4121738247" sldId="257"/>
            <ac:spMk id="2" creationId="{80A4609B-9CAD-50A1-BB51-A1393842A92D}"/>
          </ac:spMkLst>
        </pc:spChg>
        <pc:spChg chg="add mod topLvl">
          <ac:chgData name="ryuki302@keio.jp" userId="d65665b1-6fe4-44f8-8240-d7946c48d66b" providerId="ADAL" clId="{D8B9511D-10FE-4883-87BE-6605BBC21816}" dt="2024-11-27T05:52:09.866" v="568" actId="164"/>
          <ac:spMkLst>
            <pc:docMk/>
            <pc:sldMk cId="4121738247" sldId="257"/>
            <ac:spMk id="3" creationId="{6CF63347-94FF-AF94-42C3-46111D7BD110}"/>
          </ac:spMkLst>
        </pc:spChg>
        <pc:spChg chg="add mod topLvl">
          <ac:chgData name="ryuki302@keio.jp" userId="d65665b1-6fe4-44f8-8240-d7946c48d66b" providerId="ADAL" clId="{D8B9511D-10FE-4883-87BE-6605BBC21816}" dt="2024-11-27T05:51:59.611" v="567" actId="164"/>
          <ac:spMkLst>
            <pc:docMk/>
            <pc:sldMk cId="4121738247" sldId="257"/>
            <ac:spMk id="7" creationId="{B27CADF7-9ED8-72EA-28ED-F589FC249D8C}"/>
          </ac:spMkLst>
        </pc:spChg>
        <pc:spChg chg="add mod topLvl">
          <ac:chgData name="ryuki302@keio.jp" userId="d65665b1-6fe4-44f8-8240-d7946c48d66b" providerId="ADAL" clId="{D8B9511D-10FE-4883-87BE-6605BBC21816}" dt="2024-11-27T05:51:59.611" v="567" actId="164"/>
          <ac:spMkLst>
            <pc:docMk/>
            <pc:sldMk cId="4121738247" sldId="257"/>
            <ac:spMk id="8" creationId="{9F33005B-DBAD-205C-6605-17B186AC08ED}"/>
          </ac:spMkLst>
        </pc:spChg>
        <pc:spChg chg="add mod topLvl">
          <ac:chgData name="ryuki302@keio.jp" userId="d65665b1-6fe4-44f8-8240-d7946c48d66b" providerId="ADAL" clId="{D8B9511D-10FE-4883-87BE-6605BBC21816}" dt="2024-11-27T05:52:09.866" v="568" actId="164"/>
          <ac:spMkLst>
            <pc:docMk/>
            <pc:sldMk cId="4121738247" sldId="257"/>
            <ac:spMk id="9" creationId="{74D0CD62-41D0-669A-AFDC-1D753C451677}"/>
          </ac:spMkLst>
        </pc:spChg>
        <pc:spChg chg="add mod topLvl">
          <ac:chgData name="ryuki302@keio.jp" userId="d65665b1-6fe4-44f8-8240-d7946c48d66b" providerId="ADAL" clId="{D8B9511D-10FE-4883-87BE-6605BBC21816}" dt="2024-11-27T05:52:09.866" v="568" actId="164"/>
          <ac:spMkLst>
            <pc:docMk/>
            <pc:sldMk cId="4121738247" sldId="257"/>
            <ac:spMk id="10" creationId="{79405C0D-CFF1-51CE-6D33-D36333790C7F}"/>
          </ac:spMkLst>
        </pc:spChg>
        <pc:spChg chg="add mod topLvl">
          <ac:chgData name="ryuki302@keio.jp" userId="d65665b1-6fe4-44f8-8240-d7946c48d66b" providerId="ADAL" clId="{D8B9511D-10FE-4883-87BE-6605BBC21816}" dt="2024-11-27T05:55:38.504" v="666" actId="14100"/>
          <ac:spMkLst>
            <pc:docMk/>
            <pc:sldMk cId="4121738247" sldId="257"/>
            <ac:spMk id="21" creationId="{D76A0815-A369-23E3-89A8-C7C871F8CAE8}"/>
          </ac:spMkLst>
        </pc:spChg>
        <pc:spChg chg="add mod topLvl">
          <ac:chgData name="ryuki302@keio.jp" userId="d65665b1-6fe4-44f8-8240-d7946c48d66b" providerId="ADAL" clId="{D8B9511D-10FE-4883-87BE-6605BBC21816}" dt="2024-11-27T05:55:45.504" v="674" actId="14100"/>
          <ac:spMkLst>
            <pc:docMk/>
            <pc:sldMk cId="4121738247" sldId="257"/>
            <ac:spMk id="22" creationId="{2B873389-533F-42DE-CF03-F0C8D7AF860F}"/>
          </ac:spMkLst>
        </pc:spChg>
        <pc:spChg chg="add mod topLvl">
          <ac:chgData name="ryuki302@keio.jp" userId="d65665b1-6fe4-44f8-8240-d7946c48d66b" providerId="ADAL" clId="{D8B9511D-10FE-4883-87BE-6605BBC21816}" dt="2024-11-27T06:03:24.286" v="1089" actId="164"/>
          <ac:spMkLst>
            <pc:docMk/>
            <pc:sldMk cId="4121738247" sldId="257"/>
            <ac:spMk id="43" creationId="{28E2DE8E-8496-5DB0-F149-83662513704C}"/>
          </ac:spMkLst>
        </pc:spChg>
        <pc:spChg chg="add mod topLvl">
          <ac:chgData name="ryuki302@keio.jp" userId="d65665b1-6fe4-44f8-8240-d7946c48d66b" providerId="ADAL" clId="{D8B9511D-10FE-4883-87BE-6605BBC21816}" dt="2024-11-27T06:03:24.286" v="1089" actId="164"/>
          <ac:spMkLst>
            <pc:docMk/>
            <pc:sldMk cId="4121738247" sldId="257"/>
            <ac:spMk id="50" creationId="{F9A53457-64FE-466A-AD57-49A4B988F1EC}"/>
          </ac:spMkLst>
        </pc:spChg>
        <pc:spChg chg="add del mod">
          <ac:chgData name="ryuki302@keio.jp" userId="d65665b1-6fe4-44f8-8240-d7946c48d66b" providerId="ADAL" clId="{D8B9511D-10FE-4883-87BE-6605BBC21816}" dt="2024-11-27T05:41:53.470" v="478" actId="478"/>
          <ac:spMkLst>
            <pc:docMk/>
            <pc:sldMk cId="4121738247" sldId="257"/>
            <ac:spMk id="61" creationId="{4BDD1E43-2C95-F77A-E28E-F4ABD0DC454A}"/>
          </ac:spMkLst>
        </pc:spChg>
        <pc:spChg chg="add mod topLvl">
          <ac:chgData name="ryuki302@keio.jp" userId="d65665b1-6fe4-44f8-8240-d7946c48d66b" providerId="ADAL" clId="{D8B9511D-10FE-4883-87BE-6605BBC21816}" dt="2024-11-27T05:52:09.866" v="568" actId="164"/>
          <ac:spMkLst>
            <pc:docMk/>
            <pc:sldMk cId="4121738247" sldId="257"/>
            <ac:spMk id="62" creationId="{5D3C210C-834A-7C23-5593-4E1295A6C80F}"/>
          </ac:spMkLst>
        </pc:spChg>
        <pc:spChg chg="add del">
          <ac:chgData name="ryuki302@keio.jp" userId="d65665b1-6fe4-44f8-8240-d7946c48d66b" providerId="ADAL" clId="{D8B9511D-10FE-4883-87BE-6605BBC21816}" dt="2024-11-27T05:46:52.065" v="505" actId="478"/>
          <ac:spMkLst>
            <pc:docMk/>
            <pc:sldMk cId="4121738247" sldId="257"/>
            <ac:spMk id="63" creationId="{C461BA6B-245F-0E3F-655C-2C2D134388A7}"/>
          </ac:spMkLst>
        </pc:spChg>
        <pc:spChg chg="add mod topLvl">
          <ac:chgData name="ryuki302@keio.jp" userId="d65665b1-6fe4-44f8-8240-d7946c48d66b" providerId="ADAL" clId="{D8B9511D-10FE-4883-87BE-6605BBC21816}" dt="2024-11-27T05:51:59.611" v="567" actId="164"/>
          <ac:spMkLst>
            <pc:docMk/>
            <pc:sldMk cId="4121738247" sldId="257"/>
            <ac:spMk id="64" creationId="{C26D65F2-A7EC-4E09-92C2-790DFA24BE64}"/>
          </ac:spMkLst>
        </pc:spChg>
        <pc:spChg chg="add mod topLvl">
          <ac:chgData name="ryuki302@keio.jp" userId="d65665b1-6fe4-44f8-8240-d7946c48d66b" providerId="ADAL" clId="{D8B9511D-10FE-4883-87BE-6605BBC21816}" dt="2024-11-27T05:51:59.611" v="567" actId="164"/>
          <ac:spMkLst>
            <pc:docMk/>
            <pc:sldMk cId="4121738247" sldId="257"/>
            <ac:spMk id="65" creationId="{6036D647-1673-FAEA-2E28-F007885D4C1D}"/>
          </ac:spMkLst>
        </pc:spChg>
        <pc:spChg chg="add mod topLvl">
          <ac:chgData name="ryuki302@keio.jp" userId="d65665b1-6fe4-44f8-8240-d7946c48d66b" providerId="ADAL" clId="{D8B9511D-10FE-4883-87BE-6605BBC21816}" dt="2024-11-27T05:53:40.554" v="585" actId="688"/>
          <ac:spMkLst>
            <pc:docMk/>
            <pc:sldMk cId="4121738247" sldId="257"/>
            <ac:spMk id="78" creationId="{0EF6557D-7CDD-5230-6FD2-EC8634DB01B9}"/>
          </ac:spMkLst>
        </pc:spChg>
        <pc:spChg chg="add mod topLvl">
          <ac:chgData name="ryuki302@keio.jp" userId="d65665b1-6fe4-44f8-8240-d7946c48d66b" providerId="ADAL" clId="{D8B9511D-10FE-4883-87BE-6605BBC21816}" dt="2024-11-27T05:59:53.633" v="960" actId="165"/>
          <ac:spMkLst>
            <pc:docMk/>
            <pc:sldMk cId="4121738247" sldId="257"/>
            <ac:spMk id="89" creationId="{1379D2EF-E4B5-5374-4E77-47BF442DFD33}"/>
          </ac:spMkLst>
        </pc:spChg>
        <pc:spChg chg="add mod topLvl">
          <ac:chgData name="ryuki302@keio.jp" userId="d65665b1-6fe4-44f8-8240-d7946c48d66b" providerId="ADAL" clId="{D8B9511D-10FE-4883-87BE-6605BBC21816}" dt="2024-11-27T05:59:53.633" v="960" actId="165"/>
          <ac:spMkLst>
            <pc:docMk/>
            <pc:sldMk cId="4121738247" sldId="257"/>
            <ac:spMk id="90" creationId="{2C2F1087-A53B-6F6F-865F-E5A2D42F0435}"/>
          </ac:spMkLst>
        </pc:spChg>
        <pc:spChg chg="add del mod">
          <ac:chgData name="ryuki302@keio.jp" userId="d65665b1-6fe4-44f8-8240-d7946c48d66b" providerId="ADAL" clId="{D8B9511D-10FE-4883-87BE-6605BBC21816}" dt="2024-11-27T05:53:26.972" v="580"/>
          <ac:spMkLst>
            <pc:docMk/>
            <pc:sldMk cId="4121738247" sldId="257"/>
            <ac:spMk id="91" creationId="{8F59F933-B429-933E-A530-00AF423C41FA}"/>
          </ac:spMkLst>
        </pc:spChg>
        <pc:spChg chg="add mod topLvl">
          <ac:chgData name="ryuki302@keio.jp" userId="d65665b1-6fe4-44f8-8240-d7946c48d66b" providerId="ADAL" clId="{D8B9511D-10FE-4883-87BE-6605BBC21816}" dt="2024-11-27T06:00:05.593" v="986" actId="165"/>
          <ac:spMkLst>
            <pc:docMk/>
            <pc:sldMk cId="4121738247" sldId="257"/>
            <ac:spMk id="92" creationId="{F760AF0A-CA96-A4BF-20EB-C3D735DA414A}"/>
          </ac:spMkLst>
        </pc:spChg>
        <pc:spChg chg="add del mod">
          <ac:chgData name="ryuki302@keio.jp" userId="d65665b1-6fe4-44f8-8240-d7946c48d66b" providerId="ADAL" clId="{D8B9511D-10FE-4883-87BE-6605BBC21816}" dt="2024-11-27T05:53:37.362" v="584"/>
          <ac:spMkLst>
            <pc:docMk/>
            <pc:sldMk cId="4121738247" sldId="257"/>
            <ac:spMk id="93" creationId="{AD01ED60-6DAE-120E-5579-E893B7DFB733}"/>
          </ac:spMkLst>
        </pc:spChg>
        <pc:spChg chg="add mod topLvl">
          <ac:chgData name="ryuki302@keio.jp" userId="d65665b1-6fe4-44f8-8240-d7946c48d66b" providerId="ADAL" clId="{D8B9511D-10FE-4883-87BE-6605BBC21816}" dt="2024-11-27T06:00:05.593" v="986" actId="165"/>
          <ac:spMkLst>
            <pc:docMk/>
            <pc:sldMk cId="4121738247" sldId="257"/>
            <ac:spMk id="94" creationId="{C78C4259-9BEB-D8BF-631C-FB9139442524}"/>
          </ac:spMkLst>
        </pc:spChg>
        <pc:spChg chg="add mod topLvl">
          <ac:chgData name="ryuki302@keio.jp" userId="d65665b1-6fe4-44f8-8240-d7946c48d66b" providerId="ADAL" clId="{D8B9511D-10FE-4883-87BE-6605BBC21816}" dt="2024-11-27T06:00:05.593" v="986" actId="165"/>
          <ac:spMkLst>
            <pc:docMk/>
            <pc:sldMk cId="4121738247" sldId="257"/>
            <ac:spMk id="95" creationId="{40F3B74F-D30D-041A-5FD2-1E5F84BB0C70}"/>
          </ac:spMkLst>
        </pc:spChg>
        <pc:spChg chg="add mod topLvl">
          <ac:chgData name="ryuki302@keio.jp" userId="d65665b1-6fe4-44f8-8240-d7946c48d66b" providerId="ADAL" clId="{D8B9511D-10FE-4883-87BE-6605BBC21816}" dt="2024-11-27T06:00:22.641" v="999" actId="164"/>
          <ac:spMkLst>
            <pc:docMk/>
            <pc:sldMk cId="4121738247" sldId="257"/>
            <ac:spMk id="99" creationId="{FED37F43-5912-1C78-1C63-87B3D761E865}"/>
          </ac:spMkLst>
        </pc:spChg>
        <pc:spChg chg="add mod topLvl">
          <ac:chgData name="ryuki302@keio.jp" userId="d65665b1-6fe4-44f8-8240-d7946c48d66b" providerId="ADAL" clId="{D8B9511D-10FE-4883-87BE-6605BBC21816}" dt="2024-11-27T06:00:22.641" v="999" actId="164"/>
          <ac:spMkLst>
            <pc:docMk/>
            <pc:sldMk cId="4121738247" sldId="257"/>
            <ac:spMk id="100" creationId="{319E0D66-27A0-B179-ADA4-3D0AE72F3F74}"/>
          </ac:spMkLst>
        </pc:spChg>
        <pc:spChg chg="mod">
          <ac:chgData name="ryuki302@keio.jp" userId="d65665b1-6fe4-44f8-8240-d7946c48d66b" providerId="ADAL" clId="{D8B9511D-10FE-4883-87BE-6605BBC21816}" dt="2024-11-27T05:58:27.984" v="816" actId="571"/>
          <ac:spMkLst>
            <pc:docMk/>
            <pc:sldMk cId="4121738247" sldId="257"/>
            <ac:spMk id="105" creationId="{65A99183-13BF-30CC-5856-C1265AA3EF62}"/>
          </ac:spMkLst>
        </pc:spChg>
        <pc:spChg chg="mod">
          <ac:chgData name="ryuki302@keio.jp" userId="d65665b1-6fe4-44f8-8240-d7946c48d66b" providerId="ADAL" clId="{D8B9511D-10FE-4883-87BE-6605BBC21816}" dt="2024-11-27T05:58:27.984" v="816" actId="571"/>
          <ac:spMkLst>
            <pc:docMk/>
            <pc:sldMk cId="4121738247" sldId="257"/>
            <ac:spMk id="106" creationId="{D2BCC888-2D99-7052-6788-E181182DC450}"/>
          </ac:spMkLst>
        </pc:spChg>
        <pc:spChg chg="mod">
          <ac:chgData name="ryuki302@keio.jp" userId="d65665b1-6fe4-44f8-8240-d7946c48d66b" providerId="ADAL" clId="{D8B9511D-10FE-4883-87BE-6605BBC21816}" dt="2024-11-27T05:58:27.984" v="816" actId="571"/>
          <ac:spMkLst>
            <pc:docMk/>
            <pc:sldMk cId="4121738247" sldId="257"/>
            <ac:spMk id="107" creationId="{62BBE176-D46F-296F-CB1B-673C41047A70}"/>
          </ac:spMkLst>
        </pc:spChg>
        <pc:spChg chg="mod">
          <ac:chgData name="ryuki302@keio.jp" userId="d65665b1-6fe4-44f8-8240-d7946c48d66b" providerId="ADAL" clId="{D8B9511D-10FE-4883-87BE-6605BBC21816}" dt="2024-11-27T05:58:27.984" v="816" actId="571"/>
          <ac:spMkLst>
            <pc:docMk/>
            <pc:sldMk cId="4121738247" sldId="257"/>
            <ac:spMk id="110" creationId="{5FD87A94-BCDC-C828-5F07-EC57F58C65F5}"/>
          </ac:spMkLst>
        </pc:spChg>
        <pc:spChg chg="mod">
          <ac:chgData name="ryuki302@keio.jp" userId="d65665b1-6fe4-44f8-8240-d7946c48d66b" providerId="ADAL" clId="{D8B9511D-10FE-4883-87BE-6605BBC21816}" dt="2024-11-27T05:58:27.984" v="816" actId="571"/>
          <ac:spMkLst>
            <pc:docMk/>
            <pc:sldMk cId="4121738247" sldId="257"/>
            <ac:spMk id="111" creationId="{508F2DA5-D4C5-6837-0127-BE2E7CAF7CFA}"/>
          </ac:spMkLst>
        </pc:spChg>
        <pc:spChg chg="mod">
          <ac:chgData name="ryuki302@keio.jp" userId="d65665b1-6fe4-44f8-8240-d7946c48d66b" providerId="ADAL" clId="{D8B9511D-10FE-4883-87BE-6605BBC21816}" dt="2024-11-27T05:58:27.984" v="816" actId="571"/>
          <ac:spMkLst>
            <pc:docMk/>
            <pc:sldMk cId="4121738247" sldId="257"/>
            <ac:spMk id="112" creationId="{16AC046C-255B-1161-96FF-4F23F270AFAA}"/>
          </ac:spMkLst>
        </pc:spChg>
        <pc:spChg chg="mod">
          <ac:chgData name="ryuki302@keio.jp" userId="d65665b1-6fe4-44f8-8240-d7946c48d66b" providerId="ADAL" clId="{D8B9511D-10FE-4883-87BE-6605BBC21816}" dt="2024-11-27T05:58:27.984" v="816" actId="571"/>
          <ac:spMkLst>
            <pc:docMk/>
            <pc:sldMk cId="4121738247" sldId="257"/>
            <ac:spMk id="113" creationId="{F1B46F0A-9D1F-155F-BAE6-AF4EA0B8E0CD}"/>
          </ac:spMkLst>
        </pc:spChg>
        <pc:spChg chg="mod">
          <ac:chgData name="ryuki302@keio.jp" userId="d65665b1-6fe4-44f8-8240-d7946c48d66b" providerId="ADAL" clId="{D8B9511D-10FE-4883-87BE-6605BBC21816}" dt="2024-11-27T05:58:37.152" v="819" actId="571"/>
          <ac:spMkLst>
            <pc:docMk/>
            <pc:sldMk cId="4121738247" sldId="257"/>
            <ac:spMk id="116" creationId="{15337EBA-7061-C8B8-F5A3-94385DDB6653}"/>
          </ac:spMkLst>
        </pc:spChg>
        <pc:spChg chg="mod">
          <ac:chgData name="ryuki302@keio.jp" userId="d65665b1-6fe4-44f8-8240-d7946c48d66b" providerId="ADAL" clId="{D8B9511D-10FE-4883-87BE-6605BBC21816}" dt="2024-11-27T05:58:37.152" v="819" actId="571"/>
          <ac:spMkLst>
            <pc:docMk/>
            <pc:sldMk cId="4121738247" sldId="257"/>
            <ac:spMk id="117" creationId="{45AB27D0-CF1B-AD9D-8A18-5848D1A215DE}"/>
          </ac:spMkLst>
        </pc:spChg>
        <pc:spChg chg="mod">
          <ac:chgData name="ryuki302@keio.jp" userId="d65665b1-6fe4-44f8-8240-d7946c48d66b" providerId="ADAL" clId="{D8B9511D-10FE-4883-87BE-6605BBC21816}" dt="2024-11-27T05:58:37.152" v="819" actId="571"/>
          <ac:spMkLst>
            <pc:docMk/>
            <pc:sldMk cId="4121738247" sldId="257"/>
            <ac:spMk id="118" creationId="{D17510D4-4B47-2905-DF40-ED1170951CB1}"/>
          </ac:spMkLst>
        </pc:spChg>
        <pc:spChg chg="mod">
          <ac:chgData name="ryuki302@keio.jp" userId="d65665b1-6fe4-44f8-8240-d7946c48d66b" providerId="ADAL" clId="{D8B9511D-10FE-4883-87BE-6605BBC21816}" dt="2024-11-27T05:59:46.481" v="958" actId="571"/>
          <ac:spMkLst>
            <pc:docMk/>
            <pc:sldMk cId="4121738247" sldId="257"/>
            <ac:spMk id="122" creationId="{933E47A7-E1C9-5217-AAE2-15D0F4B6428C}"/>
          </ac:spMkLst>
        </pc:spChg>
        <pc:spChg chg="mod">
          <ac:chgData name="ryuki302@keio.jp" userId="d65665b1-6fe4-44f8-8240-d7946c48d66b" providerId="ADAL" clId="{D8B9511D-10FE-4883-87BE-6605BBC21816}" dt="2024-11-27T05:59:46.481" v="958" actId="571"/>
          <ac:spMkLst>
            <pc:docMk/>
            <pc:sldMk cId="4121738247" sldId="257"/>
            <ac:spMk id="123" creationId="{0F65DD88-FAD9-4125-EFDB-B06B23E10597}"/>
          </ac:spMkLst>
        </pc:spChg>
        <pc:spChg chg="mod">
          <ac:chgData name="ryuki302@keio.jp" userId="d65665b1-6fe4-44f8-8240-d7946c48d66b" providerId="ADAL" clId="{D8B9511D-10FE-4883-87BE-6605BBC21816}" dt="2024-11-27T06:00:17.172" v="998" actId="571"/>
          <ac:spMkLst>
            <pc:docMk/>
            <pc:sldMk cId="4121738247" sldId="257"/>
            <ac:spMk id="126" creationId="{5828F557-73E9-B684-113D-B79D6BCC02EE}"/>
          </ac:spMkLst>
        </pc:spChg>
        <pc:spChg chg="mod">
          <ac:chgData name="ryuki302@keio.jp" userId="d65665b1-6fe4-44f8-8240-d7946c48d66b" providerId="ADAL" clId="{D8B9511D-10FE-4883-87BE-6605BBC21816}" dt="2024-11-27T06:00:17.172" v="998" actId="571"/>
          <ac:spMkLst>
            <pc:docMk/>
            <pc:sldMk cId="4121738247" sldId="257"/>
            <ac:spMk id="127" creationId="{D06827BA-DE25-5D0E-8737-5F606A32D9A7}"/>
          </ac:spMkLst>
        </pc:spChg>
        <pc:spChg chg="add mod">
          <ac:chgData name="ryuki302@keio.jp" userId="d65665b1-6fe4-44f8-8240-d7946c48d66b" providerId="ADAL" clId="{D8B9511D-10FE-4883-87BE-6605BBC21816}" dt="2024-11-27T06:01:45.969" v="1012" actId="14100"/>
          <ac:spMkLst>
            <pc:docMk/>
            <pc:sldMk cId="4121738247" sldId="257"/>
            <ac:spMk id="129" creationId="{44DAF806-B3F1-C4EE-B034-F1AC4472F90C}"/>
          </ac:spMkLst>
        </pc:spChg>
        <pc:grpChg chg="add del mod">
          <ac:chgData name="ryuki302@keio.jp" userId="d65665b1-6fe4-44f8-8240-d7946c48d66b" providerId="ADAL" clId="{D8B9511D-10FE-4883-87BE-6605BBC21816}" dt="2024-11-27T05:51:51.528" v="566" actId="165"/>
          <ac:grpSpMkLst>
            <pc:docMk/>
            <pc:sldMk cId="4121738247" sldId="257"/>
            <ac:grpSpMk id="82" creationId="{6F5D9972-B2D0-BFB5-2DDA-FCD9921FD8A8}"/>
          </ac:grpSpMkLst>
        </pc:grpChg>
        <pc:grpChg chg="add mod">
          <ac:chgData name="ryuki302@keio.jp" userId="d65665b1-6fe4-44f8-8240-d7946c48d66b" providerId="ADAL" clId="{D8B9511D-10FE-4883-87BE-6605BBC21816}" dt="2024-11-27T05:53:59.746" v="613" actId="1036"/>
          <ac:grpSpMkLst>
            <pc:docMk/>
            <pc:sldMk cId="4121738247" sldId="257"/>
            <ac:grpSpMk id="83" creationId="{AF71AD8B-E680-EC9E-5DC4-028B1C93553F}"/>
          </ac:grpSpMkLst>
        </pc:grpChg>
        <pc:grpChg chg="add mod">
          <ac:chgData name="ryuki302@keio.jp" userId="d65665b1-6fe4-44f8-8240-d7946c48d66b" providerId="ADAL" clId="{D8B9511D-10FE-4883-87BE-6605BBC21816}" dt="2024-11-27T06:01:48.921" v="1014" actId="1076"/>
          <ac:grpSpMkLst>
            <pc:docMk/>
            <pc:sldMk cId="4121738247" sldId="257"/>
            <ac:grpSpMk id="84" creationId="{2D0DCCD8-E8C9-E913-98BA-4320C77A000E}"/>
          </ac:grpSpMkLst>
        </pc:grpChg>
        <pc:grpChg chg="add del mod">
          <ac:chgData name="ryuki302@keio.jp" userId="d65665b1-6fe4-44f8-8240-d7946c48d66b" providerId="ADAL" clId="{D8B9511D-10FE-4883-87BE-6605BBC21816}" dt="2024-11-27T06:02:21.350" v="1052" actId="165"/>
          <ac:grpSpMkLst>
            <pc:docMk/>
            <pc:sldMk cId="4121738247" sldId="257"/>
            <ac:grpSpMk id="85" creationId="{DF771758-268E-E8B4-5DF8-0E94B1E91D36}"/>
          </ac:grpSpMkLst>
        </pc:grpChg>
        <pc:grpChg chg="add mod">
          <ac:chgData name="ryuki302@keio.jp" userId="d65665b1-6fe4-44f8-8240-d7946c48d66b" providerId="ADAL" clId="{D8B9511D-10FE-4883-87BE-6605BBC21816}" dt="2024-11-27T05:53:59.746" v="613" actId="1036"/>
          <ac:grpSpMkLst>
            <pc:docMk/>
            <pc:sldMk cId="4121738247" sldId="257"/>
            <ac:grpSpMk id="86" creationId="{F56FC1B4-AAD4-BDA4-5571-2FC0430716E8}"/>
          </ac:grpSpMkLst>
        </pc:grpChg>
        <pc:grpChg chg="add del mod">
          <ac:chgData name="ryuki302@keio.jp" userId="d65665b1-6fe4-44f8-8240-d7946c48d66b" providerId="ADAL" clId="{D8B9511D-10FE-4883-87BE-6605BBC21816}" dt="2024-11-27T05:54:42.302" v="625" actId="165"/>
          <ac:grpSpMkLst>
            <pc:docMk/>
            <pc:sldMk cId="4121738247" sldId="257"/>
            <ac:grpSpMk id="96" creationId="{2EAE7853-8630-8D13-BBA8-157DBA522175}"/>
          </ac:grpSpMkLst>
        </pc:grpChg>
        <pc:grpChg chg="add del mod topLvl">
          <ac:chgData name="ryuki302@keio.jp" userId="d65665b1-6fe4-44f8-8240-d7946c48d66b" providerId="ADAL" clId="{D8B9511D-10FE-4883-87BE-6605BBC21816}" dt="2024-11-27T05:59:25.500" v="913" actId="165"/>
          <ac:grpSpMkLst>
            <pc:docMk/>
            <pc:sldMk cId="4121738247" sldId="257"/>
            <ac:grpSpMk id="97" creationId="{CBB09492-4843-A6D9-1316-6F49306AB7BC}"/>
          </ac:grpSpMkLst>
        </pc:grpChg>
        <pc:grpChg chg="add mod topLvl">
          <ac:chgData name="ryuki302@keio.jp" userId="d65665b1-6fe4-44f8-8240-d7946c48d66b" providerId="ADAL" clId="{D8B9511D-10FE-4883-87BE-6605BBC21816}" dt="2024-11-27T06:00:22.641" v="999" actId="164"/>
          <ac:grpSpMkLst>
            <pc:docMk/>
            <pc:sldMk cId="4121738247" sldId="257"/>
            <ac:grpSpMk id="98" creationId="{278DA9A3-42CB-179A-86CB-35CF5D386549}"/>
          </ac:grpSpMkLst>
        </pc:grpChg>
        <pc:grpChg chg="add del mod">
          <ac:chgData name="ryuki302@keio.jp" userId="d65665b1-6fe4-44f8-8240-d7946c48d66b" providerId="ADAL" clId="{D8B9511D-10FE-4883-87BE-6605BBC21816}" dt="2024-11-27T05:59:25.387" v="912" actId="165"/>
          <ac:grpSpMkLst>
            <pc:docMk/>
            <pc:sldMk cId="4121738247" sldId="257"/>
            <ac:grpSpMk id="101" creationId="{A2E87885-A922-9600-B4E5-58429BECC5FB}"/>
          </ac:grpSpMkLst>
        </pc:grpChg>
        <pc:grpChg chg="add del mod">
          <ac:chgData name="ryuki302@keio.jp" userId="d65665b1-6fe4-44f8-8240-d7946c48d66b" providerId="ADAL" clId="{D8B9511D-10FE-4883-87BE-6605BBC21816}" dt="2024-11-27T06:00:05.593" v="986" actId="165"/>
          <ac:grpSpMkLst>
            <pc:docMk/>
            <pc:sldMk cId="4121738247" sldId="257"/>
            <ac:grpSpMk id="102" creationId="{11146810-3631-74CE-A961-F4D2AAF2CCD8}"/>
          </ac:grpSpMkLst>
        </pc:grpChg>
        <pc:grpChg chg="add mod">
          <ac:chgData name="ryuki302@keio.jp" userId="d65665b1-6fe4-44f8-8240-d7946c48d66b" providerId="ADAL" clId="{D8B9511D-10FE-4883-87BE-6605BBC21816}" dt="2024-11-27T05:58:27.984" v="816" actId="571"/>
          <ac:grpSpMkLst>
            <pc:docMk/>
            <pc:sldMk cId="4121738247" sldId="257"/>
            <ac:grpSpMk id="103" creationId="{B6990E98-2AE2-8BAF-AE12-2267DC0C8595}"/>
          </ac:grpSpMkLst>
        </pc:grpChg>
        <pc:grpChg chg="mod">
          <ac:chgData name="ryuki302@keio.jp" userId="d65665b1-6fe4-44f8-8240-d7946c48d66b" providerId="ADAL" clId="{D8B9511D-10FE-4883-87BE-6605BBC21816}" dt="2024-11-27T05:58:27.984" v="816" actId="571"/>
          <ac:grpSpMkLst>
            <pc:docMk/>
            <pc:sldMk cId="4121738247" sldId="257"/>
            <ac:grpSpMk id="104" creationId="{236C97AF-44BD-74DE-7018-151F52C4D0B6}"/>
          </ac:grpSpMkLst>
        </pc:grpChg>
        <pc:grpChg chg="add mod">
          <ac:chgData name="ryuki302@keio.jp" userId="d65665b1-6fe4-44f8-8240-d7946c48d66b" providerId="ADAL" clId="{D8B9511D-10FE-4883-87BE-6605BBC21816}" dt="2024-11-27T05:58:27.984" v="816" actId="571"/>
          <ac:grpSpMkLst>
            <pc:docMk/>
            <pc:sldMk cId="4121738247" sldId="257"/>
            <ac:grpSpMk id="108" creationId="{2DB4DCE6-861A-C5A1-231A-7389C68AFAF4}"/>
          </ac:grpSpMkLst>
        </pc:grpChg>
        <pc:grpChg chg="mod">
          <ac:chgData name="ryuki302@keio.jp" userId="d65665b1-6fe4-44f8-8240-d7946c48d66b" providerId="ADAL" clId="{D8B9511D-10FE-4883-87BE-6605BBC21816}" dt="2024-11-27T05:58:27.984" v="816" actId="571"/>
          <ac:grpSpMkLst>
            <pc:docMk/>
            <pc:sldMk cId="4121738247" sldId="257"/>
            <ac:grpSpMk id="109" creationId="{CE4383C5-50C6-D4D9-A676-27BF239E3F18}"/>
          </ac:grpSpMkLst>
        </pc:grpChg>
        <pc:grpChg chg="add mod">
          <ac:chgData name="ryuki302@keio.jp" userId="d65665b1-6fe4-44f8-8240-d7946c48d66b" providerId="ADAL" clId="{D8B9511D-10FE-4883-87BE-6605BBC21816}" dt="2024-11-27T05:58:37.152" v="819" actId="571"/>
          <ac:grpSpMkLst>
            <pc:docMk/>
            <pc:sldMk cId="4121738247" sldId="257"/>
            <ac:grpSpMk id="114" creationId="{CEAE4EDA-9CFB-0823-8BFE-C71A67022656}"/>
          </ac:grpSpMkLst>
        </pc:grpChg>
        <pc:grpChg chg="mod">
          <ac:chgData name="ryuki302@keio.jp" userId="d65665b1-6fe4-44f8-8240-d7946c48d66b" providerId="ADAL" clId="{D8B9511D-10FE-4883-87BE-6605BBC21816}" dt="2024-11-27T05:58:37.152" v="819" actId="571"/>
          <ac:grpSpMkLst>
            <pc:docMk/>
            <pc:sldMk cId="4121738247" sldId="257"/>
            <ac:grpSpMk id="115" creationId="{55C36CF7-009C-A366-52B6-479595D10C9D}"/>
          </ac:grpSpMkLst>
        </pc:grpChg>
        <pc:grpChg chg="add mod">
          <ac:chgData name="ryuki302@keio.jp" userId="d65665b1-6fe4-44f8-8240-d7946c48d66b" providerId="ADAL" clId="{D8B9511D-10FE-4883-87BE-6605BBC21816}" dt="2024-11-27T05:58:45.873" v="821" actId="164"/>
          <ac:grpSpMkLst>
            <pc:docMk/>
            <pc:sldMk cId="4121738247" sldId="257"/>
            <ac:grpSpMk id="119" creationId="{55CEF617-E808-C744-90A0-22102089599C}"/>
          </ac:grpSpMkLst>
        </pc:grpChg>
        <pc:grpChg chg="add mod topLvl">
          <ac:chgData name="ryuki302@keio.jp" userId="d65665b1-6fe4-44f8-8240-d7946c48d66b" providerId="ADAL" clId="{D8B9511D-10FE-4883-87BE-6605BBC21816}" dt="2024-11-27T06:00:22.641" v="999" actId="164"/>
          <ac:grpSpMkLst>
            <pc:docMk/>
            <pc:sldMk cId="4121738247" sldId="257"/>
            <ac:grpSpMk id="120" creationId="{1DBE0837-BE5F-1355-E4A3-85DFDAB261F7}"/>
          </ac:grpSpMkLst>
        </pc:grpChg>
        <pc:grpChg chg="add mod">
          <ac:chgData name="ryuki302@keio.jp" userId="d65665b1-6fe4-44f8-8240-d7946c48d66b" providerId="ADAL" clId="{D8B9511D-10FE-4883-87BE-6605BBC21816}" dt="2024-11-27T05:59:46.481" v="958" actId="571"/>
          <ac:grpSpMkLst>
            <pc:docMk/>
            <pc:sldMk cId="4121738247" sldId="257"/>
            <ac:grpSpMk id="121" creationId="{273D021F-07D6-C7DC-6F2B-0E13768445B1}"/>
          </ac:grpSpMkLst>
        </pc:grpChg>
        <pc:grpChg chg="add del mod">
          <ac:chgData name="ryuki302@keio.jp" userId="d65665b1-6fe4-44f8-8240-d7946c48d66b" providerId="ADAL" clId="{D8B9511D-10FE-4883-87BE-6605BBC21816}" dt="2024-11-27T05:59:53.633" v="960" actId="165"/>
          <ac:grpSpMkLst>
            <pc:docMk/>
            <pc:sldMk cId="4121738247" sldId="257"/>
            <ac:grpSpMk id="124" creationId="{A64B544A-FB24-DBE1-8CC8-B1EF34AE4BB4}"/>
          </ac:grpSpMkLst>
        </pc:grpChg>
        <pc:grpChg chg="add mod">
          <ac:chgData name="ryuki302@keio.jp" userId="d65665b1-6fe4-44f8-8240-d7946c48d66b" providerId="ADAL" clId="{D8B9511D-10FE-4883-87BE-6605BBC21816}" dt="2024-11-27T06:00:17.172" v="998" actId="571"/>
          <ac:grpSpMkLst>
            <pc:docMk/>
            <pc:sldMk cId="4121738247" sldId="257"/>
            <ac:grpSpMk id="125" creationId="{11EE2A82-D89F-E41C-0A0A-661E0F233C82}"/>
          </ac:grpSpMkLst>
        </pc:grpChg>
        <pc:grpChg chg="add mod">
          <ac:chgData name="ryuki302@keio.jp" userId="d65665b1-6fe4-44f8-8240-d7946c48d66b" providerId="ADAL" clId="{D8B9511D-10FE-4883-87BE-6605BBC21816}" dt="2024-11-27T06:01:39.223" v="1011" actId="164"/>
          <ac:grpSpMkLst>
            <pc:docMk/>
            <pc:sldMk cId="4121738247" sldId="257"/>
            <ac:grpSpMk id="128" creationId="{29F8D48A-8813-0F7F-E8C2-184F2E94A3B4}"/>
          </ac:grpSpMkLst>
        </pc:grpChg>
        <pc:grpChg chg="add mod">
          <ac:chgData name="ryuki302@keio.jp" userId="d65665b1-6fe4-44f8-8240-d7946c48d66b" providerId="ADAL" clId="{D8B9511D-10FE-4883-87BE-6605BBC21816}" dt="2024-11-27T06:01:39.223" v="1011" actId="164"/>
          <ac:grpSpMkLst>
            <pc:docMk/>
            <pc:sldMk cId="4121738247" sldId="257"/>
            <ac:grpSpMk id="130" creationId="{006FB3E4-4E78-2CBB-3B95-8999EBF19543}"/>
          </ac:grpSpMkLst>
        </pc:grpChg>
        <pc:grpChg chg="add mod">
          <ac:chgData name="ryuki302@keio.jp" userId="d65665b1-6fe4-44f8-8240-d7946c48d66b" providerId="ADAL" clId="{D8B9511D-10FE-4883-87BE-6605BBC21816}" dt="2024-11-27T06:03:12.236" v="1088" actId="164"/>
          <ac:grpSpMkLst>
            <pc:docMk/>
            <pc:sldMk cId="4121738247" sldId="257"/>
            <ac:grpSpMk id="131" creationId="{0C7E6044-D545-D974-EFFD-828840E0859A}"/>
          </ac:grpSpMkLst>
        </pc:grpChg>
        <pc:grpChg chg="add mod">
          <ac:chgData name="ryuki302@keio.jp" userId="d65665b1-6fe4-44f8-8240-d7946c48d66b" providerId="ADAL" clId="{D8B9511D-10FE-4883-87BE-6605BBC21816}" dt="2024-11-27T06:03:28.366" v="1106" actId="1036"/>
          <ac:grpSpMkLst>
            <pc:docMk/>
            <pc:sldMk cId="4121738247" sldId="257"/>
            <ac:grpSpMk id="132" creationId="{DDABC239-A4B1-7195-01D2-410397F38906}"/>
          </ac:grpSpMkLst>
        </pc:grpChg>
        <pc:picChg chg="mod topLvl replST">
          <ac:chgData name="ryuki302@keio.jp" userId="d65665b1-6fe4-44f8-8240-d7946c48d66b" providerId="ADAL" clId="{D8B9511D-10FE-4883-87BE-6605BBC21816}" dt="2024-11-27T06:03:24.286" v="1089" actId="164"/>
          <ac:picMkLst>
            <pc:docMk/>
            <pc:sldMk cId="4121738247" sldId="257"/>
            <ac:picMk id="16" creationId="{8120BAC6-05EE-9B4C-E645-5095FBBF745C}"/>
          </ac:picMkLst>
        </pc:picChg>
        <pc:picChg chg="add del mod">
          <ac:chgData name="ryuki302@keio.jp" userId="d65665b1-6fe4-44f8-8240-d7946c48d66b" providerId="ADAL" clId="{D8B9511D-10FE-4883-87BE-6605BBC21816}" dt="2024-11-27T05:31:38.430" v="250" actId="478"/>
          <ac:picMkLst>
            <pc:docMk/>
            <pc:sldMk cId="4121738247" sldId="257"/>
            <ac:picMk id="17" creationId="{7DF92059-FEB8-D498-B86C-6C5EA5A36968}"/>
          </ac:picMkLst>
        </pc:picChg>
        <pc:picChg chg="mod ord topLvl replST">
          <ac:chgData name="ryuki302@keio.jp" userId="d65665b1-6fe4-44f8-8240-d7946c48d66b" providerId="ADAL" clId="{D8B9511D-10FE-4883-87BE-6605BBC21816}" dt="2024-11-27T05:52:45.523" v="570" actId="164"/>
          <ac:picMkLst>
            <pc:docMk/>
            <pc:sldMk cId="4121738247" sldId="257"/>
            <ac:picMk id="19" creationId="{96122AD7-D503-207A-73D6-43ADE157E283}"/>
          </ac:picMkLst>
        </pc:picChg>
        <pc:cxnChg chg="add mod topLvl">
          <ac:chgData name="ryuki302@keio.jp" userId="d65665b1-6fe4-44f8-8240-d7946c48d66b" providerId="ADAL" clId="{D8B9511D-10FE-4883-87BE-6605BBC21816}" dt="2024-11-27T05:52:45.523" v="570" actId="164"/>
          <ac:cxnSpMkLst>
            <pc:docMk/>
            <pc:sldMk cId="4121738247" sldId="257"/>
            <ac:cxnSpMk id="5" creationId="{E00483B6-23F8-1D05-D900-50742D8A3041}"/>
          </ac:cxnSpMkLst>
        </pc:cxnChg>
        <pc:cxnChg chg="add mod topLvl">
          <ac:chgData name="ryuki302@keio.jp" userId="d65665b1-6fe4-44f8-8240-d7946c48d66b" providerId="ADAL" clId="{D8B9511D-10FE-4883-87BE-6605BBC21816}" dt="2024-11-27T06:03:24.286" v="1089" actId="164"/>
          <ac:cxnSpMkLst>
            <pc:docMk/>
            <pc:sldMk cId="4121738247" sldId="257"/>
            <ac:cxnSpMk id="11" creationId="{62993B76-CD1A-62A4-D292-CD7F3B2FBF4C}"/>
          </ac:cxnSpMkLst>
        </pc:cxnChg>
        <pc:cxnChg chg="add del mod">
          <ac:chgData name="ryuki302@keio.jp" userId="d65665b1-6fe4-44f8-8240-d7946c48d66b" providerId="ADAL" clId="{D8B9511D-10FE-4883-87BE-6605BBC21816}" dt="2024-11-27T05:35:34.961" v="371" actId="478"/>
          <ac:cxnSpMkLst>
            <pc:docMk/>
            <pc:sldMk cId="4121738247" sldId="257"/>
            <ac:cxnSpMk id="24" creationId="{1BFCD692-E654-EBC9-D237-5AB088391269}"/>
          </ac:cxnSpMkLst>
        </pc:cxnChg>
        <pc:cxnChg chg="add mod topLvl">
          <ac:chgData name="ryuki302@keio.jp" userId="d65665b1-6fe4-44f8-8240-d7946c48d66b" providerId="ADAL" clId="{D8B9511D-10FE-4883-87BE-6605BBC21816}" dt="2024-11-27T06:03:24.286" v="1089" actId="164"/>
          <ac:cxnSpMkLst>
            <pc:docMk/>
            <pc:sldMk cId="4121738247" sldId="257"/>
            <ac:cxnSpMk id="42" creationId="{7159ED09-1784-4369-D58F-D31B42DBF04D}"/>
          </ac:cxnSpMkLst>
        </pc:cxnChg>
        <pc:cxnChg chg="add mod topLvl">
          <ac:chgData name="ryuki302@keio.jp" userId="d65665b1-6fe4-44f8-8240-d7946c48d66b" providerId="ADAL" clId="{D8B9511D-10FE-4883-87BE-6605BBC21816}" dt="2024-11-27T06:03:24.286" v="1089" actId="164"/>
          <ac:cxnSpMkLst>
            <pc:docMk/>
            <pc:sldMk cId="4121738247" sldId="257"/>
            <ac:cxnSpMk id="44" creationId="{FEF8BA11-A11F-AD11-0D58-D67268F64398}"/>
          </ac:cxnSpMkLst>
        </pc:cxnChg>
        <pc:cxnChg chg="add mod topLvl">
          <ac:chgData name="ryuki302@keio.jp" userId="d65665b1-6fe4-44f8-8240-d7946c48d66b" providerId="ADAL" clId="{D8B9511D-10FE-4883-87BE-6605BBC21816}" dt="2024-11-27T06:03:24.286" v="1089" actId="164"/>
          <ac:cxnSpMkLst>
            <pc:docMk/>
            <pc:sldMk cId="4121738247" sldId="257"/>
            <ac:cxnSpMk id="46" creationId="{D834394D-000A-3C2F-E48C-96598855605B}"/>
          </ac:cxnSpMkLst>
        </pc:cxnChg>
        <pc:cxnChg chg="add mod topLvl">
          <ac:chgData name="ryuki302@keio.jp" userId="d65665b1-6fe4-44f8-8240-d7946c48d66b" providerId="ADAL" clId="{D8B9511D-10FE-4883-87BE-6605BBC21816}" dt="2024-11-27T06:03:24.286" v="1089" actId="164"/>
          <ac:cxnSpMkLst>
            <pc:docMk/>
            <pc:sldMk cId="4121738247" sldId="257"/>
            <ac:cxnSpMk id="48" creationId="{5D8796AD-453B-70A0-B191-6B740BCF18C0}"/>
          </ac:cxnSpMkLst>
        </pc:cxnChg>
        <pc:cxnChg chg="add mod topLvl">
          <ac:chgData name="ryuki302@keio.jp" userId="d65665b1-6fe4-44f8-8240-d7946c48d66b" providerId="ADAL" clId="{D8B9511D-10FE-4883-87BE-6605BBC21816}" dt="2024-11-27T05:51:59.611" v="567" actId="164"/>
          <ac:cxnSpMkLst>
            <pc:docMk/>
            <pc:sldMk cId="4121738247" sldId="257"/>
            <ac:cxnSpMk id="52" creationId="{77BD3491-35C3-6948-82C5-BAA1813ED9F4}"/>
          </ac:cxnSpMkLst>
        </pc:cxnChg>
        <pc:cxnChg chg="add mod topLvl">
          <ac:chgData name="ryuki302@keio.jp" userId="d65665b1-6fe4-44f8-8240-d7946c48d66b" providerId="ADAL" clId="{D8B9511D-10FE-4883-87BE-6605BBC21816}" dt="2024-11-27T05:52:09.866" v="568" actId="164"/>
          <ac:cxnSpMkLst>
            <pc:docMk/>
            <pc:sldMk cId="4121738247" sldId="257"/>
            <ac:cxnSpMk id="56" creationId="{D95FD933-64AC-52B2-ED46-B75B016AC168}"/>
          </ac:cxnSpMkLst>
        </pc:cxnChg>
        <pc:cxnChg chg="add mod topLvl">
          <ac:chgData name="ryuki302@keio.jp" userId="d65665b1-6fe4-44f8-8240-d7946c48d66b" providerId="ADAL" clId="{D8B9511D-10FE-4883-87BE-6605BBC21816}" dt="2024-11-27T05:51:59.611" v="567" actId="164"/>
          <ac:cxnSpMkLst>
            <pc:docMk/>
            <pc:sldMk cId="4121738247" sldId="257"/>
            <ac:cxnSpMk id="66" creationId="{CB1169DB-8285-483C-3443-C2371F72A266}"/>
          </ac:cxnSpMkLst>
        </pc:cxnChg>
        <pc:cxnChg chg="add mod topLvl">
          <ac:chgData name="ryuki302@keio.jp" userId="d65665b1-6fe4-44f8-8240-d7946c48d66b" providerId="ADAL" clId="{D8B9511D-10FE-4883-87BE-6605BBC21816}" dt="2024-11-27T05:51:59.611" v="567" actId="164"/>
          <ac:cxnSpMkLst>
            <pc:docMk/>
            <pc:sldMk cId="4121738247" sldId="257"/>
            <ac:cxnSpMk id="69" creationId="{1BD6CF5D-409C-A1A5-A9CF-C2E1AE47033F}"/>
          </ac:cxnSpMkLst>
        </pc:cxnChg>
        <pc:cxnChg chg="add mod topLvl">
          <ac:chgData name="ryuki302@keio.jp" userId="d65665b1-6fe4-44f8-8240-d7946c48d66b" providerId="ADAL" clId="{D8B9511D-10FE-4883-87BE-6605BBC21816}" dt="2024-11-27T05:51:59.611" v="567" actId="164"/>
          <ac:cxnSpMkLst>
            <pc:docMk/>
            <pc:sldMk cId="4121738247" sldId="257"/>
            <ac:cxnSpMk id="72" creationId="{F79E41BA-C932-F2CB-94BD-37611A1862FF}"/>
          </ac:cxnSpMkLst>
        </pc:cxnChg>
        <pc:cxnChg chg="add del mod">
          <ac:chgData name="ryuki302@keio.jp" userId="d65665b1-6fe4-44f8-8240-d7946c48d66b" providerId="ADAL" clId="{D8B9511D-10FE-4883-87BE-6605BBC21816}" dt="2024-11-27T05:53:00.333" v="574"/>
          <ac:cxnSpMkLst>
            <pc:docMk/>
            <pc:sldMk cId="4121738247" sldId="257"/>
            <ac:cxnSpMk id="87" creationId="{AD0E85B0-AE96-0ABE-E5A7-884122085BE8}"/>
          </ac:cxnSpMkLst>
        </pc:cxnChg>
        <pc:cxnChg chg="add del mod">
          <ac:chgData name="ryuki302@keio.jp" userId="d65665b1-6fe4-44f8-8240-d7946c48d66b" providerId="ADAL" clId="{D8B9511D-10FE-4883-87BE-6605BBC21816}" dt="2024-11-27T05:53:00.011" v="573"/>
          <ac:cxnSpMkLst>
            <pc:docMk/>
            <pc:sldMk cId="4121738247" sldId="257"/>
            <ac:cxnSpMk id="88" creationId="{2E338C10-DD14-DD76-3968-7CF99DE481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6BD89-7C63-863B-9620-C68078B7C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480338-27F6-14C5-7335-A084891E3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886118-CCEF-BF62-DA00-653F33DE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B547-38EB-4D98-80C0-1ECC38459C6F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00EC0-5BAC-CC8E-6A8E-33FBDF5D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AB3D5A-181F-C552-7DEC-17B74DA9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9EF-8E8A-4321-8EFF-39B4188B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86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3E3E1-FB57-A649-9244-25223357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72C0A5-79B5-C675-FEB4-189DB623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3881BB-E951-A826-2B84-071758AF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B547-38EB-4D98-80C0-1ECC38459C6F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7188EC-90F4-4B1E-1D6B-8BBE8FC8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FB2C3-FC68-ED5B-4B3A-9C5BAF85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9EF-8E8A-4321-8EFF-39B4188B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31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8EE96C-83FB-8343-15BA-C2EB2CC5D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0C8F85-BA7D-8AE9-04A2-9CE390F57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9C329-BECA-87C7-A483-D3098819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B547-38EB-4D98-80C0-1ECC38459C6F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99E9BC-3E77-F9B1-4E59-252DE75E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4E6E0A-4910-1EE9-C1FB-08347AFF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9EF-8E8A-4321-8EFF-39B4188B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4F68D-C04B-0341-F38A-ED325352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88245B-B5B1-1A59-4DC2-56EE2D11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EB7515-992D-B550-35EE-26147F42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B547-38EB-4D98-80C0-1ECC38459C6F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471B9-1FE0-6371-E0BC-B51C44B2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477BF4-66F4-A506-12FC-D3285511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9EF-8E8A-4321-8EFF-39B4188B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9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3B1E0-8780-9B77-0C04-3D00177E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4F960-AD46-21AB-687A-BAFA03E1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B8EA-DF66-550C-15CC-208B97A9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B547-38EB-4D98-80C0-1ECC38459C6F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C8CBD9-D545-5AC8-72EF-D5FF4E95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7AD483-9907-5AC3-B0AB-A51ED17B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9EF-8E8A-4321-8EFF-39B4188B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1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A2E02-C858-8569-6A42-13AA04AF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ABE6C-1A62-7E2E-972C-8BB80624B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566808-BB6E-2A22-51F9-17885E8FE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EE5DC7-E333-AAD9-3382-A4741E9F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B547-38EB-4D98-80C0-1ECC38459C6F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A1D0F1-B17E-418D-E66F-4B6739FE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10A7E7-FFEC-352E-AC92-C89B5C12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9EF-8E8A-4321-8EFF-39B4188B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50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91FE8-690E-056E-3307-A4225046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5B6BC-8175-7A00-2066-4D8FB250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413BFD-A047-8B00-17D6-4E37F7D4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294DA7-61E7-7D58-B88D-962B6E5E1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FF2848-392C-2B13-BE30-F72CEB538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F323E3-D48F-8F0C-5B46-A8DA1AB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B547-38EB-4D98-80C0-1ECC38459C6F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B90D58-33E0-2B39-475F-FD747F69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739F0B-06B1-A07F-D2A3-A38693CA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9EF-8E8A-4321-8EFF-39B4188B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70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2DD1D-D226-7E1E-0D40-0FA71CF9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652607-700E-58EE-70C4-F443EADE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B547-38EB-4D98-80C0-1ECC38459C6F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5477A5-3C33-1010-6E40-D901E167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752524-2629-C7CC-C003-97ED755C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9EF-8E8A-4321-8EFF-39B4188B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84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6DFCE9-2849-BF7B-30F9-77129BDF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B547-38EB-4D98-80C0-1ECC38459C6F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E537BB-B282-652F-A671-2A3D1BB7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4AD802-4D8C-02FA-DC57-EA473B5E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9EF-8E8A-4321-8EFF-39B4188B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37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36A42-C016-2F61-EEB2-E56B83EA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F852F1-3D13-E125-573E-E391C9D84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D550E-B110-0FA3-928C-C68C07645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251F6D-96DF-AAE4-2F24-015CDE05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B547-38EB-4D98-80C0-1ECC38459C6F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72AF4-6844-39C8-331F-E4F02D71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1B7AFA-F085-0DC0-492E-4A769526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9EF-8E8A-4321-8EFF-39B4188B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22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A4036-9DBF-E690-BB9A-7B48BA85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59807E-38E5-420D-A0F6-4C19185F0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8902E4-07C4-D8C1-EFC1-A1825071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378B6C-5A3B-CA1A-CEE8-01B79A2D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B547-38EB-4D98-80C0-1ECC38459C6F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0A4DDD-91ED-B5ED-9631-5BB000C9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BE8E8A-B7DA-ABDE-DD32-9D0703D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D9EF-8E8A-4321-8EFF-39B4188B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2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7F3885-A76C-2187-19B4-C7F1E3D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055F0C-26A1-848A-2664-E658DE1EF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24E2AB-1230-6A19-33A1-A42488C8D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B547-38EB-4D98-80C0-1ECC38459C6F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6A2FE-8B74-06F5-3255-C0D527DA8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BB82D-925D-1D25-3665-FABFC53D6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D9EF-8E8A-4321-8EFF-39B4188B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72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F56FC1B4-AAD4-BDA4-5571-2FC0430716E8}"/>
              </a:ext>
            </a:extLst>
          </p:cNvPr>
          <p:cNvGrpSpPr/>
          <p:nvPr/>
        </p:nvGrpSpPr>
        <p:grpSpPr>
          <a:xfrm>
            <a:off x="297455" y="6092509"/>
            <a:ext cx="11646841" cy="401754"/>
            <a:chOff x="297455" y="5387429"/>
            <a:chExt cx="11646841" cy="401754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E00483B6-23F8-1D05-D900-50742D8A3041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5" y="5597485"/>
              <a:ext cx="1104991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図 18" descr="\documentclass{article}&#10;\usepackage{amsmath}&#10;\usepackage{amsfonts}&#10;\usepackage{bbm}&#10;\usepackage{bm}&#10;\usepackage{mathtools}&#10;\pagestyle{empty}&#10;\begin{document}&#10;&#10;$x$&#10;&#10;&#10;\end{document}" title="IguanaTex Bitmap Display">
              <a:extLst>
                <a:ext uri="{FF2B5EF4-FFF2-40B4-BE49-F238E27FC236}">
                  <a16:creationId xmlns:a16="http://schemas.microsoft.com/office/drawing/2014/main" id="{96122AD7-D503-207A-73D6-43ADE157E28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6944" y="5387429"/>
              <a:ext cx="437352" cy="401754"/>
            </a:xfrm>
            <a:prstGeom prst="rect">
              <a:avLst/>
            </a:prstGeom>
          </p:spPr>
        </p:pic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DDABC239-A4B1-7195-01D2-410397F38906}"/>
              </a:ext>
            </a:extLst>
          </p:cNvPr>
          <p:cNvGrpSpPr/>
          <p:nvPr/>
        </p:nvGrpSpPr>
        <p:grpSpPr>
          <a:xfrm>
            <a:off x="2917631" y="2136122"/>
            <a:ext cx="5958291" cy="3754229"/>
            <a:chOff x="2917631" y="2136122"/>
            <a:chExt cx="5958291" cy="3754229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62993B76-CD1A-62A4-D292-CD7F3B2FBF4C}"/>
                </a:ext>
              </a:extLst>
            </p:cNvPr>
            <p:cNvCxnSpPr>
              <a:cxnSpLocks/>
            </p:cNvCxnSpPr>
            <p:nvPr/>
          </p:nvCxnSpPr>
          <p:spPr>
            <a:xfrm>
              <a:off x="3613532" y="2716576"/>
              <a:ext cx="432781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6" name="図 15" descr="\documentclass{article}&#10;\usepackage{amsmath}&#10;\usepackage{amsfonts}&#10;\usepackage{bbm}&#10;\usepackage{bm}&#10;\usepackage{mathtools}&#10;\pagestyle{empty}&#10;\begin{document}&#10;&#10;$L$&#10;&#10;&#10;\end{document}" title="IguanaTex Bitmap Display">
              <a:extLst>
                <a:ext uri="{FF2B5EF4-FFF2-40B4-BE49-F238E27FC236}">
                  <a16:creationId xmlns:a16="http://schemas.microsoft.com/office/drawing/2014/main" id="{8120BAC6-05EE-9B4C-E645-5095FBBF745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795" y="2136122"/>
              <a:ext cx="431288" cy="485200"/>
            </a:xfrm>
            <a:prstGeom prst="rect">
              <a:avLst/>
            </a:prstGeom>
          </p:spPr>
        </p:pic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7159ED09-1784-4369-D58F-D31B42DBF04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3007605" y="5598404"/>
              <a:ext cx="1771879" cy="1469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28E2DE8E-8496-5DB0-F149-83662513704C}"/>
                </a:ext>
              </a:extLst>
            </p:cNvPr>
            <p:cNvSpPr/>
            <p:nvPr/>
          </p:nvSpPr>
          <p:spPr>
            <a:xfrm>
              <a:off x="5075126" y="5262393"/>
              <a:ext cx="616945" cy="6279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EF8BA11-A11F-AD11-0D58-D67268F6439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047890" y="5598404"/>
              <a:ext cx="2828032" cy="1469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D834394D-000A-3C2F-E48C-96598855605B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H="1">
              <a:off x="2917631" y="4162998"/>
              <a:ext cx="3019576" cy="73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5D8796AD-453B-70A0-B191-6B740BCF18C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 flipV="1">
              <a:off x="7021439" y="4156113"/>
              <a:ext cx="1740664" cy="142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F9A53457-64FE-466A-AD57-49A4B988F1EC}"/>
                </a:ext>
              </a:extLst>
            </p:cNvPr>
            <p:cNvSpPr/>
            <p:nvPr/>
          </p:nvSpPr>
          <p:spPr>
            <a:xfrm>
              <a:off x="6257072" y="3834331"/>
              <a:ext cx="616945" cy="6279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2D0DCCD8-E8C9-E913-98BA-4320C77A000E}"/>
              </a:ext>
            </a:extLst>
          </p:cNvPr>
          <p:cNvGrpSpPr/>
          <p:nvPr/>
        </p:nvGrpSpPr>
        <p:grpSpPr>
          <a:xfrm>
            <a:off x="7941347" y="2380555"/>
            <a:ext cx="2875402" cy="3922010"/>
            <a:chOff x="7941347" y="1675475"/>
            <a:chExt cx="2875402" cy="392201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6CF63347-94FF-AF94-42C3-46111D7BD110}"/>
                </a:ext>
              </a:extLst>
            </p:cNvPr>
            <p:cNvSpPr/>
            <p:nvPr/>
          </p:nvSpPr>
          <p:spPr>
            <a:xfrm>
              <a:off x="7941347" y="2719329"/>
              <a:ext cx="2875402" cy="2878156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4D0CD62-41D0-669A-AFDC-1D753C451677}"/>
                </a:ext>
              </a:extLst>
            </p:cNvPr>
            <p:cNvSpPr/>
            <p:nvPr/>
          </p:nvSpPr>
          <p:spPr>
            <a:xfrm>
              <a:off x="8875922" y="4557312"/>
              <a:ext cx="616945" cy="6279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9405C0D-CFF1-51CE-6D33-D36333790C7F}"/>
                </a:ext>
              </a:extLst>
            </p:cNvPr>
            <p:cNvSpPr/>
            <p:nvPr/>
          </p:nvSpPr>
          <p:spPr>
            <a:xfrm>
              <a:off x="8762103" y="3129251"/>
              <a:ext cx="616945" cy="6279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B873389-533F-42DE-CF03-F0C8D7AF860F}"/>
                </a:ext>
              </a:extLst>
            </p:cNvPr>
            <p:cNvSpPr txBox="1"/>
            <p:nvPr/>
          </p:nvSpPr>
          <p:spPr>
            <a:xfrm>
              <a:off x="8662951" y="1675475"/>
              <a:ext cx="17127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b="1" dirty="0"/>
                <a:t>Cell</a:t>
              </a:r>
              <a:r>
                <a:rPr lang="ja-JP" altLang="en-US" sz="3600" b="1" dirty="0"/>
                <a:t> </a:t>
              </a:r>
              <a:r>
                <a:rPr lang="en-US" altLang="ja-JP" sz="3600" b="1" dirty="0"/>
                <a:t>2</a:t>
              </a:r>
              <a:endParaRPr kumimoji="1" lang="ja-JP" altLang="en-US" sz="3600" b="1" dirty="0"/>
            </a:p>
          </p:txBody>
        </p: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95FD933-64AC-52B2-ED46-B75B016AC168}"/>
                </a:ext>
              </a:extLst>
            </p:cNvPr>
            <p:cNvCxnSpPr>
              <a:cxnSpLocks/>
            </p:cNvCxnSpPr>
            <p:nvPr/>
          </p:nvCxnSpPr>
          <p:spPr>
            <a:xfrm>
              <a:off x="7950527" y="1981291"/>
              <a:ext cx="0" cy="3604351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円弧 61">
              <a:extLst>
                <a:ext uri="{FF2B5EF4-FFF2-40B4-BE49-F238E27FC236}">
                  <a16:creationId xmlns:a16="http://schemas.microsoft.com/office/drawing/2014/main" id="{5D3C210C-834A-7C23-5593-4E1295A6C80F}"/>
                </a:ext>
              </a:extLst>
            </p:cNvPr>
            <p:cNvSpPr/>
            <p:nvPr/>
          </p:nvSpPr>
          <p:spPr>
            <a:xfrm rot="19800000">
              <a:off x="8768447" y="3454843"/>
              <a:ext cx="1522329" cy="1305108"/>
            </a:xfrm>
            <a:prstGeom prst="arc">
              <a:avLst>
                <a:gd name="adj1" fmla="val 17995653"/>
                <a:gd name="adj2" fmla="val 5953434"/>
              </a:avLst>
            </a:prstGeom>
            <a:ln w="571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AF71AD8B-E680-EC9E-5DC4-028B1C93553F}"/>
              </a:ext>
            </a:extLst>
          </p:cNvPr>
          <p:cNvGrpSpPr/>
          <p:nvPr/>
        </p:nvGrpSpPr>
        <p:grpSpPr>
          <a:xfrm>
            <a:off x="738130" y="2393411"/>
            <a:ext cx="2875402" cy="3909154"/>
            <a:chOff x="738130" y="1688331"/>
            <a:chExt cx="2875402" cy="3909154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80A4609B-9CAD-50A1-BB51-A1393842A92D}"/>
                </a:ext>
              </a:extLst>
            </p:cNvPr>
            <p:cNvSpPr/>
            <p:nvPr/>
          </p:nvSpPr>
          <p:spPr>
            <a:xfrm>
              <a:off x="738130" y="2710150"/>
              <a:ext cx="2875402" cy="2878156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27CADF7-9ED8-72EA-28ED-F589FC249D8C}"/>
                </a:ext>
              </a:extLst>
            </p:cNvPr>
            <p:cNvSpPr/>
            <p:nvPr/>
          </p:nvSpPr>
          <p:spPr>
            <a:xfrm>
              <a:off x="2390660" y="4557312"/>
              <a:ext cx="616945" cy="6279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F33005B-DBAD-205C-6605-17B186AC08ED}"/>
                </a:ext>
              </a:extLst>
            </p:cNvPr>
            <p:cNvSpPr/>
            <p:nvPr/>
          </p:nvSpPr>
          <p:spPr>
            <a:xfrm>
              <a:off x="2300686" y="3129251"/>
              <a:ext cx="616945" cy="6279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76A0815-A369-23E3-89A8-C7C871F8CAE8}"/>
                </a:ext>
              </a:extLst>
            </p:cNvPr>
            <p:cNvSpPr txBox="1"/>
            <p:nvPr/>
          </p:nvSpPr>
          <p:spPr>
            <a:xfrm>
              <a:off x="1459734" y="1688331"/>
              <a:ext cx="1618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b="1" dirty="0"/>
                <a:t>Cell</a:t>
              </a:r>
              <a:r>
                <a:rPr lang="ja-JP" altLang="en-US" sz="3600" b="1" dirty="0"/>
                <a:t> </a:t>
              </a:r>
              <a:r>
                <a:rPr kumimoji="1" lang="en-US" altLang="ja-JP" sz="3600" b="1" dirty="0"/>
                <a:t>1</a:t>
              </a:r>
              <a:endParaRPr kumimoji="1" lang="ja-JP" altLang="en-US" sz="3600" b="1" dirty="0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77BD3491-35C3-6948-82C5-BAA1813ED9F4}"/>
                </a:ext>
              </a:extLst>
            </p:cNvPr>
            <p:cNvCxnSpPr>
              <a:cxnSpLocks/>
            </p:cNvCxnSpPr>
            <p:nvPr/>
          </p:nvCxnSpPr>
          <p:spPr>
            <a:xfrm>
              <a:off x="3613532" y="1981291"/>
              <a:ext cx="0" cy="3616194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五角形 63">
              <a:extLst>
                <a:ext uri="{FF2B5EF4-FFF2-40B4-BE49-F238E27FC236}">
                  <a16:creationId xmlns:a16="http://schemas.microsoft.com/office/drawing/2014/main" id="{C26D65F2-A7EC-4E09-92C2-790DFA24BE64}"/>
                </a:ext>
              </a:extLst>
            </p:cNvPr>
            <p:cNvSpPr/>
            <p:nvPr/>
          </p:nvSpPr>
          <p:spPr>
            <a:xfrm rot="1800000">
              <a:off x="1521242" y="3012698"/>
              <a:ext cx="638979" cy="595003"/>
            </a:xfrm>
            <a:prstGeom prst="pent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六角形 64">
              <a:extLst>
                <a:ext uri="{FF2B5EF4-FFF2-40B4-BE49-F238E27FC236}">
                  <a16:creationId xmlns:a16="http://schemas.microsoft.com/office/drawing/2014/main" id="{6036D647-1673-FAEA-2E28-F007885D4C1D}"/>
                </a:ext>
              </a:extLst>
            </p:cNvPr>
            <p:cNvSpPr/>
            <p:nvPr/>
          </p:nvSpPr>
          <p:spPr>
            <a:xfrm rot="1800000">
              <a:off x="945745" y="4347846"/>
              <a:ext cx="672334" cy="575747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CB1169DB-8285-483C-3443-C2371F72A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8263" y="3628454"/>
              <a:ext cx="532931" cy="7232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BD6CF5D-409C-A1A5-A9CF-C2E1AE47033F}"/>
                </a:ext>
              </a:extLst>
            </p:cNvPr>
            <p:cNvCxnSpPr>
              <a:cxnSpLocks/>
            </p:cNvCxnSpPr>
            <p:nvPr/>
          </p:nvCxnSpPr>
          <p:spPr>
            <a:xfrm>
              <a:off x="1654390" y="4763878"/>
              <a:ext cx="658325" cy="2154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F79E41BA-C932-F2CB-94BD-37611A186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985" y="4209151"/>
              <a:ext cx="1131972" cy="55472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二等辺三角形 77">
              <a:extLst>
                <a:ext uri="{FF2B5EF4-FFF2-40B4-BE49-F238E27FC236}">
                  <a16:creationId xmlns:a16="http://schemas.microsoft.com/office/drawing/2014/main" id="{0EF6557D-7CDD-5230-6FD2-EC8634DB01B9}"/>
                </a:ext>
              </a:extLst>
            </p:cNvPr>
            <p:cNvSpPr/>
            <p:nvPr/>
          </p:nvSpPr>
          <p:spPr>
            <a:xfrm rot="2700000">
              <a:off x="2800027" y="3741948"/>
              <a:ext cx="669882" cy="58079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006FB3E4-4E78-2CBB-3B95-8999EBF19543}"/>
              </a:ext>
            </a:extLst>
          </p:cNvPr>
          <p:cNvGrpSpPr/>
          <p:nvPr/>
        </p:nvGrpSpPr>
        <p:grpSpPr>
          <a:xfrm>
            <a:off x="5196221" y="232726"/>
            <a:ext cx="7032864" cy="1665386"/>
            <a:chOff x="5196221" y="232726"/>
            <a:chExt cx="7032864" cy="1665386"/>
          </a:xfrm>
        </p:grpSpPr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29F8D48A-8813-0F7F-E8C2-184F2E94A3B4}"/>
                </a:ext>
              </a:extLst>
            </p:cNvPr>
            <p:cNvGrpSpPr/>
            <p:nvPr/>
          </p:nvGrpSpPr>
          <p:grpSpPr>
            <a:xfrm>
              <a:off x="5295121" y="302532"/>
              <a:ext cx="6933964" cy="1509965"/>
              <a:chOff x="6800843" y="217809"/>
              <a:chExt cx="6933964" cy="1509965"/>
            </a:xfrm>
          </p:grpSpPr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1DBE0837-BE5F-1355-E4A3-85DFDAB261F7}"/>
                  </a:ext>
                </a:extLst>
              </p:cNvPr>
              <p:cNvGrpSpPr/>
              <p:nvPr/>
            </p:nvGrpSpPr>
            <p:grpSpPr>
              <a:xfrm>
                <a:off x="6833893" y="250861"/>
                <a:ext cx="1496579" cy="627958"/>
                <a:chOff x="6613553" y="217809"/>
                <a:chExt cx="1496579" cy="627958"/>
              </a:xfrm>
            </p:grpSpPr>
            <p:sp>
              <p:nvSpPr>
                <p:cNvPr id="89" name="楕円 88">
                  <a:extLst>
                    <a:ext uri="{FF2B5EF4-FFF2-40B4-BE49-F238E27FC236}">
                      <a16:creationId xmlns:a16="http://schemas.microsoft.com/office/drawing/2014/main" id="{1379D2EF-E4B5-5374-4E77-47BF442DFD33}"/>
                    </a:ext>
                  </a:extLst>
                </p:cNvPr>
                <p:cNvSpPr/>
                <p:nvPr/>
              </p:nvSpPr>
              <p:spPr>
                <a:xfrm>
                  <a:off x="6613553" y="217809"/>
                  <a:ext cx="616945" cy="6279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0" name="楕円 89">
                  <a:extLst>
                    <a:ext uri="{FF2B5EF4-FFF2-40B4-BE49-F238E27FC236}">
                      <a16:creationId xmlns:a16="http://schemas.microsoft.com/office/drawing/2014/main" id="{2C2F1087-A53B-6F6F-865F-E5A2D42F0435}"/>
                    </a:ext>
                  </a:extLst>
                </p:cNvPr>
                <p:cNvSpPr/>
                <p:nvPr/>
              </p:nvSpPr>
              <p:spPr>
                <a:xfrm>
                  <a:off x="7493187" y="217809"/>
                  <a:ext cx="616945" cy="62795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FED37F43-5912-1C78-1C63-87B3D761E865}"/>
                  </a:ext>
                </a:extLst>
              </p:cNvPr>
              <p:cNvSpPr txBox="1"/>
              <p:nvPr/>
            </p:nvSpPr>
            <p:spPr>
              <a:xfrm>
                <a:off x="9089421" y="217809"/>
                <a:ext cx="4642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600" b="1" dirty="0"/>
                  <a:t>：</a:t>
                </a:r>
                <a:r>
                  <a:rPr lang="en-US" altLang="ja-JP" sz="3600" b="1" dirty="0"/>
                  <a:t>Signal Molecules</a:t>
                </a:r>
                <a:endParaRPr kumimoji="1" lang="en-US" altLang="ja-JP" sz="3600" b="1" dirty="0"/>
              </a:p>
            </p:txBody>
          </p: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278DA9A3-42CB-179A-86CB-35CF5D386549}"/>
                  </a:ext>
                </a:extLst>
              </p:cNvPr>
              <p:cNvGrpSpPr/>
              <p:nvPr/>
            </p:nvGrpSpPr>
            <p:grpSpPr>
              <a:xfrm>
                <a:off x="6800843" y="1001816"/>
                <a:ext cx="2438945" cy="697176"/>
                <a:chOff x="6690672" y="1045884"/>
                <a:chExt cx="2438945" cy="697176"/>
              </a:xfrm>
            </p:grpSpPr>
            <p:sp>
              <p:nvSpPr>
                <p:cNvPr id="92" name="五角形 91">
                  <a:extLst>
                    <a:ext uri="{FF2B5EF4-FFF2-40B4-BE49-F238E27FC236}">
                      <a16:creationId xmlns:a16="http://schemas.microsoft.com/office/drawing/2014/main" id="{F760AF0A-CA96-A4BF-20EB-C3D735DA414A}"/>
                    </a:ext>
                  </a:extLst>
                </p:cNvPr>
                <p:cNvSpPr/>
                <p:nvPr/>
              </p:nvSpPr>
              <p:spPr>
                <a:xfrm rot="1800000">
                  <a:off x="7561059" y="1124634"/>
                  <a:ext cx="638979" cy="595003"/>
                </a:xfrm>
                <a:prstGeom prst="pentag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二等辺三角形 93">
                  <a:extLst>
                    <a:ext uri="{FF2B5EF4-FFF2-40B4-BE49-F238E27FC236}">
                      <a16:creationId xmlns:a16="http://schemas.microsoft.com/office/drawing/2014/main" id="{C78C4259-9BEB-D8BF-631C-FB9139442524}"/>
                    </a:ext>
                  </a:extLst>
                </p:cNvPr>
                <p:cNvSpPr/>
                <p:nvPr/>
              </p:nvSpPr>
              <p:spPr>
                <a:xfrm rot="2700000">
                  <a:off x="8504281" y="1090429"/>
                  <a:ext cx="669882" cy="580791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六角形 94">
                  <a:extLst>
                    <a:ext uri="{FF2B5EF4-FFF2-40B4-BE49-F238E27FC236}">
                      <a16:creationId xmlns:a16="http://schemas.microsoft.com/office/drawing/2014/main" id="{40F3B74F-D30D-041A-5FD2-1E5F84BB0C70}"/>
                    </a:ext>
                  </a:extLst>
                </p:cNvPr>
                <p:cNvSpPr/>
                <p:nvPr/>
              </p:nvSpPr>
              <p:spPr>
                <a:xfrm rot="1800000">
                  <a:off x="6690672" y="1167313"/>
                  <a:ext cx="672334" cy="575747"/>
                </a:xfrm>
                <a:prstGeom prst="hexagon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319E0D66-27A0-B179-ADA4-3D0AE72F3F74}"/>
                  </a:ext>
                </a:extLst>
              </p:cNvPr>
              <p:cNvSpPr txBox="1"/>
              <p:nvPr/>
            </p:nvSpPr>
            <p:spPr>
              <a:xfrm>
                <a:off x="9092145" y="1081443"/>
                <a:ext cx="4642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600" b="1" dirty="0"/>
                  <a:t>：</a:t>
                </a:r>
                <a:r>
                  <a:rPr lang="en-US" altLang="ja-JP" sz="3600" b="1" dirty="0"/>
                  <a:t>Other Molecules</a:t>
                </a:r>
                <a:endParaRPr kumimoji="1" lang="en-US" altLang="ja-JP" sz="3600" b="1" dirty="0"/>
              </a:p>
            </p:txBody>
          </p:sp>
        </p:grp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44DAF806-B3F1-C4EE-B034-F1AC4472F90C}"/>
                </a:ext>
              </a:extLst>
            </p:cNvPr>
            <p:cNvSpPr/>
            <p:nvPr/>
          </p:nvSpPr>
          <p:spPr>
            <a:xfrm>
              <a:off x="5196221" y="232726"/>
              <a:ext cx="6900297" cy="16653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738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78.01086"/>
  <p:tag name="OUTPUTTYPE" val="PNG"/>
  <p:tag name="IGUANATEXVERSION" val="160"/>
  <p:tag name="LATEXADDIN" val="\documentclass{article}&#10;\usepackage{amsmath}&#10;\usepackage{amsfonts}&#10;\usepackage{bbm}&#10;\usepackage{bm}&#10;\usepackage{mathtools}&#10;\pagestyle{empty}&#10;\begin{document}&#10;&#10;$L$&#10;&#10;&#10;\end{document}"/>
  <p:tag name="IGUANATEXSIZE" val="24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25827"/>
  <p:tag name="ORIGINALWIDTH" val="64.50898"/>
  <p:tag name="OUTPUTTYPE" val="PNG"/>
  <p:tag name="IGUANATEXVERSION" val="160"/>
  <p:tag name="LATEXADDIN" val="\documentclass{article}&#10;\usepackage{amsmath}&#10;\usepackage{amsfonts}&#10;\usepackage{bbm}&#10;\usepackage{bm}&#10;\usepackage{mathtools}&#10;\pagestyle{empty}&#10;\begin{document}&#10;&#10;$x$&#10;&#10;&#10;\end{document}"/>
  <p:tag name="IGUANATEXSIZE" val="24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ryuki302@keio.jp</dc:creator>
  <cp:lastModifiedBy>ryuki302@keio.jp</cp:lastModifiedBy>
  <cp:revision>1</cp:revision>
  <dcterms:created xsi:type="dcterms:W3CDTF">2024-11-27T05:22:52Z</dcterms:created>
  <dcterms:modified xsi:type="dcterms:W3CDTF">2024-11-27T06:03:33Z</dcterms:modified>
</cp:coreProperties>
</file>