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3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4A81-E7D4-4AF5-A256-788B6B15ED8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B04B-D688-43A0-8C35-68F588947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82" y="3552592"/>
            <a:ext cx="1488865" cy="7444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88" y="3552592"/>
            <a:ext cx="1488865" cy="7444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94" y="3552592"/>
            <a:ext cx="1488865" cy="7444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00" y="3552592"/>
            <a:ext cx="1478940" cy="7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6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82" y="3552592"/>
            <a:ext cx="1488865" cy="7444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88" y="3552592"/>
            <a:ext cx="1488865" cy="7444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94" y="3552592"/>
            <a:ext cx="1488865" cy="7444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00" y="3552592"/>
            <a:ext cx="1478940" cy="7444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82" y="4593992"/>
            <a:ext cx="1488866" cy="7444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88" y="4593992"/>
            <a:ext cx="1488866" cy="74443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94" y="4593992"/>
            <a:ext cx="1488866" cy="7444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00" y="4593992"/>
            <a:ext cx="1478940" cy="7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4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Mamani</dc:creator>
  <cp:lastModifiedBy>Gustavo Mamani</cp:lastModifiedBy>
  <cp:revision>2</cp:revision>
  <dcterms:created xsi:type="dcterms:W3CDTF">2022-11-19T15:34:46Z</dcterms:created>
  <dcterms:modified xsi:type="dcterms:W3CDTF">2022-11-19T15:42:48Z</dcterms:modified>
</cp:coreProperties>
</file>