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02377"/>
            <a:ext cx="6747693" cy="2046514"/>
          </a:xfrm>
        </p:spPr>
        <p:txBody>
          <a:bodyPr/>
          <a:lstStyle/>
          <a:p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b="1" dirty="0" smtClean="0"/>
              <a:t>Calgary</a:t>
            </a:r>
            <a:r>
              <a:rPr lang="en-US" sz="3000" b="1" dirty="0"/>
              <a:t>:</a:t>
            </a:r>
            <a:r>
              <a:rPr lang="en-US" sz="3000" dirty="0"/>
              <a:t> Sites and Hoods (A guide for newcomers)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565" y="685619"/>
            <a:ext cx="10467704" cy="5695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Idea: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my data science Capstone Project, I am using the Foursquare API and the openly available Wikipedia location data, to explore the City of Calgary, Alberta, within which I reside. As a newcomer to the City of Calgary, I was unclear about the best residential locations with access to relevant facilities. By performing this project, I am creating a platform for other newcomers to have a high level perspective of the distribution of the neighborhoods and locations of interests within Calgary, to help with smooth settlement.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work flow has been applied for this project: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-Extraction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exploration and clean-up of neighborhood data from Wikipedia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-Obtaining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surrounding venues from Foursquare API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-Analyzing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venue distribution for each neighborhood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-Apply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to group neighborhoods into clusters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-Visualizing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clusters on Map with Folium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6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381" y="710139"/>
            <a:ext cx="1336967" cy="378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57250" y="1330279"/>
            <a:ext cx="4625340" cy="30130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482590" y="1411106"/>
            <a:ext cx="5943600" cy="33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91195" y="734651"/>
            <a:ext cx="9241971" cy="270523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78280" y="3626394"/>
            <a:ext cx="9154886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743" y="1105988"/>
            <a:ext cx="9875520" cy="47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763858"/>
            <a:ext cx="10476412" cy="108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detailed analysis, any newcomer to Calgary can have a high level view at the distribution of neighborhoods (as well as their similarities), within the city.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31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158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Organic</vt:lpstr>
      <vt:lpstr>   Calgary: Sites and Hoods (A guide for newcomers)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Calgary: Sites and Hoods (A guide for newcomers) </dc:title>
  <dc:creator>GODSWILL EBUKA UCHE</dc:creator>
  <cp:lastModifiedBy>GODSWILL EBUKA UCHE</cp:lastModifiedBy>
  <cp:revision>1</cp:revision>
  <dcterms:created xsi:type="dcterms:W3CDTF">2021-04-07T05:45:55Z</dcterms:created>
  <dcterms:modified xsi:type="dcterms:W3CDTF">2021-04-07T05:51:09Z</dcterms:modified>
</cp:coreProperties>
</file>