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14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19943-6B9A-4906-8702-A43AD2997802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EB6A1-3F93-4B37-9B3A-8F12F5768D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0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output would be printing to console/writing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B6A1-3F93-4B37-9B3A-8F12F5768D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0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Parameter: Placeholder for input</a:t>
            </a:r>
          </a:p>
          <a:p>
            <a:r>
              <a:rPr lang="en-GB" dirty="0"/>
              <a:t>Argument: value of parameter</a:t>
            </a:r>
          </a:p>
          <a:p>
            <a:r>
              <a:rPr lang="en-GB" dirty="0"/>
              <a:t>Source of many errors for beginners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B6A1-3F93-4B37-9B3A-8F12F5768DE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3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EB6A1-3F93-4B37-9B3A-8F12F5768D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0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2068-145F-4CE0-B027-8C8FCA7F5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5DCD-2B09-4DE6-9D36-CCA5D2F90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1E00-A9E9-46CB-B981-62E9A089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D208-A618-4786-A4A8-BA88E2A2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82FE-F410-42F2-9D82-5FCAF4C6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72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2E34-B4BE-4ACC-BAB2-05431E45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AAC31-A024-4231-A3B8-F27DEAFF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ED29-D2F2-46A8-8EC8-0F9FC962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B04B0-006B-441B-AF0C-60BFA20E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F990-916C-4BCB-AD8B-62A92BF3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09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A537-8951-475A-BB79-40134ACF7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B20D5-A8AB-407B-89CC-4373F0D10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66A5-F654-4E09-9E85-CD255C33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DF84-4669-45AF-BA62-2B00C380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4C7A-A091-44CE-B6B4-10770F2B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68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5BE4-A755-4E7B-8134-B49082D9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E1D7-4016-4131-8AD6-04D2AA6A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58D5B-A7FD-4B85-9C65-2BCAB23D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5448-97A0-4CE0-9701-40F89D33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E08-9CB6-45B1-86D9-5DC1F3AF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100B-76B1-4C53-BAAF-4F0258A2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C5DFE-07D2-414B-8B29-602D6DF06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DF61-5D71-467E-A90E-B283360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67E2-E82E-40DF-85F3-D1251D8E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853C-02B4-4D1A-BDE6-65774562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70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15E6-2377-453B-A6A4-9F417F65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0900-FC27-4AF8-97B9-98E262967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D68E8-CC9A-4427-8E15-79DC268F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7852-D79E-4C0E-AB25-952D6DB4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6E932-E0BE-46FD-BA3D-4A178568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651A6-9AF5-454D-8ADA-C31425D0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397B-8688-4B94-BE28-26023E02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C4B3-7C77-4617-B811-E967761E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58355-BEB2-40E2-9D30-CFF8F8BCB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E59E6-EB65-446F-9D90-0B696FF5C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17F35-8EE3-4751-8342-DF545CF0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774A0-2C8A-4D8A-95ED-5D0EBA56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09E2D-D722-484B-BB05-6D89D20E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BE194-F403-413F-BB95-B141CAE6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01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D143-4824-4F85-AD8B-B249E446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68D59-2ED1-4B33-815A-144D01E9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4EFBF-2B01-4AC7-95B7-53B58406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7064E-3D65-4723-AF48-482DAF4A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99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D335-8C42-4F25-9A80-4FD9BAB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F7608-B0BF-474D-802C-46A7414C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422E4-1B70-47E2-9811-235DDE39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0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8096-9D82-43F4-A95F-AC14F5FF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B652-2F3A-4BF3-8F37-877D05D7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1561E-59C7-438B-94C5-3E86531BA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4280B-A1AA-4E22-A325-7DD00AE7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BA13-835A-4545-B81A-C423B7F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C8D6E-B2E9-49A1-B197-B7792CCE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69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0A9-4173-42DD-A4D7-A508A76D3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B812-FDF0-4D1A-B56A-259AFECC7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D28BB-305E-4D05-BD63-D596482AC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3239-506D-4652-AC52-A172AB80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CB0D2-2997-4160-82A1-37115CEB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245FF-CBFF-4638-A22C-A100A470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5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50025-8CF0-4581-9124-00115EAD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7D6A0-741C-42AD-AF41-3CAC4A47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BB905-A9AA-47C7-9515-6AC80C6C4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7ACA-E724-4DD7-8A01-6B6C9D74B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FCC1D-DB18-49B2-93DC-A06B99C4C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7494-D80D-47C9-81AE-DC57DA3A9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16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Os0o3wzS_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5D42-3B49-475B-9498-115190C2D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Python Intermediate Workshops</a:t>
            </a:r>
            <a:br>
              <a:rPr lang="en-GB" dirty="0"/>
            </a:br>
            <a:r>
              <a:rPr lang="en-GB" b="1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9B219-79AF-44D8-8036-28850801A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Eoghan O’Connell</a:t>
            </a:r>
          </a:p>
          <a:p>
            <a:r>
              <a:rPr lang="en-GB" dirty="0"/>
              <a:t>Max Planck Institute for the Science of Light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D833-248F-4141-9C44-0CADD11A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2FB8-59CA-48DC-8306-81AE9E317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D1E1D-1248-47E3-93D2-9F9221F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58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1E8-5AC9-4D5D-964E-9F031A6F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parameters: * and 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D688-280C-4DC0-8240-689B0942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650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Summary:</a:t>
            </a:r>
          </a:p>
          <a:p>
            <a:pPr lvl="1"/>
            <a:r>
              <a:rPr lang="en-GB" i="1" dirty="0"/>
              <a:t>def </a:t>
            </a:r>
            <a:r>
              <a:rPr lang="en-GB" i="1" dirty="0" err="1"/>
              <a:t>func</a:t>
            </a:r>
            <a:r>
              <a:rPr lang="en-GB" i="1" dirty="0"/>
              <a:t>(</a:t>
            </a:r>
            <a:r>
              <a:rPr lang="en-GB" i="1" dirty="0" err="1"/>
              <a:t>pos_only</a:t>
            </a:r>
            <a:r>
              <a:rPr lang="en-GB" i="1" dirty="0"/>
              <a:t>, /, </a:t>
            </a:r>
            <a:r>
              <a:rPr lang="en-GB" i="1" dirty="0" err="1"/>
              <a:t>pos</a:t>
            </a:r>
            <a:r>
              <a:rPr lang="en-GB" i="1" dirty="0"/>
              <a:t> or kw, *, </a:t>
            </a:r>
            <a:r>
              <a:rPr lang="en-GB" i="1" dirty="0" err="1"/>
              <a:t>kw_only</a:t>
            </a:r>
            <a:r>
              <a:rPr lang="en-GB" i="1" dirty="0"/>
              <a:t>):</a:t>
            </a:r>
          </a:p>
          <a:p>
            <a:r>
              <a:rPr lang="en-GB" i="1" dirty="0"/>
              <a:t>* </a:t>
            </a:r>
            <a:r>
              <a:rPr lang="en-GB" dirty="0"/>
              <a:t>on its own: all following arguments are required</a:t>
            </a:r>
          </a:p>
          <a:p>
            <a:pPr lvl="1"/>
            <a:r>
              <a:rPr lang="en-GB" dirty="0"/>
              <a:t>Why? To stop human error –they have to write out the keywords after *</a:t>
            </a:r>
          </a:p>
          <a:p>
            <a:pPr lvl="1"/>
            <a:endParaRPr lang="en-GB" dirty="0"/>
          </a:p>
          <a:p>
            <a:r>
              <a:rPr lang="en-GB" dirty="0"/>
              <a:t>/ on its own: all arguments before the / must be positional</a:t>
            </a:r>
          </a:p>
          <a:p>
            <a:pPr lvl="1"/>
            <a:r>
              <a:rPr lang="en-GB" dirty="0"/>
              <a:t>Why? Parameter name is not meaningful e.g. </a:t>
            </a:r>
            <a:r>
              <a:rPr lang="en-GB" i="1" dirty="0"/>
              <a:t>def </a:t>
            </a:r>
            <a:r>
              <a:rPr lang="en-GB" i="1" dirty="0" err="1"/>
              <a:t>check_truthy</a:t>
            </a:r>
            <a:r>
              <a:rPr lang="en-GB" i="1" dirty="0"/>
              <a:t>(x, /):</a:t>
            </a:r>
            <a:r>
              <a:rPr lang="en-GB" dirty="0"/>
              <a:t> - x doesn’t mean anything</a:t>
            </a:r>
            <a:endParaRPr lang="en-GB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607C-3FE2-4C22-BB79-A9D5DD7F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8C97-CE04-4567-97CD-C7D957B4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953C-81B3-463E-B9E6-9F40383A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327241-5E53-4080-954E-EED79D456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67" y="2705054"/>
            <a:ext cx="3762900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6A52D0-AC86-4403-BF81-769B04B63F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7" r="32027"/>
          <a:stretch/>
        </p:blipFill>
        <p:spPr>
          <a:xfrm>
            <a:off x="8240567" y="4511803"/>
            <a:ext cx="3684440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93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53E4-4B8A-4490-9564-2C854F47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 together and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74ED-91B1-41BC-B39F-1194A563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nice way to create an analysis pipeline is to use functions together</a:t>
            </a:r>
          </a:p>
          <a:p>
            <a:r>
              <a:rPr lang="en-GB" dirty="0"/>
              <a:t>Output from first function is the input to the next:</a:t>
            </a:r>
          </a:p>
          <a:p>
            <a:pPr lvl="1"/>
            <a:r>
              <a:rPr lang="en-GB" dirty="0"/>
              <a:t>Simple: each function on its own line (easier to read)</a:t>
            </a:r>
          </a:p>
          <a:p>
            <a:pPr lvl="1"/>
            <a:r>
              <a:rPr lang="en-GB" dirty="0"/>
              <a:t>Chaining: directly use a function on another function</a:t>
            </a:r>
          </a:p>
          <a:p>
            <a:pPr lvl="1"/>
            <a:r>
              <a:rPr lang="en-GB" dirty="0"/>
              <a:t>Functions as arguments: use a function as input to another function.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2412-4318-42E5-B23A-E262D24F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D7ED-AB95-4711-9545-0A8C82BE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13CD-1D6B-4070-A0E0-89DA35A2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9295EC-2B05-4539-A1AA-3E5AF1CD9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85" y="4132625"/>
            <a:ext cx="6735115" cy="1914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713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841A-1074-412E-A17B-85DBFE6B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Functions: 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E4BD-9988-42C5-95DF-096A4905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a function: why/when to use it (DRY, remove interdependence)</a:t>
            </a:r>
          </a:p>
          <a:p>
            <a:r>
              <a:rPr lang="en-GB" dirty="0"/>
              <a:t>Function return (output)</a:t>
            </a:r>
          </a:p>
          <a:p>
            <a:r>
              <a:rPr lang="en-GB" dirty="0"/>
              <a:t>Function parameters/arguments</a:t>
            </a:r>
          </a:p>
          <a:p>
            <a:r>
              <a:rPr lang="en-GB" dirty="0"/>
              <a:t>Required arguments and default arguments</a:t>
            </a:r>
          </a:p>
          <a:p>
            <a:r>
              <a:rPr lang="en-GB" dirty="0"/>
              <a:t>Docstrings</a:t>
            </a:r>
          </a:p>
          <a:p>
            <a:r>
              <a:rPr lang="en-GB" dirty="0"/>
              <a:t>Functions vs. Methods?</a:t>
            </a:r>
          </a:p>
          <a:p>
            <a:r>
              <a:rPr lang="en-GB" dirty="0"/>
              <a:t>Function variable scope</a:t>
            </a:r>
          </a:p>
          <a:p>
            <a:r>
              <a:rPr lang="en-GB" dirty="0"/>
              <a:t>Chaining functions together</a:t>
            </a:r>
          </a:p>
          <a:p>
            <a:r>
              <a:rPr lang="en-GB" dirty="0"/>
              <a:t>Advanced arguments (*positional, **keyword, *,  /)</a:t>
            </a:r>
          </a:p>
          <a:p>
            <a:r>
              <a:rPr lang="en-GB" dirty="0"/>
              <a:t>Example video: </a:t>
            </a:r>
            <a:r>
              <a:rPr lang="en-GB" dirty="0">
                <a:hlinkClick r:id="rId2"/>
              </a:rPr>
              <a:t>https://www.youtube.com/watch?v=9Os0o3wzS_I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9963E-C60C-48E3-8C64-BAF2FF3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3EFC-8F01-468F-A62E-A5A5B755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4D66-DC8D-4B77-97AC-485D2700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30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2F63-A2BE-4962-8C56-5C2E8536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607FC-51CB-4461-969F-483BF709F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Instructions packaged together that perform a specific task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r>
              <a:rPr lang="en-GB" dirty="0"/>
              <a:t>Why do we use functions?</a:t>
            </a:r>
          </a:p>
          <a:p>
            <a:pPr lvl="1"/>
            <a:r>
              <a:rPr lang="en-GB" dirty="0"/>
              <a:t>Puts code with specific purpose in a single location</a:t>
            </a:r>
          </a:p>
          <a:p>
            <a:pPr lvl="1"/>
            <a:r>
              <a:rPr lang="en-GB" dirty="0"/>
              <a:t>Changing the code only has to be done in one place!</a:t>
            </a:r>
          </a:p>
          <a:p>
            <a:r>
              <a:rPr lang="en-GB" dirty="0"/>
              <a:t>When to use a function?</a:t>
            </a:r>
          </a:p>
          <a:p>
            <a:pPr lvl="1"/>
            <a:r>
              <a:rPr lang="en-GB" dirty="0"/>
              <a:t>Anytime you have code that:</a:t>
            </a:r>
          </a:p>
          <a:p>
            <a:pPr lvl="2"/>
            <a:r>
              <a:rPr lang="en-GB" dirty="0"/>
              <a:t>Does one thing</a:t>
            </a:r>
          </a:p>
          <a:p>
            <a:pPr lvl="2"/>
            <a:r>
              <a:rPr lang="en-GB" dirty="0"/>
              <a:t>Might be reused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366C-491D-4EC8-ADAB-E0334253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D717-D15C-4144-8267-B75B7BCF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1A3B-456D-4754-9588-33FEC3D2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6BD84-E9E6-44DC-ABB6-F9387E00B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78" y="2388414"/>
            <a:ext cx="4096322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880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423E-1999-4BA0-B77F-DB381248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D9CA-8B04-4640-9A5B-A0AF42C6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can </a:t>
            </a:r>
            <a:r>
              <a:rPr lang="en-GB" i="1" dirty="0"/>
              <a:t>return</a:t>
            </a:r>
            <a:r>
              <a:rPr lang="en-GB" dirty="0"/>
              <a:t> information/data back to you!</a:t>
            </a:r>
          </a:p>
          <a:p>
            <a:r>
              <a:rPr lang="en-GB" i="1" dirty="0"/>
              <a:t>return</a:t>
            </a:r>
            <a:r>
              <a:rPr lang="en-GB" dirty="0"/>
              <a:t> is the function’s output</a:t>
            </a:r>
          </a:p>
          <a:p>
            <a:r>
              <a:rPr lang="en-GB" dirty="0"/>
              <a:t>Function can operate on data and </a:t>
            </a:r>
            <a:r>
              <a:rPr lang="en-GB" i="1" dirty="0"/>
              <a:t>return</a:t>
            </a:r>
            <a:r>
              <a:rPr lang="en-GB" dirty="0"/>
              <a:t> the operation’s result</a:t>
            </a:r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6D25-5086-416E-8C2A-BD82923B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CFBB2-DD93-4DBB-AB99-AB31F93C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6BB7-C4CB-408F-992C-DA8244EC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90C1F8-0012-4238-B7EB-76E164583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23" y="3546445"/>
            <a:ext cx="3640609" cy="1386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661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423E-1999-4BA0-B77F-DB381248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Parameters/Arguments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D9CA-8B04-4640-9A5B-A0AF42C6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pass an argument (value) to a parameter</a:t>
            </a:r>
          </a:p>
          <a:p>
            <a:pPr lvl="1"/>
            <a:r>
              <a:rPr lang="en-GB" dirty="0"/>
              <a:t>There are parameters that require an argument (no default)</a:t>
            </a:r>
          </a:p>
          <a:p>
            <a:pPr lvl="1"/>
            <a:r>
              <a:rPr lang="en-GB" dirty="0"/>
              <a:t>There are parameters that already have a default value</a:t>
            </a:r>
          </a:p>
          <a:p>
            <a:pPr lvl="1"/>
            <a:r>
              <a:rPr lang="en-GB" dirty="0"/>
              <a:t>This is a source of many errors for beginners.</a:t>
            </a:r>
          </a:p>
          <a:p>
            <a:r>
              <a:rPr lang="en-GB" dirty="0"/>
              <a:t>You can have as many input parameters as you like</a:t>
            </a:r>
          </a:p>
          <a:p>
            <a:pPr lvl="1"/>
            <a:r>
              <a:rPr lang="en-GB" dirty="0"/>
              <a:t>But try not to have more than ~10</a:t>
            </a:r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6D25-5086-416E-8C2A-BD82923B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9C72-6F69-4709-9DF7-9E09771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376AD-C08B-432A-BF12-D2206F27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72B71-BD03-42F3-9C19-808E5503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21" y="4647824"/>
            <a:ext cx="4609542" cy="444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790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4DFE-5C85-4E86-B148-7EF2578F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Docstrings – not part of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E0075-7CA7-4F5C-B483-C691613F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3837" cy="4351338"/>
          </a:xfrm>
        </p:spPr>
        <p:txBody>
          <a:bodyPr/>
          <a:lstStyle/>
          <a:p>
            <a:r>
              <a:rPr lang="en-GB" dirty="0"/>
              <a:t>A docstring is a “documentation string” that describes the function</a:t>
            </a:r>
          </a:p>
          <a:p>
            <a:r>
              <a:rPr lang="en-GB" dirty="0"/>
              <a:t>Simple docstrings describe briefly what the function does.</a:t>
            </a:r>
          </a:p>
          <a:p>
            <a:r>
              <a:rPr lang="en-GB" dirty="0"/>
              <a:t>Can have section for “Parameters”, “Returns”, “Notes”, “References”…</a:t>
            </a:r>
          </a:p>
          <a:p>
            <a:r>
              <a:rPr lang="en-GB" dirty="0"/>
              <a:t>Can be used to create automated documentation websites easily</a:t>
            </a:r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3A0C-3445-404C-822A-6674F2E5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14A4-96A2-4497-9D7E-3AD7EA17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A1DB-F9E4-4F23-AD25-1437844A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73F37-8F22-4E72-84D0-6AFD31BF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12" y="2298147"/>
            <a:ext cx="4258269" cy="313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09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1F08-FCB1-4D14-A453-784C2A14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vs. Methods!?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D9BF-A29A-41DC-BF54-F3E44087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 is a standalone </a:t>
            </a:r>
            <a:r>
              <a:rPr lang="en-GB" i="1" dirty="0"/>
              <a:t>def</a:t>
            </a:r>
            <a:r>
              <a:rPr lang="en-GB" dirty="0"/>
              <a:t> function</a:t>
            </a:r>
          </a:p>
          <a:p>
            <a:r>
              <a:rPr lang="en-GB" dirty="0"/>
              <a:t>Method is a function that belongs to a class</a:t>
            </a:r>
          </a:p>
          <a:p>
            <a:r>
              <a:rPr lang="en-GB" dirty="0"/>
              <a:t>We will learn more about methods when we tackle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6432-86A5-4357-908A-86CB6EA4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AA2A-6DEF-41DC-95E2-0B9FED03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684F-E157-4744-9512-D075A912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29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C8DB-0793-437D-A206-EC3662B4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2ED1-3E85-4595-AF12-A4396B39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85095" cy="4351338"/>
          </a:xfrm>
        </p:spPr>
        <p:txBody>
          <a:bodyPr/>
          <a:lstStyle/>
          <a:p>
            <a:r>
              <a:rPr lang="en-GB" dirty="0"/>
              <a:t>Variables created within a function are local to that function</a:t>
            </a:r>
          </a:p>
          <a:p>
            <a:r>
              <a:rPr lang="en-GB" dirty="0"/>
              <a:t>Parameters are also local to their function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F1AA-9B4E-4718-8899-F34F5D43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CD13-D2B2-42C0-8204-56F44615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CB9E-B7F6-43CC-B8B5-7EB87562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096CB-22AD-4F60-87A6-95D9E7010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42" y="1957896"/>
            <a:ext cx="5734850" cy="4086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503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F1E8-5AC9-4D5D-964E-9F031A6F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parameters: *</a:t>
            </a:r>
            <a:r>
              <a:rPr lang="en-GB" dirty="0" err="1"/>
              <a:t>args</a:t>
            </a:r>
            <a:r>
              <a:rPr lang="en-GB" dirty="0"/>
              <a:t>, **</a:t>
            </a:r>
            <a:r>
              <a:rPr lang="en-GB" dirty="0" err="1"/>
              <a:t>kwargs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D688-280C-4DC0-8240-689B0942B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7880" cy="4351338"/>
          </a:xfrm>
        </p:spPr>
        <p:txBody>
          <a:bodyPr>
            <a:normAutofit/>
          </a:bodyPr>
          <a:lstStyle/>
          <a:p>
            <a:r>
              <a:rPr lang="en-GB" dirty="0"/>
              <a:t>Positional arguments: defined by their order in the function definition</a:t>
            </a:r>
          </a:p>
          <a:p>
            <a:pPr lvl="1"/>
            <a:r>
              <a:rPr lang="en-GB" dirty="0"/>
              <a:t>Unlimited positional arguments used via </a:t>
            </a:r>
            <a:r>
              <a:rPr lang="en-GB" i="1" dirty="0"/>
              <a:t>*</a:t>
            </a:r>
            <a:r>
              <a:rPr lang="en-GB" i="1" dirty="0" err="1"/>
              <a:t>args</a:t>
            </a:r>
            <a:endParaRPr lang="en-GB" i="1" dirty="0"/>
          </a:p>
          <a:p>
            <a:pPr lvl="1"/>
            <a:r>
              <a:rPr lang="en-GB" dirty="0"/>
              <a:t>Use </a:t>
            </a:r>
            <a:r>
              <a:rPr lang="en-GB" i="1" dirty="0"/>
              <a:t>*</a:t>
            </a:r>
            <a:r>
              <a:rPr lang="en-GB" i="1" dirty="0" err="1"/>
              <a:t>args</a:t>
            </a:r>
            <a:r>
              <a:rPr lang="en-GB" dirty="0"/>
              <a:t> when you don’t know how many positional arguments can be used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Keyword arguments: Need both a parameter name and value</a:t>
            </a:r>
          </a:p>
          <a:p>
            <a:pPr lvl="1"/>
            <a:r>
              <a:rPr lang="en-GB" dirty="0"/>
              <a:t>Unlimited keyword arguments used via </a:t>
            </a:r>
            <a:r>
              <a:rPr lang="en-GB" i="1" dirty="0"/>
              <a:t>**</a:t>
            </a:r>
            <a:r>
              <a:rPr lang="en-GB" i="1" dirty="0" err="1"/>
              <a:t>kwargs</a:t>
            </a:r>
            <a:endParaRPr lang="en-GB" i="1" dirty="0"/>
          </a:p>
          <a:p>
            <a:pPr lvl="1"/>
            <a:r>
              <a:rPr lang="en-GB" dirty="0"/>
              <a:t>Use </a:t>
            </a:r>
            <a:r>
              <a:rPr lang="en-GB" i="1" dirty="0"/>
              <a:t>**</a:t>
            </a:r>
            <a:r>
              <a:rPr lang="en-GB" i="1" dirty="0" err="1"/>
              <a:t>kwargs</a:t>
            </a:r>
            <a:r>
              <a:rPr lang="en-GB" dirty="0"/>
              <a:t> when you don’t know how many keyword arguments can be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E607C-3FE2-4C22-BB79-A9D5DD7F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13/02/2023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8C97-CE04-4567-97CD-C7D957B4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Intermediate Workshop Series 1 - Eoghan O'Connell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953C-81B3-463E-B9E6-9F40383A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494-D80D-47C9-81AE-DC57DA3A9F75}" type="slidenum">
              <a:rPr lang="en-GB" smtClean="0"/>
              <a:t>9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DA4120-D68A-4077-AD68-E91B625DF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36" y="3124872"/>
            <a:ext cx="4286848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4CC693-F2F3-4461-8A65-638D3F1AD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936" y="5399761"/>
            <a:ext cx="4382112" cy="866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43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711</Words>
  <Application>Microsoft Office PowerPoint</Application>
  <PresentationFormat>Widescreen</PresentationFormat>
  <Paragraphs>111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Intermediate Workshops Functions</vt:lpstr>
      <vt:lpstr>Functions: What we will cover</vt:lpstr>
      <vt:lpstr>What is a Function in Python?</vt:lpstr>
      <vt:lpstr>Function Return</vt:lpstr>
      <vt:lpstr>Function Parameters/Arguments</vt:lpstr>
      <vt:lpstr>Function Docstrings – not part of code!</vt:lpstr>
      <vt:lpstr>Functions vs. Methods!?</vt:lpstr>
      <vt:lpstr>Function variable scope</vt:lpstr>
      <vt:lpstr>Advanced parameters: *args, **kwargs</vt:lpstr>
      <vt:lpstr>Advanced parameters: * and /</vt:lpstr>
      <vt:lpstr>Using functions together and chaining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 Topics</dc:title>
  <dc:creator>Eoghan O'Connell</dc:creator>
  <cp:lastModifiedBy>Eoghan O'Connell</cp:lastModifiedBy>
  <cp:revision>148</cp:revision>
  <dcterms:created xsi:type="dcterms:W3CDTF">2021-06-07T09:34:10Z</dcterms:created>
  <dcterms:modified xsi:type="dcterms:W3CDTF">2023-02-13T08:35:48Z</dcterms:modified>
</cp:coreProperties>
</file>