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96" y="-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7E1B8-D22A-357A-5AE0-0B0D525C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11C2A1-F3CF-8A32-5766-A6EA41022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D45506-73D1-0FE6-3EEA-3E9BE47B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CC3FC9-32BF-3F63-69C1-DDED28F9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CCA31-D5AC-3791-5BCC-024B1FA8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964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5E246-682D-5F1A-0117-233161FD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C30EB1-78A5-B026-7121-608C34CEE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7C8F4E-2257-E7E9-FCF9-9A042573D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99AE1-9A7B-66F5-93FD-5D029735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230CE0-9EDB-09F0-5F46-6B089016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25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3E1F41C-B6CB-CE52-CEF9-6B70E1A56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0E1126-DF40-6B5E-1853-8D8027DEA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ADD1D1-AF64-606D-2C7F-AAD2AD90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A4FB8F-5B08-29EA-0355-9624AA98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98689-154D-EF1F-42B0-630DE2A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672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268B-4D0F-C339-796D-88705909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7B898C-573C-EB8F-D5FB-2A4C1FE2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907DE-0902-CF64-B60E-A09B5EAEA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E3153-4C7F-949F-FBA8-4AF2C48B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EC21C6-3FF8-97B2-13DA-56516A7D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988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2FD63-C23D-EA19-F73C-D099E3D46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F57D44-4BB7-9A67-8601-DE16B0A25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11C9E-175A-72E5-6FBD-E921111A5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0AD6F-E8CE-8717-9358-3B18C962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A0F372-A281-8A99-C3DA-F016E494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39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82414-647C-C843-98F1-A88B2032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275973-4B5E-769B-3C31-8DB68805D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4B99E2-26A9-D9AC-E923-FD25B5DE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85F6A2-13EC-F908-F761-BB7E5DF4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A6BE4-EE3E-B70C-7CFB-92B46EF6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80B9AD-59B5-D55F-D83E-CD643330A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14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C82D-E86E-6536-46E5-AC211C5F1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109101-6A73-79E9-0218-D43F906B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B054B9-3166-E9C0-3BCA-4C631B1F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C5301FC-637B-BCC3-2CDC-37A9F7E4CB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05F9191-6E51-2CAA-F6A4-ECED9D7A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BBC0CE-9DE9-F153-028D-0232189D6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9F163E-86AC-9C5A-4182-FA4AE6B9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8F8832C-7779-A7F0-6C88-B06A5896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092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52568-8863-6AEA-85EA-BA45DA63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C906394-E734-D781-A716-7027D634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E649DC-2FBE-457E-7E47-91BFC32DF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ED6CE8E-755C-81A6-2BDE-0A61D059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01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B61E700-AFF4-28F9-8780-26009892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4385CB-E8B0-E29A-30CE-C0018001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1A85E4-415D-C577-1555-1FEF2757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468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E34FD-53AC-F13B-8BFF-97AB3D13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30F4D-2C86-D2CE-0774-253166D2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15E8036-FA6B-3B5F-4974-7B1D5A8A6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E80FA1-60E4-7EA8-BB4D-EAFFC6EB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3B86C3-C270-AF06-1E08-BE392BAE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A61AD2-957D-940B-6DD7-4D666FDB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307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841FC-6652-60F2-D7C3-CC984F18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4A44586-7DE0-2862-C7FE-81E19D90D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9ED8CB-58DD-E06D-BE2F-0B5F5FB90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0A7BE2-A872-86D5-B218-C8076D54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4F938A-C6C6-6F60-A1C6-C1929707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0E1EAE-529A-B45D-F1A7-0C1D726F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6AF99A-FBC1-60B9-8B38-1DF50A82F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F4A40-ECE3-E15C-33DA-8C13C96F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806E6F-5C2F-6832-04B0-67EA208173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AA358-A085-41D3-ACB8-2F6276192881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E9255-77CF-9E86-DD70-053C693D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D205B4-47CC-551C-DC3F-9D1E5DFD4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0D45C-ADD4-4441-981A-8D79AFB5C6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8B7CE6C-43AE-2C24-6031-BB0140A0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495" y="1285576"/>
            <a:ext cx="705901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D327277-88E2-0A09-94B3-52A1B47C4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65" r="48571"/>
          <a:stretch>
            <a:fillRect/>
          </a:stretch>
        </p:blipFill>
        <p:spPr>
          <a:xfrm>
            <a:off x="2576946" y="1448790"/>
            <a:ext cx="6270171" cy="4848977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FB7352-885A-F30D-DA72-F31CB9798E9D}"/>
              </a:ext>
            </a:extLst>
          </p:cNvPr>
          <p:cNvSpPr txBox="1"/>
          <p:nvPr/>
        </p:nvSpPr>
        <p:spPr>
          <a:xfrm>
            <a:off x="6862950" y="1664019"/>
            <a:ext cx="16387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CENTRAL</a:t>
            </a:r>
            <a:br>
              <a:rPr lang="pt-BR" b="1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pt-BR" b="1" dirty="0">
                <a:solidFill>
                  <a:schemeClr val="accent6">
                    <a:lumMod val="50000"/>
                  </a:schemeClr>
                </a:solidFill>
                <a:latin typeface="Berlin Sans FB Demi" panose="020E0802020502020306" pitchFamily="34" charset="0"/>
              </a:rPr>
              <a:t>DE CONTROLE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377003-6905-3A05-093F-068CF21B4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529" y="2845421"/>
            <a:ext cx="1728000" cy="16341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96C31542-0662-8EB1-114F-AA3181AB43A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42" r="3728" b="7913"/>
          <a:stretch>
            <a:fillRect/>
          </a:stretch>
        </p:blipFill>
        <p:spPr>
          <a:xfrm>
            <a:off x="4877354" y="2845421"/>
            <a:ext cx="1728000" cy="15933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0635E2FA-31E8-5CE6-2A80-29A43A556E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2249" y="2845444"/>
            <a:ext cx="1728000" cy="1554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EB5FA73-E316-3F5D-653B-7B7C2F9D3F7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661" r="8092"/>
          <a:stretch>
            <a:fillRect/>
          </a:stretch>
        </p:blipFill>
        <p:spPr>
          <a:xfrm>
            <a:off x="2606529" y="4617950"/>
            <a:ext cx="1728000" cy="166675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6B942EB-74A9-73A5-856B-3AB371D047C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14849"/>
          <a:stretch>
            <a:fillRect/>
          </a:stretch>
        </p:blipFill>
        <p:spPr>
          <a:xfrm>
            <a:off x="4877354" y="4642645"/>
            <a:ext cx="1728000" cy="16429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1" name="AutoShape 2" descr="Imagem de ">
            <a:extLst>
              <a:ext uri="{FF2B5EF4-FFF2-40B4-BE49-F238E27FC236}">
                <a16:creationId xmlns:a16="http://schemas.microsoft.com/office/drawing/2014/main" id="{20D267DC-F576-2C6A-E2DF-85FC3E41E4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5E9ACF1-DDC7-666B-1216-0885C32334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9159" y="4649146"/>
            <a:ext cx="1728000" cy="15549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3060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FF7756-27D8-4043-7364-6056729BC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70" y="655302"/>
            <a:ext cx="2932980" cy="277369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FB0733A-66D5-877F-CF9F-BA717A7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42" r="3728" b="7913"/>
          <a:stretch>
            <a:fillRect/>
          </a:stretch>
        </p:blipFill>
        <p:spPr>
          <a:xfrm>
            <a:off x="3627948" y="655302"/>
            <a:ext cx="2954475" cy="272424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DB8E02-9AA6-F0D5-71E2-D32C112CC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931" y="655303"/>
            <a:ext cx="3027569" cy="272424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07B7A84-0E72-18CA-44F2-FC27E35CE1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61" r="8092"/>
          <a:stretch>
            <a:fillRect/>
          </a:stretch>
        </p:blipFill>
        <p:spPr>
          <a:xfrm>
            <a:off x="694969" y="3429000"/>
            <a:ext cx="2932980" cy="2829046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AE1ACA7F-6F68-BE24-8926-99F65C973E7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14849"/>
          <a:stretch>
            <a:fillRect/>
          </a:stretch>
        </p:blipFill>
        <p:spPr>
          <a:xfrm>
            <a:off x="3627948" y="3379542"/>
            <a:ext cx="3027569" cy="2878504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693FA71D-F4F4-5C6B-4DDA-A85AC27DF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5517" y="3587328"/>
            <a:ext cx="3024653" cy="246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13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m 25">
            <a:extLst>
              <a:ext uri="{FF2B5EF4-FFF2-40B4-BE49-F238E27FC236}">
                <a16:creationId xmlns:a16="http://schemas.microsoft.com/office/drawing/2014/main" id="{BD6EEE81-5314-0B3F-B4A7-4749450D7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14" y="145143"/>
            <a:ext cx="7267300" cy="589280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8D1B141-F703-A4A7-04C9-ECCE0EB4DD4B}"/>
              </a:ext>
            </a:extLst>
          </p:cNvPr>
          <p:cNvSpPr/>
          <p:nvPr/>
        </p:nvSpPr>
        <p:spPr>
          <a:xfrm>
            <a:off x="3435350" y="317500"/>
            <a:ext cx="5321300" cy="7239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/>
              <a:t>LINHA DE ABERTURA</a:t>
            </a:r>
          </a:p>
        </p:txBody>
      </p:sp>
      <p:sp>
        <p:nvSpPr>
          <p:cNvPr id="19" name="AutoShape 2" descr="Imagem de ">
            <a:extLst>
              <a:ext uri="{FF2B5EF4-FFF2-40B4-BE49-F238E27FC236}">
                <a16:creationId xmlns:a16="http://schemas.microsoft.com/office/drawing/2014/main" id="{8E7CB228-5824-96ED-8916-A477E709B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67175" y="1400175"/>
            <a:ext cx="21812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608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Berlin Sans FB Demi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Fabrica Fiação São Paulo</dc:creator>
  <cp:lastModifiedBy>Fabrica Fiação São Paulo</cp:lastModifiedBy>
  <cp:revision>2</cp:revision>
  <dcterms:created xsi:type="dcterms:W3CDTF">2025-07-31T20:18:27Z</dcterms:created>
  <dcterms:modified xsi:type="dcterms:W3CDTF">2025-07-31T20:20:38Z</dcterms:modified>
</cp:coreProperties>
</file>