
<file path=[Content_Types].xml><?xml version="1.0" encoding="utf-8"?>
<Types xmlns="http://schemas.openxmlformats.org/package/2006/content-types">
  <Default Extension="jpeg" ContentType="image/jpeg"/>
  <Default Extension="JPG" ContentType="image/.jp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Masters/slideMaster1.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00.xml" ContentType="application/vnd.openxmlformats-officedocument.presentationml.tags+xml"/>
  <Override PartName="/ppt/tags/tag1001.xml" ContentType="application/vnd.openxmlformats-officedocument.presentationml.tags+xml"/>
  <Override PartName="/ppt/tags/tag1002.xml" ContentType="application/vnd.openxmlformats-officedocument.presentationml.tags+xml"/>
  <Override PartName="/ppt/tags/tag1003.xml" ContentType="application/vnd.openxmlformats-officedocument.presentationml.tags+xml"/>
  <Override PartName="/ppt/tags/tag1004.xml" ContentType="application/vnd.openxmlformats-officedocument.presentationml.tags+xml"/>
  <Override PartName="/ppt/tags/tag1005.xml" ContentType="application/vnd.openxmlformats-officedocument.presentationml.tags+xml"/>
  <Override PartName="/ppt/tags/tag1006.xml" ContentType="application/vnd.openxmlformats-officedocument.presentationml.tags+xml"/>
  <Override PartName="/ppt/tags/tag1007.xml" ContentType="application/vnd.openxmlformats-officedocument.presentationml.tags+xml"/>
  <Override PartName="/ppt/tags/tag1008.xml" ContentType="application/vnd.openxmlformats-officedocument.presentationml.tags+xml"/>
  <Override PartName="/ppt/tags/tag1009.xml" ContentType="application/vnd.openxmlformats-officedocument.presentationml.tags+xml"/>
  <Override PartName="/ppt/tags/tag101.xml" ContentType="application/vnd.openxmlformats-officedocument.presentationml.tags+xml"/>
  <Override PartName="/ppt/tags/tag1010.xml" ContentType="application/vnd.openxmlformats-officedocument.presentationml.tags+xml"/>
  <Override PartName="/ppt/tags/tag1011.xml" ContentType="application/vnd.openxmlformats-officedocument.presentationml.tags+xml"/>
  <Override PartName="/ppt/tags/tag1012.xml" ContentType="application/vnd.openxmlformats-officedocument.presentationml.tags+xml"/>
  <Override PartName="/ppt/tags/tag1013.xml" ContentType="application/vnd.openxmlformats-officedocument.presentationml.tags+xml"/>
  <Override PartName="/ppt/tags/tag1014.xml" ContentType="application/vnd.openxmlformats-officedocument.presentationml.tags+xml"/>
  <Override PartName="/ppt/tags/tag1015.xml" ContentType="application/vnd.openxmlformats-officedocument.presentationml.tags+xml"/>
  <Override PartName="/ppt/tags/tag1016.xml" ContentType="application/vnd.openxmlformats-officedocument.presentationml.tags+xml"/>
  <Override PartName="/ppt/tags/tag1017.xml" ContentType="application/vnd.openxmlformats-officedocument.presentationml.tags+xml"/>
  <Override PartName="/ppt/tags/tag1018.xml" ContentType="application/vnd.openxmlformats-officedocument.presentationml.tags+xml"/>
  <Override PartName="/ppt/tags/tag1019.xml" ContentType="application/vnd.openxmlformats-officedocument.presentationml.tags+xml"/>
  <Override PartName="/ppt/tags/tag102.xml" ContentType="application/vnd.openxmlformats-officedocument.presentationml.tags+xml"/>
  <Override PartName="/ppt/tags/tag1020.xml" ContentType="application/vnd.openxmlformats-officedocument.presentationml.tags+xml"/>
  <Override PartName="/ppt/tags/tag1021.xml" ContentType="application/vnd.openxmlformats-officedocument.presentationml.tags+xml"/>
  <Override PartName="/ppt/tags/tag1022.xml" ContentType="application/vnd.openxmlformats-officedocument.presentationml.tags+xml"/>
  <Override PartName="/ppt/tags/tag1023.xml" ContentType="application/vnd.openxmlformats-officedocument.presentationml.tags+xml"/>
  <Override PartName="/ppt/tags/tag1024.xml" ContentType="application/vnd.openxmlformats-officedocument.presentationml.tags+xml"/>
  <Override PartName="/ppt/tags/tag1025.xml" ContentType="application/vnd.openxmlformats-officedocument.presentationml.tags+xml"/>
  <Override PartName="/ppt/tags/tag1026.xml" ContentType="application/vnd.openxmlformats-officedocument.presentationml.tags+xml"/>
  <Override PartName="/ppt/tags/tag1027.xml" ContentType="application/vnd.openxmlformats-officedocument.presentationml.tags+xml"/>
  <Override PartName="/ppt/tags/tag1028.xml" ContentType="application/vnd.openxmlformats-officedocument.presentationml.tags+xml"/>
  <Override PartName="/ppt/tags/tag1029.xml" ContentType="application/vnd.openxmlformats-officedocument.presentationml.tags+xml"/>
  <Override PartName="/ppt/tags/tag103.xml" ContentType="application/vnd.openxmlformats-officedocument.presentationml.tags+xml"/>
  <Override PartName="/ppt/tags/tag1030.xml" ContentType="application/vnd.openxmlformats-officedocument.presentationml.tags+xml"/>
  <Override PartName="/ppt/tags/tag1031.xml" ContentType="application/vnd.openxmlformats-officedocument.presentationml.tags+xml"/>
  <Override PartName="/ppt/tags/tag1032.xml" ContentType="application/vnd.openxmlformats-officedocument.presentationml.tags+xml"/>
  <Override PartName="/ppt/tags/tag1033.xml" ContentType="application/vnd.openxmlformats-officedocument.presentationml.tags+xml"/>
  <Override PartName="/ppt/tags/tag1034.xml" ContentType="application/vnd.openxmlformats-officedocument.presentationml.tags+xml"/>
  <Override PartName="/ppt/tags/tag1035.xml" ContentType="application/vnd.openxmlformats-officedocument.presentationml.tags+xml"/>
  <Override PartName="/ppt/tags/tag1036.xml" ContentType="application/vnd.openxmlformats-officedocument.presentationml.tags+xml"/>
  <Override PartName="/ppt/tags/tag1037.xml" ContentType="application/vnd.openxmlformats-officedocument.presentationml.tags+xml"/>
  <Override PartName="/ppt/tags/tag1038.xml" ContentType="application/vnd.openxmlformats-officedocument.presentationml.tags+xml"/>
  <Override PartName="/ppt/tags/tag1039.xml" ContentType="application/vnd.openxmlformats-officedocument.presentationml.tags+xml"/>
  <Override PartName="/ppt/tags/tag104.xml" ContentType="application/vnd.openxmlformats-officedocument.presentationml.tags+xml"/>
  <Override PartName="/ppt/tags/tag1040.xml" ContentType="application/vnd.openxmlformats-officedocument.presentationml.tags+xml"/>
  <Override PartName="/ppt/tags/tag1041.xml" ContentType="application/vnd.openxmlformats-officedocument.presentationml.tags+xml"/>
  <Override PartName="/ppt/tags/tag1042.xml" ContentType="application/vnd.openxmlformats-officedocument.presentationml.tags+xml"/>
  <Override PartName="/ppt/tags/tag1043.xml" ContentType="application/vnd.openxmlformats-officedocument.presentationml.tags+xml"/>
  <Override PartName="/ppt/tags/tag1044.xml" ContentType="application/vnd.openxmlformats-officedocument.presentationml.tags+xml"/>
  <Override PartName="/ppt/tags/tag1045.xml" ContentType="application/vnd.openxmlformats-officedocument.presentationml.tags+xml"/>
  <Override PartName="/ppt/tags/tag1046.xml" ContentType="application/vnd.openxmlformats-officedocument.presentationml.tags+xml"/>
  <Override PartName="/ppt/tags/tag1047.xml" ContentType="application/vnd.openxmlformats-officedocument.presentationml.tags+xml"/>
  <Override PartName="/ppt/tags/tag1048.xml" ContentType="application/vnd.openxmlformats-officedocument.presentationml.tags+xml"/>
  <Override PartName="/ppt/tags/tag1049.xml" ContentType="application/vnd.openxmlformats-officedocument.presentationml.tags+xml"/>
  <Override PartName="/ppt/tags/tag105.xml" ContentType="application/vnd.openxmlformats-officedocument.presentationml.tags+xml"/>
  <Override PartName="/ppt/tags/tag1050.xml" ContentType="application/vnd.openxmlformats-officedocument.presentationml.tags+xml"/>
  <Override PartName="/ppt/tags/tag1051.xml" ContentType="application/vnd.openxmlformats-officedocument.presentationml.tags+xml"/>
  <Override PartName="/ppt/tags/tag1052.xml" ContentType="application/vnd.openxmlformats-officedocument.presentationml.tags+xml"/>
  <Override PartName="/ppt/tags/tag1053.xml" ContentType="application/vnd.openxmlformats-officedocument.presentationml.tags+xml"/>
  <Override PartName="/ppt/tags/tag1054.xml" ContentType="application/vnd.openxmlformats-officedocument.presentationml.tags+xml"/>
  <Override PartName="/ppt/tags/tag1055.xml" ContentType="application/vnd.openxmlformats-officedocument.presentationml.tags+xml"/>
  <Override PartName="/ppt/tags/tag1056.xml" ContentType="application/vnd.openxmlformats-officedocument.presentationml.tags+xml"/>
  <Override PartName="/ppt/tags/tag1057.xml" ContentType="application/vnd.openxmlformats-officedocument.presentationml.tags+xml"/>
  <Override PartName="/ppt/tags/tag1058.xml" ContentType="application/vnd.openxmlformats-officedocument.presentationml.tags+xml"/>
  <Override PartName="/ppt/tags/tag1059.xml" ContentType="application/vnd.openxmlformats-officedocument.presentationml.tags+xml"/>
  <Override PartName="/ppt/tags/tag106.xml" ContentType="application/vnd.openxmlformats-officedocument.presentationml.tags+xml"/>
  <Override PartName="/ppt/tags/tag1060.xml" ContentType="application/vnd.openxmlformats-officedocument.presentationml.tags+xml"/>
  <Override PartName="/ppt/tags/tag1061.xml" ContentType="application/vnd.openxmlformats-officedocument.presentationml.tags+xml"/>
  <Override PartName="/ppt/tags/tag1062.xml" ContentType="application/vnd.openxmlformats-officedocument.presentationml.tags+xml"/>
  <Override PartName="/ppt/tags/tag1063.xml" ContentType="application/vnd.openxmlformats-officedocument.presentationml.tags+xml"/>
  <Override PartName="/ppt/tags/tag1064.xml" ContentType="application/vnd.openxmlformats-officedocument.presentationml.tags+xml"/>
  <Override PartName="/ppt/tags/tag1065.xml" ContentType="application/vnd.openxmlformats-officedocument.presentationml.tags+xml"/>
  <Override PartName="/ppt/tags/tag1066.xml" ContentType="application/vnd.openxmlformats-officedocument.presentationml.tags+xml"/>
  <Override PartName="/ppt/tags/tag1067.xml" ContentType="application/vnd.openxmlformats-officedocument.presentationml.tags+xml"/>
  <Override PartName="/ppt/tags/tag1068.xml" ContentType="application/vnd.openxmlformats-officedocument.presentationml.tags+xml"/>
  <Override PartName="/ppt/tags/tag1069.xml" ContentType="application/vnd.openxmlformats-officedocument.presentationml.tags+xml"/>
  <Override PartName="/ppt/tags/tag107.xml" ContentType="application/vnd.openxmlformats-officedocument.presentationml.tags+xml"/>
  <Override PartName="/ppt/tags/tag1070.xml" ContentType="application/vnd.openxmlformats-officedocument.presentationml.tags+xml"/>
  <Override PartName="/ppt/tags/tag1071.xml" ContentType="application/vnd.openxmlformats-officedocument.presentationml.tags+xml"/>
  <Override PartName="/ppt/tags/tag1072.xml" ContentType="application/vnd.openxmlformats-officedocument.presentationml.tags+xml"/>
  <Override PartName="/ppt/tags/tag1073.xml" ContentType="application/vnd.openxmlformats-officedocument.presentationml.tags+xml"/>
  <Override PartName="/ppt/tags/tag1074.xml" ContentType="application/vnd.openxmlformats-officedocument.presentationml.tags+xml"/>
  <Override PartName="/ppt/tags/tag1075.xml" ContentType="application/vnd.openxmlformats-officedocument.presentationml.tags+xml"/>
  <Override PartName="/ppt/tags/tag1076.xml" ContentType="application/vnd.openxmlformats-officedocument.presentationml.tags+xml"/>
  <Override PartName="/ppt/tags/tag1077.xml" ContentType="application/vnd.openxmlformats-officedocument.presentationml.tags+xml"/>
  <Override PartName="/ppt/tags/tag1078.xml" ContentType="application/vnd.openxmlformats-officedocument.presentationml.tags+xml"/>
  <Override PartName="/ppt/tags/tag1079.xml" ContentType="application/vnd.openxmlformats-officedocument.presentationml.tags+xml"/>
  <Override PartName="/ppt/tags/tag108.xml" ContentType="application/vnd.openxmlformats-officedocument.presentationml.tags+xml"/>
  <Override PartName="/ppt/tags/tag1080.xml" ContentType="application/vnd.openxmlformats-officedocument.presentationml.tags+xml"/>
  <Override PartName="/ppt/tags/tag1081.xml" ContentType="application/vnd.openxmlformats-officedocument.presentationml.tags+xml"/>
  <Override PartName="/ppt/tags/tag1082.xml" ContentType="application/vnd.openxmlformats-officedocument.presentationml.tags+xml"/>
  <Override PartName="/ppt/tags/tag1083.xml" ContentType="application/vnd.openxmlformats-officedocument.presentationml.tags+xml"/>
  <Override PartName="/ppt/tags/tag1084.xml" ContentType="application/vnd.openxmlformats-officedocument.presentationml.tags+xml"/>
  <Override PartName="/ppt/tags/tag1085.xml" ContentType="application/vnd.openxmlformats-officedocument.presentationml.tags+xml"/>
  <Override PartName="/ppt/tags/tag1086.xml" ContentType="application/vnd.openxmlformats-officedocument.presentationml.tags+xml"/>
  <Override PartName="/ppt/tags/tag1087.xml" ContentType="application/vnd.openxmlformats-officedocument.presentationml.tags+xml"/>
  <Override PartName="/ppt/tags/tag1088.xml" ContentType="application/vnd.openxmlformats-officedocument.presentationml.tags+xml"/>
  <Override PartName="/ppt/tags/tag1089.xml" ContentType="application/vnd.openxmlformats-officedocument.presentationml.tags+xml"/>
  <Override PartName="/ppt/tags/tag109.xml" ContentType="application/vnd.openxmlformats-officedocument.presentationml.tags+xml"/>
  <Override PartName="/ppt/tags/tag1090.xml" ContentType="application/vnd.openxmlformats-officedocument.presentationml.tags+xml"/>
  <Override PartName="/ppt/tags/tag1091.xml" ContentType="application/vnd.openxmlformats-officedocument.presentationml.tags+xml"/>
  <Override PartName="/ppt/tags/tag1092.xml" ContentType="application/vnd.openxmlformats-officedocument.presentationml.tags+xml"/>
  <Override PartName="/ppt/tags/tag1093.xml" ContentType="application/vnd.openxmlformats-officedocument.presentationml.tags+xml"/>
  <Override PartName="/ppt/tags/tag1094.xml" ContentType="application/vnd.openxmlformats-officedocument.presentationml.tags+xml"/>
  <Override PartName="/ppt/tags/tag1095.xml" ContentType="application/vnd.openxmlformats-officedocument.presentationml.tags+xml"/>
  <Override PartName="/ppt/tags/tag1096.xml" ContentType="application/vnd.openxmlformats-officedocument.presentationml.tags+xml"/>
  <Override PartName="/ppt/tags/tag1097.xml" ContentType="application/vnd.openxmlformats-officedocument.presentationml.tags+xml"/>
  <Override PartName="/ppt/tags/tag1098.xml" ContentType="application/vnd.openxmlformats-officedocument.presentationml.tags+xml"/>
  <Override PartName="/ppt/tags/tag109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00.xml" ContentType="application/vnd.openxmlformats-officedocument.presentationml.tags+xml"/>
  <Override PartName="/ppt/tags/tag1101.xml" ContentType="application/vnd.openxmlformats-officedocument.presentationml.tags+xml"/>
  <Override PartName="/ppt/tags/tag1102.xml" ContentType="application/vnd.openxmlformats-officedocument.presentationml.tags+xml"/>
  <Override PartName="/ppt/tags/tag1103.xml" ContentType="application/vnd.openxmlformats-officedocument.presentationml.tags+xml"/>
  <Override PartName="/ppt/tags/tag1104.xml" ContentType="application/vnd.openxmlformats-officedocument.presentationml.tags+xml"/>
  <Override PartName="/ppt/tags/tag1105.xml" ContentType="application/vnd.openxmlformats-officedocument.presentationml.tags+xml"/>
  <Override PartName="/ppt/tags/tag1106.xml" ContentType="application/vnd.openxmlformats-officedocument.presentationml.tags+xml"/>
  <Override PartName="/ppt/tags/tag1107.xml" ContentType="application/vnd.openxmlformats-officedocument.presentationml.tags+xml"/>
  <Override PartName="/ppt/tags/tag1108.xml" ContentType="application/vnd.openxmlformats-officedocument.presentationml.tags+xml"/>
  <Override PartName="/ppt/tags/tag1109.xml" ContentType="application/vnd.openxmlformats-officedocument.presentationml.tags+xml"/>
  <Override PartName="/ppt/tags/tag111.xml" ContentType="application/vnd.openxmlformats-officedocument.presentationml.tags+xml"/>
  <Override PartName="/ppt/tags/tag1110.xml" ContentType="application/vnd.openxmlformats-officedocument.presentationml.tags+xml"/>
  <Override PartName="/ppt/tags/tag1111.xml" ContentType="application/vnd.openxmlformats-officedocument.presentationml.tags+xml"/>
  <Override PartName="/ppt/tags/tag1112.xml" ContentType="application/vnd.openxmlformats-officedocument.presentationml.tags+xml"/>
  <Override PartName="/ppt/tags/tag1113.xml" ContentType="application/vnd.openxmlformats-officedocument.presentationml.tags+xml"/>
  <Override PartName="/ppt/tags/tag1114.xml" ContentType="application/vnd.openxmlformats-officedocument.presentationml.tags+xml"/>
  <Override PartName="/ppt/tags/tag1115.xml" ContentType="application/vnd.openxmlformats-officedocument.presentationml.tags+xml"/>
  <Override PartName="/ppt/tags/tag1116.xml" ContentType="application/vnd.openxmlformats-officedocument.presentationml.tags+xml"/>
  <Override PartName="/ppt/tags/tag1117.xml" ContentType="application/vnd.openxmlformats-officedocument.presentationml.tags+xml"/>
  <Override PartName="/ppt/tags/tag1118.xml" ContentType="application/vnd.openxmlformats-officedocument.presentationml.tags+xml"/>
  <Override PartName="/ppt/tags/tag1119.xml" ContentType="application/vnd.openxmlformats-officedocument.presentationml.tags+xml"/>
  <Override PartName="/ppt/tags/tag112.xml" ContentType="application/vnd.openxmlformats-officedocument.presentationml.tags+xml"/>
  <Override PartName="/ppt/tags/tag1120.xml" ContentType="application/vnd.openxmlformats-officedocument.presentationml.tags+xml"/>
  <Override PartName="/ppt/tags/tag1121.xml" ContentType="application/vnd.openxmlformats-officedocument.presentationml.tags+xml"/>
  <Override PartName="/ppt/tags/tag1122.xml" ContentType="application/vnd.openxmlformats-officedocument.presentationml.tags+xml"/>
  <Override PartName="/ppt/tags/tag1123.xml" ContentType="application/vnd.openxmlformats-officedocument.presentationml.tags+xml"/>
  <Override PartName="/ppt/tags/tag1124.xml" ContentType="application/vnd.openxmlformats-officedocument.presentationml.tags+xml"/>
  <Override PartName="/ppt/tags/tag1125.xml" ContentType="application/vnd.openxmlformats-officedocument.presentationml.tags+xml"/>
  <Override PartName="/ppt/tags/tag1126.xml" ContentType="application/vnd.openxmlformats-officedocument.presentationml.tags+xml"/>
  <Override PartName="/ppt/tags/tag1127.xml" ContentType="application/vnd.openxmlformats-officedocument.presentationml.tags+xml"/>
  <Override PartName="/ppt/tags/tag1128.xml" ContentType="application/vnd.openxmlformats-officedocument.presentationml.tags+xml"/>
  <Override PartName="/ppt/tags/tag1129.xml" ContentType="application/vnd.openxmlformats-officedocument.presentationml.tags+xml"/>
  <Override PartName="/ppt/tags/tag113.xml" ContentType="application/vnd.openxmlformats-officedocument.presentationml.tags+xml"/>
  <Override PartName="/ppt/tags/tag1130.xml" ContentType="application/vnd.openxmlformats-officedocument.presentationml.tags+xml"/>
  <Override PartName="/ppt/tags/tag1131.xml" ContentType="application/vnd.openxmlformats-officedocument.presentationml.tags+xml"/>
  <Override PartName="/ppt/tags/tag1132.xml" ContentType="application/vnd.openxmlformats-officedocument.presentationml.tags+xml"/>
  <Override PartName="/ppt/tags/tag1133.xml" ContentType="application/vnd.openxmlformats-officedocument.presentationml.tags+xml"/>
  <Override PartName="/ppt/tags/tag1134.xml" ContentType="application/vnd.openxmlformats-officedocument.presentationml.tags+xml"/>
  <Override PartName="/ppt/tags/tag1135.xml" ContentType="application/vnd.openxmlformats-officedocument.presentationml.tags+xml"/>
  <Override PartName="/ppt/tags/tag1136.xml" ContentType="application/vnd.openxmlformats-officedocument.presentationml.tags+xml"/>
  <Override PartName="/ppt/tags/tag1137.xml" ContentType="application/vnd.openxmlformats-officedocument.presentationml.tags+xml"/>
  <Override PartName="/ppt/tags/tag1138.xml" ContentType="application/vnd.openxmlformats-officedocument.presentationml.tags+xml"/>
  <Override PartName="/ppt/tags/tag1139.xml" ContentType="application/vnd.openxmlformats-officedocument.presentationml.tags+xml"/>
  <Override PartName="/ppt/tags/tag114.xml" ContentType="application/vnd.openxmlformats-officedocument.presentationml.tags+xml"/>
  <Override PartName="/ppt/tags/tag1140.xml" ContentType="application/vnd.openxmlformats-officedocument.presentationml.tags+xml"/>
  <Override PartName="/ppt/tags/tag1141.xml" ContentType="application/vnd.openxmlformats-officedocument.presentationml.tags+xml"/>
  <Override PartName="/ppt/tags/tag1142.xml" ContentType="application/vnd.openxmlformats-officedocument.presentationml.tags+xml"/>
  <Override PartName="/ppt/tags/tag1143.xml" ContentType="application/vnd.openxmlformats-officedocument.presentationml.tags+xml"/>
  <Override PartName="/ppt/tags/tag1144.xml" ContentType="application/vnd.openxmlformats-officedocument.presentationml.tags+xml"/>
  <Override PartName="/ppt/tags/tag1145.xml" ContentType="application/vnd.openxmlformats-officedocument.presentationml.tags+xml"/>
  <Override PartName="/ppt/tags/tag1146.xml" ContentType="application/vnd.openxmlformats-officedocument.presentationml.tags+xml"/>
  <Override PartName="/ppt/tags/tag1147.xml" ContentType="application/vnd.openxmlformats-officedocument.presentationml.tags+xml"/>
  <Override PartName="/ppt/tags/tag1148.xml" ContentType="application/vnd.openxmlformats-officedocument.presentationml.tags+xml"/>
  <Override PartName="/ppt/tags/tag1149.xml" ContentType="application/vnd.openxmlformats-officedocument.presentationml.tags+xml"/>
  <Override PartName="/ppt/tags/tag115.xml" ContentType="application/vnd.openxmlformats-officedocument.presentationml.tags+xml"/>
  <Override PartName="/ppt/tags/tag1150.xml" ContentType="application/vnd.openxmlformats-officedocument.presentationml.tags+xml"/>
  <Override PartName="/ppt/tags/tag1151.xml" ContentType="application/vnd.openxmlformats-officedocument.presentationml.tags+xml"/>
  <Override PartName="/ppt/tags/tag1152.xml" ContentType="application/vnd.openxmlformats-officedocument.presentationml.tags+xml"/>
  <Override PartName="/ppt/tags/tag1153.xml" ContentType="application/vnd.openxmlformats-officedocument.presentationml.tags+xml"/>
  <Override PartName="/ppt/tags/tag1154.xml" ContentType="application/vnd.openxmlformats-officedocument.presentationml.tags+xml"/>
  <Override PartName="/ppt/tags/tag1155.xml" ContentType="application/vnd.openxmlformats-officedocument.presentationml.tags+xml"/>
  <Override PartName="/ppt/tags/tag1156.xml" ContentType="application/vnd.openxmlformats-officedocument.presentationml.tags+xml"/>
  <Override PartName="/ppt/tags/tag1157.xml" ContentType="application/vnd.openxmlformats-officedocument.presentationml.tags+xml"/>
  <Override PartName="/ppt/tags/tag1158.xml" ContentType="application/vnd.openxmlformats-officedocument.presentationml.tags+xml"/>
  <Override PartName="/ppt/tags/tag1159.xml" ContentType="application/vnd.openxmlformats-officedocument.presentationml.tags+xml"/>
  <Override PartName="/ppt/tags/tag116.xml" ContentType="application/vnd.openxmlformats-officedocument.presentationml.tags+xml"/>
  <Override PartName="/ppt/tags/tag1160.xml" ContentType="application/vnd.openxmlformats-officedocument.presentationml.tags+xml"/>
  <Override PartName="/ppt/tags/tag1161.xml" ContentType="application/vnd.openxmlformats-officedocument.presentationml.tags+xml"/>
  <Override PartName="/ppt/tags/tag1162.xml" ContentType="application/vnd.openxmlformats-officedocument.presentationml.tags+xml"/>
  <Override PartName="/ppt/tags/tag1163.xml" ContentType="application/vnd.openxmlformats-officedocument.presentationml.tags+xml"/>
  <Override PartName="/ppt/tags/tag1164.xml" ContentType="application/vnd.openxmlformats-officedocument.presentationml.tags+xml"/>
  <Override PartName="/ppt/tags/tag1165.xml" ContentType="application/vnd.openxmlformats-officedocument.presentationml.tags+xml"/>
  <Override PartName="/ppt/tags/tag1166.xml" ContentType="application/vnd.openxmlformats-officedocument.presentationml.tags+xml"/>
  <Override PartName="/ppt/tags/tag1167.xml" ContentType="application/vnd.openxmlformats-officedocument.presentationml.tags+xml"/>
  <Override PartName="/ppt/tags/tag1168.xml" ContentType="application/vnd.openxmlformats-officedocument.presentationml.tags+xml"/>
  <Override PartName="/ppt/tags/tag1169.xml" ContentType="application/vnd.openxmlformats-officedocument.presentationml.tags+xml"/>
  <Override PartName="/ppt/tags/tag117.xml" ContentType="application/vnd.openxmlformats-officedocument.presentationml.tags+xml"/>
  <Override PartName="/ppt/tags/tag1170.xml" ContentType="application/vnd.openxmlformats-officedocument.presentationml.tags+xml"/>
  <Override PartName="/ppt/tags/tag1171.xml" ContentType="application/vnd.openxmlformats-officedocument.presentationml.tags+xml"/>
  <Override PartName="/ppt/tags/tag1172.xml" ContentType="application/vnd.openxmlformats-officedocument.presentationml.tags+xml"/>
  <Override PartName="/ppt/tags/tag1173.xml" ContentType="application/vnd.openxmlformats-officedocument.presentationml.tags+xml"/>
  <Override PartName="/ppt/tags/tag1174.xml" ContentType="application/vnd.openxmlformats-officedocument.presentationml.tags+xml"/>
  <Override PartName="/ppt/tags/tag1175.xml" ContentType="application/vnd.openxmlformats-officedocument.presentationml.tags+xml"/>
  <Override PartName="/ppt/tags/tag1176.xml" ContentType="application/vnd.openxmlformats-officedocument.presentationml.tags+xml"/>
  <Override PartName="/ppt/tags/tag1177.xml" ContentType="application/vnd.openxmlformats-officedocument.presentationml.tags+xml"/>
  <Override PartName="/ppt/tags/tag1178.xml" ContentType="application/vnd.openxmlformats-officedocument.presentationml.tags+xml"/>
  <Override PartName="/ppt/tags/tag1179.xml" ContentType="application/vnd.openxmlformats-officedocument.presentationml.tags+xml"/>
  <Override PartName="/ppt/tags/tag118.xml" ContentType="application/vnd.openxmlformats-officedocument.presentationml.tags+xml"/>
  <Override PartName="/ppt/tags/tag1180.xml" ContentType="application/vnd.openxmlformats-officedocument.presentationml.tags+xml"/>
  <Override PartName="/ppt/tags/tag1181.xml" ContentType="application/vnd.openxmlformats-officedocument.presentationml.tags+xml"/>
  <Override PartName="/ppt/tags/tag1182.xml" ContentType="application/vnd.openxmlformats-officedocument.presentationml.tags+xml"/>
  <Override PartName="/ppt/tags/tag1183.xml" ContentType="application/vnd.openxmlformats-officedocument.presentationml.tags+xml"/>
  <Override PartName="/ppt/tags/tag1184.xml" ContentType="application/vnd.openxmlformats-officedocument.presentationml.tags+xml"/>
  <Override PartName="/ppt/tags/tag1185.xml" ContentType="application/vnd.openxmlformats-officedocument.presentationml.tags+xml"/>
  <Override PartName="/ppt/tags/tag1186.xml" ContentType="application/vnd.openxmlformats-officedocument.presentationml.tags+xml"/>
  <Override PartName="/ppt/tags/tag1187.xml" ContentType="application/vnd.openxmlformats-officedocument.presentationml.tags+xml"/>
  <Override PartName="/ppt/tags/tag1188.xml" ContentType="application/vnd.openxmlformats-officedocument.presentationml.tags+xml"/>
  <Override PartName="/ppt/tags/tag1189.xml" ContentType="application/vnd.openxmlformats-officedocument.presentationml.tags+xml"/>
  <Override PartName="/ppt/tags/tag119.xml" ContentType="application/vnd.openxmlformats-officedocument.presentationml.tags+xml"/>
  <Override PartName="/ppt/tags/tag1190.xml" ContentType="application/vnd.openxmlformats-officedocument.presentationml.tags+xml"/>
  <Override PartName="/ppt/tags/tag1191.xml" ContentType="application/vnd.openxmlformats-officedocument.presentationml.tags+xml"/>
  <Override PartName="/ppt/tags/tag1192.xml" ContentType="application/vnd.openxmlformats-officedocument.presentationml.tags+xml"/>
  <Override PartName="/ppt/tags/tag1193.xml" ContentType="application/vnd.openxmlformats-officedocument.presentationml.tags+xml"/>
  <Override PartName="/ppt/tags/tag1194.xml" ContentType="application/vnd.openxmlformats-officedocument.presentationml.tags+xml"/>
  <Override PartName="/ppt/tags/tag1195.xml" ContentType="application/vnd.openxmlformats-officedocument.presentationml.tags+xml"/>
  <Override PartName="/ppt/tags/tag1196.xml" ContentType="application/vnd.openxmlformats-officedocument.presentationml.tags+xml"/>
  <Override PartName="/ppt/tags/tag1197.xml" ContentType="application/vnd.openxmlformats-officedocument.presentationml.tags+xml"/>
  <Override PartName="/ppt/tags/tag1198.xml" ContentType="application/vnd.openxmlformats-officedocument.presentationml.tags+xml"/>
  <Override PartName="/ppt/tags/tag119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00.xml" ContentType="application/vnd.openxmlformats-officedocument.presentationml.tags+xml"/>
  <Override PartName="/ppt/tags/tag1201.xml" ContentType="application/vnd.openxmlformats-officedocument.presentationml.tags+xml"/>
  <Override PartName="/ppt/tags/tag1202.xml" ContentType="application/vnd.openxmlformats-officedocument.presentationml.tags+xml"/>
  <Override PartName="/ppt/tags/tag1203.xml" ContentType="application/vnd.openxmlformats-officedocument.presentationml.tags+xml"/>
  <Override PartName="/ppt/tags/tag1204.xml" ContentType="application/vnd.openxmlformats-officedocument.presentationml.tags+xml"/>
  <Override PartName="/ppt/tags/tag1205.xml" ContentType="application/vnd.openxmlformats-officedocument.presentationml.tags+xml"/>
  <Override PartName="/ppt/tags/tag1206.xml" ContentType="application/vnd.openxmlformats-officedocument.presentationml.tags+xml"/>
  <Override PartName="/ppt/tags/tag1207.xml" ContentType="application/vnd.openxmlformats-officedocument.presentationml.tags+xml"/>
  <Override PartName="/ppt/tags/tag1208.xml" ContentType="application/vnd.openxmlformats-officedocument.presentationml.tags+xml"/>
  <Override PartName="/ppt/tags/tag1209.xml" ContentType="application/vnd.openxmlformats-officedocument.presentationml.tags+xml"/>
  <Override PartName="/ppt/tags/tag121.xml" ContentType="application/vnd.openxmlformats-officedocument.presentationml.tags+xml"/>
  <Override PartName="/ppt/tags/tag1210.xml" ContentType="application/vnd.openxmlformats-officedocument.presentationml.tags+xml"/>
  <Override PartName="/ppt/tags/tag1211.xml" ContentType="application/vnd.openxmlformats-officedocument.presentationml.tags+xml"/>
  <Override PartName="/ppt/tags/tag1212.xml" ContentType="application/vnd.openxmlformats-officedocument.presentationml.tags+xml"/>
  <Override PartName="/ppt/tags/tag1213.xml" ContentType="application/vnd.openxmlformats-officedocument.presentationml.tags+xml"/>
  <Override PartName="/ppt/tags/tag1214.xml" ContentType="application/vnd.openxmlformats-officedocument.presentationml.tags+xml"/>
  <Override PartName="/ppt/tags/tag1215.xml" ContentType="application/vnd.openxmlformats-officedocument.presentationml.tags+xml"/>
  <Override PartName="/ppt/tags/tag1216.xml" ContentType="application/vnd.openxmlformats-officedocument.presentationml.tags+xml"/>
  <Override PartName="/ppt/tags/tag1217.xml" ContentType="application/vnd.openxmlformats-officedocument.presentationml.tags+xml"/>
  <Override PartName="/ppt/tags/tag1218.xml" ContentType="application/vnd.openxmlformats-officedocument.presentationml.tags+xml"/>
  <Override PartName="/ppt/tags/tag1219.xml" ContentType="application/vnd.openxmlformats-officedocument.presentationml.tags+xml"/>
  <Override PartName="/ppt/tags/tag122.xml" ContentType="application/vnd.openxmlformats-officedocument.presentationml.tags+xml"/>
  <Override PartName="/ppt/tags/tag1220.xml" ContentType="application/vnd.openxmlformats-officedocument.presentationml.tags+xml"/>
  <Override PartName="/ppt/tags/tag1221.xml" ContentType="application/vnd.openxmlformats-officedocument.presentationml.tags+xml"/>
  <Override PartName="/ppt/tags/tag1222.xml" ContentType="application/vnd.openxmlformats-officedocument.presentationml.tags+xml"/>
  <Override PartName="/ppt/tags/tag1223.xml" ContentType="application/vnd.openxmlformats-officedocument.presentationml.tags+xml"/>
  <Override PartName="/ppt/tags/tag1224.xml" ContentType="application/vnd.openxmlformats-officedocument.presentationml.tags+xml"/>
  <Override PartName="/ppt/tags/tag1225.xml" ContentType="application/vnd.openxmlformats-officedocument.presentationml.tags+xml"/>
  <Override PartName="/ppt/tags/tag1226.xml" ContentType="application/vnd.openxmlformats-officedocument.presentationml.tags+xml"/>
  <Override PartName="/ppt/tags/tag1227.xml" ContentType="application/vnd.openxmlformats-officedocument.presentationml.tags+xml"/>
  <Override PartName="/ppt/tags/tag1228.xml" ContentType="application/vnd.openxmlformats-officedocument.presentationml.tags+xml"/>
  <Override PartName="/ppt/tags/tag1229.xml" ContentType="application/vnd.openxmlformats-officedocument.presentationml.tags+xml"/>
  <Override PartName="/ppt/tags/tag123.xml" ContentType="application/vnd.openxmlformats-officedocument.presentationml.tags+xml"/>
  <Override PartName="/ppt/tags/tag1230.xml" ContentType="application/vnd.openxmlformats-officedocument.presentationml.tags+xml"/>
  <Override PartName="/ppt/tags/tag1231.xml" ContentType="application/vnd.openxmlformats-officedocument.presentationml.tags+xml"/>
  <Override PartName="/ppt/tags/tag1232.xml" ContentType="application/vnd.openxmlformats-officedocument.presentationml.tags+xml"/>
  <Override PartName="/ppt/tags/tag1233.xml" ContentType="application/vnd.openxmlformats-officedocument.presentationml.tags+xml"/>
  <Override PartName="/ppt/tags/tag1234.xml" ContentType="application/vnd.openxmlformats-officedocument.presentationml.tags+xml"/>
  <Override PartName="/ppt/tags/tag1235.xml" ContentType="application/vnd.openxmlformats-officedocument.presentationml.tags+xml"/>
  <Override PartName="/ppt/tags/tag1236.xml" ContentType="application/vnd.openxmlformats-officedocument.presentationml.tags+xml"/>
  <Override PartName="/ppt/tags/tag1237.xml" ContentType="application/vnd.openxmlformats-officedocument.presentationml.tags+xml"/>
  <Override PartName="/ppt/tags/tag1238.xml" ContentType="application/vnd.openxmlformats-officedocument.presentationml.tags+xml"/>
  <Override PartName="/ppt/tags/tag1239.xml" ContentType="application/vnd.openxmlformats-officedocument.presentationml.tags+xml"/>
  <Override PartName="/ppt/tags/tag124.xml" ContentType="application/vnd.openxmlformats-officedocument.presentationml.tags+xml"/>
  <Override PartName="/ppt/tags/tag1240.xml" ContentType="application/vnd.openxmlformats-officedocument.presentationml.tags+xml"/>
  <Override PartName="/ppt/tags/tag1241.xml" ContentType="application/vnd.openxmlformats-officedocument.presentationml.tags+xml"/>
  <Override PartName="/ppt/tags/tag1242.xml" ContentType="application/vnd.openxmlformats-officedocument.presentationml.tags+xml"/>
  <Override PartName="/ppt/tags/tag1243.xml" ContentType="application/vnd.openxmlformats-officedocument.presentationml.tags+xml"/>
  <Override PartName="/ppt/tags/tag1244.xml" ContentType="application/vnd.openxmlformats-officedocument.presentationml.tags+xml"/>
  <Override PartName="/ppt/tags/tag1245.xml" ContentType="application/vnd.openxmlformats-officedocument.presentationml.tags+xml"/>
  <Override PartName="/ppt/tags/tag1246.xml" ContentType="application/vnd.openxmlformats-officedocument.presentationml.tags+xml"/>
  <Override PartName="/ppt/tags/tag1247.xml" ContentType="application/vnd.openxmlformats-officedocument.presentationml.tags+xml"/>
  <Override PartName="/ppt/tags/tag1248.xml" ContentType="application/vnd.openxmlformats-officedocument.presentationml.tags+xml"/>
  <Override PartName="/ppt/tags/tag1249.xml" ContentType="application/vnd.openxmlformats-officedocument.presentationml.tags+xml"/>
  <Override PartName="/ppt/tags/tag125.xml" ContentType="application/vnd.openxmlformats-officedocument.presentationml.tags+xml"/>
  <Override PartName="/ppt/tags/tag1250.xml" ContentType="application/vnd.openxmlformats-officedocument.presentationml.tags+xml"/>
  <Override PartName="/ppt/tags/tag1251.xml" ContentType="application/vnd.openxmlformats-officedocument.presentationml.tags+xml"/>
  <Override PartName="/ppt/tags/tag1252.xml" ContentType="application/vnd.openxmlformats-officedocument.presentationml.tags+xml"/>
  <Override PartName="/ppt/tags/tag1253.xml" ContentType="application/vnd.openxmlformats-officedocument.presentationml.tags+xml"/>
  <Override PartName="/ppt/tags/tag1254.xml" ContentType="application/vnd.openxmlformats-officedocument.presentationml.tags+xml"/>
  <Override PartName="/ppt/tags/tag1255.xml" ContentType="application/vnd.openxmlformats-officedocument.presentationml.tags+xml"/>
  <Override PartName="/ppt/tags/tag1256.xml" ContentType="application/vnd.openxmlformats-officedocument.presentationml.tags+xml"/>
  <Override PartName="/ppt/tags/tag1257.xml" ContentType="application/vnd.openxmlformats-officedocument.presentationml.tags+xml"/>
  <Override PartName="/ppt/tags/tag1258.xml" ContentType="application/vnd.openxmlformats-officedocument.presentationml.tags+xml"/>
  <Override PartName="/ppt/tags/tag1259.xml" ContentType="application/vnd.openxmlformats-officedocument.presentationml.tags+xml"/>
  <Override PartName="/ppt/tags/tag126.xml" ContentType="application/vnd.openxmlformats-officedocument.presentationml.tags+xml"/>
  <Override PartName="/ppt/tags/tag1260.xml" ContentType="application/vnd.openxmlformats-officedocument.presentationml.tags+xml"/>
  <Override PartName="/ppt/tags/tag1261.xml" ContentType="application/vnd.openxmlformats-officedocument.presentationml.tags+xml"/>
  <Override PartName="/ppt/tags/tag1262.xml" ContentType="application/vnd.openxmlformats-officedocument.presentationml.tags+xml"/>
  <Override PartName="/ppt/tags/tag1263.xml" ContentType="application/vnd.openxmlformats-officedocument.presentationml.tags+xml"/>
  <Override PartName="/ppt/tags/tag1264.xml" ContentType="application/vnd.openxmlformats-officedocument.presentationml.tags+xml"/>
  <Override PartName="/ppt/tags/tag1265.xml" ContentType="application/vnd.openxmlformats-officedocument.presentationml.tags+xml"/>
  <Override PartName="/ppt/tags/tag1266.xml" ContentType="application/vnd.openxmlformats-officedocument.presentationml.tags+xml"/>
  <Override PartName="/ppt/tags/tag1267.xml" ContentType="application/vnd.openxmlformats-officedocument.presentationml.tags+xml"/>
  <Override PartName="/ppt/tags/tag1268.xml" ContentType="application/vnd.openxmlformats-officedocument.presentationml.tags+xml"/>
  <Override PartName="/ppt/tags/tag1269.xml" ContentType="application/vnd.openxmlformats-officedocument.presentationml.tags+xml"/>
  <Override PartName="/ppt/tags/tag127.xml" ContentType="application/vnd.openxmlformats-officedocument.presentationml.tags+xml"/>
  <Override PartName="/ppt/tags/tag1270.xml" ContentType="application/vnd.openxmlformats-officedocument.presentationml.tags+xml"/>
  <Override PartName="/ppt/tags/tag1271.xml" ContentType="application/vnd.openxmlformats-officedocument.presentationml.tags+xml"/>
  <Override PartName="/ppt/tags/tag1272.xml" ContentType="application/vnd.openxmlformats-officedocument.presentationml.tags+xml"/>
  <Override PartName="/ppt/tags/tag1273.xml" ContentType="application/vnd.openxmlformats-officedocument.presentationml.tags+xml"/>
  <Override PartName="/ppt/tags/tag1274.xml" ContentType="application/vnd.openxmlformats-officedocument.presentationml.tags+xml"/>
  <Override PartName="/ppt/tags/tag1275.xml" ContentType="application/vnd.openxmlformats-officedocument.presentationml.tags+xml"/>
  <Override PartName="/ppt/tags/tag1276.xml" ContentType="application/vnd.openxmlformats-officedocument.presentationml.tags+xml"/>
  <Override PartName="/ppt/tags/tag1277.xml" ContentType="application/vnd.openxmlformats-officedocument.presentationml.tags+xml"/>
  <Override PartName="/ppt/tags/tag1278.xml" ContentType="application/vnd.openxmlformats-officedocument.presentationml.tags+xml"/>
  <Override PartName="/ppt/tags/tag1279.xml" ContentType="application/vnd.openxmlformats-officedocument.presentationml.tags+xml"/>
  <Override PartName="/ppt/tags/tag128.xml" ContentType="application/vnd.openxmlformats-officedocument.presentationml.tags+xml"/>
  <Override PartName="/ppt/tags/tag1280.xml" ContentType="application/vnd.openxmlformats-officedocument.presentationml.tags+xml"/>
  <Override PartName="/ppt/tags/tag1281.xml" ContentType="application/vnd.openxmlformats-officedocument.presentationml.tags+xml"/>
  <Override PartName="/ppt/tags/tag1282.xml" ContentType="application/vnd.openxmlformats-officedocument.presentationml.tags+xml"/>
  <Override PartName="/ppt/tags/tag1283.xml" ContentType="application/vnd.openxmlformats-officedocument.presentationml.tags+xml"/>
  <Override PartName="/ppt/tags/tag1284.xml" ContentType="application/vnd.openxmlformats-officedocument.presentationml.tags+xml"/>
  <Override PartName="/ppt/tags/tag1285.xml" ContentType="application/vnd.openxmlformats-officedocument.presentationml.tags+xml"/>
  <Override PartName="/ppt/tags/tag1286.xml" ContentType="application/vnd.openxmlformats-officedocument.presentationml.tags+xml"/>
  <Override PartName="/ppt/tags/tag1287.xml" ContentType="application/vnd.openxmlformats-officedocument.presentationml.tags+xml"/>
  <Override PartName="/ppt/tags/tag1288.xml" ContentType="application/vnd.openxmlformats-officedocument.presentationml.tags+xml"/>
  <Override PartName="/ppt/tags/tag1289.xml" ContentType="application/vnd.openxmlformats-officedocument.presentationml.tags+xml"/>
  <Override PartName="/ppt/tags/tag129.xml" ContentType="application/vnd.openxmlformats-officedocument.presentationml.tags+xml"/>
  <Override PartName="/ppt/tags/tag1290.xml" ContentType="application/vnd.openxmlformats-officedocument.presentationml.tags+xml"/>
  <Override PartName="/ppt/tags/tag1291.xml" ContentType="application/vnd.openxmlformats-officedocument.presentationml.tags+xml"/>
  <Override PartName="/ppt/tags/tag1292.xml" ContentType="application/vnd.openxmlformats-officedocument.presentationml.tags+xml"/>
  <Override PartName="/ppt/tags/tag1293.xml" ContentType="application/vnd.openxmlformats-officedocument.presentationml.tags+xml"/>
  <Override PartName="/ppt/tags/tag1294.xml" ContentType="application/vnd.openxmlformats-officedocument.presentationml.tags+xml"/>
  <Override PartName="/ppt/tags/tag1295.xml" ContentType="application/vnd.openxmlformats-officedocument.presentationml.tags+xml"/>
  <Override PartName="/ppt/tags/tag1296.xml" ContentType="application/vnd.openxmlformats-officedocument.presentationml.tags+xml"/>
  <Override PartName="/ppt/tags/tag1297.xml" ContentType="application/vnd.openxmlformats-officedocument.presentationml.tags+xml"/>
  <Override PartName="/ppt/tags/tag1298.xml" ContentType="application/vnd.openxmlformats-officedocument.presentationml.tags+xml"/>
  <Override PartName="/ppt/tags/tag129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00.xml" ContentType="application/vnd.openxmlformats-officedocument.presentationml.tags+xml"/>
  <Override PartName="/ppt/tags/tag1301.xml" ContentType="application/vnd.openxmlformats-officedocument.presentationml.tags+xml"/>
  <Override PartName="/ppt/tags/tag1302.xml" ContentType="application/vnd.openxmlformats-officedocument.presentationml.tags+xml"/>
  <Override PartName="/ppt/tags/tag1303.xml" ContentType="application/vnd.openxmlformats-officedocument.presentationml.tags+xml"/>
  <Override PartName="/ppt/tags/tag1304.xml" ContentType="application/vnd.openxmlformats-officedocument.presentationml.tags+xml"/>
  <Override PartName="/ppt/tags/tag1305.xml" ContentType="application/vnd.openxmlformats-officedocument.presentationml.tags+xml"/>
  <Override PartName="/ppt/tags/tag1306.xml" ContentType="application/vnd.openxmlformats-officedocument.presentationml.tags+xml"/>
  <Override PartName="/ppt/tags/tag1307.xml" ContentType="application/vnd.openxmlformats-officedocument.presentationml.tags+xml"/>
  <Override PartName="/ppt/tags/tag1308.xml" ContentType="application/vnd.openxmlformats-officedocument.presentationml.tags+xml"/>
  <Override PartName="/ppt/tags/tag1309.xml" ContentType="application/vnd.openxmlformats-officedocument.presentationml.tags+xml"/>
  <Override PartName="/ppt/tags/tag131.xml" ContentType="application/vnd.openxmlformats-officedocument.presentationml.tags+xml"/>
  <Override PartName="/ppt/tags/tag1310.xml" ContentType="application/vnd.openxmlformats-officedocument.presentationml.tags+xml"/>
  <Override PartName="/ppt/tags/tag1311.xml" ContentType="application/vnd.openxmlformats-officedocument.presentationml.tags+xml"/>
  <Override PartName="/ppt/tags/tag1312.xml" ContentType="application/vnd.openxmlformats-officedocument.presentationml.tags+xml"/>
  <Override PartName="/ppt/tags/tag1313.xml" ContentType="application/vnd.openxmlformats-officedocument.presentationml.tags+xml"/>
  <Override PartName="/ppt/tags/tag1314.xml" ContentType="application/vnd.openxmlformats-officedocument.presentationml.tags+xml"/>
  <Override PartName="/ppt/tags/tag1315.xml" ContentType="application/vnd.openxmlformats-officedocument.presentationml.tags+xml"/>
  <Override PartName="/ppt/tags/tag1316.xml" ContentType="application/vnd.openxmlformats-officedocument.presentationml.tags+xml"/>
  <Override PartName="/ppt/tags/tag1317.xml" ContentType="application/vnd.openxmlformats-officedocument.presentationml.tags+xml"/>
  <Override PartName="/ppt/tags/tag1318.xml" ContentType="application/vnd.openxmlformats-officedocument.presentationml.tags+xml"/>
  <Override PartName="/ppt/tags/tag1319.xml" ContentType="application/vnd.openxmlformats-officedocument.presentationml.tags+xml"/>
  <Override PartName="/ppt/tags/tag132.xml" ContentType="application/vnd.openxmlformats-officedocument.presentationml.tags+xml"/>
  <Override PartName="/ppt/tags/tag1320.xml" ContentType="application/vnd.openxmlformats-officedocument.presentationml.tags+xml"/>
  <Override PartName="/ppt/tags/tag1321.xml" ContentType="application/vnd.openxmlformats-officedocument.presentationml.tags+xml"/>
  <Override PartName="/ppt/tags/tag1322.xml" ContentType="application/vnd.openxmlformats-officedocument.presentationml.tags+xml"/>
  <Override PartName="/ppt/tags/tag1323.xml" ContentType="application/vnd.openxmlformats-officedocument.presentationml.tags+xml"/>
  <Override PartName="/ppt/tags/tag1324.xml" ContentType="application/vnd.openxmlformats-officedocument.presentationml.tags+xml"/>
  <Override PartName="/ppt/tags/tag1325.xml" ContentType="application/vnd.openxmlformats-officedocument.presentationml.tags+xml"/>
  <Override PartName="/ppt/tags/tag1326.xml" ContentType="application/vnd.openxmlformats-officedocument.presentationml.tags+xml"/>
  <Override PartName="/ppt/tags/tag1327.xml" ContentType="application/vnd.openxmlformats-officedocument.presentationml.tags+xml"/>
  <Override PartName="/ppt/tags/tag1328.xml" ContentType="application/vnd.openxmlformats-officedocument.presentationml.tags+xml"/>
  <Override PartName="/ppt/tags/tag1329.xml" ContentType="application/vnd.openxmlformats-officedocument.presentationml.tags+xml"/>
  <Override PartName="/ppt/tags/tag133.xml" ContentType="application/vnd.openxmlformats-officedocument.presentationml.tags+xml"/>
  <Override PartName="/ppt/tags/tag1330.xml" ContentType="application/vnd.openxmlformats-officedocument.presentationml.tags+xml"/>
  <Override PartName="/ppt/tags/tag1331.xml" ContentType="application/vnd.openxmlformats-officedocument.presentationml.tags+xml"/>
  <Override PartName="/ppt/tags/tag1332.xml" ContentType="application/vnd.openxmlformats-officedocument.presentationml.tags+xml"/>
  <Override PartName="/ppt/tags/tag1333.xml" ContentType="application/vnd.openxmlformats-officedocument.presentationml.tags+xml"/>
  <Override PartName="/ppt/tags/tag1334.xml" ContentType="application/vnd.openxmlformats-officedocument.presentationml.tags+xml"/>
  <Override PartName="/ppt/tags/tag1335.xml" ContentType="application/vnd.openxmlformats-officedocument.presentationml.tags+xml"/>
  <Override PartName="/ppt/tags/tag1336.xml" ContentType="application/vnd.openxmlformats-officedocument.presentationml.tags+xml"/>
  <Override PartName="/ppt/tags/tag1337.xml" ContentType="application/vnd.openxmlformats-officedocument.presentationml.tags+xml"/>
  <Override PartName="/ppt/tags/tag1338.xml" ContentType="application/vnd.openxmlformats-officedocument.presentationml.tags+xml"/>
  <Override PartName="/ppt/tags/tag1339.xml" ContentType="application/vnd.openxmlformats-officedocument.presentationml.tags+xml"/>
  <Override PartName="/ppt/tags/tag134.xml" ContentType="application/vnd.openxmlformats-officedocument.presentationml.tags+xml"/>
  <Override PartName="/ppt/tags/tag1340.xml" ContentType="application/vnd.openxmlformats-officedocument.presentationml.tags+xml"/>
  <Override PartName="/ppt/tags/tag1341.xml" ContentType="application/vnd.openxmlformats-officedocument.presentationml.tags+xml"/>
  <Override PartName="/ppt/tags/tag1342.xml" ContentType="application/vnd.openxmlformats-officedocument.presentationml.tags+xml"/>
  <Override PartName="/ppt/tags/tag1343.xml" ContentType="application/vnd.openxmlformats-officedocument.presentationml.tags+xml"/>
  <Override PartName="/ppt/tags/tag1344.xml" ContentType="application/vnd.openxmlformats-officedocument.presentationml.tags+xml"/>
  <Override PartName="/ppt/tags/tag1345.xml" ContentType="application/vnd.openxmlformats-officedocument.presentationml.tags+xml"/>
  <Override PartName="/ppt/tags/tag1346.xml" ContentType="application/vnd.openxmlformats-officedocument.presentationml.tags+xml"/>
  <Override PartName="/ppt/tags/tag1347.xml" ContentType="application/vnd.openxmlformats-officedocument.presentationml.tags+xml"/>
  <Override PartName="/ppt/tags/tag1348.xml" ContentType="application/vnd.openxmlformats-officedocument.presentationml.tags+xml"/>
  <Override PartName="/ppt/tags/tag1349.xml" ContentType="application/vnd.openxmlformats-officedocument.presentationml.tags+xml"/>
  <Override PartName="/ppt/tags/tag135.xml" ContentType="application/vnd.openxmlformats-officedocument.presentationml.tags+xml"/>
  <Override PartName="/ppt/tags/tag1350.xml" ContentType="application/vnd.openxmlformats-officedocument.presentationml.tags+xml"/>
  <Override PartName="/ppt/tags/tag1351.xml" ContentType="application/vnd.openxmlformats-officedocument.presentationml.tags+xml"/>
  <Override PartName="/ppt/tags/tag1352.xml" ContentType="application/vnd.openxmlformats-officedocument.presentationml.tags+xml"/>
  <Override PartName="/ppt/tags/tag1353.xml" ContentType="application/vnd.openxmlformats-officedocument.presentationml.tags+xml"/>
  <Override PartName="/ppt/tags/tag1354.xml" ContentType="application/vnd.openxmlformats-officedocument.presentationml.tags+xml"/>
  <Override PartName="/ppt/tags/tag1355.xml" ContentType="application/vnd.openxmlformats-officedocument.presentationml.tags+xml"/>
  <Override PartName="/ppt/tags/tag1356.xml" ContentType="application/vnd.openxmlformats-officedocument.presentationml.tags+xml"/>
  <Override PartName="/ppt/tags/tag1357.xml" ContentType="application/vnd.openxmlformats-officedocument.presentationml.tags+xml"/>
  <Override PartName="/ppt/tags/tag1358.xml" ContentType="application/vnd.openxmlformats-officedocument.presentationml.tags+xml"/>
  <Override PartName="/ppt/tags/tag1359.xml" ContentType="application/vnd.openxmlformats-officedocument.presentationml.tags+xml"/>
  <Override PartName="/ppt/tags/tag136.xml" ContentType="application/vnd.openxmlformats-officedocument.presentationml.tags+xml"/>
  <Override PartName="/ppt/tags/tag1360.xml" ContentType="application/vnd.openxmlformats-officedocument.presentationml.tags+xml"/>
  <Override PartName="/ppt/tags/tag1361.xml" ContentType="application/vnd.openxmlformats-officedocument.presentationml.tags+xml"/>
  <Override PartName="/ppt/tags/tag1362.xml" ContentType="application/vnd.openxmlformats-officedocument.presentationml.tags+xml"/>
  <Override PartName="/ppt/tags/tag1363.xml" ContentType="application/vnd.openxmlformats-officedocument.presentationml.tags+xml"/>
  <Override PartName="/ppt/tags/tag1364.xml" ContentType="application/vnd.openxmlformats-officedocument.presentationml.tags+xml"/>
  <Override PartName="/ppt/tags/tag1365.xml" ContentType="application/vnd.openxmlformats-officedocument.presentationml.tags+xml"/>
  <Override PartName="/ppt/tags/tag1366.xml" ContentType="application/vnd.openxmlformats-officedocument.presentationml.tags+xml"/>
  <Override PartName="/ppt/tags/tag1367.xml" ContentType="application/vnd.openxmlformats-officedocument.presentationml.tags+xml"/>
  <Override PartName="/ppt/tags/tag1368.xml" ContentType="application/vnd.openxmlformats-officedocument.presentationml.tags+xml"/>
  <Override PartName="/ppt/tags/tag1369.xml" ContentType="application/vnd.openxmlformats-officedocument.presentationml.tags+xml"/>
  <Override PartName="/ppt/tags/tag137.xml" ContentType="application/vnd.openxmlformats-officedocument.presentationml.tags+xml"/>
  <Override PartName="/ppt/tags/tag1370.xml" ContentType="application/vnd.openxmlformats-officedocument.presentationml.tags+xml"/>
  <Override PartName="/ppt/tags/tag1371.xml" ContentType="application/vnd.openxmlformats-officedocument.presentationml.tags+xml"/>
  <Override PartName="/ppt/tags/tag1372.xml" ContentType="application/vnd.openxmlformats-officedocument.presentationml.tags+xml"/>
  <Override PartName="/ppt/tags/tag1373.xml" ContentType="application/vnd.openxmlformats-officedocument.presentationml.tags+xml"/>
  <Override PartName="/ppt/tags/tag1374.xml" ContentType="application/vnd.openxmlformats-officedocument.presentationml.tags+xml"/>
  <Override PartName="/ppt/tags/tag1375.xml" ContentType="application/vnd.openxmlformats-officedocument.presentationml.tags+xml"/>
  <Override PartName="/ppt/tags/tag1376.xml" ContentType="application/vnd.openxmlformats-officedocument.presentationml.tags+xml"/>
  <Override PartName="/ppt/tags/tag1377.xml" ContentType="application/vnd.openxmlformats-officedocument.presentationml.tags+xml"/>
  <Override PartName="/ppt/tags/tag1378.xml" ContentType="application/vnd.openxmlformats-officedocument.presentationml.tags+xml"/>
  <Override PartName="/ppt/tags/tag1379.xml" ContentType="application/vnd.openxmlformats-officedocument.presentationml.tags+xml"/>
  <Override PartName="/ppt/tags/tag138.xml" ContentType="application/vnd.openxmlformats-officedocument.presentationml.tags+xml"/>
  <Override PartName="/ppt/tags/tag1380.xml" ContentType="application/vnd.openxmlformats-officedocument.presentationml.tags+xml"/>
  <Override PartName="/ppt/tags/tag1381.xml" ContentType="application/vnd.openxmlformats-officedocument.presentationml.tags+xml"/>
  <Override PartName="/ppt/tags/tag1382.xml" ContentType="application/vnd.openxmlformats-officedocument.presentationml.tags+xml"/>
  <Override PartName="/ppt/tags/tag1383.xml" ContentType="application/vnd.openxmlformats-officedocument.presentationml.tags+xml"/>
  <Override PartName="/ppt/tags/tag1384.xml" ContentType="application/vnd.openxmlformats-officedocument.presentationml.tags+xml"/>
  <Override PartName="/ppt/tags/tag1385.xml" ContentType="application/vnd.openxmlformats-officedocument.presentationml.tags+xml"/>
  <Override PartName="/ppt/tags/tag1386.xml" ContentType="application/vnd.openxmlformats-officedocument.presentationml.tags+xml"/>
  <Override PartName="/ppt/tags/tag1387.xml" ContentType="application/vnd.openxmlformats-officedocument.presentationml.tags+xml"/>
  <Override PartName="/ppt/tags/tag1388.xml" ContentType="application/vnd.openxmlformats-officedocument.presentationml.tags+xml"/>
  <Override PartName="/ppt/tags/tag1389.xml" ContentType="application/vnd.openxmlformats-officedocument.presentationml.tags+xml"/>
  <Override PartName="/ppt/tags/tag139.xml" ContentType="application/vnd.openxmlformats-officedocument.presentationml.tags+xml"/>
  <Override PartName="/ppt/tags/tag1390.xml" ContentType="application/vnd.openxmlformats-officedocument.presentationml.tags+xml"/>
  <Override PartName="/ppt/tags/tag1391.xml" ContentType="application/vnd.openxmlformats-officedocument.presentationml.tags+xml"/>
  <Override PartName="/ppt/tags/tag1392.xml" ContentType="application/vnd.openxmlformats-officedocument.presentationml.tags+xml"/>
  <Override PartName="/ppt/tags/tag1393.xml" ContentType="application/vnd.openxmlformats-officedocument.presentationml.tags+xml"/>
  <Override PartName="/ppt/tags/tag1394.xml" ContentType="application/vnd.openxmlformats-officedocument.presentationml.tags+xml"/>
  <Override PartName="/ppt/tags/tag1395.xml" ContentType="application/vnd.openxmlformats-officedocument.presentationml.tags+xml"/>
  <Override PartName="/ppt/tags/tag1396.xml" ContentType="application/vnd.openxmlformats-officedocument.presentationml.tags+xml"/>
  <Override PartName="/ppt/tags/tag1397.xml" ContentType="application/vnd.openxmlformats-officedocument.presentationml.tags+xml"/>
  <Override PartName="/ppt/tags/tag1398.xml" ContentType="application/vnd.openxmlformats-officedocument.presentationml.tags+xml"/>
  <Override PartName="/ppt/tags/tag139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00.xml" ContentType="application/vnd.openxmlformats-officedocument.presentationml.tags+xml"/>
  <Override PartName="/ppt/tags/tag1401.xml" ContentType="application/vnd.openxmlformats-officedocument.presentationml.tags+xml"/>
  <Override PartName="/ppt/tags/tag1402.xml" ContentType="application/vnd.openxmlformats-officedocument.presentationml.tags+xml"/>
  <Override PartName="/ppt/tags/tag1403.xml" ContentType="application/vnd.openxmlformats-officedocument.presentationml.tags+xml"/>
  <Override PartName="/ppt/tags/tag1404.xml" ContentType="application/vnd.openxmlformats-officedocument.presentationml.tags+xml"/>
  <Override PartName="/ppt/tags/tag1405.xml" ContentType="application/vnd.openxmlformats-officedocument.presentationml.tags+xml"/>
  <Override PartName="/ppt/tags/tag1406.xml" ContentType="application/vnd.openxmlformats-officedocument.presentationml.tags+xml"/>
  <Override PartName="/ppt/tags/tag1407.xml" ContentType="application/vnd.openxmlformats-officedocument.presentationml.tags+xml"/>
  <Override PartName="/ppt/tags/tag1408.xml" ContentType="application/vnd.openxmlformats-officedocument.presentationml.tags+xml"/>
  <Override PartName="/ppt/tags/tag1409.xml" ContentType="application/vnd.openxmlformats-officedocument.presentationml.tags+xml"/>
  <Override PartName="/ppt/tags/tag141.xml" ContentType="application/vnd.openxmlformats-officedocument.presentationml.tags+xml"/>
  <Override PartName="/ppt/tags/tag1410.xml" ContentType="application/vnd.openxmlformats-officedocument.presentationml.tags+xml"/>
  <Override PartName="/ppt/tags/tag1411.xml" ContentType="application/vnd.openxmlformats-officedocument.presentationml.tags+xml"/>
  <Override PartName="/ppt/tags/tag1412.xml" ContentType="application/vnd.openxmlformats-officedocument.presentationml.tags+xml"/>
  <Override PartName="/ppt/tags/tag1413.xml" ContentType="application/vnd.openxmlformats-officedocument.presentationml.tags+xml"/>
  <Override PartName="/ppt/tags/tag1414.xml" ContentType="application/vnd.openxmlformats-officedocument.presentationml.tags+xml"/>
  <Override PartName="/ppt/tags/tag1415.xml" ContentType="application/vnd.openxmlformats-officedocument.presentationml.tags+xml"/>
  <Override PartName="/ppt/tags/tag1416.xml" ContentType="application/vnd.openxmlformats-officedocument.presentationml.tags+xml"/>
  <Override PartName="/ppt/tags/tag1417.xml" ContentType="application/vnd.openxmlformats-officedocument.presentationml.tags+xml"/>
  <Override PartName="/ppt/tags/tag1418.xml" ContentType="application/vnd.openxmlformats-officedocument.presentationml.tags+xml"/>
  <Override PartName="/ppt/tags/tag1419.xml" ContentType="application/vnd.openxmlformats-officedocument.presentationml.tags+xml"/>
  <Override PartName="/ppt/tags/tag142.xml" ContentType="application/vnd.openxmlformats-officedocument.presentationml.tags+xml"/>
  <Override PartName="/ppt/tags/tag1420.xml" ContentType="application/vnd.openxmlformats-officedocument.presentationml.tags+xml"/>
  <Override PartName="/ppt/tags/tag1421.xml" ContentType="application/vnd.openxmlformats-officedocument.presentationml.tags+xml"/>
  <Override PartName="/ppt/tags/tag1422.xml" ContentType="application/vnd.openxmlformats-officedocument.presentationml.tags+xml"/>
  <Override PartName="/ppt/tags/tag1423.xml" ContentType="application/vnd.openxmlformats-officedocument.presentationml.tags+xml"/>
  <Override PartName="/ppt/tags/tag1424.xml" ContentType="application/vnd.openxmlformats-officedocument.presentationml.tags+xml"/>
  <Override PartName="/ppt/tags/tag1425.xml" ContentType="application/vnd.openxmlformats-officedocument.presentationml.tags+xml"/>
  <Override PartName="/ppt/tags/tag1426.xml" ContentType="application/vnd.openxmlformats-officedocument.presentationml.tags+xml"/>
  <Override PartName="/ppt/tags/tag1427.xml" ContentType="application/vnd.openxmlformats-officedocument.presentationml.tags+xml"/>
  <Override PartName="/ppt/tags/tag1428.xml" ContentType="application/vnd.openxmlformats-officedocument.presentationml.tags+xml"/>
  <Override PartName="/ppt/tags/tag1429.xml" ContentType="application/vnd.openxmlformats-officedocument.presentationml.tags+xml"/>
  <Override PartName="/ppt/tags/tag143.xml" ContentType="application/vnd.openxmlformats-officedocument.presentationml.tags+xml"/>
  <Override PartName="/ppt/tags/tag1430.xml" ContentType="application/vnd.openxmlformats-officedocument.presentationml.tags+xml"/>
  <Override PartName="/ppt/tags/tag1431.xml" ContentType="application/vnd.openxmlformats-officedocument.presentationml.tags+xml"/>
  <Override PartName="/ppt/tags/tag1432.xml" ContentType="application/vnd.openxmlformats-officedocument.presentationml.tags+xml"/>
  <Override PartName="/ppt/tags/tag1433.xml" ContentType="application/vnd.openxmlformats-officedocument.presentationml.tags+xml"/>
  <Override PartName="/ppt/tags/tag1434.xml" ContentType="application/vnd.openxmlformats-officedocument.presentationml.tags+xml"/>
  <Override PartName="/ppt/tags/tag1435.xml" ContentType="application/vnd.openxmlformats-officedocument.presentationml.tags+xml"/>
  <Override PartName="/ppt/tags/tag1436.xml" ContentType="application/vnd.openxmlformats-officedocument.presentationml.tags+xml"/>
  <Override PartName="/ppt/tags/tag1437.xml" ContentType="application/vnd.openxmlformats-officedocument.presentationml.tags+xml"/>
  <Override PartName="/ppt/tags/tag1438.xml" ContentType="application/vnd.openxmlformats-officedocument.presentationml.tags+xml"/>
  <Override PartName="/ppt/tags/tag1439.xml" ContentType="application/vnd.openxmlformats-officedocument.presentationml.tags+xml"/>
  <Override PartName="/ppt/tags/tag144.xml" ContentType="application/vnd.openxmlformats-officedocument.presentationml.tags+xml"/>
  <Override PartName="/ppt/tags/tag1440.xml" ContentType="application/vnd.openxmlformats-officedocument.presentationml.tags+xml"/>
  <Override PartName="/ppt/tags/tag1441.xml" ContentType="application/vnd.openxmlformats-officedocument.presentationml.tags+xml"/>
  <Override PartName="/ppt/tags/tag1442.xml" ContentType="application/vnd.openxmlformats-officedocument.presentationml.tags+xml"/>
  <Override PartName="/ppt/tags/tag1443.xml" ContentType="application/vnd.openxmlformats-officedocument.presentationml.tags+xml"/>
  <Override PartName="/ppt/tags/tag1444.xml" ContentType="application/vnd.openxmlformats-officedocument.presentationml.tags+xml"/>
  <Override PartName="/ppt/tags/tag1445.xml" ContentType="application/vnd.openxmlformats-officedocument.presentationml.tags+xml"/>
  <Override PartName="/ppt/tags/tag1446.xml" ContentType="application/vnd.openxmlformats-officedocument.presentationml.tags+xml"/>
  <Override PartName="/ppt/tags/tag1447.xml" ContentType="application/vnd.openxmlformats-officedocument.presentationml.tags+xml"/>
  <Override PartName="/ppt/tags/tag1448.xml" ContentType="application/vnd.openxmlformats-officedocument.presentationml.tags+xml"/>
  <Override PartName="/ppt/tags/tag1449.xml" ContentType="application/vnd.openxmlformats-officedocument.presentationml.tags+xml"/>
  <Override PartName="/ppt/tags/tag145.xml" ContentType="application/vnd.openxmlformats-officedocument.presentationml.tags+xml"/>
  <Override PartName="/ppt/tags/tag1450.xml" ContentType="application/vnd.openxmlformats-officedocument.presentationml.tags+xml"/>
  <Override PartName="/ppt/tags/tag1451.xml" ContentType="application/vnd.openxmlformats-officedocument.presentationml.tags+xml"/>
  <Override PartName="/ppt/tags/tag1452.xml" ContentType="application/vnd.openxmlformats-officedocument.presentationml.tags+xml"/>
  <Override PartName="/ppt/tags/tag1453.xml" ContentType="application/vnd.openxmlformats-officedocument.presentationml.tags+xml"/>
  <Override PartName="/ppt/tags/tag1454.xml" ContentType="application/vnd.openxmlformats-officedocument.presentationml.tags+xml"/>
  <Override PartName="/ppt/tags/tag1455.xml" ContentType="application/vnd.openxmlformats-officedocument.presentationml.tags+xml"/>
  <Override PartName="/ppt/tags/tag1456.xml" ContentType="application/vnd.openxmlformats-officedocument.presentationml.tags+xml"/>
  <Override PartName="/ppt/tags/tag1457.xml" ContentType="application/vnd.openxmlformats-officedocument.presentationml.tags+xml"/>
  <Override PartName="/ppt/tags/tag1458.xml" ContentType="application/vnd.openxmlformats-officedocument.presentationml.tags+xml"/>
  <Override PartName="/ppt/tags/tag1459.xml" ContentType="application/vnd.openxmlformats-officedocument.presentationml.tags+xml"/>
  <Override PartName="/ppt/tags/tag146.xml" ContentType="application/vnd.openxmlformats-officedocument.presentationml.tags+xml"/>
  <Override PartName="/ppt/tags/tag1460.xml" ContentType="application/vnd.openxmlformats-officedocument.presentationml.tags+xml"/>
  <Override PartName="/ppt/tags/tag1461.xml" ContentType="application/vnd.openxmlformats-officedocument.presentationml.tags+xml"/>
  <Override PartName="/ppt/tags/tag1462.xml" ContentType="application/vnd.openxmlformats-officedocument.presentationml.tags+xml"/>
  <Override PartName="/ppt/tags/tag1463.xml" ContentType="application/vnd.openxmlformats-officedocument.presentationml.tags+xml"/>
  <Override PartName="/ppt/tags/tag1464.xml" ContentType="application/vnd.openxmlformats-officedocument.presentationml.tags+xml"/>
  <Override PartName="/ppt/tags/tag1465.xml" ContentType="application/vnd.openxmlformats-officedocument.presentationml.tags+xml"/>
  <Override PartName="/ppt/tags/tag1466.xml" ContentType="application/vnd.openxmlformats-officedocument.presentationml.tags+xml"/>
  <Override PartName="/ppt/tags/tag1467.xml" ContentType="application/vnd.openxmlformats-officedocument.presentationml.tags+xml"/>
  <Override PartName="/ppt/tags/tag1468.xml" ContentType="application/vnd.openxmlformats-officedocument.presentationml.tags+xml"/>
  <Override PartName="/ppt/tags/tag1469.xml" ContentType="application/vnd.openxmlformats-officedocument.presentationml.tags+xml"/>
  <Override PartName="/ppt/tags/tag147.xml" ContentType="application/vnd.openxmlformats-officedocument.presentationml.tags+xml"/>
  <Override PartName="/ppt/tags/tag1470.xml" ContentType="application/vnd.openxmlformats-officedocument.presentationml.tags+xml"/>
  <Override PartName="/ppt/tags/tag1471.xml" ContentType="application/vnd.openxmlformats-officedocument.presentationml.tags+xml"/>
  <Override PartName="/ppt/tags/tag1472.xml" ContentType="application/vnd.openxmlformats-officedocument.presentationml.tags+xml"/>
  <Override PartName="/ppt/tags/tag1473.xml" ContentType="application/vnd.openxmlformats-officedocument.presentationml.tags+xml"/>
  <Override PartName="/ppt/tags/tag1474.xml" ContentType="application/vnd.openxmlformats-officedocument.presentationml.tags+xml"/>
  <Override PartName="/ppt/tags/tag1475.xml" ContentType="application/vnd.openxmlformats-officedocument.presentationml.tags+xml"/>
  <Override PartName="/ppt/tags/tag1476.xml" ContentType="application/vnd.openxmlformats-officedocument.presentationml.tags+xml"/>
  <Override PartName="/ppt/tags/tag1477.xml" ContentType="application/vnd.openxmlformats-officedocument.presentationml.tags+xml"/>
  <Override PartName="/ppt/tags/tag1478.xml" ContentType="application/vnd.openxmlformats-officedocument.presentationml.tags+xml"/>
  <Override PartName="/ppt/tags/tag1479.xml" ContentType="application/vnd.openxmlformats-officedocument.presentationml.tags+xml"/>
  <Override PartName="/ppt/tags/tag148.xml" ContentType="application/vnd.openxmlformats-officedocument.presentationml.tags+xml"/>
  <Override PartName="/ppt/tags/tag1480.xml" ContentType="application/vnd.openxmlformats-officedocument.presentationml.tags+xml"/>
  <Override PartName="/ppt/tags/tag1481.xml" ContentType="application/vnd.openxmlformats-officedocument.presentationml.tags+xml"/>
  <Override PartName="/ppt/tags/tag1482.xml" ContentType="application/vnd.openxmlformats-officedocument.presentationml.tags+xml"/>
  <Override PartName="/ppt/tags/tag1483.xml" ContentType="application/vnd.openxmlformats-officedocument.presentationml.tags+xml"/>
  <Override PartName="/ppt/tags/tag1484.xml" ContentType="application/vnd.openxmlformats-officedocument.presentationml.tags+xml"/>
  <Override PartName="/ppt/tags/tag1485.xml" ContentType="application/vnd.openxmlformats-officedocument.presentationml.tags+xml"/>
  <Override PartName="/ppt/tags/tag1486.xml" ContentType="application/vnd.openxmlformats-officedocument.presentationml.tags+xml"/>
  <Override PartName="/ppt/tags/tag1487.xml" ContentType="application/vnd.openxmlformats-officedocument.presentationml.tags+xml"/>
  <Override PartName="/ppt/tags/tag1488.xml" ContentType="application/vnd.openxmlformats-officedocument.presentationml.tags+xml"/>
  <Override PartName="/ppt/tags/tag1489.xml" ContentType="application/vnd.openxmlformats-officedocument.presentationml.tags+xml"/>
  <Override PartName="/ppt/tags/tag149.xml" ContentType="application/vnd.openxmlformats-officedocument.presentationml.tags+xml"/>
  <Override PartName="/ppt/tags/tag1490.xml" ContentType="application/vnd.openxmlformats-officedocument.presentationml.tags+xml"/>
  <Override PartName="/ppt/tags/tag1491.xml" ContentType="application/vnd.openxmlformats-officedocument.presentationml.tags+xml"/>
  <Override PartName="/ppt/tags/tag1492.xml" ContentType="application/vnd.openxmlformats-officedocument.presentationml.tags+xml"/>
  <Override PartName="/ppt/tags/tag1493.xml" ContentType="application/vnd.openxmlformats-officedocument.presentationml.tags+xml"/>
  <Override PartName="/ppt/tags/tag1494.xml" ContentType="application/vnd.openxmlformats-officedocument.presentationml.tags+xml"/>
  <Override PartName="/ppt/tags/tag1495.xml" ContentType="application/vnd.openxmlformats-officedocument.presentationml.tags+xml"/>
  <Override PartName="/ppt/tags/tag1496.xml" ContentType="application/vnd.openxmlformats-officedocument.presentationml.tags+xml"/>
  <Override PartName="/ppt/tags/tag1497.xml" ContentType="application/vnd.openxmlformats-officedocument.presentationml.tags+xml"/>
  <Override PartName="/ppt/tags/tag1498.xml" ContentType="application/vnd.openxmlformats-officedocument.presentationml.tags+xml"/>
  <Override PartName="/ppt/tags/tag149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00.xml" ContentType="application/vnd.openxmlformats-officedocument.presentationml.tags+xml"/>
  <Override PartName="/ppt/tags/tag1501.xml" ContentType="application/vnd.openxmlformats-officedocument.presentationml.tags+xml"/>
  <Override PartName="/ppt/tags/tag1502.xml" ContentType="application/vnd.openxmlformats-officedocument.presentationml.tags+xml"/>
  <Override PartName="/ppt/tags/tag1503.xml" ContentType="application/vnd.openxmlformats-officedocument.presentationml.tags+xml"/>
  <Override PartName="/ppt/tags/tag1504.xml" ContentType="application/vnd.openxmlformats-officedocument.presentationml.tags+xml"/>
  <Override PartName="/ppt/tags/tag1505.xml" ContentType="application/vnd.openxmlformats-officedocument.presentationml.tags+xml"/>
  <Override PartName="/ppt/tags/tag1506.xml" ContentType="application/vnd.openxmlformats-officedocument.presentationml.tags+xml"/>
  <Override PartName="/ppt/tags/tag1507.xml" ContentType="application/vnd.openxmlformats-officedocument.presentationml.tags+xml"/>
  <Override PartName="/ppt/tags/tag1508.xml" ContentType="application/vnd.openxmlformats-officedocument.presentationml.tags+xml"/>
  <Override PartName="/ppt/tags/tag1509.xml" ContentType="application/vnd.openxmlformats-officedocument.presentationml.tags+xml"/>
  <Override PartName="/ppt/tags/tag151.xml" ContentType="application/vnd.openxmlformats-officedocument.presentationml.tags+xml"/>
  <Override PartName="/ppt/tags/tag1510.xml" ContentType="application/vnd.openxmlformats-officedocument.presentationml.tags+xml"/>
  <Override PartName="/ppt/tags/tag1511.xml" ContentType="application/vnd.openxmlformats-officedocument.presentationml.tags+xml"/>
  <Override PartName="/ppt/tags/tag1512.xml" ContentType="application/vnd.openxmlformats-officedocument.presentationml.tags+xml"/>
  <Override PartName="/ppt/tags/tag1513.xml" ContentType="application/vnd.openxmlformats-officedocument.presentationml.tags+xml"/>
  <Override PartName="/ppt/tags/tag1514.xml" ContentType="application/vnd.openxmlformats-officedocument.presentationml.tags+xml"/>
  <Override PartName="/ppt/tags/tag1515.xml" ContentType="application/vnd.openxmlformats-officedocument.presentationml.tags+xml"/>
  <Override PartName="/ppt/tags/tag1516.xml" ContentType="application/vnd.openxmlformats-officedocument.presentationml.tags+xml"/>
  <Override PartName="/ppt/tags/tag1517.xml" ContentType="application/vnd.openxmlformats-officedocument.presentationml.tags+xml"/>
  <Override PartName="/ppt/tags/tag1518.xml" ContentType="application/vnd.openxmlformats-officedocument.presentationml.tags+xml"/>
  <Override PartName="/ppt/tags/tag1519.xml" ContentType="application/vnd.openxmlformats-officedocument.presentationml.tags+xml"/>
  <Override PartName="/ppt/tags/tag152.xml" ContentType="application/vnd.openxmlformats-officedocument.presentationml.tags+xml"/>
  <Override PartName="/ppt/tags/tag1520.xml" ContentType="application/vnd.openxmlformats-officedocument.presentationml.tags+xml"/>
  <Override PartName="/ppt/tags/tag1521.xml" ContentType="application/vnd.openxmlformats-officedocument.presentationml.tags+xml"/>
  <Override PartName="/ppt/tags/tag1522.xml" ContentType="application/vnd.openxmlformats-officedocument.presentationml.tags+xml"/>
  <Override PartName="/ppt/tags/tag1523.xml" ContentType="application/vnd.openxmlformats-officedocument.presentationml.tags+xml"/>
  <Override PartName="/ppt/tags/tag1524.xml" ContentType="application/vnd.openxmlformats-officedocument.presentationml.tags+xml"/>
  <Override PartName="/ppt/tags/tag1525.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tags/tag477.xml" ContentType="application/vnd.openxmlformats-officedocument.presentationml.tags+xml"/>
  <Override PartName="/ppt/tags/tag478.xml" ContentType="application/vnd.openxmlformats-officedocument.presentationml.tags+xml"/>
  <Override PartName="/ppt/tags/tag479.xml" ContentType="application/vnd.openxmlformats-officedocument.presentationml.tags+xml"/>
  <Override PartName="/ppt/tags/tag48.xml" ContentType="application/vnd.openxmlformats-officedocument.presentationml.tags+xml"/>
  <Override PartName="/ppt/tags/tag480.xml" ContentType="application/vnd.openxmlformats-officedocument.presentationml.tags+xml"/>
  <Override PartName="/ppt/tags/tag481.xml" ContentType="application/vnd.openxmlformats-officedocument.presentationml.tags+xml"/>
  <Override PartName="/ppt/tags/tag482.xml" ContentType="application/vnd.openxmlformats-officedocument.presentationml.tags+xml"/>
  <Override PartName="/ppt/tags/tag483.xml" ContentType="application/vnd.openxmlformats-officedocument.presentationml.tags+xml"/>
  <Override PartName="/ppt/tags/tag484.xml" ContentType="application/vnd.openxmlformats-officedocument.presentationml.tags+xml"/>
  <Override PartName="/ppt/tags/tag485.xml" ContentType="application/vnd.openxmlformats-officedocument.presentationml.tags+xml"/>
  <Override PartName="/ppt/tags/tag486.xml" ContentType="application/vnd.openxmlformats-officedocument.presentationml.tags+xml"/>
  <Override PartName="/ppt/tags/tag487.xml" ContentType="application/vnd.openxmlformats-officedocument.presentationml.tags+xml"/>
  <Override PartName="/ppt/tags/tag488.xml" ContentType="application/vnd.openxmlformats-officedocument.presentationml.tags+xml"/>
  <Override PartName="/ppt/tags/tag489.xml" ContentType="application/vnd.openxmlformats-officedocument.presentationml.tags+xml"/>
  <Override PartName="/ppt/tags/tag49.xml" ContentType="application/vnd.openxmlformats-officedocument.presentationml.tags+xml"/>
  <Override PartName="/ppt/tags/tag490.xml" ContentType="application/vnd.openxmlformats-officedocument.presentationml.tags+xml"/>
  <Override PartName="/ppt/tags/tag491.xml" ContentType="application/vnd.openxmlformats-officedocument.presentationml.tags+xml"/>
  <Override PartName="/ppt/tags/tag492.xml" ContentType="application/vnd.openxmlformats-officedocument.presentationml.tags+xml"/>
  <Override PartName="/ppt/tags/tag493.xml" ContentType="application/vnd.openxmlformats-officedocument.presentationml.tags+xml"/>
  <Override PartName="/ppt/tags/tag494.xml" ContentType="application/vnd.openxmlformats-officedocument.presentationml.tags+xml"/>
  <Override PartName="/ppt/tags/tag495.xml" ContentType="application/vnd.openxmlformats-officedocument.presentationml.tags+xml"/>
  <Override PartName="/ppt/tags/tag496.xml" ContentType="application/vnd.openxmlformats-officedocument.presentationml.tags+xml"/>
  <Override PartName="/ppt/tags/tag497.xml" ContentType="application/vnd.openxmlformats-officedocument.presentationml.tags+xml"/>
  <Override PartName="/ppt/tags/tag498.xml" ContentType="application/vnd.openxmlformats-officedocument.presentationml.tags+xml"/>
  <Override PartName="/ppt/tags/tag49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00.xml" ContentType="application/vnd.openxmlformats-officedocument.presentationml.tags+xml"/>
  <Override PartName="/ppt/tags/tag501.xml" ContentType="application/vnd.openxmlformats-officedocument.presentationml.tags+xml"/>
  <Override PartName="/ppt/tags/tag502.xml" ContentType="application/vnd.openxmlformats-officedocument.presentationml.tags+xml"/>
  <Override PartName="/ppt/tags/tag503.xml" ContentType="application/vnd.openxmlformats-officedocument.presentationml.tags+xml"/>
  <Override PartName="/ppt/tags/tag504.xml" ContentType="application/vnd.openxmlformats-officedocument.presentationml.tags+xml"/>
  <Override PartName="/ppt/tags/tag505.xml" ContentType="application/vnd.openxmlformats-officedocument.presentationml.tags+xml"/>
  <Override PartName="/ppt/tags/tag506.xml" ContentType="application/vnd.openxmlformats-officedocument.presentationml.tags+xml"/>
  <Override PartName="/ppt/tags/tag507.xml" ContentType="application/vnd.openxmlformats-officedocument.presentationml.tags+xml"/>
  <Override PartName="/ppt/tags/tag508.xml" ContentType="application/vnd.openxmlformats-officedocument.presentationml.tags+xml"/>
  <Override PartName="/ppt/tags/tag509.xml" ContentType="application/vnd.openxmlformats-officedocument.presentationml.tags+xml"/>
  <Override PartName="/ppt/tags/tag51.xml" ContentType="application/vnd.openxmlformats-officedocument.presentationml.tags+xml"/>
  <Override PartName="/ppt/tags/tag510.xml" ContentType="application/vnd.openxmlformats-officedocument.presentationml.tags+xml"/>
  <Override PartName="/ppt/tags/tag511.xml" ContentType="application/vnd.openxmlformats-officedocument.presentationml.tags+xml"/>
  <Override PartName="/ppt/tags/tag512.xml" ContentType="application/vnd.openxmlformats-officedocument.presentationml.tags+xml"/>
  <Override PartName="/ppt/tags/tag513.xml" ContentType="application/vnd.openxmlformats-officedocument.presentationml.tags+xml"/>
  <Override PartName="/ppt/tags/tag514.xml" ContentType="application/vnd.openxmlformats-officedocument.presentationml.tags+xml"/>
  <Override PartName="/ppt/tags/tag515.xml" ContentType="application/vnd.openxmlformats-officedocument.presentationml.tags+xml"/>
  <Override PartName="/ppt/tags/tag516.xml" ContentType="application/vnd.openxmlformats-officedocument.presentationml.tags+xml"/>
  <Override PartName="/ppt/tags/tag517.xml" ContentType="application/vnd.openxmlformats-officedocument.presentationml.tags+xml"/>
  <Override PartName="/ppt/tags/tag518.xml" ContentType="application/vnd.openxmlformats-officedocument.presentationml.tags+xml"/>
  <Override PartName="/ppt/tags/tag519.xml" ContentType="application/vnd.openxmlformats-officedocument.presentationml.tags+xml"/>
  <Override PartName="/ppt/tags/tag52.xml" ContentType="application/vnd.openxmlformats-officedocument.presentationml.tags+xml"/>
  <Override PartName="/ppt/tags/tag520.xml" ContentType="application/vnd.openxmlformats-officedocument.presentationml.tags+xml"/>
  <Override PartName="/ppt/tags/tag521.xml" ContentType="application/vnd.openxmlformats-officedocument.presentationml.tags+xml"/>
  <Override PartName="/ppt/tags/tag522.xml" ContentType="application/vnd.openxmlformats-officedocument.presentationml.tags+xml"/>
  <Override PartName="/ppt/tags/tag523.xml" ContentType="application/vnd.openxmlformats-officedocument.presentationml.tags+xml"/>
  <Override PartName="/ppt/tags/tag524.xml" ContentType="application/vnd.openxmlformats-officedocument.presentationml.tags+xml"/>
  <Override PartName="/ppt/tags/tag525.xml" ContentType="application/vnd.openxmlformats-officedocument.presentationml.tags+xml"/>
  <Override PartName="/ppt/tags/tag526.xml" ContentType="application/vnd.openxmlformats-officedocument.presentationml.tags+xml"/>
  <Override PartName="/ppt/tags/tag527.xml" ContentType="application/vnd.openxmlformats-officedocument.presentationml.tags+xml"/>
  <Override PartName="/ppt/tags/tag528.xml" ContentType="application/vnd.openxmlformats-officedocument.presentationml.tags+xml"/>
  <Override PartName="/ppt/tags/tag529.xml" ContentType="application/vnd.openxmlformats-officedocument.presentationml.tags+xml"/>
  <Override PartName="/ppt/tags/tag53.xml" ContentType="application/vnd.openxmlformats-officedocument.presentationml.tags+xml"/>
  <Override PartName="/ppt/tags/tag530.xml" ContentType="application/vnd.openxmlformats-officedocument.presentationml.tags+xml"/>
  <Override PartName="/ppt/tags/tag531.xml" ContentType="application/vnd.openxmlformats-officedocument.presentationml.tags+xml"/>
  <Override PartName="/ppt/tags/tag532.xml" ContentType="application/vnd.openxmlformats-officedocument.presentationml.tags+xml"/>
  <Override PartName="/ppt/tags/tag533.xml" ContentType="application/vnd.openxmlformats-officedocument.presentationml.tags+xml"/>
  <Override PartName="/ppt/tags/tag534.xml" ContentType="application/vnd.openxmlformats-officedocument.presentationml.tags+xml"/>
  <Override PartName="/ppt/tags/tag535.xml" ContentType="application/vnd.openxmlformats-officedocument.presentationml.tags+xml"/>
  <Override PartName="/ppt/tags/tag536.xml" ContentType="application/vnd.openxmlformats-officedocument.presentationml.tags+xml"/>
  <Override PartName="/ppt/tags/tag537.xml" ContentType="application/vnd.openxmlformats-officedocument.presentationml.tags+xml"/>
  <Override PartName="/ppt/tags/tag538.xml" ContentType="application/vnd.openxmlformats-officedocument.presentationml.tags+xml"/>
  <Override PartName="/ppt/tags/tag539.xml" ContentType="application/vnd.openxmlformats-officedocument.presentationml.tags+xml"/>
  <Override PartName="/ppt/tags/tag54.xml" ContentType="application/vnd.openxmlformats-officedocument.presentationml.tags+xml"/>
  <Override PartName="/ppt/tags/tag540.xml" ContentType="application/vnd.openxmlformats-officedocument.presentationml.tags+xml"/>
  <Override PartName="/ppt/tags/tag541.xml" ContentType="application/vnd.openxmlformats-officedocument.presentationml.tags+xml"/>
  <Override PartName="/ppt/tags/tag542.xml" ContentType="application/vnd.openxmlformats-officedocument.presentationml.tags+xml"/>
  <Override PartName="/ppt/tags/tag543.xml" ContentType="application/vnd.openxmlformats-officedocument.presentationml.tags+xml"/>
  <Override PartName="/ppt/tags/tag544.xml" ContentType="application/vnd.openxmlformats-officedocument.presentationml.tags+xml"/>
  <Override PartName="/ppt/tags/tag545.xml" ContentType="application/vnd.openxmlformats-officedocument.presentationml.tags+xml"/>
  <Override PartName="/ppt/tags/tag546.xml" ContentType="application/vnd.openxmlformats-officedocument.presentationml.tags+xml"/>
  <Override PartName="/ppt/tags/tag547.xml" ContentType="application/vnd.openxmlformats-officedocument.presentationml.tags+xml"/>
  <Override PartName="/ppt/tags/tag548.xml" ContentType="application/vnd.openxmlformats-officedocument.presentationml.tags+xml"/>
  <Override PartName="/ppt/tags/tag549.xml" ContentType="application/vnd.openxmlformats-officedocument.presentationml.tags+xml"/>
  <Override PartName="/ppt/tags/tag55.xml" ContentType="application/vnd.openxmlformats-officedocument.presentationml.tags+xml"/>
  <Override PartName="/ppt/tags/tag550.xml" ContentType="application/vnd.openxmlformats-officedocument.presentationml.tags+xml"/>
  <Override PartName="/ppt/tags/tag551.xml" ContentType="application/vnd.openxmlformats-officedocument.presentationml.tags+xml"/>
  <Override PartName="/ppt/tags/tag552.xml" ContentType="application/vnd.openxmlformats-officedocument.presentationml.tags+xml"/>
  <Override PartName="/ppt/tags/tag553.xml" ContentType="application/vnd.openxmlformats-officedocument.presentationml.tags+xml"/>
  <Override PartName="/ppt/tags/tag554.xml" ContentType="application/vnd.openxmlformats-officedocument.presentationml.tags+xml"/>
  <Override PartName="/ppt/tags/tag555.xml" ContentType="application/vnd.openxmlformats-officedocument.presentationml.tags+xml"/>
  <Override PartName="/ppt/tags/tag556.xml" ContentType="application/vnd.openxmlformats-officedocument.presentationml.tags+xml"/>
  <Override PartName="/ppt/tags/tag557.xml" ContentType="application/vnd.openxmlformats-officedocument.presentationml.tags+xml"/>
  <Override PartName="/ppt/tags/tag558.xml" ContentType="application/vnd.openxmlformats-officedocument.presentationml.tags+xml"/>
  <Override PartName="/ppt/tags/tag559.xml" ContentType="application/vnd.openxmlformats-officedocument.presentationml.tags+xml"/>
  <Override PartName="/ppt/tags/tag56.xml" ContentType="application/vnd.openxmlformats-officedocument.presentationml.tags+xml"/>
  <Override PartName="/ppt/tags/tag560.xml" ContentType="application/vnd.openxmlformats-officedocument.presentationml.tags+xml"/>
  <Override PartName="/ppt/tags/tag561.xml" ContentType="application/vnd.openxmlformats-officedocument.presentationml.tags+xml"/>
  <Override PartName="/ppt/tags/tag562.xml" ContentType="application/vnd.openxmlformats-officedocument.presentationml.tags+xml"/>
  <Override PartName="/ppt/tags/tag563.xml" ContentType="application/vnd.openxmlformats-officedocument.presentationml.tags+xml"/>
  <Override PartName="/ppt/tags/tag564.xml" ContentType="application/vnd.openxmlformats-officedocument.presentationml.tags+xml"/>
  <Override PartName="/ppt/tags/tag565.xml" ContentType="application/vnd.openxmlformats-officedocument.presentationml.tags+xml"/>
  <Override PartName="/ppt/tags/tag566.xml" ContentType="application/vnd.openxmlformats-officedocument.presentationml.tags+xml"/>
  <Override PartName="/ppt/tags/tag567.xml" ContentType="application/vnd.openxmlformats-officedocument.presentationml.tags+xml"/>
  <Override PartName="/ppt/tags/tag568.xml" ContentType="application/vnd.openxmlformats-officedocument.presentationml.tags+xml"/>
  <Override PartName="/ppt/tags/tag569.xml" ContentType="application/vnd.openxmlformats-officedocument.presentationml.tags+xml"/>
  <Override PartName="/ppt/tags/tag57.xml" ContentType="application/vnd.openxmlformats-officedocument.presentationml.tags+xml"/>
  <Override PartName="/ppt/tags/tag570.xml" ContentType="application/vnd.openxmlformats-officedocument.presentationml.tags+xml"/>
  <Override PartName="/ppt/tags/tag571.xml" ContentType="application/vnd.openxmlformats-officedocument.presentationml.tags+xml"/>
  <Override PartName="/ppt/tags/tag572.xml" ContentType="application/vnd.openxmlformats-officedocument.presentationml.tags+xml"/>
  <Override PartName="/ppt/tags/tag573.xml" ContentType="application/vnd.openxmlformats-officedocument.presentationml.tags+xml"/>
  <Override PartName="/ppt/tags/tag574.xml" ContentType="application/vnd.openxmlformats-officedocument.presentationml.tags+xml"/>
  <Override PartName="/ppt/tags/tag575.xml" ContentType="application/vnd.openxmlformats-officedocument.presentationml.tags+xml"/>
  <Override PartName="/ppt/tags/tag576.xml" ContentType="application/vnd.openxmlformats-officedocument.presentationml.tags+xml"/>
  <Override PartName="/ppt/tags/tag577.xml" ContentType="application/vnd.openxmlformats-officedocument.presentationml.tags+xml"/>
  <Override PartName="/ppt/tags/tag578.xml" ContentType="application/vnd.openxmlformats-officedocument.presentationml.tags+xml"/>
  <Override PartName="/ppt/tags/tag579.xml" ContentType="application/vnd.openxmlformats-officedocument.presentationml.tags+xml"/>
  <Override PartName="/ppt/tags/tag58.xml" ContentType="application/vnd.openxmlformats-officedocument.presentationml.tags+xml"/>
  <Override PartName="/ppt/tags/tag580.xml" ContentType="application/vnd.openxmlformats-officedocument.presentationml.tags+xml"/>
  <Override PartName="/ppt/tags/tag581.xml" ContentType="application/vnd.openxmlformats-officedocument.presentationml.tags+xml"/>
  <Override PartName="/ppt/tags/tag582.xml" ContentType="application/vnd.openxmlformats-officedocument.presentationml.tags+xml"/>
  <Override PartName="/ppt/tags/tag583.xml" ContentType="application/vnd.openxmlformats-officedocument.presentationml.tags+xml"/>
  <Override PartName="/ppt/tags/tag584.xml" ContentType="application/vnd.openxmlformats-officedocument.presentationml.tags+xml"/>
  <Override PartName="/ppt/tags/tag585.xml" ContentType="application/vnd.openxmlformats-officedocument.presentationml.tags+xml"/>
  <Override PartName="/ppt/tags/tag586.xml" ContentType="application/vnd.openxmlformats-officedocument.presentationml.tags+xml"/>
  <Override PartName="/ppt/tags/tag587.xml" ContentType="application/vnd.openxmlformats-officedocument.presentationml.tags+xml"/>
  <Override PartName="/ppt/tags/tag588.xml" ContentType="application/vnd.openxmlformats-officedocument.presentationml.tags+xml"/>
  <Override PartName="/ppt/tags/tag589.xml" ContentType="application/vnd.openxmlformats-officedocument.presentationml.tags+xml"/>
  <Override PartName="/ppt/tags/tag59.xml" ContentType="application/vnd.openxmlformats-officedocument.presentationml.tags+xml"/>
  <Override PartName="/ppt/tags/tag590.xml" ContentType="application/vnd.openxmlformats-officedocument.presentationml.tags+xml"/>
  <Override PartName="/ppt/tags/tag591.xml" ContentType="application/vnd.openxmlformats-officedocument.presentationml.tags+xml"/>
  <Override PartName="/ppt/tags/tag592.xml" ContentType="application/vnd.openxmlformats-officedocument.presentationml.tags+xml"/>
  <Override PartName="/ppt/tags/tag593.xml" ContentType="application/vnd.openxmlformats-officedocument.presentationml.tags+xml"/>
  <Override PartName="/ppt/tags/tag594.xml" ContentType="application/vnd.openxmlformats-officedocument.presentationml.tags+xml"/>
  <Override PartName="/ppt/tags/tag595.xml" ContentType="application/vnd.openxmlformats-officedocument.presentationml.tags+xml"/>
  <Override PartName="/ppt/tags/tag596.xml" ContentType="application/vnd.openxmlformats-officedocument.presentationml.tags+xml"/>
  <Override PartName="/ppt/tags/tag597.xml" ContentType="application/vnd.openxmlformats-officedocument.presentationml.tags+xml"/>
  <Override PartName="/ppt/tags/tag598.xml" ContentType="application/vnd.openxmlformats-officedocument.presentationml.tags+xml"/>
  <Override PartName="/ppt/tags/tag59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00.xml" ContentType="application/vnd.openxmlformats-officedocument.presentationml.tags+xml"/>
  <Override PartName="/ppt/tags/tag601.xml" ContentType="application/vnd.openxmlformats-officedocument.presentationml.tags+xml"/>
  <Override PartName="/ppt/tags/tag602.xml" ContentType="application/vnd.openxmlformats-officedocument.presentationml.tags+xml"/>
  <Override PartName="/ppt/tags/tag603.xml" ContentType="application/vnd.openxmlformats-officedocument.presentationml.tags+xml"/>
  <Override PartName="/ppt/tags/tag604.xml" ContentType="application/vnd.openxmlformats-officedocument.presentationml.tags+xml"/>
  <Override PartName="/ppt/tags/tag605.xml" ContentType="application/vnd.openxmlformats-officedocument.presentationml.tags+xml"/>
  <Override PartName="/ppt/tags/tag606.xml" ContentType="application/vnd.openxmlformats-officedocument.presentationml.tags+xml"/>
  <Override PartName="/ppt/tags/tag607.xml" ContentType="application/vnd.openxmlformats-officedocument.presentationml.tags+xml"/>
  <Override PartName="/ppt/tags/tag608.xml" ContentType="application/vnd.openxmlformats-officedocument.presentationml.tags+xml"/>
  <Override PartName="/ppt/tags/tag609.xml" ContentType="application/vnd.openxmlformats-officedocument.presentationml.tags+xml"/>
  <Override PartName="/ppt/tags/tag61.xml" ContentType="application/vnd.openxmlformats-officedocument.presentationml.tags+xml"/>
  <Override PartName="/ppt/tags/tag610.xml" ContentType="application/vnd.openxmlformats-officedocument.presentationml.tags+xml"/>
  <Override PartName="/ppt/tags/tag611.xml" ContentType="application/vnd.openxmlformats-officedocument.presentationml.tags+xml"/>
  <Override PartName="/ppt/tags/tag612.xml" ContentType="application/vnd.openxmlformats-officedocument.presentationml.tags+xml"/>
  <Override PartName="/ppt/tags/tag613.xml" ContentType="application/vnd.openxmlformats-officedocument.presentationml.tags+xml"/>
  <Override PartName="/ppt/tags/tag614.xml" ContentType="application/vnd.openxmlformats-officedocument.presentationml.tags+xml"/>
  <Override PartName="/ppt/tags/tag615.xml" ContentType="application/vnd.openxmlformats-officedocument.presentationml.tags+xml"/>
  <Override PartName="/ppt/tags/tag616.xml" ContentType="application/vnd.openxmlformats-officedocument.presentationml.tags+xml"/>
  <Override PartName="/ppt/tags/tag617.xml" ContentType="application/vnd.openxmlformats-officedocument.presentationml.tags+xml"/>
  <Override PartName="/ppt/tags/tag618.xml" ContentType="application/vnd.openxmlformats-officedocument.presentationml.tags+xml"/>
  <Override PartName="/ppt/tags/tag619.xml" ContentType="application/vnd.openxmlformats-officedocument.presentationml.tags+xml"/>
  <Override PartName="/ppt/tags/tag62.xml" ContentType="application/vnd.openxmlformats-officedocument.presentationml.tags+xml"/>
  <Override PartName="/ppt/tags/tag620.xml" ContentType="application/vnd.openxmlformats-officedocument.presentationml.tags+xml"/>
  <Override PartName="/ppt/tags/tag621.xml" ContentType="application/vnd.openxmlformats-officedocument.presentationml.tags+xml"/>
  <Override PartName="/ppt/tags/tag622.xml" ContentType="application/vnd.openxmlformats-officedocument.presentationml.tags+xml"/>
  <Override PartName="/ppt/tags/tag623.xml" ContentType="application/vnd.openxmlformats-officedocument.presentationml.tags+xml"/>
  <Override PartName="/ppt/tags/tag624.xml" ContentType="application/vnd.openxmlformats-officedocument.presentationml.tags+xml"/>
  <Override PartName="/ppt/tags/tag625.xml" ContentType="application/vnd.openxmlformats-officedocument.presentationml.tags+xml"/>
  <Override PartName="/ppt/tags/tag626.xml" ContentType="application/vnd.openxmlformats-officedocument.presentationml.tags+xml"/>
  <Override PartName="/ppt/tags/tag627.xml" ContentType="application/vnd.openxmlformats-officedocument.presentationml.tags+xml"/>
  <Override PartName="/ppt/tags/tag628.xml" ContentType="application/vnd.openxmlformats-officedocument.presentationml.tags+xml"/>
  <Override PartName="/ppt/tags/tag629.xml" ContentType="application/vnd.openxmlformats-officedocument.presentationml.tags+xml"/>
  <Override PartName="/ppt/tags/tag63.xml" ContentType="application/vnd.openxmlformats-officedocument.presentationml.tags+xml"/>
  <Override PartName="/ppt/tags/tag630.xml" ContentType="application/vnd.openxmlformats-officedocument.presentationml.tags+xml"/>
  <Override PartName="/ppt/tags/tag631.xml" ContentType="application/vnd.openxmlformats-officedocument.presentationml.tags+xml"/>
  <Override PartName="/ppt/tags/tag632.xml" ContentType="application/vnd.openxmlformats-officedocument.presentationml.tags+xml"/>
  <Override PartName="/ppt/tags/tag633.xml" ContentType="application/vnd.openxmlformats-officedocument.presentationml.tags+xml"/>
  <Override PartName="/ppt/tags/tag634.xml" ContentType="application/vnd.openxmlformats-officedocument.presentationml.tags+xml"/>
  <Override PartName="/ppt/tags/tag635.xml" ContentType="application/vnd.openxmlformats-officedocument.presentationml.tags+xml"/>
  <Override PartName="/ppt/tags/tag636.xml" ContentType="application/vnd.openxmlformats-officedocument.presentationml.tags+xml"/>
  <Override PartName="/ppt/tags/tag637.xml" ContentType="application/vnd.openxmlformats-officedocument.presentationml.tags+xml"/>
  <Override PartName="/ppt/tags/tag638.xml" ContentType="application/vnd.openxmlformats-officedocument.presentationml.tags+xml"/>
  <Override PartName="/ppt/tags/tag639.xml" ContentType="application/vnd.openxmlformats-officedocument.presentationml.tags+xml"/>
  <Override PartName="/ppt/tags/tag64.xml" ContentType="application/vnd.openxmlformats-officedocument.presentationml.tags+xml"/>
  <Override PartName="/ppt/tags/tag640.xml" ContentType="application/vnd.openxmlformats-officedocument.presentationml.tags+xml"/>
  <Override PartName="/ppt/tags/tag641.xml" ContentType="application/vnd.openxmlformats-officedocument.presentationml.tags+xml"/>
  <Override PartName="/ppt/tags/tag642.xml" ContentType="application/vnd.openxmlformats-officedocument.presentationml.tags+xml"/>
  <Override PartName="/ppt/tags/tag643.xml" ContentType="application/vnd.openxmlformats-officedocument.presentationml.tags+xml"/>
  <Override PartName="/ppt/tags/tag644.xml" ContentType="application/vnd.openxmlformats-officedocument.presentationml.tags+xml"/>
  <Override PartName="/ppt/tags/tag645.xml" ContentType="application/vnd.openxmlformats-officedocument.presentationml.tags+xml"/>
  <Override PartName="/ppt/tags/tag646.xml" ContentType="application/vnd.openxmlformats-officedocument.presentationml.tags+xml"/>
  <Override PartName="/ppt/tags/tag647.xml" ContentType="application/vnd.openxmlformats-officedocument.presentationml.tags+xml"/>
  <Override PartName="/ppt/tags/tag648.xml" ContentType="application/vnd.openxmlformats-officedocument.presentationml.tags+xml"/>
  <Override PartName="/ppt/tags/tag649.xml" ContentType="application/vnd.openxmlformats-officedocument.presentationml.tags+xml"/>
  <Override PartName="/ppt/tags/tag65.xml" ContentType="application/vnd.openxmlformats-officedocument.presentationml.tags+xml"/>
  <Override PartName="/ppt/tags/tag650.xml" ContentType="application/vnd.openxmlformats-officedocument.presentationml.tags+xml"/>
  <Override PartName="/ppt/tags/tag651.xml" ContentType="application/vnd.openxmlformats-officedocument.presentationml.tags+xml"/>
  <Override PartName="/ppt/tags/tag652.xml" ContentType="application/vnd.openxmlformats-officedocument.presentationml.tags+xml"/>
  <Override PartName="/ppt/tags/tag653.xml" ContentType="application/vnd.openxmlformats-officedocument.presentationml.tags+xml"/>
  <Override PartName="/ppt/tags/tag654.xml" ContentType="application/vnd.openxmlformats-officedocument.presentationml.tags+xml"/>
  <Override PartName="/ppt/tags/tag655.xml" ContentType="application/vnd.openxmlformats-officedocument.presentationml.tags+xml"/>
  <Override PartName="/ppt/tags/tag656.xml" ContentType="application/vnd.openxmlformats-officedocument.presentationml.tags+xml"/>
  <Override PartName="/ppt/tags/tag657.xml" ContentType="application/vnd.openxmlformats-officedocument.presentationml.tags+xml"/>
  <Override PartName="/ppt/tags/tag658.xml" ContentType="application/vnd.openxmlformats-officedocument.presentationml.tags+xml"/>
  <Override PartName="/ppt/tags/tag659.xml" ContentType="application/vnd.openxmlformats-officedocument.presentationml.tags+xml"/>
  <Override PartName="/ppt/tags/tag66.xml" ContentType="application/vnd.openxmlformats-officedocument.presentationml.tags+xml"/>
  <Override PartName="/ppt/tags/tag660.xml" ContentType="application/vnd.openxmlformats-officedocument.presentationml.tags+xml"/>
  <Override PartName="/ppt/tags/tag661.xml" ContentType="application/vnd.openxmlformats-officedocument.presentationml.tags+xml"/>
  <Override PartName="/ppt/tags/tag662.xml" ContentType="application/vnd.openxmlformats-officedocument.presentationml.tags+xml"/>
  <Override PartName="/ppt/tags/tag663.xml" ContentType="application/vnd.openxmlformats-officedocument.presentationml.tags+xml"/>
  <Override PartName="/ppt/tags/tag664.xml" ContentType="application/vnd.openxmlformats-officedocument.presentationml.tags+xml"/>
  <Override PartName="/ppt/tags/tag665.xml" ContentType="application/vnd.openxmlformats-officedocument.presentationml.tags+xml"/>
  <Override PartName="/ppt/tags/tag666.xml" ContentType="application/vnd.openxmlformats-officedocument.presentationml.tags+xml"/>
  <Override PartName="/ppt/tags/tag667.xml" ContentType="application/vnd.openxmlformats-officedocument.presentationml.tags+xml"/>
  <Override PartName="/ppt/tags/tag668.xml" ContentType="application/vnd.openxmlformats-officedocument.presentationml.tags+xml"/>
  <Override PartName="/ppt/tags/tag669.xml" ContentType="application/vnd.openxmlformats-officedocument.presentationml.tags+xml"/>
  <Override PartName="/ppt/tags/tag67.xml" ContentType="application/vnd.openxmlformats-officedocument.presentationml.tags+xml"/>
  <Override PartName="/ppt/tags/tag670.xml" ContentType="application/vnd.openxmlformats-officedocument.presentationml.tags+xml"/>
  <Override PartName="/ppt/tags/tag671.xml" ContentType="application/vnd.openxmlformats-officedocument.presentationml.tags+xml"/>
  <Override PartName="/ppt/tags/tag672.xml" ContentType="application/vnd.openxmlformats-officedocument.presentationml.tags+xml"/>
  <Override PartName="/ppt/tags/tag673.xml" ContentType="application/vnd.openxmlformats-officedocument.presentationml.tags+xml"/>
  <Override PartName="/ppt/tags/tag674.xml" ContentType="application/vnd.openxmlformats-officedocument.presentationml.tags+xml"/>
  <Override PartName="/ppt/tags/tag675.xml" ContentType="application/vnd.openxmlformats-officedocument.presentationml.tags+xml"/>
  <Override PartName="/ppt/tags/tag676.xml" ContentType="application/vnd.openxmlformats-officedocument.presentationml.tags+xml"/>
  <Override PartName="/ppt/tags/tag677.xml" ContentType="application/vnd.openxmlformats-officedocument.presentationml.tags+xml"/>
  <Override PartName="/ppt/tags/tag678.xml" ContentType="application/vnd.openxmlformats-officedocument.presentationml.tags+xml"/>
  <Override PartName="/ppt/tags/tag679.xml" ContentType="application/vnd.openxmlformats-officedocument.presentationml.tags+xml"/>
  <Override PartName="/ppt/tags/tag68.xml" ContentType="application/vnd.openxmlformats-officedocument.presentationml.tags+xml"/>
  <Override PartName="/ppt/tags/tag680.xml" ContentType="application/vnd.openxmlformats-officedocument.presentationml.tags+xml"/>
  <Override PartName="/ppt/tags/tag681.xml" ContentType="application/vnd.openxmlformats-officedocument.presentationml.tags+xml"/>
  <Override PartName="/ppt/tags/tag682.xml" ContentType="application/vnd.openxmlformats-officedocument.presentationml.tags+xml"/>
  <Override PartName="/ppt/tags/tag683.xml" ContentType="application/vnd.openxmlformats-officedocument.presentationml.tags+xml"/>
  <Override PartName="/ppt/tags/tag684.xml" ContentType="application/vnd.openxmlformats-officedocument.presentationml.tags+xml"/>
  <Override PartName="/ppt/tags/tag685.xml" ContentType="application/vnd.openxmlformats-officedocument.presentationml.tags+xml"/>
  <Override PartName="/ppt/tags/tag686.xml" ContentType="application/vnd.openxmlformats-officedocument.presentationml.tags+xml"/>
  <Override PartName="/ppt/tags/tag687.xml" ContentType="application/vnd.openxmlformats-officedocument.presentationml.tags+xml"/>
  <Override PartName="/ppt/tags/tag688.xml" ContentType="application/vnd.openxmlformats-officedocument.presentationml.tags+xml"/>
  <Override PartName="/ppt/tags/tag689.xml" ContentType="application/vnd.openxmlformats-officedocument.presentationml.tags+xml"/>
  <Override PartName="/ppt/tags/tag69.xml" ContentType="application/vnd.openxmlformats-officedocument.presentationml.tags+xml"/>
  <Override PartName="/ppt/tags/tag690.xml" ContentType="application/vnd.openxmlformats-officedocument.presentationml.tags+xml"/>
  <Override PartName="/ppt/tags/tag691.xml" ContentType="application/vnd.openxmlformats-officedocument.presentationml.tags+xml"/>
  <Override PartName="/ppt/tags/tag692.xml" ContentType="application/vnd.openxmlformats-officedocument.presentationml.tags+xml"/>
  <Override PartName="/ppt/tags/tag693.xml" ContentType="application/vnd.openxmlformats-officedocument.presentationml.tags+xml"/>
  <Override PartName="/ppt/tags/tag694.xml" ContentType="application/vnd.openxmlformats-officedocument.presentationml.tags+xml"/>
  <Override PartName="/ppt/tags/tag695.xml" ContentType="application/vnd.openxmlformats-officedocument.presentationml.tags+xml"/>
  <Override PartName="/ppt/tags/tag696.xml" ContentType="application/vnd.openxmlformats-officedocument.presentationml.tags+xml"/>
  <Override PartName="/ppt/tags/tag697.xml" ContentType="application/vnd.openxmlformats-officedocument.presentationml.tags+xml"/>
  <Override PartName="/ppt/tags/tag698.xml" ContentType="application/vnd.openxmlformats-officedocument.presentationml.tags+xml"/>
  <Override PartName="/ppt/tags/tag69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00.xml" ContentType="application/vnd.openxmlformats-officedocument.presentationml.tags+xml"/>
  <Override PartName="/ppt/tags/tag701.xml" ContentType="application/vnd.openxmlformats-officedocument.presentationml.tags+xml"/>
  <Override PartName="/ppt/tags/tag702.xml" ContentType="application/vnd.openxmlformats-officedocument.presentationml.tags+xml"/>
  <Override PartName="/ppt/tags/tag703.xml" ContentType="application/vnd.openxmlformats-officedocument.presentationml.tags+xml"/>
  <Override PartName="/ppt/tags/tag704.xml" ContentType="application/vnd.openxmlformats-officedocument.presentationml.tags+xml"/>
  <Override PartName="/ppt/tags/tag705.xml" ContentType="application/vnd.openxmlformats-officedocument.presentationml.tags+xml"/>
  <Override PartName="/ppt/tags/tag706.xml" ContentType="application/vnd.openxmlformats-officedocument.presentationml.tags+xml"/>
  <Override PartName="/ppt/tags/tag707.xml" ContentType="application/vnd.openxmlformats-officedocument.presentationml.tags+xml"/>
  <Override PartName="/ppt/tags/tag708.xml" ContentType="application/vnd.openxmlformats-officedocument.presentationml.tags+xml"/>
  <Override PartName="/ppt/tags/tag709.xml" ContentType="application/vnd.openxmlformats-officedocument.presentationml.tags+xml"/>
  <Override PartName="/ppt/tags/tag71.xml" ContentType="application/vnd.openxmlformats-officedocument.presentationml.tags+xml"/>
  <Override PartName="/ppt/tags/tag710.xml" ContentType="application/vnd.openxmlformats-officedocument.presentationml.tags+xml"/>
  <Override PartName="/ppt/tags/tag711.xml" ContentType="application/vnd.openxmlformats-officedocument.presentationml.tags+xml"/>
  <Override PartName="/ppt/tags/tag712.xml" ContentType="application/vnd.openxmlformats-officedocument.presentationml.tags+xml"/>
  <Override PartName="/ppt/tags/tag713.xml" ContentType="application/vnd.openxmlformats-officedocument.presentationml.tags+xml"/>
  <Override PartName="/ppt/tags/tag714.xml" ContentType="application/vnd.openxmlformats-officedocument.presentationml.tags+xml"/>
  <Override PartName="/ppt/tags/tag715.xml" ContentType="application/vnd.openxmlformats-officedocument.presentationml.tags+xml"/>
  <Override PartName="/ppt/tags/tag716.xml" ContentType="application/vnd.openxmlformats-officedocument.presentationml.tags+xml"/>
  <Override PartName="/ppt/tags/tag717.xml" ContentType="application/vnd.openxmlformats-officedocument.presentationml.tags+xml"/>
  <Override PartName="/ppt/tags/tag718.xml" ContentType="application/vnd.openxmlformats-officedocument.presentationml.tags+xml"/>
  <Override PartName="/ppt/tags/tag719.xml" ContentType="application/vnd.openxmlformats-officedocument.presentationml.tags+xml"/>
  <Override PartName="/ppt/tags/tag72.xml" ContentType="application/vnd.openxmlformats-officedocument.presentationml.tags+xml"/>
  <Override PartName="/ppt/tags/tag720.xml" ContentType="application/vnd.openxmlformats-officedocument.presentationml.tags+xml"/>
  <Override PartName="/ppt/tags/tag721.xml" ContentType="application/vnd.openxmlformats-officedocument.presentationml.tags+xml"/>
  <Override PartName="/ppt/tags/tag722.xml" ContentType="application/vnd.openxmlformats-officedocument.presentationml.tags+xml"/>
  <Override PartName="/ppt/tags/tag723.xml" ContentType="application/vnd.openxmlformats-officedocument.presentationml.tags+xml"/>
  <Override PartName="/ppt/tags/tag724.xml" ContentType="application/vnd.openxmlformats-officedocument.presentationml.tags+xml"/>
  <Override PartName="/ppt/tags/tag725.xml" ContentType="application/vnd.openxmlformats-officedocument.presentationml.tags+xml"/>
  <Override PartName="/ppt/tags/tag726.xml" ContentType="application/vnd.openxmlformats-officedocument.presentationml.tags+xml"/>
  <Override PartName="/ppt/tags/tag727.xml" ContentType="application/vnd.openxmlformats-officedocument.presentationml.tags+xml"/>
  <Override PartName="/ppt/tags/tag728.xml" ContentType="application/vnd.openxmlformats-officedocument.presentationml.tags+xml"/>
  <Override PartName="/ppt/tags/tag729.xml" ContentType="application/vnd.openxmlformats-officedocument.presentationml.tags+xml"/>
  <Override PartName="/ppt/tags/tag73.xml" ContentType="application/vnd.openxmlformats-officedocument.presentationml.tags+xml"/>
  <Override PartName="/ppt/tags/tag730.xml" ContentType="application/vnd.openxmlformats-officedocument.presentationml.tags+xml"/>
  <Override PartName="/ppt/tags/tag731.xml" ContentType="application/vnd.openxmlformats-officedocument.presentationml.tags+xml"/>
  <Override PartName="/ppt/tags/tag732.xml" ContentType="application/vnd.openxmlformats-officedocument.presentationml.tags+xml"/>
  <Override PartName="/ppt/tags/tag733.xml" ContentType="application/vnd.openxmlformats-officedocument.presentationml.tags+xml"/>
  <Override PartName="/ppt/tags/tag734.xml" ContentType="application/vnd.openxmlformats-officedocument.presentationml.tags+xml"/>
  <Override PartName="/ppt/tags/tag735.xml" ContentType="application/vnd.openxmlformats-officedocument.presentationml.tags+xml"/>
  <Override PartName="/ppt/tags/tag736.xml" ContentType="application/vnd.openxmlformats-officedocument.presentationml.tags+xml"/>
  <Override PartName="/ppt/tags/tag737.xml" ContentType="application/vnd.openxmlformats-officedocument.presentationml.tags+xml"/>
  <Override PartName="/ppt/tags/tag738.xml" ContentType="application/vnd.openxmlformats-officedocument.presentationml.tags+xml"/>
  <Override PartName="/ppt/tags/tag739.xml" ContentType="application/vnd.openxmlformats-officedocument.presentationml.tags+xml"/>
  <Override PartName="/ppt/tags/tag74.xml" ContentType="application/vnd.openxmlformats-officedocument.presentationml.tags+xml"/>
  <Override PartName="/ppt/tags/tag740.xml" ContentType="application/vnd.openxmlformats-officedocument.presentationml.tags+xml"/>
  <Override PartName="/ppt/tags/tag741.xml" ContentType="application/vnd.openxmlformats-officedocument.presentationml.tags+xml"/>
  <Override PartName="/ppt/tags/tag742.xml" ContentType="application/vnd.openxmlformats-officedocument.presentationml.tags+xml"/>
  <Override PartName="/ppt/tags/tag743.xml" ContentType="application/vnd.openxmlformats-officedocument.presentationml.tags+xml"/>
  <Override PartName="/ppt/tags/tag744.xml" ContentType="application/vnd.openxmlformats-officedocument.presentationml.tags+xml"/>
  <Override PartName="/ppt/tags/tag745.xml" ContentType="application/vnd.openxmlformats-officedocument.presentationml.tags+xml"/>
  <Override PartName="/ppt/tags/tag746.xml" ContentType="application/vnd.openxmlformats-officedocument.presentationml.tags+xml"/>
  <Override PartName="/ppt/tags/tag747.xml" ContentType="application/vnd.openxmlformats-officedocument.presentationml.tags+xml"/>
  <Override PartName="/ppt/tags/tag748.xml" ContentType="application/vnd.openxmlformats-officedocument.presentationml.tags+xml"/>
  <Override PartName="/ppt/tags/tag749.xml" ContentType="application/vnd.openxmlformats-officedocument.presentationml.tags+xml"/>
  <Override PartName="/ppt/tags/tag75.xml" ContentType="application/vnd.openxmlformats-officedocument.presentationml.tags+xml"/>
  <Override PartName="/ppt/tags/tag750.xml" ContentType="application/vnd.openxmlformats-officedocument.presentationml.tags+xml"/>
  <Override PartName="/ppt/tags/tag751.xml" ContentType="application/vnd.openxmlformats-officedocument.presentationml.tags+xml"/>
  <Override PartName="/ppt/tags/tag752.xml" ContentType="application/vnd.openxmlformats-officedocument.presentationml.tags+xml"/>
  <Override PartName="/ppt/tags/tag753.xml" ContentType="application/vnd.openxmlformats-officedocument.presentationml.tags+xml"/>
  <Override PartName="/ppt/tags/tag754.xml" ContentType="application/vnd.openxmlformats-officedocument.presentationml.tags+xml"/>
  <Override PartName="/ppt/tags/tag755.xml" ContentType="application/vnd.openxmlformats-officedocument.presentationml.tags+xml"/>
  <Override PartName="/ppt/tags/tag756.xml" ContentType="application/vnd.openxmlformats-officedocument.presentationml.tags+xml"/>
  <Override PartName="/ppt/tags/tag757.xml" ContentType="application/vnd.openxmlformats-officedocument.presentationml.tags+xml"/>
  <Override PartName="/ppt/tags/tag758.xml" ContentType="application/vnd.openxmlformats-officedocument.presentationml.tags+xml"/>
  <Override PartName="/ppt/tags/tag759.xml" ContentType="application/vnd.openxmlformats-officedocument.presentationml.tags+xml"/>
  <Override PartName="/ppt/tags/tag76.xml" ContentType="application/vnd.openxmlformats-officedocument.presentationml.tags+xml"/>
  <Override PartName="/ppt/tags/tag760.xml" ContentType="application/vnd.openxmlformats-officedocument.presentationml.tags+xml"/>
  <Override PartName="/ppt/tags/tag761.xml" ContentType="application/vnd.openxmlformats-officedocument.presentationml.tags+xml"/>
  <Override PartName="/ppt/tags/tag762.xml" ContentType="application/vnd.openxmlformats-officedocument.presentationml.tags+xml"/>
  <Override PartName="/ppt/tags/tag763.xml" ContentType="application/vnd.openxmlformats-officedocument.presentationml.tags+xml"/>
  <Override PartName="/ppt/tags/tag764.xml" ContentType="application/vnd.openxmlformats-officedocument.presentationml.tags+xml"/>
  <Override PartName="/ppt/tags/tag765.xml" ContentType="application/vnd.openxmlformats-officedocument.presentationml.tags+xml"/>
  <Override PartName="/ppt/tags/tag766.xml" ContentType="application/vnd.openxmlformats-officedocument.presentationml.tags+xml"/>
  <Override PartName="/ppt/tags/tag767.xml" ContentType="application/vnd.openxmlformats-officedocument.presentationml.tags+xml"/>
  <Override PartName="/ppt/tags/tag768.xml" ContentType="application/vnd.openxmlformats-officedocument.presentationml.tags+xml"/>
  <Override PartName="/ppt/tags/tag769.xml" ContentType="application/vnd.openxmlformats-officedocument.presentationml.tags+xml"/>
  <Override PartName="/ppt/tags/tag77.xml" ContentType="application/vnd.openxmlformats-officedocument.presentationml.tags+xml"/>
  <Override PartName="/ppt/tags/tag770.xml" ContentType="application/vnd.openxmlformats-officedocument.presentationml.tags+xml"/>
  <Override PartName="/ppt/tags/tag771.xml" ContentType="application/vnd.openxmlformats-officedocument.presentationml.tags+xml"/>
  <Override PartName="/ppt/tags/tag772.xml" ContentType="application/vnd.openxmlformats-officedocument.presentationml.tags+xml"/>
  <Override PartName="/ppt/tags/tag773.xml" ContentType="application/vnd.openxmlformats-officedocument.presentationml.tags+xml"/>
  <Override PartName="/ppt/tags/tag774.xml" ContentType="application/vnd.openxmlformats-officedocument.presentationml.tags+xml"/>
  <Override PartName="/ppt/tags/tag775.xml" ContentType="application/vnd.openxmlformats-officedocument.presentationml.tags+xml"/>
  <Override PartName="/ppt/tags/tag776.xml" ContentType="application/vnd.openxmlformats-officedocument.presentationml.tags+xml"/>
  <Override PartName="/ppt/tags/tag777.xml" ContentType="application/vnd.openxmlformats-officedocument.presentationml.tags+xml"/>
  <Override PartName="/ppt/tags/tag778.xml" ContentType="application/vnd.openxmlformats-officedocument.presentationml.tags+xml"/>
  <Override PartName="/ppt/tags/tag779.xml" ContentType="application/vnd.openxmlformats-officedocument.presentationml.tags+xml"/>
  <Override PartName="/ppt/tags/tag78.xml" ContentType="application/vnd.openxmlformats-officedocument.presentationml.tags+xml"/>
  <Override PartName="/ppt/tags/tag780.xml" ContentType="application/vnd.openxmlformats-officedocument.presentationml.tags+xml"/>
  <Override PartName="/ppt/tags/tag781.xml" ContentType="application/vnd.openxmlformats-officedocument.presentationml.tags+xml"/>
  <Override PartName="/ppt/tags/tag782.xml" ContentType="application/vnd.openxmlformats-officedocument.presentationml.tags+xml"/>
  <Override PartName="/ppt/tags/tag783.xml" ContentType="application/vnd.openxmlformats-officedocument.presentationml.tags+xml"/>
  <Override PartName="/ppt/tags/tag784.xml" ContentType="application/vnd.openxmlformats-officedocument.presentationml.tags+xml"/>
  <Override PartName="/ppt/tags/tag785.xml" ContentType="application/vnd.openxmlformats-officedocument.presentationml.tags+xml"/>
  <Override PartName="/ppt/tags/tag786.xml" ContentType="application/vnd.openxmlformats-officedocument.presentationml.tags+xml"/>
  <Override PartName="/ppt/tags/tag787.xml" ContentType="application/vnd.openxmlformats-officedocument.presentationml.tags+xml"/>
  <Override PartName="/ppt/tags/tag788.xml" ContentType="application/vnd.openxmlformats-officedocument.presentationml.tags+xml"/>
  <Override PartName="/ppt/tags/tag789.xml" ContentType="application/vnd.openxmlformats-officedocument.presentationml.tags+xml"/>
  <Override PartName="/ppt/tags/tag79.xml" ContentType="application/vnd.openxmlformats-officedocument.presentationml.tags+xml"/>
  <Override PartName="/ppt/tags/tag790.xml" ContentType="application/vnd.openxmlformats-officedocument.presentationml.tags+xml"/>
  <Override PartName="/ppt/tags/tag791.xml" ContentType="application/vnd.openxmlformats-officedocument.presentationml.tags+xml"/>
  <Override PartName="/ppt/tags/tag792.xml" ContentType="application/vnd.openxmlformats-officedocument.presentationml.tags+xml"/>
  <Override PartName="/ppt/tags/tag793.xml" ContentType="application/vnd.openxmlformats-officedocument.presentationml.tags+xml"/>
  <Override PartName="/ppt/tags/tag794.xml" ContentType="application/vnd.openxmlformats-officedocument.presentationml.tags+xml"/>
  <Override PartName="/ppt/tags/tag795.xml" ContentType="application/vnd.openxmlformats-officedocument.presentationml.tags+xml"/>
  <Override PartName="/ppt/tags/tag796.xml" ContentType="application/vnd.openxmlformats-officedocument.presentationml.tags+xml"/>
  <Override PartName="/ppt/tags/tag797.xml" ContentType="application/vnd.openxmlformats-officedocument.presentationml.tags+xml"/>
  <Override PartName="/ppt/tags/tag798.xml" ContentType="application/vnd.openxmlformats-officedocument.presentationml.tags+xml"/>
  <Override PartName="/ppt/tags/tag79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00.xml" ContentType="application/vnd.openxmlformats-officedocument.presentationml.tags+xml"/>
  <Override PartName="/ppt/tags/tag801.xml" ContentType="application/vnd.openxmlformats-officedocument.presentationml.tags+xml"/>
  <Override PartName="/ppt/tags/tag802.xml" ContentType="application/vnd.openxmlformats-officedocument.presentationml.tags+xml"/>
  <Override PartName="/ppt/tags/tag803.xml" ContentType="application/vnd.openxmlformats-officedocument.presentationml.tags+xml"/>
  <Override PartName="/ppt/tags/tag804.xml" ContentType="application/vnd.openxmlformats-officedocument.presentationml.tags+xml"/>
  <Override PartName="/ppt/tags/tag805.xml" ContentType="application/vnd.openxmlformats-officedocument.presentationml.tags+xml"/>
  <Override PartName="/ppt/tags/tag806.xml" ContentType="application/vnd.openxmlformats-officedocument.presentationml.tags+xml"/>
  <Override PartName="/ppt/tags/tag807.xml" ContentType="application/vnd.openxmlformats-officedocument.presentationml.tags+xml"/>
  <Override PartName="/ppt/tags/tag808.xml" ContentType="application/vnd.openxmlformats-officedocument.presentationml.tags+xml"/>
  <Override PartName="/ppt/tags/tag809.xml" ContentType="application/vnd.openxmlformats-officedocument.presentationml.tags+xml"/>
  <Override PartName="/ppt/tags/tag81.xml" ContentType="application/vnd.openxmlformats-officedocument.presentationml.tags+xml"/>
  <Override PartName="/ppt/tags/tag810.xml" ContentType="application/vnd.openxmlformats-officedocument.presentationml.tags+xml"/>
  <Override PartName="/ppt/tags/tag811.xml" ContentType="application/vnd.openxmlformats-officedocument.presentationml.tags+xml"/>
  <Override PartName="/ppt/tags/tag812.xml" ContentType="application/vnd.openxmlformats-officedocument.presentationml.tags+xml"/>
  <Override PartName="/ppt/tags/tag813.xml" ContentType="application/vnd.openxmlformats-officedocument.presentationml.tags+xml"/>
  <Override PartName="/ppt/tags/tag814.xml" ContentType="application/vnd.openxmlformats-officedocument.presentationml.tags+xml"/>
  <Override PartName="/ppt/tags/tag815.xml" ContentType="application/vnd.openxmlformats-officedocument.presentationml.tags+xml"/>
  <Override PartName="/ppt/tags/tag816.xml" ContentType="application/vnd.openxmlformats-officedocument.presentationml.tags+xml"/>
  <Override PartName="/ppt/tags/tag817.xml" ContentType="application/vnd.openxmlformats-officedocument.presentationml.tags+xml"/>
  <Override PartName="/ppt/tags/tag818.xml" ContentType="application/vnd.openxmlformats-officedocument.presentationml.tags+xml"/>
  <Override PartName="/ppt/tags/tag819.xml" ContentType="application/vnd.openxmlformats-officedocument.presentationml.tags+xml"/>
  <Override PartName="/ppt/tags/tag82.xml" ContentType="application/vnd.openxmlformats-officedocument.presentationml.tags+xml"/>
  <Override PartName="/ppt/tags/tag820.xml" ContentType="application/vnd.openxmlformats-officedocument.presentationml.tags+xml"/>
  <Override PartName="/ppt/tags/tag821.xml" ContentType="application/vnd.openxmlformats-officedocument.presentationml.tags+xml"/>
  <Override PartName="/ppt/tags/tag822.xml" ContentType="application/vnd.openxmlformats-officedocument.presentationml.tags+xml"/>
  <Override PartName="/ppt/tags/tag823.xml" ContentType="application/vnd.openxmlformats-officedocument.presentationml.tags+xml"/>
  <Override PartName="/ppt/tags/tag824.xml" ContentType="application/vnd.openxmlformats-officedocument.presentationml.tags+xml"/>
  <Override PartName="/ppt/tags/tag825.xml" ContentType="application/vnd.openxmlformats-officedocument.presentationml.tags+xml"/>
  <Override PartName="/ppt/tags/tag826.xml" ContentType="application/vnd.openxmlformats-officedocument.presentationml.tags+xml"/>
  <Override PartName="/ppt/tags/tag827.xml" ContentType="application/vnd.openxmlformats-officedocument.presentationml.tags+xml"/>
  <Override PartName="/ppt/tags/tag828.xml" ContentType="application/vnd.openxmlformats-officedocument.presentationml.tags+xml"/>
  <Override PartName="/ppt/tags/tag829.xml" ContentType="application/vnd.openxmlformats-officedocument.presentationml.tags+xml"/>
  <Override PartName="/ppt/tags/tag83.xml" ContentType="application/vnd.openxmlformats-officedocument.presentationml.tags+xml"/>
  <Override PartName="/ppt/tags/tag830.xml" ContentType="application/vnd.openxmlformats-officedocument.presentationml.tags+xml"/>
  <Override PartName="/ppt/tags/tag831.xml" ContentType="application/vnd.openxmlformats-officedocument.presentationml.tags+xml"/>
  <Override PartName="/ppt/tags/tag832.xml" ContentType="application/vnd.openxmlformats-officedocument.presentationml.tags+xml"/>
  <Override PartName="/ppt/tags/tag833.xml" ContentType="application/vnd.openxmlformats-officedocument.presentationml.tags+xml"/>
  <Override PartName="/ppt/tags/tag834.xml" ContentType="application/vnd.openxmlformats-officedocument.presentationml.tags+xml"/>
  <Override PartName="/ppt/tags/tag835.xml" ContentType="application/vnd.openxmlformats-officedocument.presentationml.tags+xml"/>
  <Override PartName="/ppt/tags/tag836.xml" ContentType="application/vnd.openxmlformats-officedocument.presentationml.tags+xml"/>
  <Override PartName="/ppt/tags/tag837.xml" ContentType="application/vnd.openxmlformats-officedocument.presentationml.tags+xml"/>
  <Override PartName="/ppt/tags/tag838.xml" ContentType="application/vnd.openxmlformats-officedocument.presentationml.tags+xml"/>
  <Override PartName="/ppt/tags/tag839.xml" ContentType="application/vnd.openxmlformats-officedocument.presentationml.tags+xml"/>
  <Override PartName="/ppt/tags/tag84.xml" ContentType="application/vnd.openxmlformats-officedocument.presentationml.tags+xml"/>
  <Override PartName="/ppt/tags/tag840.xml" ContentType="application/vnd.openxmlformats-officedocument.presentationml.tags+xml"/>
  <Override PartName="/ppt/tags/tag841.xml" ContentType="application/vnd.openxmlformats-officedocument.presentationml.tags+xml"/>
  <Override PartName="/ppt/tags/tag842.xml" ContentType="application/vnd.openxmlformats-officedocument.presentationml.tags+xml"/>
  <Override PartName="/ppt/tags/tag843.xml" ContentType="application/vnd.openxmlformats-officedocument.presentationml.tags+xml"/>
  <Override PartName="/ppt/tags/tag844.xml" ContentType="application/vnd.openxmlformats-officedocument.presentationml.tags+xml"/>
  <Override PartName="/ppt/tags/tag845.xml" ContentType="application/vnd.openxmlformats-officedocument.presentationml.tags+xml"/>
  <Override PartName="/ppt/tags/tag846.xml" ContentType="application/vnd.openxmlformats-officedocument.presentationml.tags+xml"/>
  <Override PartName="/ppt/tags/tag847.xml" ContentType="application/vnd.openxmlformats-officedocument.presentationml.tags+xml"/>
  <Override PartName="/ppt/tags/tag848.xml" ContentType="application/vnd.openxmlformats-officedocument.presentationml.tags+xml"/>
  <Override PartName="/ppt/tags/tag849.xml" ContentType="application/vnd.openxmlformats-officedocument.presentationml.tags+xml"/>
  <Override PartName="/ppt/tags/tag85.xml" ContentType="application/vnd.openxmlformats-officedocument.presentationml.tags+xml"/>
  <Override PartName="/ppt/tags/tag850.xml" ContentType="application/vnd.openxmlformats-officedocument.presentationml.tags+xml"/>
  <Override PartName="/ppt/tags/tag851.xml" ContentType="application/vnd.openxmlformats-officedocument.presentationml.tags+xml"/>
  <Override PartName="/ppt/tags/tag852.xml" ContentType="application/vnd.openxmlformats-officedocument.presentationml.tags+xml"/>
  <Override PartName="/ppt/tags/tag853.xml" ContentType="application/vnd.openxmlformats-officedocument.presentationml.tags+xml"/>
  <Override PartName="/ppt/tags/tag854.xml" ContentType="application/vnd.openxmlformats-officedocument.presentationml.tags+xml"/>
  <Override PartName="/ppt/tags/tag855.xml" ContentType="application/vnd.openxmlformats-officedocument.presentationml.tags+xml"/>
  <Override PartName="/ppt/tags/tag856.xml" ContentType="application/vnd.openxmlformats-officedocument.presentationml.tags+xml"/>
  <Override PartName="/ppt/tags/tag857.xml" ContentType="application/vnd.openxmlformats-officedocument.presentationml.tags+xml"/>
  <Override PartName="/ppt/tags/tag858.xml" ContentType="application/vnd.openxmlformats-officedocument.presentationml.tags+xml"/>
  <Override PartName="/ppt/tags/tag859.xml" ContentType="application/vnd.openxmlformats-officedocument.presentationml.tags+xml"/>
  <Override PartName="/ppt/tags/tag86.xml" ContentType="application/vnd.openxmlformats-officedocument.presentationml.tags+xml"/>
  <Override PartName="/ppt/tags/tag860.xml" ContentType="application/vnd.openxmlformats-officedocument.presentationml.tags+xml"/>
  <Override PartName="/ppt/tags/tag861.xml" ContentType="application/vnd.openxmlformats-officedocument.presentationml.tags+xml"/>
  <Override PartName="/ppt/tags/tag862.xml" ContentType="application/vnd.openxmlformats-officedocument.presentationml.tags+xml"/>
  <Override PartName="/ppt/tags/tag863.xml" ContentType="application/vnd.openxmlformats-officedocument.presentationml.tags+xml"/>
  <Override PartName="/ppt/tags/tag864.xml" ContentType="application/vnd.openxmlformats-officedocument.presentationml.tags+xml"/>
  <Override PartName="/ppt/tags/tag865.xml" ContentType="application/vnd.openxmlformats-officedocument.presentationml.tags+xml"/>
  <Override PartName="/ppt/tags/tag866.xml" ContentType="application/vnd.openxmlformats-officedocument.presentationml.tags+xml"/>
  <Override PartName="/ppt/tags/tag867.xml" ContentType="application/vnd.openxmlformats-officedocument.presentationml.tags+xml"/>
  <Override PartName="/ppt/tags/tag868.xml" ContentType="application/vnd.openxmlformats-officedocument.presentationml.tags+xml"/>
  <Override PartName="/ppt/tags/tag869.xml" ContentType="application/vnd.openxmlformats-officedocument.presentationml.tags+xml"/>
  <Override PartName="/ppt/tags/tag87.xml" ContentType="application/vnd.openxmlformats-officedocument.presentationml.tags+xml"/>
  <Override PartName="/ppt/tags/tag870.xml" ContentType="application/vnd.openxmlformats-officedocument.presentationml.tags+xml"/>
  <Override PartName="/ppt/tags/tag871.xml" ContentType="application/vnd.openxmlformats-officedocument.presentationml.tags+xml"/>
  <Override PartName="/ppt/tags/tag872.xml" ContentType="application/vnd.openxmlformats-officedocument.presentationml.tags+xml"/>
  <Override PartName="/ppt/tags/tag873.xml" ContentType="application/vnd.openxmlformats-officedocument.presentationml.tags+xml"/>
  <Override PartName="/ppt/tags/tag874.xml" ContentType="application/vnd.openxmlformats-officedocument.presentationml.tags+xml"/>
  <Override PartName="/ppt/tags/tag875.xml" ContentType="application/vnd.openxmlformats-officedocument.presentationml.tags+xml"/>
  <Override PartName="/ppt/tags/tag876.xml" ContentType="application/vnd.openxmlformats-officedocument.presentationml.tags+xml"/>
  <Override PartName="/ppt/tags/tag877.xml" ContentType="application/vnd.openxmlformats-officedocument.presentationml.tags+xml"/>
  <Override PartName="/ppt/tags/tag878.xml" ContentType="application/vnd.openxmlformats-officedocument.presentationml.tags+xml"/>
  <Override PartName="/ppt/tags/tag879.xml" ContentType="application/vnd.openxmlformats-officedocument.presentationml.tags+xml"/>
  <Override PartName="/ppt/tags/tag88.xml" ContentType="application/vnd.openxmlformats-officedocument.presentationml.tags+xml"/>
  <Override PartName="/ppt/tags/tag880.xml" ContentType="application/vnd.openxmlformats-officedocument.presentationml.tags+xml"/>
  <Override PartName="/ppt/tags/tag881.xml" ContentType="application/vnd.openxmlformats-officedocument.presentationml.tags+xml"/>
  <Override PartName="/ppt/tags/tag882.xml" ContentType="application/vnd.openxmlformats-officedocument.presentationml.tags+xml"/>
  <Override PartName="/ppt/tags/tag883.xml" ContentType="application/vnd.openxmlformats-officedocument.presentationml.tags+xml"/>
  <Override PartName="/ppt/tags/tag884.xml" ContentType="application/vnd.openxmlformats-officedocument.presentationml.tags+xml"/>
  <Override PartName="/ppt/tags/tag885.xml" ContentType="application/vnd.openxmlformats-officedocument.presentationml.tags+xml"/>
  <Override PartName="/ppt/tags/tag886.xml" ContentType="application/vnd.openxmlformats-officedocument.presentationml.tags+xml"/>
  <Override PartName="/ppt/tags/tag887.xml" ContentType="application/vnd.openxmlformats-officedocument.presentationml.tags+xml"/>
  <Override PartName="/ppt/tags/tag888.xml" ContentType="application/vnd.openxmlformats-officedocument.presentationml.tags+xml"/>
  <Override PartName="/ppt/tags/tag889.xml" ContentType="application/vnd.openxmlformats-officedocument.presentationml.tags+xml"/>
  <Override PartName="/ppt/tags/tag89.xml" ContentType="application/vnd.openxmlformats-officedocument.presentationml.tags+xml"/>
  <Override PartName="/ppt/tags/tag890.xml" ContentType="application/vnd.openxmlformats-officedocument.presentationml.tags+xml"/>
  <Override PartName="/ppt/tags/tag891.xml" ContentType="application/vnd.openxmlformats-officedocument.presentationml.tags+xml"/>
  <Override PartName="/ppt/tags/tag892.xml" ContentType="application/vnd.openxmlformats-officedocument.presentationml.tags+xml"/>
  <Override PartName="/ppt/tags/tag893.xml" ContentType="application/vnd.openxmlformats-officedocument.presentationml.tags+xml"/>
  <Override PartName="/ppt/tags/tag894.xml" ContentType="application/vnd.openxmlformats-officedocument.presentationml.tags+xml"/>
  <Override PartName="/ppt/tags/tag895.xml" ContentType="application/vnd.openxmlformats-officedocument.presentationml.tags+xml"/>
  <Override PartName="/ppt/tags/tag896.xml" ContentType="application/vnd.openxmlformats-officedocument.presentationml.tags+xml"/>
  <Override PartName="/ppt/tags/tag897.xml" ContentType="application/vnd.openxmlformats-officedocument.presentationml.tags+xml"/>
  <Override PartName="/ppt/tags/tag898.xml" ContentType="application/vnd.openxmlformats-officedocument.presentationml.tags+xml"/>
  <Override PartName="/ppt/tags/tag89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00.xml" ContentType="application/vnd.openxmlformats-officedocument.presentationml.tags+xml"/>
  <Override PartName="/ppt/tags/tag901.xml" ContentType="application/vnd.openxmlformats-officedocument.presentationml.tags+xml"/>
  <Override PartName="/ppt/tags/tag902.xml" ContentType="application/vnd.openxmlformats-officedocument.presentationml.tags+xml"/>
  <Override PartName="/ppt/tags/tag903.xml" ContentType="application/vnd.openxmlformats-officedocument.presentationml.tags+xml"/>
  <Override PartName="/ppt/tags/tag904.xml" ContentType="application/vnd.openxmlformats-officedocument.presentationml.tags+xml"/>
  <Override PartName="/ppt/tags/tag905.xml" ContentType="application/vnd.openxmlformats-officedocument.presentationml.tags+xml"/>
  <Override PartName="/ppt/tags/tag906.xml" ContentType="application/vnd.openxmlformats-officedocument.presentationml.tags+xml"/>
  <Override PartName="/ppt/tags/tag907.xml" ContentType="application/vnd.openxmlformats-officedocument.presentationml.tags+xml"/>
  <Override PartName="/ppt/tags/tag908.xml" ContentType="application/vnd.openxmlformats-officedocument.presentationml.tags+xml"/>
  <Override PartName="/ppt/tags/tag909.xml" ContentType="application/vnd.openxmlformats-officedocument.presentationml.tags+xml"/>
  <Override PartName="/ppt/tags/tag91.xml" ContentType="application/vnd.openxmlformats-officedocument.presentationml.tags+xml"/>
  <Override PartName="/ppt/tags/tag910.xml" ContentType="application/vnd.openxmlformats-officedocument.presentationml.tags+xml"/>
  <Override PartName="/ppt/tags/tag911.xml" ContentType="application/vnd.openxmlformats-officedocument.presentationml.tags+xml"/>
  <Override PartName="/ppt/tags/tag912.xml" ContentType="application/vnd.openxmlformats-officedocument.presentationml.tags+xml"/>
  <Override PartName="/ppt/tags/tag913.xml" ContentType="application/vnd.openxmlformats-officedocument.presentationml.tags+xml"/>
  <Override PartName="/ppt/tags/tag914.xml" ContentType="application/vnd.openxmlformats-officedocument.presentationml.tags+xml"/>
  <Override PartName="/ppt/tags/tag915.xml" ContentType="application/vnd.openxmlformats-officedocument.presentationml.tags+xml"/>
  <Override PartName="/ppt/tags/tag916.xml" ContentType="application/vnd.openxmlformats-officedocument.presentationml.tags+xml"/>
  <Override PartName="/ppt/tags/tag917.xml" ContentType="application/vnd.openxmlformats-officedocument.presentationml.tags+xml"/>
  <Override PartName="/ppt/tags/tag918.xml" ContentType="application/vnd.openxmlformats-officedocument.presentationml.tags+xml"/>
  <Override PartName="/ppt/tags/tag919.xml" ContentType="application/vnd.openxmlformats-officedocument.presentationml.tags+xml"/>
  <Override PartName="/ppt/tags/tag92.xml" ContentType="application/vnd.openxmlformats-officedocument.presentationml.tags+xml"/>
  <Override PartName="/ppt/tags/tag920.xml" ContentType="application/vnd.openxmlformats-officedocument.presentationml.tags+xml"/>
  <Override PartName="/ppt/tags/tag921.xml" ContentType="application/vnd.openxmlformats-officedocument.presentationml.tags+xml"/>
  <Override PartName="/ppt/tags/tag922.xml" ContentType="application/vnd.openxmlformats-officedocument.presentationml.tags+xml"/>
  <Override PartName="/ppt/tags/tag923.xml" ContentType="application/vnd.openxmlformats-officedocument.presentationml.tags+xml"/>
  <Override PartName="/ppt/tags/tag924.xml" ContentType="application/vnd.openxmlformats-officedocument.presentationml.tags+xml"/>
  <Override PartName="/ppt/tags/tag925.xml" ContentType="application/vnd.openxmlformats-officedocument.presentationml.tags+xml"/>
  <Override PartName="/ppt/tags/tag926.xml" ContentType="application/vnd.openxmlformats-officedocument.presentationml.tags+xml"/>
  <Override PartName="/ppt/tags/tag927.xml" ContentType="application/vnd.openxmlformats-officedocument.presentationml.tags+xml"/>
  <Override PartName="/ppt/tags/tag928.xml" ContentType="application/vnd.openxmlformats-officedocument.presentationml.tags+xml"/>
  <Override PartName="/ppt/tags/tag929.xml" ContentType="application/vnd.openxmlformats-officedocument.presentationml.tags+xml"/>
  <Override PartName="/ppt/tags/tag93.xml" ContentType="application/vnd.openxmlformats-officedocument.presentationml.tags+xml"/>
  <Override PartName="/ppt/tags/tag930.xml" ContentType="application/vnd.openxmlformats-officedocument.presentationml.tags+xml"/>
  <Override PartName="/ppt/tags/tag931.xml" ContentType="application/vnd.openxmlformats-officedocument.presentationml.tags+xml"/>
  <Override PartName="/ppt/tags/tag932.xml" ContentType="application/vnd.openxmlformats-officedocument.presentationml.tags+xml"/>
  <Override PartName="/ppt/tags/tag933.xml" ContentType="application/vnd.openxmlformats-officedocument.presentationml.tags+xml"/>
  <Override PartName="/ppt/tags/tag934.xml" ContentType="application/vnd.openxmlformats-officedocument.presentationml.tags+xml"/>
  <Override PartName="/ppt/tags/tag935.xml" ContentType="application/vnd.openxmlformats-officedocument.presentationml.tags+xml"/>
  <Override PartName="/ppt/tags/tag936.xml" ContentType="application/vnd.openxmlformats-officedocument.presentationml.tags+xml"/>
  <Override PartName="/ppt/tags/tag937.xml" ContentType="application/vnd.openxmlformats-officedocument.presentationml.tags+xml"/>
  <Override PartName="/ppt/tags/tag938.xml" ContentType="application/vnd.openxmlformats-officedocument.presentationml.tags+xml"/>
  <Override PartName="/ppt/tags/tag939.xml" ContentType="application/vnd.openxmlformats-officedocument.presentationml.tags+xml"/>
  <Override PartName="/ppt/tags/tag94.xml" ContentType="application/vnd.openxmlformats-officedocument.presentationml.tags+xml"/>
  <Override PartName="/ppt/tags/tag940.xml" ContentType="application/vnd.openxmlformats-officedocument.presentationml.tags+xml"/>
  <Override PartName="/ppt/tags/tag941.xml" ContentType="application/vnd.openxmlformats-officedocument.presentationml.tags+xml"/>
  <Override PartName="/ppt/tags/tag942.xml" ContentType="application/vnd.openxmlformats-officedocument.presentationml.tags+xml"/>
  <Override PartName="/ppt/tags/tag943.xml" ContentType="application/vnd.openxmlformats-officedocument.presentationml.tags+xml"/>
  <Override PartName="/ppt/tags/tag944.xml" ContentType="application/vnd.openxmlformats-officedocument.presentationml.tags+xml"/>
  <Override PartName="/ppt/tags/tag945.xml" ContentType="application/vnd.openxmlformats-officedocument.presentationml.tags+xml"/>
  <Override PartName="/ppt/tags/tag946.xml" ContentType="application/vnd.openxmlformats-officedocument.presentationml.tags+xml"/>
  <Override PartName="/ppt/tags/tag947.xml" ContentType="application/vnd.openxmlformats-officedocument.presentationml.tags+xml"/>
  <Override PartName="/ppt/tags/tag948.xml" ContentType="application/vnd.openxmlformats-officedocument.presentationml.tags+xml"/>
  <Override PartName="/ppt/tags/tag949.xml" ContentType="application/vnd.openxmlformats-officedocument.presentationml.tags+xml"/>
  <Override PartName="/ppt/tags/tag95.xml" ContentType="application/vnd.openxmlformats-officedocument.presentationml.tags+xml"/>
  <Override PartName="/ppt/tags/tag950.xml" ContentType="application/vnd.openxmlformats-officedocument.presentationml.tags+xml"/>
  <Override PartName="/ppt/tags/tag951.xml" ContentType="application/vnd.openxmlformats-officedocument.presentationml.tags+xml"/>
  <Override PartName="/ppt/tags/tag952.xml" ContentType="application/vnd.openxmlformats-officedocument.presentationml.tags+xml"/>
  <Override PartName="/ppt/tags/tag953.xml" ContentType="application/vnd.openxmlformats-officedocument.presentationml.tags+xml"/>
  <Override PartName="/ppt/tags/tag954.xml" ContentType="application/vnd.openxmlformats-officedocument.presentationml.tags+xml"/>
  <Override PartName="/ppt/tags/tag955.xml" ContentType="application/vnd.openxmlformats-officedocument.presentationml.tags+xml"/>
  <Override PartName="/ppt/tags/tag956.xml" ContentType="application/vnd.openxmlformats-officedocument.presentationml.tags+xml"/>
  <Override PartName="/ppt/tags/tag957.xml" ContentType="application/vnd.openxmlformats-officedocument.presentationml.tags+xml"/>
  <Override PartName="/ppt/tags/tag958.xml" ContentType="application/vnd.openxmlformats-officedocument.presentationml.tags+xml"/>
  <Override PartName="/ppt/tags/tag959.xml" ContentType="application/vnd.openxmlformats-officedocument.presentationml.tags+xml"/>
  <Override PartName="/ppt/tags/tag96.xml" ContentType="application/vnd.openxmlformats-officedocument.presentationml.tags+xml"/>
  <Override PartName="/ppt/tags/tag960.xml" ContentType="application/vnd.openxmlformats-officedocument.presentationml.tags+xml"/>
  <Override PartName="/ppt/tags/tag961.xml" ContentType="application/vnd.openxmlformats-officedocument.presentationml.tags+xml"/>
  <Override PartName="/ppt/tags/tag962.xml" ContentType="application/vnd.openxmlformats-officedocument.presentationml.tags+xml"/>
  <Override PartName="/ppt/tags/tag963.xml" ContentType="application/vnd.openxmlformats-officedocument.presentationml.tags+xml"/>
  <Override PartName="/ppt/tags/tag964.xml" ContentType="application/vnd.openxmlformats-officedocument.presentationml.tags+xml"/>
  <Override PartName="/ppt/tags/tag965.xml" ContentType="application/vnd.openxmlformats-officedocument.presentationml.tags+xml"/>
  <Override PartName="/ppt/tags/tag966.xml" ContentType="application/vnd.openxmlformats-officedocument.presentationml.tags+xml"/>
  <Override PartName="/ppt/tags/tag967.xml" ContentType="application/vnd.openxmlformats-officedocument.presentationml.tags+xml"/>
  <Override PartName="/ppt/tags/tag968.xml" ContentType="application/vnd.openxmlformats-officedocument.presentationml.tags+xml"/>
  <Override PartName="/ppt/tags/tag969.xml" ContentType="application/vnd.openxmlformats-officedocument.presentationml.tags+xml"/>
  <Override PartName="/ppt/tags/tag97.xml" ContentType="application/vnd.openxmlformats-officedocument.presentationml.tags+xml"/>
  <Override PartName="/ppt/tags/tag970.xml" ContentType="application/vnd.openxmlformats-officedocument.presentationml.tags+xml"/>
  <Override PartName="/ppt/tags/tag971.xml" ContentType="application/vnd.openxmlformats-officedocument.presentationml.tags+xml"/>
  <Override PartName="/ppt/tags/tag972.xml" ContentType="application/vnd.openxmlformats-officedocument.presentationml.tags+xml"/>
  <Override PartName="/ppt/tags/tag973.xml" ContentType="application/vnd.openxmlformats-officedocument.presentationml.tags+xml"/>
  <Override PartName="/ppt/tags/tag974.xml" ContentType="application/vnd.openxmlformats-officedocument.presentationml.tags+xml"/>
  <Override PartName="/ppt/tags/tag975.xml" ContentType="application/vnd.openxmlformats-officedocument.presentationml.tags+xml"/>
  <Override PartName="/ppt/tags/tag976.xml" ContentType="application/vnd.openxmlformats-officedocument.presentationml.tags+xml"/>
  <Override PartName="/ppt/tags/tag977.xml" ContentType="application/vnd.openxmlformats-officedocument.presentationml.tags+xml"/>
  <Override PartName="/ppt/tags/tag978.xml" ContentType="application/vnd.openxmlformats-officedocument.presentationml.tags+xml"/>
  <Override PartName="/ppt/tags/tag979.xml" ContentType="application/vnd.openxmlformats-officedocument.presentationml.tags+xml"/>
  <Override PartName="/ppt/tags/tag98.xml" ContentType="application/vnd.openxmlformats-officedocument.presentationml.tags+xml"/>
  <Override PartName="/ppt/tags/tag980.xml" ContentType="application/vnd.openxmlformats-officedocument.presentationml.tags+xml"/>
  <Override PartName="/ppt/tags/tag981.xml" ContentType="application/vnd.openxmlformats-officedocument.presentationml.tags+xml"/>
  <Override PartName="/ppt/tags/tag982.xml" ContentType="application/vnd.openxmlformats-officedocument.presentationml.tags+xml"/>
  <Override PartName="/ppt/tags/tag983.xml" ContentType="application/vnd.openxmlformats-officedocument.presentationml.tags+xml"/>
  <Override PartName="/ppt/tags/tag984.xml" ContentType="application/vnd.openxmlformats-officedocument.presentationml.tags+xml"/>
  <Override PartName="/ppt/tags/tag985.xml" ContentType="application/vnd.openxmlformats-officedocument.presentationml.tags+xml"/>
  <Override PartName="/ppt/tags/tag986.xml" ContentType="application/vnd.openxmlformats-officedocument.presentationml.tags+xml"/>
  <Override PartName="/ppt/tags/tag987.xml" ContentType="application/vnd.openxmlformats-officedocument.presentationml.tags+xml"/>
  <Override PartName="/ppt/tags/tag988.xml" ContentType="application/vnd.openxmlformats-officedocument.presentationml.tags+xml"/>
  <Override PartName="/ppt/tags/tag989.xml" ContentType="application/vnd.openxmlformats-officedocument.presentationml.tags+xml"/>
  <Override PartName="/ppt/tags/tag99.xml" ContentType="application/vnd.openxmlformats-officedocument.presentationml.tags+xml"/>
  <Override PartName="/ppt/tags/tag990.xml" ContentType="application/vnd.openxmlformats-officedocument.presentationml.tags+xml"/>
  <Override PartName="/ppt/tags/tag991.xml" ContentType="application/vnd.openxmlformats-officedocument.presentationml.tags+xml"/>
  <Override PartName="/ppt/tags/tag992.xml" ContentType="application/vnd.openxmlformats-officedocument.presentationml.tags+xml"/>
  <Override PartName="/ppt/tags/tag993.xml" ContentType="application/vnd.openxmlformats-officedocument.presentationml.tags+xml"/>
  <Override PartName="/ppt/tags/tag994.xml" ContentType="application/vnd.openxmlformats-officedocument.presentationml.tags+xml"/>
  <Override PartName="/ppt/tags/tag995.xml" ContentType="application/vnd.openxmlformats-officedocument.presentationml.tags+xml"/>
  <Override PartName="/ppt/tags/tag996.xml" ContentType="application/vnd.openxmlformats-officedocument.presentationml.tags+xml"/>
  <Override PartName="/ppt/tags/tag997.xml" ContentType="application/vnd.openxmlformats-officedocument.presentationml.tags+xml"/>
  <Override PartName="/ppt/tags/tag998.xml" ContentType="application/vnd.openxmlformats-officedocument.presentationml.tags+xml"/>
  <Override PartName="/ppt/tags/tag999.xml" ContentType="application/vnd.openxmlformats-officedocument.presentationml.tags+xml"/>
  <Override PartName="/ppt/theme/theme1.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2" r:id="rId4"/>
    <p:sldMasterId id="2147483684" r:id="rId5"/>
    <p:sldMasterId id="2147483696" r:id="rId6"/>
    <p:sldMasterId id="2147483708" r:id="rId7"/>
    <p:sldMasterId id="2147483720" r:id="rId8"/>
    <p:sldMasterId id="2147483732" r:id="rId9"/>
    <p:sldMasterId id="2147483744" r:id="rId10"/>
    <p:sldMasterId id="2147483756" r:id="rId11"/>
    <p:sldMasterId id="2147483768" r:id="rId12"/>
    <p:sldMasterId id="2147483780" r:id="rId13"/>
  </p:sldMasterIdLst>
  <p:sldIdLst>
    <p:sldId id="257" r:id="rId14"/>
    <p:sldId id="258" r:id="rId15"/>
    <p:sldId id="259" r:id="rId16"/>
    <p:sldId id="260" r:id="rId17"/>
    <p:sldId id="261" r:id="rId18"/>
    <p:sldId id="267" r:id="rId19"/>
    <p:sldId id="270" r:id="rId20"/>
    <p:sldId id="271" r:id="rId21"/>
    <p:sldId id="272" r:id="rId22"/>
    <p:sldId id="274" r:id="rId23"/>
    <p:sldId id="278" r:id="rId24"/>
    <p:sldId id="273" r:id="rId25"/>
  </p:sldIdLst>
  <p:sldSz cx="12192000" cy="6858000"/>
  <p:notesSz cx="6858000" cy="9144000"/>
  <p:custDataLst>
    <p:tags r:id="rId2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25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Master" Target="slideMasters/slideMaster8.xml"/><Relationship Id="rId8" Type="http://schemas.openxmlformats.org/officeDocument/2006/relationships/slideMaster" Target="slideMasters/slideMaster7.xml"/><Relationship Id="rId7" Type="http://schemas.openxmlformats.org/officeDocument/2006/relationships/slideMaster" Target="slideMasters/slideMaster6.xml"/><Relationship Id="rId6" Type="http://schemas.openxmlformats.org/officeDocument/2006/relationships/slideMaster" Target="slideMasters/slideMaster5.xml"/><Relationship Id="rId5" Type="http://schemas.openxmlformats.org/officeDocument/2006/relationships/slideMaster" Target="slideMasters/slideMaster4.xml"/><Relationship Id="rId4" Type="http://schemas.openxmlformats.org/officeDocument/2006/relationships/slideMaster" Target="slideMasters/slideMaster3.xml"/><Relationship Id="rId3" Type="http://schemas.openxmlformats.org/officeDocument/2006/relationships/slideMaster" Target="slideMasters/slideMaster2.xml"/><Relationship Id="rId29" Type="http://schemas.openxmlformats.org/officeDocument/2006/relationships/tags" Target="tags/tag1525.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12.xml"/><Relationship Id="rId24" Type="http://schemas.openxmlformats.org/officeDocument/2006/relationships/slide" Target="slides/slide11.xml"/><Relationship Id="rId23" Type="http://schemas.openxmlformats.org/officeDocument/2006/relationships/slide" Target="slides/slide10.xml"/><Relationship Id="rId22" Type="http://schemas.openxmlformats.org/officeDocument/2006/relationships/slide" Target="slides/slide9.xml"/><Relationship Id="rId21" Type="http://schemas.openxmlformats.org/officeDocument/2006/relationships/slide" Target="slides/slide8.xml"/><Relationship Id="rId20" Type="http://schemas.openxmlformats.org/officeDocument/2006/relationships/slide" Target="slides/slide7.xml"/><Relationship Id="rId2" Type="http://schemas.openxmlformats.org/officeDocument/2006/relationships/theme" Target="theme/theme1.xml"/><Relationship Id="rId19" Type="http://schemas.openxmlformats.org/officeDocument/2006/relationships/slide" Target="slides/slide6.xml"/><Relationship Id="rId18" Type="http://schemas.openxmlformats.org/officeDocument/2006/relationships/slide" Target="slides/slide5.xml"/><Relationship Id="rId17" Type="http://schemas.openxmlformats.org/officeDocument/2006/relationships/slide" Target="slides/slide4.xml"/><Relationship Id="rId16" Type="http://schemas.openxmlformats.org/officeDocument/2006/relationships/slide" Target="slides/slide3.xml"/><Relationship Id="rId15" Type="http://schemas.openxmlformats.org/officeDocument/2006/relationships/slide" Target="slides/slide2.xml"/><Relationship Id="rId14" Type="http://schemas.openxmlformats.org/officeDocument/2006/relationships/slide" Target="slides/slide1.xml"/><Relationship Id="rId13" Type="http://schemas.openxmlformats.org/officeDocument/2006/relationships/slideMaster" Target="slideMasters/slideMaster12.xml"/><Relationship Id="rId12" Type="http://schemas.openxmlformats.org/officeDocument/2006/relationships/slideMaster" Target="slideMasters/slideMaster11.xml"/><Relationship Id="rId11" Type="http://schemas.openxmlformats.org/officeDocument/2006/relationships/slideMaster" Target="slideMasters/slideMaster10.xml"/><Relationship Id="rId10" Type="http://schemas.openxmlformats.org/officeDocument/2006/relationships/slideMaster" Target="slideMasters/slideMaster9.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01813225-8E52-45FC-97DA-9C0A0DD04FC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0C1CF02-23DF-40AA-8438-3A753F6DEE1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1813225-8E52-45FC-97DA-9C0A0DD04FC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0C1CF02-23DF-40AA-8438-3A753F6DEE1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0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01813225-8E52-45FC-97DA-9C0A0DD04FC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0C1CF02-23DF-40AA-8438-3A753F6DEE1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0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1813225-8E52-45FC-97DA-9C0A0DD04FC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0C1CF02-23DF-40AA-8438-3A753F6DEE1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0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endParaRPr lang="zh-CN" altLang="en-US" smtClean="0"/>
          </a:p>
        </p:txBody>
      </p:sp>
      <p:sp>
        <p:nvSpPr>
          <p:cNvPr id="4" name="日期占位符 3"/>
          <p:cNvSpPr>
            <a:spLocks noGrp="1"/>
          </p:cNvSpPr>
          <p:nvPr>
            <p:ph type="dt" sz="half" idx="10"/>
          </p:nvPr>
        </p:nvSpPr>
        <p:spPr/>
        <p:txBody>
          <a:bodyPr/>
          <a:lstStyle/>
          <a:p>
            <a:fld id="{01813225-8E52-45FC-97DA-9C0A0DD04FC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0C1CF02-23DF-40AA-8438-3A753F6DEE1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01813225-8E52-45FC-97DA-9C0A0DD04FC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0C1CF02-23DF-40AA-8438-3A753F6DEE1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0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01813225-8E52-45FC-97DA-9C0A0DD04FC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0C1CF02-23DF-40AA-8438-3A753F6DEE1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01813225-8E52-45FC-97DA-9C0A0DD04FC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0C1CF02-23DF-40AA-8438-3A753F6DEE1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0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1813225-8E52-45FC-97DA-9C0A0DD04FC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0C1CF02-23DF-40AA-8438-3A753F6DEE1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0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endParaRPr lang="zh-CN" altLang="en-US" smtClean="0"/>
          </a:p>
        </p:txBody>
      </p:sp>
      <p:sp>
        <p:nvSpPr>
          <p:cNvPr id="5" name="日期占位符 4"/>
          <p:cNvSpPr>
            <a:spLocks noGrp="1"/>
          </p:cNvSpPr>
          <p:nvPr>
            <p:ph type="dt" sz="half" idx="10"/>
          </p:nvPr>
        </p:nvSpPr>
        <p:spPr/>
        <p:txBody>
          <a:bodyPr/>
          <a:lstStyle/>
          <a:p>
            <a:fld id="{01813225-8E52-45FC-97DA-9C0A0DD04FC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0C1CF02-23DF-40AA-8438-3A753F6DEE1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0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endParaRPr lang="zh-CN" altLang="en-US" smtClean="0"/>
          </a:p>
        </p:txBody>
      </p:sp>
      <p:sp>
        <p:nvSpPr>
          <p:cNvPr id="5" name="日期占位符 4"/>
          <p:cNvSpPr>
            <a:spLocks noGrp="1"/>
          </p:cNvSpPr>
          <p:nvPr>
            <p:ph type="dt" sz="half" idx="10"/>
          </p:nvPr>
        </p:nvSpPr>
        <p:spPr/>
        <p:txBody>
          <a:bodyPr/>
          <a:lstStyle/>
          <a:p>
            <a:fld id="{01813225-8E52-45FC-97DA-9C0A0DD04FC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0C1CF02-23DF-40AA-8438-3A753F6DEE1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1813225-8E52-45FC-97DA-9C0A0DD04FC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0C1CF02-23DF-40AA-8438-3A753F6DEE1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1813225-8E52-45FC-97DA-9C0A0DD04FC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0C1CF02-23DF-40AA-8438-3A753F6DEE1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1813225-8E52-45FC-97DA-9C0A0DD04FC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0C1CF02-23DF-40AA-8438-3A753F6DEE1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1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01813225-8E52-45FC-97DA-9C0A0DD04FC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0C1CF02-23DF-40AA-8438-3A753F6DEE1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1813225-8E52-45FC-97DA-9C0A0DD04FC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0C1CF02-23DF-40AA-8438-3A753F6DEE1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endParaRPr lang="zh-CN" altLang="en-US" smtClean="0"/>
          </a:p>
        </p:txBody>
      </p:sp>
      <p:sp>
        <p:nvSpPr>
          <p:cNvPr id="4" name="日期占位符 3"/>
          <p:cNvSpPr>
            <a:spLocks noGrp="1"/>
          </p:cNvSpPr>
          <p:nvPr>
            <p:ph type="dt" sz="half" idx="10"/>
          </p:nvPr>
        </p:nvSpPr>
        <p:spPr/>
        <p:txBody>
          <a:bodyPr/>
          <a:lstStyle/>
          <a:p>
            <a:fld id="{01813225-8E52-45FC-97DA-9C0A0DD04FC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0C1CF02-23DF-40AA-8438-3A753F6DEE1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01813225-8E52-45FC-97DA-9C0A0DD04FC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0C1CF02-23DF-40AA-8438-3A753F6DEE1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01813225-8E52-45FC-97DA-9C0A0DD04FC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0C1CF02-23DF-40AA-8438-3A753F6DEE1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01813225-8E52-45FC-97DA-9C0A0DD04FC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0C1CF02-23DF-40AA-8438-3A753F6DEE1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1813225-8E52-45FC-97DA-9C0A0DD04FC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0C1CF02-23DF-40AA-8438-3A753F6DEE1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1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endParaRPr lang="zh-CN" altLang="en-US" smtClean="0"/>
          </a:p>
        </p:txBody>
      </p:sp>
      <p:sp>
        <p:nvSpPr>
          <p:cNvPr id="5" name="日期占位符 4"/>
          <p:cNvSpPr>
            <a:spLocks noGrp="1"/>
          </p:cNvSpPr>
          <p:nvPr>
            <p:ph type="dt" sz="half" idx="10"/>
          </p:nvPr>
        </p:nvSpPr>
        <p:spPr/>
        <p:txBody>
          <a:bodyPr/>
          <a:lstStyle/>
          <a:p>
            <a:fld id="{01813225-8E52-45FC-97DA-9C0A0DD04FC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0C1CF02-23DF-40AA-8438-3A753F6DEE1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endParaRPr lang="zh-CN" altLang="en-US" smtClean="0"/>
          </a:p>
        </p:txBody>
      </p:sp>
      <p:sp>
        <p:nvSpPr>
          <p:cNvPr id="5" name="日期占位符 4"/>
          <p:cNvSpPr>
            <a:spLocks noGrp="1"/>
          </p:cNvSpPr>
          <p:nvPr>
            <p:ph type="dt" sz="half" idx="10"/>
          </p:nvPr>
        </p:nvSpPr>
        <p:spPr/>
        <p:txBody>
          <a:bodyPr/>
          <a:lstStyle/>
          <a:p>
            <a:fld id="{01813225-8E52-45FC-97DA-9C0A0DD04FC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0C1CF02-23DF-40AA-8438-3A753F6DEE1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01813225-8E52-45FC-97DA-9C0A0DD04FC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0C1CF02-23DF-40AA-8438-3A753F6DEE1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2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1813225-8E52-45FC-97DA-9C0A0DD04FC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0C1CF02-23DF-40AA-8438-3A753F6DEE1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2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1813225-8E52-45FC-97DA-9C0A0DD04FC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0C1CF02-23DF-40AA-8438-3A753F6DEE1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2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01813225-8E52-45FC-97DA-9C0A0DD04FC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0C1CF02-23DF-40AA-8438-3A753F6DEE1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2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1813225-8E52-45FC-97DA-9C0A0DD04FC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0C1CF02-23DF-40AA-8438-3A753F6DEE1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2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endParaRPr lang="zh-CN" altLang="en-US" smtClean="0"/>
          </a:p>
        </p:txBody>
      </p:sp>
      <p:sp>
        <p:nvSpPr>
          <p:cNvPr id="4" name="日期占位符 3"/>
          <p:cNvSpPr>
            <a:spLocks noGrp="1"/>
          </p:cNvSpPr>
          <p:nvPr>
            <p:ph type="dt" sz="half" idx="10"/>
          </p:nvPr>
        </p:nvSpPr>
        <p:spPr/>
        <p:txBody>
          <a:bodyPr/>
          <a:lstStyle/>
          <a:p>
            <a:fld id="{01813225-8E52-45FC-97DA-9C0A0DD04FC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0C1CF02-23DF-40AA-8438-3A753F6DEE1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2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01813225-8E52-45FC-97DA-9C0A0DD04FC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0C1CF02-23DF-40AA-8438-3A753F6DEE1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2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01813225-8E52-45FC-97DA-9C0A0DD04FC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0C1CF02-23DF-40AA-8438-3A753F6DEE1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2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01813225-8E52-45FC-97DA-9C0A0DD04FC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0C1CF02-23DF-40AA-8438-3A753F6DEE1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2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1813225-8E52-45FC-97DA-9C0A0DD04FC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0C1CF02-23DF-40AA-8438-3A753F6DEE1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2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endParaRPr lang="zh-CN" altLang="en-US" smtClean="0"/>
          </a:p>
        </p:txBody>
      </p:sp>
      <p:sp>
        <p:nvSpPr>
          <p:cNvPr id="5" name="日期占位符 4"/>
          <p:cNvSpPr>
            <a:spLocks noGrp="1"/>
          </p:cNvSpPr>
          <p:nvPr>
            <p:ph type="dt" sz="half" idx="10"/>
          </p:nvPr>
        </p:nvSpPr>
        <p:spPr/>
        <p:txBody>
          <a:bodyPr/>
          <a:lstStyle/>
          <a:p>
            <a:fld id="{01813225-8E52-45FC-97DA-9C0A0DD04FC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0C1CF02-23DF-40AA-8438-3A753F6DEE1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1813225-8E52-45FC-97DA-9C0A0DD04FC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0C1CF02-23DF-40AA-8438-3A753F6DEE1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3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endParaRPr lang="zh-CN" altLang="en-US" smtClean="0"/>
          </a:p>
        </p:txBody>
      </p:sp>
      <p:sp>
        <p:nvSpPr>
          <p:cNvPr id="5" name="日期占位符 4"/>
          <p:cNvSpPr>
            <a:spLocks noGrp="1"/>
          </p:cNvSpPr>
          <p:nvPr>
            <p:ph type="dt" sz="half" idx="10"/>
          </p:nvPr>
        </p:nvSpPr>
        <p:spPr/>
        <p:txBody>
          <a:bodyPr/>
          <a:lstStyle/>
          <a:p>
            <a:fld id="{01813225-8E52-45FC-97DA-9C0A0DD04FC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0C1CF02-23DF-40AA-8438-3A753F6DEE1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1813225-8E52-45FC-97DA-9C0A0DD04FC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0C1CF02-23DF-40AA-8438-3A753F6DEE1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3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1813225-8E52-45FC-97DA-9C0A0DD04FC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0C1CF02-23DF-40AA-8438-3A753F6DEE1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endParaRPr lang="zh-CN" altLang="en-US" smtClean="0"/>
          </a:p>
        </p:txBody>
      </p:sp>
      <p:sp>
        <p:nvSpPr>
          <p:cNvPr id="4" name="日期占位符 3"/>
          <p:cNvSpPr>
            <a:spLocks noGrp="1"/>
          </p:cNvSpPr>
          <p:nvPr>
            <p:ph type="dt" sz="half" idx="10"/>
          </p:nvPr>
        </p:nvSpPr>
        <p:spPr/>
        <p:txBody>
          <a:bodyPr/>
          <a:lstStyle/>
          <a:p>
            <a:fld id="{01813225-8E52-45FC-97DA-9C0A0DD04FC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0C1CF02-23DF-40AA-8438-3A753F6DEE1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01813225-8E52-45FC-97DA-9C0A0DD04FC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0C1CF02-23DF-40AA-8438-3A753F6DEE1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01813225-8E52-45FC-97DA-9C0A0DD04FC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0C1CF02-23DF-40AA-8438-3A753F6DEE1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01813225-8E52-45FC-97DA-9C0A0DD04FC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0C1CF02-23DF-40AA-8438-3A753F6DEE1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1813225-8E52-45FC-97DA-9C0A0DD04FC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0C1CF02-23DF-40AA-8438-3A753F6DEE1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endParaRPr lang="zh-CN" altLang="en-US" smtClean="0"/>
          </a:p>
        </p:txBody>
      </p:sp>
      <p:sp>
        <p:nvSpPr>
          <p:cNvPr id="5" name="日期占位符 4"/>
          <p:cNvSpPr>
            <a:spLocks noGrp="1"/>
          </p:cNvSpPr>
          <p:nvPr>
            <p:ph type="dt" sz="half" idx="10"/>
          </p:nvPr>
        </p:nvSpPr>
        <p:spPr/>
        <p:txBody>
          <a:bodyPr/>
          <a:lstStyle/>
          <a:p>
            <a:fld id="{01813225-8E52-45FC-97DA-9C0A0DD04FC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0C1CF02-23DF-40AA-8438-3A753F6DEE1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1813225-8E52-45FC-97DA-9C0A0DD04FC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0C1CF02-23DF-40AA-8438-3A753F6DEE1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endParaRPr lang="zh-CN" altLang="en-US" smtClean="0"/>
          </a:p>
        </p:txBody>
      </p:sp>
      <p:sp>
        <p:nvSpPr>
          <p:cNvPr id="5" name="日期占位符 4"/>
          <p:cNvSpPr>
            <a:spLocks noGrp="1"/>
          </p:cNvSpPr>
          <p:nvPr>
            <p:ph type="dt" sz="half" idx="10"/>
          </p:nvPr>
        </p:nvSpPr>
        <p:spPr/>
        <p:txBody>
          <a:bodyPr/>
          <a:lstStyle/>
          <a:p>
            <a:fld id="{01813225-8E52-45FC-97DA-9C0A0DD04FC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0C1CF02-23DF-40AA-8438-3A753F6DEE1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1813225-8E52-45FC-97DA-9C0A0DD04FC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0C1CF02-23DF-40AA-8438-3A753F6DEE1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1813225-8E52-45FC-97DA-9C0A0DD04FC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0C1CF02-23DF-40AA-8438-3A753F6DEE1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01813225-8E52-45FC-97DA-9C0A0DD04FC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0C1CF02-23DF-40AA-8438-3A753F6DEE1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1813225-8E52-45FC-97DA-9C0A0DD04FC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0C1CF02-23DF-40AA-8438-3A753F6DEE1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endParaRPr lang="zh-CN" altLang="en-US" smtClean="0"/>
          </a:p>
        </p:txBody>
      </p:sp>
      <p:sp>
        <p:nvSpPr>
          <p:cNvPr id="4" name="日期占位符 3"/>
          <p:cNvSpPr>
            <a:spLocks noGrp="1"/>
          </p:cNvSpPr>
          <p:nvPr>
            <p:ph type="dt" sz="half" idx="10"/>
          </p:nvPr>
        </p:nvSpPr>
        <p:spPr/>
        <p:txBody>
          <a:bodyPr/>
          <a:lstStyle/>
          <a:p>
            <a:fld id="{01813225-8E52-45FC-97DA-9C0A0DD04FC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0C1CF02-23DF-40AA-8438-3A753F6DEE1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01813225-8E52-45FC-97DA-9C0A0DD04FC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0C1CF02-23DF-40AA-8438-3A753F6DEE1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01813225-8E52-45FC-97DA-9C0A0DD04FC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0C1CF02-23DF-40AA-8438-3A753F6DEE1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01813225-8E52-45FC-97DA-9C0A0DD04FC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0C1CF02-23DF-40AA-8438-3A753F6DEE1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1813225-8E52-45FC-97DA-9C0A0DD04FC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0C1CF02-23DF-40AA-8438-3A753F6DEE1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endParaRPr lang="zh-CN" altLang="en-US" smtClean="0"/>
          </a:p>
        </p:txBody>
      </p:sp>
      <p:sp>
        <p:nvSpPr>
          <p:cNvPr id="4" name="日期占位符 3"/>
          <p:cNvSpPr>
            <a:spLocks noGrp="1"/>
          </p:cNvSpPr>
          <p:nvPr>
            <p:ph type="dt" sz="half" idx="10"/>
          </p:nvPr>
        </p:nvSpPr>
        <p:spPr/>
        <p:txBody>
          <a:bodyPr/>
          <a:lstStyle/>
          <a:p>
            <a:fld id="{01813225-8E52-45FC-97DA-9C0A0DD04FC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0C1CF02-23DF-40AA-8438-3A753F6DEE1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endParaRPr lang="zh-CN" altLang="en-US" smtClean="0"/>
          </a:p>
        </p:txBody>
      </p:sp>
      <p:sp>
        <p:nvSpPr>
          <p:cNvPr id="5" name="日期占位符 4"/>
          <p:cNvSpPr>
            <a:spLocks noGrp="1"/>
          </p:cNvSpPr>
          <p:nvPr>
            <p:ph type="dt" sz="half" idx="10"/>
          </p:nvPr>
        </p:nvSpPr>
        <p:spPr/>
        <p:txBody>
          <a:bodyPr/>
          <a:lstStyle/>
          <a:p>
            <a:fld id="{01813225-8E52-45FC-97DA-9C0A0DD04FC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0C1CF02-23DF-40AA-8438-3A753F6DEE1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endParaRPr lang="zh-CN" altLang="en-US" smtClean="0"/>
          </a:p>
        </p:txBody>
      </p:sp>
      <p:sp>
        <p:nvSpPr>
          <p:cNvPr id="5" name="日期占位符 4"/>
          <p:cNvSpPr>
            <a:spLocks noGrp="1"/>
          </p:cNvSpPr>
          <p:nvPr>
            <p:ph type="dt" sz="half" idx="10"/>
          </p:nvPr>
        </p:nvSpPr>
        <p:spPr/>
        <p:txBody>
          <a:bodyPr/>
          <a:lstStyle/>
          <a:p>
            <a:fld id="{01813225-8E52-45FC-97DA-9C0A0DD04FC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0C1CF02-23DF-40AA-8438-3A753F6DEE1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1813225-8E52-45FC-97DA-9C0A0DD04FC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0C1CF02-23DF-40AA-8438-3A753F6DEE1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1813225-8E52-45FC-97DA-9C0A0DD04FC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0C1CF02-23DF-40AA-8438-3A753F6DEE1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01813225-8E52-45FC-97DA-9C0A0DD04FC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0C1CF02-23DF-40AA-8438-3A753F6DEE1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1813225-8E52-45FC-97DA-9C0A0DD04FC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0C1CF02-23DF-40AA-8438-3A753F6DEE1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endParaRPr lang="zh-CN" altLang="en-US" smtClean="0"/>
          </a:p>
        </p:txBody>
      </p:sp>
      <p:sp>
        <p:nvSpPr>
          <p:cNvPr id="4" name="日期占位符 3"/>
          <p:cNvSpPr>
            <a:spLocks noGrp="1"/>
          </p:cNvSpPr>
          <p:nvPr>
            <p:ph type="dt" sz="half" idx="10"/>
          </p:nvPr>
        </p:nvSpPr>
        <p:spPr/>
        <p:txBody>
          <a:bodyPr/>
          <a:lstStyle/>
          <a:p>
            <a:fld id="{01813225-8E52-45FC-97DA-9C0A0DD04FC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0C1CF02-23DF-40AA-8438-3A753F6DEE1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01813225-8E52-45FC-97DA-9C0A0DD04FC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0C1CF02-23DF-40AA-8438-3A753F6DEE1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01813225-8E52-45FC-97DA-9C0A0DD04FC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0C1CF02-23DF-40AA-8438-3A753F6DEE1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01813225-8E52-45FC-97DA-9C0A0DD04FC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0C1CF02-23DF-40AA-8438-3A753F6DEE1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01813225-8E52-45FC-97DA-9C0A0DD04FC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0C1CF02-23DF-40AA-8438-3A753F6DEE1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1813225-8E52-45FC-97DA-9C0A0DD04FC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0C1CF02-23DF-40AA-8438-3A753F6DEE1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endParaRPr lang="zh-CN" altLang="en-US" smtClean="0"/>
          </a:p>
        </p:txBody>
      </p:sp>
      <p:sp>
        <p:nvSpPr>
          <p:cNvPr id="5" name="日期占位符 4"/>
          <p:cNvSpPr>
            <a:spLocks noGrp="1"/>
          </p:cNvSpPr>
          <p:nvPr>
            <p:ph type="dt" sz="half" idx="10"/>
          </p:nvPr>
        </p:nvSpPr>
        <p:spPr/>
        <p:txBody>
          <a:bodyPr/>
          <a:lstStyle/>
          <a:p>
            <a:fld id="{01813225-8E52-45FC-97DA-9C0A0DD04FC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0C1CF02-23DF-40AA-8438-3A753F6DEE1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endParaRPr lang="zh-CN" altLang="en-US" smtClean="0"/>
          </a:p>
        </p:txBody>
      </p:sp>
      <p:sp>
        <p:nvSpPr>
          <p:cNvPr id="5" name="日期占位符 4"/>
          <p:cNvSpPr>
            <a:spLocks noGrp="1"/>
          </p:cNvSpPr>
          <p:nvPr>
            <p:ph type="dt" sz="half" idx="10"/>
          </p:nvPr>
        </p:nvSpPr>
        <p:spPr/>
        <p:txBody>
          <a:bodyPr/>
          <a:lstStyle/>
          <a:p>
            <a:fld id="{01813225-8E52-45FC-97DA-9C0A0DD04FC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0C1CF02-23DF-40AA-8438-3A753F6DEE1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1813225-8E52-45FC-97DA-9C0A0DD04FC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0C1CF02-23DF-40AA-8438-3A753F6DEE1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1813225-8E52-45FC-97DA-9C0A0DD04FC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0C1CF02-23DF-40AA-8438-3A753F6DEE1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01813225-8E52-45FC-97DA-9C0A0DD04FC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0C1CF02-23DF-40AA-8438-3A753F6DEE1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1813225-8E52-45FC-97DA-9C0A0DD04FC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0C1CF02-23DF-40AA-8438-3A753F6DEE1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endParaRPr lang="zh-CN" altLang="en-US" smtClean="0"/>
          </a:p>
        </p:txBody>
      </p:sp>
      <p:sp>
        <p:nvSpPr>
          <p:cNvPr id="4" name="日期占位符 3"/>
          <p:cNvSpPr>
            <a:spLocks noGrp="1"/>
          </p:cNvSpPr>
          <p:nvPr>
            <p:ph type="dt" sz="half" idx="10"/>
          </p:nvPr>
        </p:nvSpPr>
        <p:spPr/>
        <p:txBody>
          <a:bodyPr/>
          <a:lstStyle/>
          <a:p>
            <a:fld id="{01813225-8E52-45FC-97DA-9C0A0DD04FC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0C1CF02-23DF-40AA-8438-3A753F6DEE1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01813225-8E52-45FC-97DA-9C0A0DD04FC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0C1CF02-23DF-40AA-8438-3A753F6DEE1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01813225-8E52-45FC-97DA-9C0A0DD04FC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0C1CF02-23DF-40AA-8438-3A753F6DEE1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01813225-8E52-45FC-97DA-9C0A0DD04FC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0C1CF02-23DF-40AA-8438-3A753F6DEE1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01813225-8E52-45FC-97DA-9C0A0DD04FC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0C1CF02-23DF-40AA-8438-3A753F6DEE1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1813225-8E52-45FC-97DA-9C0A0DD04FC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0C1CF02-23DF-40AA-8438-3A753F6DEE1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endParaRPr lang="zh-CN" altLang="en-US" smtClean="0"/>
          </a:p>
        </p:txBody>
      </p:sp>
      <p:sp>
        <p:nvSpPr>
          <p:cNvPr id="5" name="日期占位符 4"/>
          <p:cNvSpPr>
            <a:spLocks noGrp="1"/>
          </p:cNvSpPr>
          <p:nvPr>
            <p:ph type="dt" sz="half" idx="10"/>
          </p:nvPr>
        </p:nvSpPr>
        <p:spPr/>
        <p:txBody>
          <a:bodyPr/>
          <a:lstStyle/>
          <a:p>
            <a:fld id="{01813225-8E52-45FC-97DA-9C0A0DD04FC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0C1CF02-23DF-40AA-8438-3A753F6DEE1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endParaRPr lang="zh-CN" altLang="en-US" smtClean="0"/>
          </a:p>
        </p:txBody>
      </p:sp>
      <p:sp>
        <p:nvSpPr>
          <p:cNvPr id="5" name="日期占位符 4"/>
          <p:cNvSpPr>
            <a:spLocks noGrp="1"/>
          </p:cNvSpPr>
          <p:nvPr>
            <p:ph type="dt" sz="half" idx="10"/>
          </p:nvPr>
        </p:nvSpPr>
        <p:spPr/>
        <p:txBody>
          <a:bodyPr/>
          <a:lstStyle/>
          <a:p>
            <a:fld id="{01813225-8E52-45FC-97DA-9C0A0DD04FC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0C1CF02-23DF-40AA-8438-3A753F6DEE1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1813225-8E52-45FC-97DA-9C0A0DD04FC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0C1CF02-23DF-40AA-8438-3A753F6DEE1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1813225-8E52-45FC-97DA-9C0A0DD04FC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0C1CF02-23DF-40AA-8438-3A753F6DEE1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01813225-8E52-45FC-97DA-9C0A0DD04FC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0C1CF02-23DF-40AA-8438-3A753F6DEE1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1813225-8E52-45FC-97DA-9C0A0DD04FC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0C1CF02-23DF-40AA-8438-3A753F6DEE1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endParaRPr lang="zh-CN" altLang="en-US" smtClean="0"/>
          </a:p>
        </p:txBody>
      </p:sp>
      <p:sp>
        <p:nvSpPr>
          <p:cNvPr id="4" name="日期占位符 3"/>
          <p:cNvSpPr>
            <a:spLocks noGrp="1"/>
          </p:cNvSpPr>
          <p:nvPr>
            <p:ph type="dt" sz="half" idx="10"/>
          </p:nvPr>
        </p:nvSpPr>
        <p:spPr/>
        <p:txBody>
          <a:bodyPr/>
          <a:lstStyle/>
          <a:p>
            <a:fld id="{01813225-8E52-45FC-97DA-9C0A0DD04FC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0C1CF02-23DF-40AA-8438-3A753F6DEE1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01813225-8E52-45FC-97DA-9C0A0DD04FC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0C1CF02-23DF-40AA-8438-3A753F6DEE1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01813225-8E52-45FC-97DA-9C0A0DD04FC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0C1CF02-23DF-40AA-8438-3A753F6DEE1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01813225-8E52-45FC-97DA-9C0A0DD04FC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0C1CF02-23DF-40AA-8438-3A753F6DEE1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01813225-8E52-45FC-97DA-9C0A0DD04FC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0C1CF02-23DF-40AA-8438-3A753F6DEE1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1813225-8E52-45FC-97DA-9C0A0DD04FC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0C1CF02-23DF-40AA-8438-3A753F6DEE1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endParaRPr lang="zh-CN" altLang="en-US" smtClean="0"/>
          </a:p>
        </p:txBody>
      </p:sp>
      <p:sp>
        <p:nvSpPr>
          <p:cNvPr id="5" name="日期占位符 4"/>
          <p:cNvSpPr>
            <a:spLocks noGrp="1"/>
          </p:cNvSpPr>
          <p:nvPr>
            <p:ph type="dt" sz="half" idx="10"/>
          </p:nvPr>
        </p:nvSpPr>
        <p:spPr/>
        <p:txBody>
          <a:bodyPr/>
          <a:lstStyle/>
          <a:p>
            <a:fld id="{01813225-8E52-45FC-97DA-9C0A0DD04FC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0C1CF02-23DF-40AA-8438-3A753F6DEE1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endParaRPr lang="zh-CN" altLang="en-US" smtClean="0"/>
          </a:p>
        </p:txBody>
      </p:sp>
      <p:sp>
        <p:nvSpPr>
          <p:cNvPr id="5" name="日期占位符 4"/>
          <p:cNvSpPr>
            <a:spLocks noGrp="1"/>
          </p:cNvSpPr>
          <p:nvPr>
            <p:ph type="dt" sz="half" idx="10"/>
          </p:nvPr>
        </p:nvSpPr>
        <p:spPr/>
        <p:txBody>
          <a:bodyPr/>
          <a:lstStyle/>
          <a:p>
            <a:fld id="{01813225-8E52-45FC-97DA-9C0A0DD04FC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0C1CF02-23DF-40AA-8438-3A753F6DEE1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1813225-8E52-45FC-97DA-9C0A0DD04FC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0C1CF02-23DF-40AA-8438-3A753F6DEE1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1813225-8E52-45FC-97DA-9C0A0DD04FC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0C1CF02-23DF-40AA-8438-3A753F6DEE1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01813225-8E52-45FC-97DA-9C0A0DD04FC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0C1CF02-23DF-40AA-8438-3A753F6DEE1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1813225-8E52-45FC-97DA-9C0A0DD04FC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0C1CF02-23DF-40AA-8438-3A753F6DEE1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endParaRPr lang="zh-CN" altLang="en-US" smtClean="0"/>
          </a:p>
        </p:txBody>
      </p:sp>
      <p:sp>
        <p:nvSpPr>
          <p:cNvPr id="4" name="日期占位符 3"/>
          <p:cNvSpPr>
            <a:spLocks noGrp="1"/>
          </p:cNvSpPr>
          <p:nvPr>
            <p:ph type="dt" sz="half" idx="10"/>
          </p:nvPr>
        </p:nvSpPr>
        <p:spPr/>
        <p:txBody>
          <a:bodyPr/>
          <a:lstStyle/>
          <a:p>
            <a:fld id="{01813225-8E52-45FC-97DA-9C0A0DD04FC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0C1CF02-23DF-40AA-8438-3A753F6DEE1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1813225-8E52-45FC-97DA-9C0A0DD04FC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0C1CF02-23DF-40AA-8438-3A753F6DEE1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01813225-8E52-45FC-97DA-9C0A0DD04FC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0C1CF02-23DF-40AA-8438-3A753F6DEE1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01813225-8E52-45FC-97DA-9C0A0DD04FC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0C1CF02-23DF-40AA-8438-3A753F6DEE1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01813225-8E52-45FC-97DA-9C0A0DD04FC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0C1CF02-23DF-40AA-8438-3A753F6DEE1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1813225-8E52-45FC-97DA-9C0A0DD04FC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0C1CF02-23DF-40AA-8438-3A753F6DEE1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endParaRPr lang="zh-CN" altLang="en-US" smtClean="0"/>
          </a:p>
        </p:txBody>
      </p:sp>
      <p:sp>
        <p:nvSpPr>
          <p:cNvPr id="5" name="日期占位符 4"/>
          <p:cNvSpPr>
            <a:spLocks noGrp="1"/>
          </p:cNvSpPr>
          <p:nvPr>
            <p:ph type="dt" sz="half" idx="10"/>
          </p:nvPr>
        </p:nvSpPr>
        <p:spPr/>
        <p:txBody>
          <a:bodyPr/>
          <a:lstStyle/>
          <a:p>
            <a:fld id="{01813225-8E52-45FC-97DA-9C0A0DD04FC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0C1CF02-23DF-40AA-8438-3A753F6DEE1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endParaRPr lang="zh-CN" altLang="en-US" smtClean="0"/>
          </a:p>
        </p:txBody>
      </p:sp>
      <p:sp>
        <p:nvSpPr>
          <p:cNvPr id="5" name="日期占位符 4"/>
          <p:cNvSpPr>
            <a:spLocks noGrp="1"/>
          </p:cNvSpPr>
          <p:nvPr>
            <p:ph type="dt" sz="half" idx="10"/>
          </p:nvPr>
        </p:nvSpPr>
        <p:spPr/>
        <p:txBody>
          <a:bodyPr/>
          <a:lstStyle/>
          <a:p>
            <a:fld id="{01813225-8E52-45FC-97DA-9C0A0DD04FC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0C1CF02-23DF-40AA-8438-3A753F6DEE1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1813225-8E52-45FC-97DA-9C0A0DD04FC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0C1CF02-23DF-40AA-8438-3A753F6DEE1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1813225-8E52-45FC-97DA-9C0A0DD04FC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0C1CF02-23DF-40AA-8438-3A753F6DEE1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01813225-8E52-45FC-97DA-9C0A0DD04FC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0C1CF02-23DF-40AA-8438-3A753F6DEE1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1813225-8E52-45FC-97DA-9C0A0DD04FC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0C1CF02-23DF-40AA-8438-3A753F6DEE1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endParaRPr lang="zh-CN" altLang="en-US" smtClean="0"/>
          </a:p>
        </p:txBody>
      </p:sp>
      <p:sp>
        <p:nvSpPr>
          <p:cNvPr id="5" name="日期占位符 4"/>
          <p:cNvSpPr>
            <a:spLocks noGrp="1"/>
          </p:cNvSpPr>
          <p:nvPr>
            <p:ph type="dt" sz="half" idx="10"/>
          </p:nvPr>
        </p:nvSpPr>
        <p:spPr/>
        <p:txBody>
          <a:bodyPr/>
          <a:lstStyle/>
          <a:p>
            <a:fld id="{01813225-8E52-45FC-97DA-9C0A0DD04FC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0C1CF02-23DF-40AA-8438-3A753F6DEE1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endParaRPr lang="zh-CN" altLang="en-US" smtClean="0"/>
          </a:p>
        </p:txBody>
      </p:sp>
      <p:sp>
        <p:nvSpPr>
          <p:cNvPr id="4" name="日期占位符 3"/>
          <p:cNvSpPr>
            <a:spLocks noGrp="1"/>
          </p:cNvSpPr>
          <p:nvPr>
            <p:ph type="dt" sz="half" idx="10"/>
          </p:nvPr>
        </p:nvSpPr>
        <p:spPr/>
        <p:txBody>
          <a:bodyPr/>
          <a:lstStyle/>
          <a:p>
            <a:fld id="{01813225-8E52-45FC-97DA-9C0A0DD04FC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0C1CF02-23DF-40AA-8438-3A753F6DEE1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01813225-8E52-45FC-97DA-9C0A0DD04FC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0C1CF02-23DF-40AA-8438-3A753F6DEE1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01813225-8E52-45FC-97DA-9C0A0DD04FC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0C1CF02-23DF-40AA-8438-3A753F6DEE1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01813225-8E52-45FC-97DA-9C0A0DD04FC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0C1CF02-23DF-40AA-8438-3A753F6DEE1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1813225-8E52-45FC-97DA-9C0A0DD04FC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0C1CF02-23DF-40AA-8438-3A753F6DEE1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endParaRPr lang="zh-CN" altLang="en-US" smtClean="0"/>
          </a:p>
        </p:txBody>
      </p:sp>
      <p:sp>
        <p:nvSpPr>
          <p:cNvPr id="5" name="日期占位符 4"/>
          <p:cNvSpPr>
            <a:spLocks noGrp="1"/>
          </p:cNvSpPr>
          <p:nvPr>
            <p:ph type="dt" sz="half" idx="10"/>
          </p:nvPr>
        </p:nvSpPr>
        <p:spPr/>
        <p:txBody>
          <a:bodyPr/>
          <a:lstStyle/>
          <a:p>
            <a:fld id="{01813225-8E52-45FC-97DA-9C0A0DD04FC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0C1CF02-23DF-40AA-8438-3A753F6DEE1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endParaRPr lang="zh-CN" altLang="en-US" smtClean="0"/>
          </a:p>
        </p:txBody>
      </p:sp>
      <p:sp>
        <p:nvSpPr>
          <p:cNvPr id="5" name="日期占位符 4"/>
          <p:cNvSpPr>
            <a:spLocks noGrp="1"/>
          </p:cNvSpPr>
          <p:nvPr>
            <p:ph type="dt" sz="half" idx="10"/>
          </p:nvPr>
        </p:nvSpPr>
        <p:spPr/>
        <p:txBody>
          <a:bodyPr/>
          <a:lstStyle/>
          <a:p>
            <a:fld id="{01813225-8E52-45FC-97DA-9C0A0DD04FC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0C1CF02-23DF-40AA-8438-3A753F6DEE1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1813225-8E52-45FC-97DA-9C0A0DD04FC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0C1CF02-23DF-40AA-8438-3A753F6DEE1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1813225-8E52-45FC-97DA-9C0A0DD04FC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0C1CF02-23DF-40AA-8438-3A753F6DEE1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8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01813225-8E52-45FC-97DA-9C0A0DD04FC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0C1CF02-23DF-40AA-8438-3A753F6DEE1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endParaRPr lang="zh-CN" altLang="en-US" smtClean="0"/>
          </a:p>
        </p:txBody>
      </p:sp>
      <p:sp>
        <p:nvSpPr>
          <p:cNvPr id="5" name="日期占位符 4"/>
          <p:cNvSpPr>
            <a:spLocks noGrp="1"/>
          </p:cNvSpPr>
          <p:nvPr>
            <p:ph type="dt" sz="half" idx="10"/>
          </p:nvPr>
        </p:nvSpPr>
        <p:spPr/>
        <p:txBody>
          <a:bodyPr/>
          <a:lstStyle/>
          <a:p>
            <a:fld id="{01813225-8E52-45FC-97DA-9C0A0DD04FC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0C1CF02-23DF-40AA-8438-3A753F6DEE1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1813225-8E52-45FC-97DA-9C0A0DD04FC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0C1CF02-23DF-40AA-8438-3A753F6DEE1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9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endParaRPr lang="zh-CN" altLang="en-US" smtClean="0"/>
          </a:p>
        </p:txBody>
      </p:sp>
      <p:sp>
        <p:nvSpPr>
          <p:cNvPr id="4" name="日期占位符 3"/>
          <p:cNvSpPr>
            <a:spLocks noGrp="1"/>
          </p:cNvSpPr>
          <p:nvPr>
            <p:ph type="dt" sz="half" idx="10"/>
          </p:nvPr>
        </p:nvSpPr>
        <p:spPr/>
        <p:txBody>
          <a:bodyPr/>
          <a:lstStyle/>
          <a:p>
            <a:fld id="{01813225-8E52-45FC-97DA-9C0A0DD04FC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0C1CF02-23DF-40AA-8438-3A753F6DEE1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01813225-8E52-45FC-97DA-9C0A0DD04FC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0C1CF02-23DF-40AA-8438-3A753F6DEE1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01813225-8E52-45FC-97DA-9C0A0DD04FC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0C1CF02-23DF-40AA-8438-3A753F6DEE1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01813225-8E52-45FC-97DA-9C0A0DD04FC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0C1CF02-23DF-40AA-8438-3A753F6DEE1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1813225-8E52-45FC-97DA-9C0A0DD04FC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0C1CF02-23DF-40AA-8438-3A753F6DEE1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endParaRPr lang="zh-CN" altLang="en-US" smtClean="0"/>
          </a:p>
        </p:txBody>
      </p:sp>
      <p:sp>
        <p:nvSpPr>
          <p:cNvPr id="5" name="日期占位符 4"/>
          <p:cNvSpPr>
            <a:spLocks noGrp="1"/>
          </p:cNvSpPr>
          <p:nvPr>
            <p:ph type="dt" sz="half" idx="10"/>
          </p:nvPr>
        </p:nvSpPr>
        <p:spPr/>
        <p:txBody>
          <a:bodyPr/>
          <a:lstStyle/>
          <a:p>
            <a:fld id="{01813225-8E52-45FC-97DA-9C0A0DD04FC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0C1CF02-23DF-40AA-8438-3A753F6DEE1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endParaRPr lang="zh-CN" altLang="en-US" smtClean="0"/>
          </a:p>
        </p:txBody>
      </p:sp>
      <p:sp>
        <p:nvSpPr>
          <p:cNvPr id="5" name="日期占位符 4"/>
          <p:cNvSpPr>
            <a:spLocks noGrp="1"/>
          </p:cNvSpPr>
          <p:nvPr>
            <p:ph type="dt" sz="half" idx="10"/>
          </p:nvPr>
        </p:nvSpPr>
        <p:spPr/>
        <p:txBody>
          <a:bodyPr/>
          <a:lstStyle/>
          <a:p>
            <a:fld id="{01813225-8E52-45FC-97DA-9C0A0DD04FC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0C1CF02-23DF-40AA-8438-3A753F6DEE1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1813225-8E52-45FC-97DA-9C0A0DD04FC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0C1CF02-23DF-40AA-8438-3A753F6DEE1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1813225-8E52-45FC-97DA-9C0A0DD04FC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0C1CF02-23DF-40AA-8438-3A753F6DEE1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9" Type="http://schemas.openxmlformats.org/officeDocument/2006/relationships/slideLayout" Target="../slideLayouts/slideLayout108.xml"/><Relationship Id="rId8" Type="http://schemas.openxmlformats.org/officeDocument/2006/relationships/slideLayout" Target="../slideLayouts/slideLayout107.xml"/><Relationship Id="rId7" Type="http://schemas.openxmlformats.org/officeDocument/2006/relationships/slideLayout" Target="../slideLayouts/slideLayout106.xml"/><Relationship Id="rId6" Type="http://schemas.openxmlformats.org/officeDocument/2006/relationships/slideLayout" Target="../slideLayouts/slideLayout105.xml"/><Relationship Id="rId5" Type="http://schemas.openxmlformats.org/officeDocument/2006/relationships/slideLayout" Target="../slideLayouts/slideLayout104.xml"/><Relationship Id="rId4" Type="http://schemas.openxmlformats.org/officeDocument/2006/relationships/slideLayout" Target="../slideLayouts/slideLayout103.xml"/><Relationship Id="rId3" Type="http://schemas.openxmlformats.org/officeDocument/2006/relationships/slideLayout" Target="../slideLayouts/slideLayout102.xml"/><Relationship Id="rId2" Type="http://schemas.openxmlformats.org/officeDocument/2006/relationships/slideLayout" Target="../slideLayouts/slideLayout101.xml"/><Relationship Id="rId12" Type="http://schemas.openxmlformats.org/officeDocument/2006/relationships/theme" Target="../theme/theme10.xml"/><Relationship Id="rId11" Type="http://schemas.openxmlformats.org/officeDocument/2006/relationships/slideLayout" Target="../slideLayouts/slideLayout110.xml"/><Relationship Id="rId10" Type="http://schemas.openxmlformats.org/officeDocument/2006/relationships/slideLayout" Target="../slideLayouts/slideLayout109.xml"/><Relationship Id="rId1" Type="http://schemas.openxmlformats.org/officeDocument/2006/relationships/slideLayout" Target="../slideLayouts/slideLayout100.xml"/></Relationships>
</file>

<file path=ppt/slideMasters/_rels/slideMaster11.xml.rels><?xml version="1.0" encoding="UTF-8" standalone="yes"?>
<Relationships xmlns="http://schemas.openxmlformats.org/package/2006/relationships"><Relationship Id="rId9" Type="http://schemas.openxmlformats.org/officeDocument/2006/relationships/slideLayout" Target="../slideLayouts/slideLayout119.xml"/><Relationship Id="rId8" Type="http://schemas.openxmlformats.org/officeDocument/2006/relationships/slideLayout" Target="../slideLayouts/slideLayout118.xml"/><Relationship Id="rId7" Type="http://schemas.openxmlformats.org/officeDocument/2006/relationships/slideLayout" Target="../slideLayouts/slideLayout117.xml"/><Relationship Id="rId6" Type="http://schemas.openxmlformats.org/officeDocument/2006/relationships/slideLayout" Target="../slideLayouts/slideLayout116.xml"/><Relationship Id="rId5" Type="http://schemas.openxmlformats.org/officeDocument/2006/relationships/slideLayout" Target="../slideLayouts/slideLayout115.xml"/><Relationship Id="rId4" Type="http://schemas.openxmlformats.org/officeDocument/2006/relationships/slideLayout" Target="../slideLayouts/slideLayout114.xml"/><Relationship Id="rId3" Type="http://schemas.openxmlformats.org/officeDocument/2006/relationships/slideLayout" Target="../slideLayouts/slideLayout113.xml"/><Relationship Id="rId2" Type="http://schemas.openxmlformats.org/officeDocument/2006/relationships/slideLayout" Target="../slideLayouts/slideLayout112.xml"/><Relationship Id="rId12" Type="http://schemas.openxmlformats.org/officeDocument/2006/relationships/theme" Target="../theme/theme11.xml"/><Relationship Id="rId11" Type="http://schemas.openxmlformats.org/officeDocument/2006/relationships/slideLayout" Target="../slideLayouts/slideLayout121.xml"/><Relationship Id="rId10" Type="http://schemas.openxmlformats.org/officeDocument/2006/relationships/slideLayout" Target="../slideLayouts/slideLayout120.xml"/><Relationship Id="rId1" Type="http://schemas.openxmlformats.org/officeDocument/2006/relationships/slideLayout" Target="../slideLayouts/slideLayout111.xml"/></Relationships>
</file>

<file path=ppt/slideMasters/_rels/slideMaster12.xml.rels><?xml version="1.0" encoding="UTF-8" standalone="yes"?>
<Relationships xmlns="http://schemas.openxmlformats.org/package/2006/relationships"><Relationship Id="rId9" Type="http://schemas.openxmlformats.org/officeDocument/2006/relationships/slideLayout" Target="../slideLayouts/slideLayout130.xml"/><Relationship Id="rId8" Type="http://schemas.openxmlformats.org/officeDocument/2006/relationships/slideLayout" Target="../slideLayouts/slideLayout129.xml"/><Relationship Id="rId7" Type="http://schemas.openxmlformats.org/officeDocument/2006/relationships/slideLayout" Target="../slideLayouts/slideLayout128.xml"/><Relationship Id="rId6" Type="http://schemas.openxmlformats.org/officeDocument/2006/relationships/slideLayout" Target="../slideLayouts/slideLayout127.xml"/><Relationship Id="rId5" Type="http://schemas.openxmlformats.org/officeDocument/2006/relationships/slideLayout" Target="../slideLayouts/slideLayout126.xml"/><Relationship Id="rId4" Type="http://schemas.openxmlformats.org/officeDocument/2006/relationships/slideLayout" Target="../slideLayouts/slideLayout125.xml"/><Relationship Id="rId3" Type="http://schemas.openxmlformats.org/officeDocument/2006/relationships/slideLayout" Target="../slideLayouts/slideLayout124.xml"/><Relationship Id="rId2" Type="http://schemas.openxmlformats.org/officeDocument/2006/relationships/slideLayout" Target="../slideLayouts/slideLayout123.xml"/><Relationship Id="rId12" Type="http://schemas.openxmlformats.org/officeDocument/2006/relationships/theme" Target="../theme/theme12.xml"/><Relationship Id="rId11" Type="http://schemas.openxmlformats.org/officeDocument/2006/relationships/slideLayout" Target="../slideLayouts/slideLayout132.xml"/><Relationship Id="rId10" Type="http://schemas.openxmlformats.org/officeDocument/2006/relationships/slideLayout" Target="../slideLayouts/slideLayout131.xml"/><Relationship Id="rId1" Type="http://schemas.openxmlformats.org/officeDocument/2006/relationships/slideLayout" Target="../slideLayouts/slideLayout122.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2" Type="http://schemas.openxmlformats.org/officeDocument/2006/relationships/theme" Target="../theme/theme3.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2.xml"/><Relationship Id="rId8" Type="http://schemas.openxmlformats.org/officeDocument/2006/relationships/slideLayout" Target="../slideLayouts/slideLayout41.xml"/><Relationship Id="rId7" Type="http://schemas.openxmlformats.org/officeDocument/2006/relationships/slideLayout" Target="../slideLayouts/slideLayout40.xml"/><Relationship Id="rId6" Type="http://schemas.openxmlformats.org/officeDocument/2006/relationships/slideLayout" Target="../slideLayouts/slideLayout39.xml"/><Relationship Id="rId5" Type="http://schemas.openxmlformats.org/officeDocument/2006/relationships/slideLayout" Target="../slideLayouts/slideLayout38.xml"/><Relationship Id="rId4" Type="http://schemas.openxmlformats.org/officeDocument/2006/relationships/slideLayout" Target="../slideLayouts/slideLayout37.xml"/><Relationship Id="rId3" Type="http://schemas.openxmlformats.org/officeDocument/2006/relationships/slideLayout" Target="../slideLayouts/slideLayout36.xml"/><Relationship Id="rId2" Type="http://schemas.openxmlformats.org/officeDocument/2006/relationships/slideLayout" Target="../slideLayouts/slideLayout35.xml"/><Relationship Id="rId12" Type="http://schemas.openxmlformats.org/officeDocument/2006/relationships/theme" Target="../theme/theme4.xml"/><Relationship Id="rId11" Type="http://schemas.openxmlformats.org/officeDocument/2006/relationships/slideLayout" Target="../slideLayouts/slideLayout44.xml"/><Relationship Id="rId10" Type="http://schemas.openxmlformats.org/officeDocument/2006/relationships/slideLayout" Target="../slideLayouts/slideLayout43.xml"/><Relationship Id="rId1" Type="http://schemas.openxmlformats.org/officeDocument/2006/relationships/slideLayout" Target="../slideLayouts/slideLayout34.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53.xml"/><Relationship Id="rId8" Type="http://schemas.openxmlformats.org/officeDocument/2006/relationships/slideLayout" Target="../slideLayouts/slideLayout52.xml"/><Relationship Id="rId7" Type="http://schemas.openxmlformats.org/officeDocument/2006/relationships/slideLayout" Target="../slideLayouts/slideLayout51.xml"/><Relationship Id="rId6" Type="http://schemas.openxmlformats.org/officeDocument/2006/relationships/slideLayout" Target="../slideLayouts/slideLayout50.xml"/><Relationship Id="rId5" Type="http://schemas.openxmlformats.org/officeDocument/2006/relationships/slideLayout" Target="../slideLayouts/slideLayout49.xml"/><Relationship Id="rId4" Type="http://schemas.openxmlformats.org/officeDocument/2006/relationships/slideLayout" Target="../slideLayouts/slideLayout48.xml"/><Relationship Id="rId3" Type="http://schemas.openxmlformats.org/officeDocument/2006/relationships/slideLayout" Target="../slideLayouts/slideLayout47.xml"/><Relationship Id="rId2" Type="http://schemas.openxmlformats.org/officeDocument/2006/relationships/slideLayout" Target="../slideLayouts/slideLayout46.xml"/><Relationship Id="rId12" Type="http://schemas.openxmlformats.org/officeDocument/2006/relationships/theme" Target="../theme/theme5.xml"/><Relationship Id="rId11" Type="http://schemas.openxmlformats.org/officeDocument/2006/relationships/slideLayout" Target="../slideLayouts/slideLayout55.xml"/><Relationship Id="rId10" Type="http://schemas.openxmlformats.org/officeDocument/2006/relationships/slideLayout" Target="../slideLayouts/slideLayout54.xml"/><Relationship Id="rId1" Type="http://schemas.openxmlformats.org/officeDocument/2006/relationships/slideLayout" Target="../slideLayouts/slideLayout45.xml"/></Relationships>
</file>

<file path=ppt/slideMasters/_rels/slideMaster6.xml.rels><?xml version="1.0" encoding="UTF-8" standalone="yes"?>
<Relationships xmlns="http://schemas.openxmlformats.org/package/2006/relationships"><Relationship Id="rId9" Type="http://schemas.openxmlformats.org/officeDocument/2006/relationships/slideLayout" Target="../slideLayouts/slideLayout64.xml"/><Relationship Id="rId8" Type="http://schemas.openxmlformats.org/officeDocument/2006/relationships/slideLayout" Target="../slideLayouts/slideLayout63.xml"/><Relationship Id="rId7" Type="http://schemas.openxmlformats.org/officeDocument/2006/relationships/slideLayout" Target="../slideLayouts/slideLayout62.xml"/><Relationship Id="rId6" Type="http://schemas.openxmlformats.org/officeDocument/2006/relationships/slideLayout" Target="../slideLayouts/slideLayout61.xml"/><Relationship Id="rId5" Type="http://schemas.openxmlformats.org/officeDocument/2006/relationships/slideLayout" Target="../slideLayouts/slideLayout60.xml"/><Relationship Id="rId4" Type="http://schemas.openxmlformats.org/officeDocument/2006/relationships/slideLayout" Target="../slideLayouts/slideLayout59.xml"/><Relationship Id="rId3" Type="http://schemas.openxmlformats.org/officeDocument/2006/relationships/slideLayout" Target="../slideLayouts/slideLayout58.xml"/><Relationship Id="rId2" Type="http://schemas.openxmlformats.org/officeDocument/2006/relationships/slideLayout" Target="../slideLayouts/slideLayout57.xml"/><Relationship Id="rId12" Type="http://schemas.openxmlformats.org/officeDocument/2006/relationships/theme" Target="../theme/theme6.xml"/><Relationship Id="rId11" Type="http://schemas.openxmlformats.org/officeDocument/2006/relationships/slideLayout" Target="../slideLayouts/slideLayout66.xml"/><Relationship Id="rId10" Type="http://schemas.openxmlformats.org/officeDocument/2006/relationships/slideLayout" Target="../slideLayouts/slideLayout65.xml"/><Relationship Id="rId1" Type="http://schemas.openxmlformats.org/officeDocument/2006/relationships/slideLayout" Target="../slideLayouts/slideLayout56.xml"/></Relationships>
</file>

<file path=ppt/slideMasters/_rels/slideMaster7.xml.rels><?xml version="1.0" encoding="UTF-8" standalone="yes"?>
<Relationships xmlns="http://schemas.openxmlformats.org/package/2006/relationships"><Relationship Id="rId9" Type="http://schemas.openxmlformats.org/officeDocument/2006/relationships/slideLayout" Target="../slideLayouts/slideLayout75.xml"/><Relationship Id="rId8" Type="http://schemas.openxmlformats.org/officeDocument/2006/relationships/slideLayout" Target="../slideLayouts/slideLayout74.xml"/><Relationship Id="rId7" Type="http://schemas.openxmlformats.org/officeDocument/2006/relationships/slideLayout" Target="../slideLayouts/slideLayout73.xml"/><Relationship Id="rId6" Type="http://schemas.openxmlformats.org/officeDocument/2006/relationships/slideLayout" Target="../slideLayouts/slideLayout72.xml"/><Relationship Id="rId5" Type="http://schemas.openxmlformats.org/officeDocument/2006/relationships/slideLayout" Target="../slideLayouts/slideLayout71.xml"/><Relationship Id="rId4" Type="http://schemas.openxmlformats.org/officeDocument/2006/relationships/slideLayout" Target="../slideLayouts/slideLayout70.xml"/><Relationship Id="rId3" Type="http://schemas.openxmlformats.org/officeDocument/2006/relationships/slideLayout" Target="../slideLayouts/slideLayout69.xml"/><Relationship Id="rId2" Type="http://schemas.openxmlformats.org/officeDocument/2006/relationships/slideLayout" Target="../slideLayouts/slideLayout68.xml"/><Relationship Id="rId12" Type="http://schemas.openxmlformats.org/officeDocument/2006/relationships/theme" Target="../theme/theme7.xml"/><Relationship Id="rId11" Type="http://schemas.openxmlformats.org/officeDocument/2006/relationships/slideLayout" Target="../slideLayouts/slideLayout77.xml"/><Relationship Id="rId10" Type="http://schemas.openxmlformats.org/officeDocument/2006/relationships/slideLayout" Target="../slideLayouts/slideLayout76.xml"/><Relationship Id="rId1" Type="http://schemas.openxmlformats.org/officeDocument/2006/relationships/slideLayout" Target="../slideLayouts/slideLayout67.xml"/></Relationships>
</file>

<file path=ppt/slideMasters/_rels/slideMaster8.xml.rels><?xml version="1.0" encoding="UTF-8" standalone="yes"?>
<Relationships xmlns="http://schemas.openxmlformats.org/package/2006/relationships"><Relationship Id="rId9" Type="http://schemas.openxmlformats.org/officeDocument/2006/relationships/slideLayout" Target="../slideLayouts/slideLayout86.xml"/><Relationship Id="rId8" Type="http://schemas.openxmlformats.org/officeDocument/2006/relationships/slideLayout" Target="../slideLayouts/slideLayout85.xml"/><Relationship Id="rId7" Type="http://schemas.openxmlformats.org/officeDocument/2006/relationships/slideLayout" Target="../slideLayouts/slideLayout84.xml"/><Relationship Id="rId6" Type="http://schemas.openxmlformats.org/officeDocument/2006/relationships/slideLayout" Target="../slideLayouts/slideLayout83.xml"/><Relationship Id="rId5" Type="http://schemas.openxmlformats.org/officeDocument/2006/relationships/slideLayout" Target="../slideLayouts/slideLayout82.xml"/><Relationship Id="rId4" Type="http://schemas.openxmlformats.org/officeDocument/2006/relationships/slideLayout" Target="../slideLayouts/slideLayout81.xml"/><Relationship Id="rId3" Type="http://schemas.openxmlformats.org/officeDocument/2006/relationships/slideLayout" Target="../slideLayouts/slideLayout80.xml"/><Relationship Id="rId2" Type="http://schemas.openxmlformats.org/officeDocument/2006/relationships/slideLayout" Target="../slideLayouts/slideLayout79.xml"/><Relationship Id="rId12" Type="http://schemas.openxmlformats.org/officeDocument/2006/relationships/theme" Target="../theme/theme8.xml"/><Relationship Id="rId11" Type="http://schemas.openxmlformats.org/officeDocument/2006/relationships/slideLayout" Target="../slideLayouts/slideLayout88.xml"/><Relationship Id="rId10" Type="http://schemas.openxmlformats.org/officeDocument/2006/relationships/slideLayout" Target="../slideLayouts/slideLayout87.xml"/><Relationship Id="rId1" Type="http://schemas.openxmlformats.org/officeDocument/2006/relationships/slideLayout" Target="../slideLayouts/slideLayout78.xml"/></Relationships>
</file>

<file path=ppt/slideMasters/_rels/slideMaster9.xml.rels><?xml version="1.0" encoding="UTF-8" standalone="yes"?>
<Relationships xmlns="http://schemas.openxmlformats.org/package/2006/relationships"><Relationship Id="rId9" Type="http://schemas.openxmlformats.org/officeDocument/2006/relationships/slideLayout" Target="../slideLayouts/slideLayout97.xml"/><Relationship Id="rId8" Type="http://schemas.openxmlformats.org/officeDocument/2006/relationships/slideLayout" Target="../slideLayouts/slideLayout96.xml"/><Relationship Id="rId7" Type="http://schemas.openxmlformats.org/officeDocument/2006/relationships/slideLayout" Target="../slideLayouts/slideLayout95.xml"/><Relationship Id="rId6" Type="http://schemas.openxmlformats.org/officeDocument/2006/relationships/slideLayout" Target="../slideLayouts/slideLayout94.xml"/><Relationship Id="rId5" Type="http://schemas.openxmlformats.org/officeDocument/2006/relationships/slideLayout" Target="../slideLayouts/slideLayout93.xml"/><Relationship Id="rId4" Type="http://schemas.openxmlformats.org/officeDocument/2006/relationships/slideLayout" Target="../slideLayouts/slideLayout92.xml"/><Relationship Id="rId3" Type="http://schemas.openxmlformats.org/officeDocument/2006/relationships/slideLayout" Target="../slideLayouts/slideLayout91.xml"/><Relationship Id="rId2" Type="http://schemas.openxmlformats.org/officeDocument/2006/relationships/slideLayout" Target="../slideLayouts/slideLayout90.xml"/><Relationship Id="rId12" Type="http://schemas.openxmlformats.org/officeDocument/2006/relationships/theme" Target="../theme/theme9.xml"/><Relationship Id="rId11" Type="http://schemas.openxmlformats.org/officeDocument/2006/relationships/slideLayout" Target="../slideLayouts/slideLayout99.xml"/><Relationship Id="rId10" Type="http://schemas.openxmlformats.org/officeDocument/2006/relationships/slideLayout" Target="../slideLayouts/slideLayout98.xml"/><Relationship Id="rId1" Type="http://schemas.openxmlformats.org/officeDocument/2006/relationships/slideLayout" Target="../slideLayouts/slideLayout8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813225-8E52-45FC-97DA-9C0A0DD04FC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C1CF02-23DF-40AA-8438-3A753F6DEE1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2000"/>
    </mc:Choice>
    <mc:Fallback>
      <p:transition spd="slow"/>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813225-8E52-45FC-97DA-9C0A0DD04FC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C1CF02-23DF-40AA-8438-3A753F6DEE1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mc:AlternateContent xmlns:mc="http://schemas.openxmlformats.org/markup-compatibility/2006">
    <mc:Choice xmlns:p14="http://schemas.microsoft.com/office/powerpoint/2010/main" Requires="p14">
      <p:transition spd="slow" p14:dur="2000"/>
    </mc:Choice>
    <mc:Fallback>
      <p:transition spd="slow"/>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813225-8E52-45FC-97DA-9C0A0DD04FC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C1CF02-23DF-40AA-8438-3A753F6DEE1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mc:AlternateContent xmlns:mc="http://schemas.openxmlformats.org/markup-compatibility/2006">
    <mc:Choice xmlns:p14="http://schemas.microsoft.com/office/powerpoint/2010/main" Requires="p14">
      <p:transition spd="slow" p14:dur="2000"/>
    </mc:Choice>
    <mc:Fallback>
      <p:transition spd="slow"/>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813225-8E52-45FC-97DA-9C0A0DD04FC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C1CF02-23DF-40AA-8438-3A753F6DEE1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mc:AlternateContent xmlns:mc="http://schemas.openxmlformats.org/markup-compatibility/2006">
    <mc:Choice xmlns:p14="http://schemas.microsoft.com/office/powerpoint/2010/main" Requires="p14">
      <p:transition spd="slow" p14:dur="2000"/>
    </mc:Choice>
    <mc:Fallback>
      <p:transition spd="slow"/>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813225-8E52-45FC-97DA-9C0A0DD04FC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C1CF02-23DF-40AA-8438-3A753F6DEE1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mc:Choice xmlns:p14="http://schemas.microsoft.com/office/powerpoint/2010/main" Requires="p14">
      <p:transition spd="slow" p14:dur="2000"/>
    </mc:Choice>
    <mc:Fallback>
      <p:transition spd="slow"/>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813225-8E52-45FC-97DA-9C0A0DD04FC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C1CF02-23DF-40AA-8438-3A753F6DEE1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mc:Choice xmlns:p14="http://schemas.microsoft.com/office/powerpoint/2010/main" Requires="p14">
      <p:transition spd="slow" p14:dur="2000"/>
    </mc:Choice>
    <mc:Fallback>
      <p:transition spd="slow"/>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813225-8E52-45FC-97DA-9C0A0DD04FC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C1CF02-23DF-40AA-8438-3A753F6DEE1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mc:Choice xmlns:p14="http://schemas.microsoft.com/office/powerpoint/2010/main" Requires="p14">
      <p:transition spd="slow" p14:dur="2000"/>
    </mc:Choice>
    <mc:Fallback>
      <p:transition spd="slow"/>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813225-8E52-45FC-97DA-9C0A0DD04FC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C1CF02-23DF-40AA-8438-3A753F6DEE1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mc:AlternateContent xmlns:mc="http://schemas.openxmlformats.org/markup-compatibility/2006">
    <mc:Choice xmlns:p14="http://schemas.microsoft.com/office/powerpoint/2010/main" Requires="p14">
      <p:transition spd="slow" p14:dur="2000"/>
    </mc:Choice>
    <mc:Fallback>
      <p:transition spd="slow"/>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813225-8E52-45FC-97DA-9C0A0DD04FC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C1CF02-23DF-40AA-8438-3A753F6DEE1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mc:AlternateContent xmlns:mc="http://schemas.openxmlformats.org/markup-compatibility/2006">
    <mc:Choice xmlns:p14="http://schemas.microsoft.com/office/powerpoint/2010/main" Requires="p14">
      <p:transition spd="slow" p14:dur="2000"/>
    </mc:Choice>
    <mc:Fallback>
      <p:transition spd="slow"/>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813225-8E52-45FC-97DA-9C0A0DD04FC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C1CF02-23DF-40AA-8438-3A753F6DEE1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mc:AlternateContent xmlns:mc="http://schemas.openxmlformats.org/markup-compatibility/2006">
    <mc:Choice xmlns:p14="http://schemas.microsoft.com/office/powerpoint/2010/main" Requires="p14">
      <p:transition spd="slow" p14:dur="2000"/>
    </mc:Choice>
    <mc:Fallback>
      <p:transition spd="slow"/>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813225-8E52-45FC-97DA-9C0A0DD04FC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C1CF02-23DF-40AA-8438-3A753F6DEE1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mc:AlternateContent xmlns:mc="http://schemas.openxmlformats.org/markup-compatibility/2006">
    <mc:Choice xmlns:p14="http://schemas.microsoft.com/office/powerpoint/2010/main" Requires="p14">
      <p:transition spd="slow" p14:dur="2000"/>
    </mc:Choice>
    <mc:Fallback>
      <p:transition spd="slow"/>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813225-8E52-45FC-97DA-9C0A0DD04FC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C1CF02-23DF-40AA-8438-3A753F6DEE1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mc:AlternateContent xmlns:mc="http://schemas.openxmlformats.org/markup-compatibility/2006">
    <mc:Choice xmlns:p14="http://schemas.microsoft.com/office/powerpoint/2010/main" Requires="p14">
      <p:transition spd="slow" p14:dur="2000"/>
    </mc:Choice>
    <mc:Fallback>
      <p:transition spd="slow"/>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tags" Target="../tags/tag9.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5" Type="http://schemas.openxmlformats.org/officeDocument/2006/relationships/slideLayout" Target="../slideLayouts/slideLayout7.xml"/><Relationship Id="rId14" Type="http://schemas.openxmlformats.org/officeDocument/2006/relationships/tags" Target="../tags/tag14.xml"/><Relationship Id="rId13" Type="http://schemas.openxmlformats.org/officeDocument/2006/relationships/tags" Target="../tags/tag13.xml"/><Relationship Id="rId12" Type="http://schemas.openxmlformats.org/officeDocument/2006/relationships/tags" Target="../tags/tag12.xml"/><Relationship Id="rId11" Type="http://schemas.openxmlformats.org/officeDocument/2006/relationships/tags" Target="../tags/tag11.xml"/><Relationship Id="rId10" Type="http://schemas.openxmlformats.org/officeDocument/2006/relationships/tags" Target="../tags/tag10.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99" Type="http://schemas.openxmlformats.org/officeDocument/2006/relationships/tags" Target="../tags/tag1435.xml"/><Relationship Id="rId98" Type="http://schemas.openxmlformats.org/officeDocument/2006/relationships/tags" Target="../tags/tag1434.xml"/><Relationship Id="rId97" Type="http://schemas.openxmlformats.org/officeDocument/2006/relationships/tags" Target="../tags/tag1433.xml"/><Relationship Id="rId96" Type="http://schemas.openxmlformats.org/officeDocument/2006/relationships/tags" Target="../tags/tag1432.xml"/><Relationship Id="rId95" Type="http://schemas.openxmlformats.org/officeDocument/2006/relationships/tags" Target="../tags/tag1431.xml"/><Relationship Id="rId94" Type="http://schemas.openxmlformats.org/officeDocument/2006/relationships/tags" Target="../tags/tag1430.xml"/><Relationship Id="rId93" Type="http://schemas.openxmlformats.org/officeDocument/2006/relationships/tags" Target="../tags/tag1429.xml"/><Relationship Id="rId92" Type="http://schemas.openxmlformats.org/officeDocument/2006/relationships/tags" Target="../tags/tag1428.xml"/><Relationship Id="rId91" Type="http://schemas.openxmlformats.org/officeDocument/2006/relationships/tags" Target="../tags/tag1427.xml"/><Relationship Id="rId90" Type="http://schemas.openxmlformats.org/officeDocument/2006/relationships/tags" Target="../tags/tag1426.xml"/><Relationship Id="rId9" Type="http://schemas.openxmlformats.org/officeDocument/2006/relationships/tags" Target="../tags/tag1345.xml"/><Relationship Id="rId89" Type="http://schemas.openxmlformats.org/officeDocument/2006/relationships/tags" Target="../tags/tag1425.xml"/><Relationship Id="rId88" Type="http://schemas.openxmlformats.org/officeDocument/2006/relationships/tags" Target="../tags/tag1424.xml"/><Relationship Id="rId87" Type="http://schemas.openxmlformats.org/officeDocument/2006/relationships/tags" Target="../tags/tag1423.xml"/><Relationship Id="rId86" Type="http://schemas.openxmlformats.org/officeDocument/2006/relationships/tags" Target="../tags/tag1422.xml"/><Relationship Id="rId85" Type="http://schemas.openxmlformats.org/officeDocument/2006/relationships/tags" Target="../tags/tag1421.xml"/><Relationship Id="rId84" Type="http://schemas.openxmlformats.org/officeDocument/2006/relationships/tags" Target="../tags/tag1420.xml"/><Relationship Id="rId83" Type="http://schemas.openxmlformats.org/officeDocument/2006/relationships/tags" Target="../tags/tag1419.xml"/><Relationship Id="rId82" Type="http://schemas.openxmlformats.org/officeDocument/2006/relationships/tags" Target="../tags/tag1418.xml"/><Relationship Id="rId81" Type="http://schemas.openxmlformats.org/officeDocument/2006/relationships/tags" Target="../tags/tag1417.xml"/><Relationship Id="rId80" Type="http://schemas.openxmlformats.org/officeDocument/2006/relationships/tags" Target="../tags/tag1416.xml"/><Relationship Id="rId8" Type="http://schemas.openxmlformats.org/officeDocument/2006/relationships/tags" Target="../tags/tag1344.xml"/><Relationship Id="rId79" Type="http://schemas.openxmlformats.org/officeDocument/2006/relationships/tags" Target="../tags/tag1415.xml"/><Relationship Id="rId78" Type="http://schemas.openxmlformats.org/officeDocument/2006/relationships/tags" Target="../tags/tag1414.xml"/><Relationship Id="rId77" Type="http://schemas.openxmlformats.org/officeDocument/2006/relationships/tags" Target="../tags/tag1413.xml"/><Relationship Id="rId76" Type="http://schemas.openxmlformats.org/officeDocument/2006/relationships/tags" Target="../tags/tag1412.xml"/><Relationship Id="rId75" Type="http://schemas.openxmlformats.org/officeDocument/2006/relationships/tags" Target="../tags/tag1411.xml"/><Relationship Id="rId74" Type="http://schemas.openxmlformats.org/officeDocument/2006/relationships/tags" Target="../tags/tag1410.xml"/><Relationship Id="rId73" Type="http://schemas.openxmlformats.org/officeDocument/2006/relationships/tags" Target="../tags/tag1409.xml"/><Relationship Id="rId72" Type="http://schemas.openxmlformats.org/officeDocument/2006/relationships/tags" Target="../tags/tag1408.xml"/><Relationship Id="rId71" Type="http://schemas.openxmlformats.org/officeDocument/2006/relationships/tags" Target="../tags/tag1407.xml"/><Relationship Id="rId70" Type="http://schemas.openxmlformats.org/officeDocument/2006/relationships/tags" Target="../tags/tag1406.xml"/><Relationship Id="rId7" Type="http://schemas.openxmlformats.org/officeDocument/2006/relationships/tags" Target="../tags/tag1343.xml"/><Relationship Id="rId69" Type="http://schemas.openxmlformats.org/officeDocument/2006/relationships/tags" Target="../tags/tag1405.xml"/><Relationship Id="rId68" Type="http://schemas.openxmlformats.org/officeDocument/2006/relationships/tags" Target="../tags/tag1404.xml"/><Relationship Id="rId67" Type="http://schemas.openxmlformats.org/officeDocument/2006/relationships/tags" Target="../tags/tag1403.xml"/><Relationship Id="rId66" Type="http://schemas.openxmlformats.org/officeDocument/2006/relationships/tags" Target="../tags/tag1402.xml"/><Relationship Id="rId65" Type="http://schemas.openxmlformats.org/officeDocument/2006/relationships/tags" Target="../tags/tag1401.xml"/><Relationship Id="rId64" Type="http://schemas.openxmlformats.org/officeDocument/2006/relationships/tags" Target="../tags/tag1400.xml"/><Relationship Id="rId63" Type="http://schemas.openxmlformats.org/officeDocument/2006/relationships/tags" Target="../tags/tag1399.xml"/><Relationship Id="rId62" Type="http://schemas.openxmlformats.org/officeDocument/2006/relationships/tags" Target="../tags/tag1398.xml"/><Relationship Id="rId61" Type="http://schemas.openxmlformats.org/officeDocument/2006/relationships/tags" Target="../tags/tag1397.xml"/><Relationship Id="rId60" Type="http://schemas.openxmlformats.org/officeDocument/2006/relationships/tags" Target="../tags/tag1396.xml"/><Relationship Id="rId6" Type="http://schemas.openxmlformats.org/officeDocument/2006/relationships/tags" Target="../tags/tag1342.xml"/><Relationship Id="rId59" Type="http://schemas.openxmlformats.org/officeDocument/2006/relationships/tags" Target="../tags/tag1395.xml"/><Relationship Id="rId58" Type="http://schemas.openxmlformats.org/officeDocument/2006/relationships/tags" Target="../tags/tag1394.xml"/><Relationship Id="rId57" Type="http://schemas.openxmlformats.org/officeDocument/2006/relationships/tags" Target="../tags/tag1393.xml"/><Relationship Id="rId56" Type="http://schemas.openxmlformats.org/officeDocument/2006/relationships/tags" Target="../tags/tag1392.xml"/><Relationship Id="rId55" Type="http://schemas.openxmlformats.org/officeDocument/2006/relationships/tags" Target="../tags/tag1391.xml"/><Relationship Id="rId54" Type="http://schemas.openxmlformats.org/officeDocument/2006/relationships/tags" Target="../tags/tag1390.xml"/><Relationship Id="rId53" Type="http://schemas.openxmlformats.org/officeDocument/2006/relationships/tags" Target="../tags/tag1389.xml"/><Relationship Id="rId52" Type="http://schemas.openxmlformats.org/officeDocument/2006/relationships/tags" Target="../tags/tag1388.xml"/><Relationship Id="rId51" Type="http://schemas.openxmlformats.org/officeDocument/2006/relationships/tags" Target="../tags/tag1387.xml"/><Relationship Id="rId50" Type="http://schemas.openxmlformats.org/officeDocument/2006/relationships/tags" Target="../tags/tag1386.xml"/><Relationship Id="rId5" Type="http://schemas.openxmlformats.org/officeDocument/2006/relationships/tags" Target="../tags/tag1341.xml"/><Relationship Id="rId49" Type="http://schemas.openxmlformats.org/officeDocument/2006/relationships/tags" Target="../tags/tag1385.xml"/><Relationship Id="rId48" Type="http://schemas.openxmlformats.org/officeDocument/2006/relationships/tags" Target="../tags/tag1384.xml"/><Relationship Id="rId47" Type="http://schemas.openxmlformats.org/officeDocument/2006/relationships/tags" Target="../tags/tag1383.xml"/><Relationship Id="rId46" Type="http://schemas.openxmlformats.org/officeDocument/2006/relationships/tags" Target="../tags/tag1382.xml"/><Relationship Id="rId45" Type="http://schemas.openxmlformats.org/officeDocument/2006/relationships/tags" Target="../tags/tag1381.xml"/><Relationship Id="rId44" Type="http://schemas.openxmlformats.org/officeDocument/2006/relationships/tags" Target="../tags/tag1380.xml"/><Relationship Id="rId43" Type="http://schemas.openxmlformats.org/officeDocument/2006/relationships/tags" Target="../tags/tag1379.xml"/><Relationship Id="rId42" Type="http://schemas.openxmlformats.org/officeDocument/2006/relationships/tags" Target="../tags/tag1378.xml"/><Relationship Id="rId41" Type="http://schemas.openxmlformats.org/officeDocument/2006/relationships/tags" Target="../tags/tag1377.xml"/><Relationship Id="rId40" Type="http://schemas.openxmlformats.org/officeDocument/2006/relationships/tags" Target="../tags/tag1376.xml"/><Relationship Id="rId4" Type="http://schemas.openxmlformats.org/officeDocument/2006/relationships/tags" Target="../tags/tag1340.xml"/><Relationship Id="rId39" Type="http://schemas.openxmlformats.org/officeDocument/2006/relationships/tags" Target="../tags/tag1375.xml"/><Relationship Id="rId38" Type="http://schemas.openxmlformats.org/officeDocument/2006/relationships/tags" Target="../tags/tag1374.xml"/><Relationship Id="rId37" Type="http://schemas.openxmlformats.org/officeDocument/2006/relationships/tags" Target="../tags/tag1373.xml"/><Relationship Id="rId36" Type="http://schemas.openxmlformats.org/officeDocument/2006/relationships/tags" Target="../tags/tag1372.xml"/><Relationship Id="rId35" Type="http://schemas.openxmlformats.org/officeDocument/2006/relationships/tags" Target="../tags/tag1371.xml"/><Relationship Id="rId34" Type="http://schemas.openxmlformats.org/officeDocument/2006/relationships/tags" Target="../tags/tag1370.xml"/><Relationship Id="rId33" Type="http://schemas.openxmlformats.org/officeDocument/2006/relationships/tags" Target="../tags/tag1369.xml"/><Relationship Id="rId32" Type="http://schemas.openxmlformats.org/officeDocument/2006/relationships/tags" Target="../tags/tag1368.xml"/><Relationship Id="rId31" Type="http://schemas.openxmlformats.org/officeDocument/2006/relationships/tags" Target="../tags/tag1367.xml"/><Relationship Id="rId30" Type="http://schemas.openxmlformats.org/officeDocument/2006/relationships/tags" Target="../tags/tag1366.xml"/><Relationship Id="rId3" Type="http://schemas.openxmlformats.org/officeDocument/2006/relationships/tags" Target="../tags/tag1339.xml"/><Relationship Id="rId29" Type="http://schemas.openxmlformats.org/officeDocument/2006/relationships/tags" Target="../tags/tag1365.xml"/><Relationship Id="rId28" Type="http://schemas.openxmlformats.org/officeDocument/2006/relationships/tags" Target="../tags/tag1364.xml"/><Relationship Id="rId27" Type="http://schemas.openxmlformats.org/officeDocument/2006/relationships/tags" Target="../tags/tag1363.xml"/><Relationship Id="rId26" Type="http://schemas.openxmlformats.org/officeDocument/2006/relationships/tags" Target="../tags/tag1362.xml"/><Relationship Id="rId25" Type="http://schemas.openxmlformats.org/officeDocument/2006/relationships/tags" Target="../tags/tag1361.xml"/><Relationship Id="rId24" Type="http://schemas.openxmlformats.org/officeDocument/2006/relationships/tags" Target="../tags/tag1360.xml"/><Relationship Id="rId23" Type="http://schemas.openxmlformats.org/officeDocument/2006/relationships/tags" Target="../tags/tag1359.xml"/><Relationship Id="rId22" Type="http://schemas.openxmlformats.org/officeDocument/2006/relationships/tags" Target="../tags/tag1358.xml"/><Relationship Id="rId21" Type="http://schemas.openxmlformats.org/officeDocument/2006/relationships/tags" Target="../tags/tag1357.xml"/><Relationship Id="rId20" Type="http://schemas.openxmlformats.org/officeDocument/2006/relationships/tags" Target="../tags/tag1356.xml"/><Relationship Id="rId2" Type="http://schemas.openxmlformats.org/officeDocument/2006/relationships/tags" Target="../tags/tag1338.xml"/><Relationship Id="rId19" Type="http://schemas.openxmlformats.org/officeDocument/2006/relationships/tags" Target="../tags/tag1355.xml"/><Relationship Id="rId18" Type="http://schemas.openxmlformats.org/officeDocument/2006/relationships/tags" Target="../tags/tag1354.xml"/><Relationship Id="rId17" Type="http://schemas.openxmlformats.org/officeDocument/2006/relationships/tags" Target="../tags/tag1353.xml"/><Relationship Id="rId16" Type="http://schemas.openxmlformats.org/officeDocument/2006/relationships/tags" Target="../tags/tag1352.xml"/><Relationship Id="rId15" Type="http://schemas.openxmlformats.org/officeDocument/2006/relationships/tags" Target="../tags/tag1351.xml"/><Relationship Id="rId14" Type="http://schemas.openxmlformats.org/officeDocument/2006/relationships/tags" Target="../tags/tag1350.xml"/><Relationship Id="rId134" Type="http://schemas.openxmlformats.org/officeDocument/2006/relationships/slideLayout" Target="../slideLayouts/slideLayout117.xml"/><Relationship Id="rId133" Type="http://schemas.openxmlformats.org/officeDocument/2006/relationships/tags" Target="../tags/tag1461.xml"/><Relationship Id="rId132" Type="http://schemas.openxmlformats.org/officeDocument/2006/relationships/image" Target="../media/image1.png"/><Relationship Id="rId131" Type="http://schemas.openxmlformats.org/officeDocument/2006/relationships/image" Target="../media/image42.png"/><Relationship Id="rId130" Type="http://schemas.openxmlformats.org/officeDocument/2006/relationships/image" Target="../media/image41.png"/><Relationship Id="rId13" Type="http://schemas.openxmlformats.org/officeDocument/2006/relationships/tags" Target="../tags/tag1349.xml"/><Relationship Id="rId129" Type="http://schemas.openxmlformats.org/officeDocument/2006/relationships/image" Target="../media/image40.png"/><Relationship Id="rId128" Type="http://schemas.openxmlformats.org/officeDocument/2006/relationships/image" Target="../media/image39.png"/><Relationship Id="rId127" Type="http://schemas.openxmlformats.org/officeDocument/2006/relationships/image" Target="../media/image38.png"/><Relationship Id="rId126" Type="http://schemas.openxmlformats.org/officeDocument/2006/relationships/image" Target="../media/image37.png"/><Relationship Id="rId125" Type="http://schemas.openxmlformats.org/officeDocument/2006/relationships/image" Target="../media/image36.png"/><Relationship Id="rId124" Type="http://schemas.openxmlformats.org/officeDocument/2006/relationships/tags" Target="../tags/tag1460.xml"/><Relationship Id="rId123" Type="http://schemas.openxmlformats.org/officeDocument/2006/relationships/tags" Target="../tags/tag1459.xml"/><Relationship Id="rId122" Type="http://schemas.openxmlformats.org/officeDocument/2006/relationships/tags" Target="../tags/tag1458.xml"/><Relationship Id="rId121" Type="http://schemas.openxmlformats.org/officeDocument/2006/relationships/tags" Target="../tags/tag1457.xml"/><Relationship Id="rId120" Type="http://schemas.openxmlformats.org/officeDocument/2006/relationships/tags" Target="../tags/tag1456.xml"/><Relationship Id="rId12" Type="http://schemas.openxmlformats.org/officeDocument/2006/relationships/tags" Target="../tags/tag1348.xml"/><Relationship Id="rId119" Type="http://schemas.openxmlformats.org/officeDocument/2006/relationships/tags" Target="../tags/tag1455.xml"/><Relationship Id="rId118" Type="http://schemas.openxmlformats.org/officeDocument/2006/relationships/tags" Target="../tags/tag1454.xml"/><Relationship Id="rId117" Type="http://schemas.openxmlformats.org/officeDocument/2006/relationships/tags" Target="../tags/tag1453.xml"/><Relationship Id="rId116" Type="http://schemas.openxmlformats.org/officeDocument/2006/relationships/tags" Target="../tags/tag1452.xml"/><Relationship Id="rId115" Type="http://schemas.openxmlformats.org/officeDocument/2006/relationships/tags" Target="../tags/tag1451.xml"/><Relationship Id="rId114" Type="http://schemas.openxmlformats.org/officeDocument/2006/relationships/tags" Target="../tags/tag1450.xml"/><Relationship Id="rId113" Type="http://schemas.openxmlformats.org/officeDocument/2006/relationships/tags" Target="../tags/tag1449.xml"/><Relationship Id="rId112" Type="http://schemas.openxmlformats.org/officeDocument/2006/relationships/tags" Target="../tags/tag1448.xml"/><Relationship Id="rId111" Type="http://schemas.openxmlformats.org/officeDocument/2006/relationships/tags" Target="../tags/tag1447.xml"/><Relationship Id="rId110" Type="http://schemas.openxmlformats.org/officeDocument/2006/relationships/tags" Target="../tags/tag1446.xml"/><Relationship Id="rId11" Type="http://schemas.openxmlformats.org/officeDocument/2006/relationships/tags" Target="../tags/tag1347.xml"/><Relationship Id="rId109" Type="http://schemas.openxmlformats.org/officeDocument/2006/relationships/tags" Target="../tags/tag1445.xml"/><Relationship Id="rId108" Type="http://schemas.openxmlformats.org/officeDocument/2006/relationships/tags" Target="../tags/tag1444.xml"/><Relationship Id="rId107" Type="http://schemas.openxmlformats.org/officeDocument/2006/relationships/tags" Target="../tags/tag1443.xml"/><Relationship Id="rId106" Type="http://schemas.openxmlformats.org/officeDocument/2006/relationships/tags" Target="../tags/tag1442.xml"/><Relationship Id="rId105" Type="http://schemas.openxmlformats.org/officeDocument/2006/relationships/tags" Target="../tags/tag1441.xml"/><Relationship Id="rId104" Type="http://schemas.openxmlformats.org/officeDocument/2006/relationships/tags" Target="../tags/tag1440.xml"/><Relationship Id="rId103" Type="http://schemas.openxmlformats.org/officeDocument/2006/relationships/tags" Target="../tags/tag1439.xml"/><Relationship Id="rId102" Type="http://schemas.openxmlformats.org/officeDocument/2006/relationships/tags" Target="../tags/tag1438.xml"/><Relationship Id="rId101" Type="http://schemas.openxmlformats.org/officeDocument/2006/relationships/tags" Target="../tags/tag1437.xml"/><Relationship Id="rId100" Type="http://schemas.openxmlformats.org/officeDocument/2006/relationships/tags" Target="../tags/tag1436.xml"/><Relationship Id="rId10" Type="http://schemas.openxmlformats.org/officeDocument/2006/relationships/tags" Target="../tags/tag1346.xml"/><Relationship Id="rId1" Type="http://schemas.openxmlformats.org/officeDocument/2006/relationships/tags" Target="../tags/tag1337.xml"/></Relationships>
</file>

<file path=ppt/slides/_rels/slide11.xml.rels><?xml version="1.0" encoding="UTF-8" standalone="yes"?>
<Relationships xmlns="http://schemas.openxmlformats.org/package/2006/relationships"><Relationship Id="rId9" Type="http://schemas.openxmlformats.org/officeDocument/2006/relationships/tags" Target="../tags/tag1470.xml"/><Relationship Id="rId8" Type="http://schemas.openxmlformats.org/officeDocument/2006/relationships/tags" Target="../tags/tag1469.xml"/><Relationship Id="rId7" Type="http://schemas.openxmlformats.org/officeDocument/2006/relationships/tags" Target="../tags/tag1468.xml"/><Relationship Id="rId6" Type="http://schemas.openxmlformats.org/officeDocument/2006/relationships/tags" Target="../tags/tag1467.xml"/><Relationship Id="rId5" Type="http://schemas.openxmlformats.org/officeDocument/2006/relationships/tags" Target="../tags/tag1466.xml"/><Relationship Id="rId4" Type="http://schemas.openxmlformats.org/officeDocument/2006/relationships/tags" Target="../tags/tag1465.xml"/><Relationship Id="rId37" Type="http://schemas.openxmlformats.org/officeDocument/2006/relationships/slideLayout" Target="../slideLayouts/slideLayout128.xml"/><Relationship Id="rId36" Type="http://schemas.openxmlformats.org/officeDocument/2006/relationships/tags" Target="../tags/tag1495.xml"/><Relationship Id="rId35" Type="http://schemas.openxmlformats.org/officeDocument/2006/relationships/image" Target="../media/image2.png"/><Relationship Id="rId34" Type="http://schemas.openxmlformats.org/officeDocument/2006/relationships/image" Target="../media/image43.png"/><Relationship Id="rId33" Type="http://schemas.openxmlformats.org/officeDocument/2006/relationships/tags" Target="../tags/tag1494.xml"/><Relationship Id="rId32" Type="http://schemas.openxmlformats.org/officeDocument/2006/relationships/tags" Target="../tags/tag1493.xml"/><Relationship Id="rId31" Type="http://schemas.openxmlformats.org/officeDocument/2006/relationships/tags" Target="../tags/tag1492.xml"/><Relationship Id="rId30" Type="http://schemas.openxmlformats.org/officeDocument/2006/relationships/tags" Target="../tags/tag1491.xml"/><Relationship Id="rId3" Type="http://schemas.openxmlformats.org/officeDocument/2006/relationships/tags" Target="../tags/tag1464.xml"/><Relationship Id="rId29" Type="http://schemas.openxmlformats.org/officeDocument/2006/relationships/tags" Target="../tags/tag1490.xml"/><Relationship Id="rId28" Type="http://schemas.openxmlformats.org/officeDocument/2006/relationships/tags" Target="../tags/tag1489.xml"/><Relationship Id="rId27" Type="http://schemas.openxmlformats.org/officeDocument/2006/relationships/tags" Target="../tags/tag1488.xml"/><Relationship Id="rId26" Type="http://schemas.openxmlformats.org/officeDocument/2006/relationships/tags" Target="../tags/tag1487.xml"/><Relationship Id="rId25" Type="http://schemas.openxmlformats.org/officeDocument/2006/relationships/tags" Target="../tags/tag1486.xml"/><Relationship Id="rId24" Type="http://schemas.openxmlformats.org/officeDocument/2006/relationships/tags" Target="../tags/tag1485.xml"/><Relationship Id="rId23" Type="http://schemas.openxmlformats.org/officeDocument/2006/relationships/tags" Target="../tags/tag1484.xml"/><Relationship Id="rId22" Type="http://schemas.openxmlformats.org/officeDocument/2006/relationships/tags" Target="../tags/tag1483.xml"/><Relationship Id="rId21" Type="http://schemas.openxmlformats.org/officeDocument/2006/relationships/tags" Target="../tags/tag1482.xml"/><Relationship Id="rId20" Type="http://schemas.openxmlformats.org/officeDocument/2006/relationships/tags" Target="../tags/tag1481.xml"/><Relationship Id="rId2" Type="http://schemas.openxmlformats.org/officeDocument/2006/relationships/tags" Target="../tags/tag1463.xml"/><Relationship Id="rId19" Type="http://schemas.openxmlformats.org/officeDocument/2006/relationships/tags" Target="../tags/tag1480.xml"/><Relationship Id="rId18" Type="http://schemas.openxmlformats.org/officeDocument/2006/relationships/tags" Target="../tags/tag1479.xml"/><Relationship Id="rId17" Type="http://schemas.openxmlformats.org/officeDocument/2006/relationships/tags" Target="../tags/tag1478.xml"/><Relationship Id="rId16" Type="http://schemas.openxmlformats.org/officeDocument/2006/relationships/tags" Target="../tags/tag1477.xml"/><Relationship Id="rId15" Type="http://schemas.openxmlformats.org/officeDocument/2006/relationships/tags" Target="../tags/tag1476.xml"/><Relationship Id="rId14" Type="http://schemas.openxmlformats.org/officeDocument/2006/relationships/tags" Target="../tags/tag1475.xml"/><Relationship Id="rId13" Type="http://schemas.openxmlformats.org/officeDocument/2006/relationships/tags" Target="../tags/tag1474.xml"/><Relationship Id="rId12" Type="http://schemas.openxmlformats.org/officeDocument/2006/relationships/tags" Target="../tags/tag1473.xml"/><Relationship Id="rId11" Type="http://schemas.openxmlformats.org/officeDocument/2006/relationships/tags" Target="../tags/tag1472.xml"/><Relationship Id="rId10" Type="http://schemas.openxmlformats.org/officeDocument/2006/relationships/tags" Target="../tags/tag1471.xml"/><Relationship Id="rId1" Type="http://schemas.openxmlformats.org/officeDocument/2006/relationships/tags" Target="../tags/tag1462.xml"/></Relationships>
</file>

<file path=ppt/slides/_rels/slide12.xml.rels><?xml version="1.0" encoding="UTF-8" standalone="yes"?>
<Relationships xmlns="http://schemas.openxmlformats.org/package/2006/relationships"><Relationship Id="rId9" Type="http://schemas.openxmlformats.org/officeDocument/2006/relationships/tags" Target="../tags/tag1504.xml"/><Relationship Id="rId8" Type="http://schemas.openxmlformats.org/officeDocument/2006/relationships/tags" Target="../tags/tag1503.xml"/><Relationship Id="rId7" Type="http://schemas.openxmlformats.org/officeDocument/2006/relationships/tags" Target="../tags/tag1502.xml"/><Relationship Id="rId6" Type="http://schemas.openxmlformats.org/officeDocument/2006/relationships/tags" Target="../tags/tag1501.xml"/><Relationship Id="rId5" Type="http://schemas.openxmlformats.org/officeDocument/2006/relationships/tags" Target="../tags/tag1500.xml"/><Relationship Id="rId4" Type="http://schemas.openxmlformats.org/officeDocument/2006/relationships/tags" Target="../tags/tag1499.xml"/><Relationship Id="rId30" Type="http://schemas.openxmlformats.org/officeDocument/2006/relationships/slideLayout" Target="../slideLayouts/slideLayout106.xml"/><Relationship Id="rId3" Type="http://schemas.openxmlformats.org/officeDocument/2006/relationships/tags" Target="../tags/tag1498.xml"/><Relationship Id="rId29" Type="http://schemas.openxmlformats.org/officeDocument/2006/relationships/tags" Target="../tags/tag1524.xml"/><Relationship Id="rId28" Type="http://schemas.openxmlformats.org/officeDocument/2006/relationships/tags" Target="../tags/tag1523.xml"/><Relationship Id="rId27" Type="http://schemas.openxmlformats.org/officeDocument/2006/relationships/tags" Target="../tags/tag1522.xml"/><Relationship Id="rId26" Type="http://schemas.openxmlformats.org/officeDocument/2006/relationships/tags" Target="../tags/tag1521.xml"/><Relationship Id="rId25" Type="http://schemas.openxmlformats.org/officeDocument/2006/relationships/tags" Target="../tags/tag1520.xml"/><Relationship Id="rId24" Type="http://schemas.openxmlformats.org/officeDocument/2006/relationships/tags" Target="../tags/tag1519.xml"/><Relationship Id="rId23" Type="http://schemas.openxmlformats.org/officeDocument/2006/relationships/tags" Target="../tags/tag1518.xml"/><Relationship Id="rId22" Type="http://schemas.openxmlformats.org/officeDocument/2006/relationships/tags" Target="../tags/tag1517.xml"/><Relationship Id="rId21" Type="http://schemas.openxmlformats.org/officeDocument/2006/relationships/tags" Target="../tags/tag1516.xml"/><Relationship Id="rId20" Type="http://schemas.openxmlformats.org/officeDocument/2006/relationships/tags" Target="../tags/tag1515.xml"/><Relationship Id="rId2" Type="http://schemas.openxmlformats.org/officeDocument/2006/relationships/tags" Target="../tags/tag1497.xml"/><Relationship Id="rId19" Type="http://schemas.openxmlformats.org/officeDocument/2006/relationships/tags" Target="../tags/tag1514.xml"/><Relationship Id="rId18" Type="http://schemas.openxmlformats.org/officeDocument/2006/relationships/tags" Target="../tags/tag1513.xml"/><Relationship Id="rId17" Type="http://schemas.openxmlformats.org/officeDocument/2006/relationships/tags" Target="../tags/tag1512.xml"/><Relationship Id="rId16" Type="http://schemas.openxmlformats.org/officeDocument/2006/relationships/tags" Target="../tags/tag1511.xml"/><Relationship Id="rId15" Type="http://schemas.openxmlformats.org/officeDocument/2006/relationships/tags" Target="../tags/tag1510.xml"/><Relationship Id="rId14" Type="http://schemas.openxmlformats.org/officeDocument/2006/relationships/tags" Target="../tags/tag1509.xml"/><Relationship Id="rId13" Type="http://schemas.openxmlformats.org/officeDocument/2006/relationships/tags" Target="../tags/tag1508.xml"/><Relationship Id="rId12" Type="http://schemas.openxmlformats.org/officeDocument/2006/relationships/tags" Target="../tags/tag1507.xml"/><Relationship Id="rId11" Type="http://schemas.openxmlformats.org/officeDocument/2006/relationships/tags" Target="../tags/tag1506.xml"/><Relationship Id="rId10" Type="http://schemas.openxmlformats.org/officeDocument/2006/relationships/tags" Target="../tags/tag1505.xml"/><Relationship Id="rId1" Type="http://schemas.openxmlformats.org/officeDocument/2006/relationships/tags" Target="../tags/tag1496.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ags" Target="../tags/tag15.xml"/></Relationships>
</file>

<file path=ppt/slides/_rels/slide3.xml.rels><?xml version="1.0" encoding="UTF-8" standalone="yes"?>
<Relationships xmlns="http://schemas.openxmlformats.org/package/2006/relationships"><Relationship Id="rId9" Type="http://schemas.openxmlformats.org/officeDocument/2006/relationships/tags" Target="../tags/tag24.xml"/><Relationship Id="rId8" Type="http://schemas.openxmlformats.org/officeDocument/2006/relationships/tags" Target="../tags/tag23.xml"/><Relationship Id="rId7" Type="http://schemas.openxmlformats.org/officeDocument/2006/relationships/tags" Target="../tags/tag22.xml"/><Relationship Id="rId6" Type="http://schemas.openxmlformats.org/officeDocument/2006/relationships/tags" Target="../tags/tag21.xml"/><Relationship Id="rId5" Type="http://schemas.openxmlformats.org/officeDocument/2006/relationships/tags" Target="../tags/tag20.xml"/><Relationship Id="rId4" Type="http://schemas.openxmlformats.org/officeDocument/2006/relationships/tags" Target="../tags/tag19.xml"/><Relationship Id="rId39" Type="http://schemas.openxmlformats.org/officeDocument/2006/relationships/slideLayout" Target="../slideLayouts/slideLayout29.xml"/><Relationship Id="rId38" Type="http://schemas.openxmlformats.org/officeDocument/2006/relationships/tags" Target="../tags/tag52.xml"/><Relationship Id="rId37" Type="http://schemas.openxmlformats.org/officeDocument/2006/relationships/image" Target="../media/image1.png"/><Relationship Id="rId36" Type="http://schemas.openxmlformats.org/officeDocument/2006/relationships/tags" Target="../tags/tag51.xml"/><Relationship Id="rId35" Type="http://schemas.openxmlformats.org/officeDocument/2006/relationships/tags" Target="../tags/tag50.xml"/><Relationship Id="rId34" Type="http://schemas.openxmlformats.org/officeDocument/2006/relationships/tags" Target="../tags/tag49.xml"/><Relationship Id="rId33" Type="http://schemas.openxmlformats.org/officeDocument/2006/relationships/tags" Target="../tags/tag48.xml"/><Relationship Id="rId32" Type="http://schemas.openxmlformats.org/officeDocument/2006/relationships/tags" Target="../tags/tag47.xml"/><Relationship Id="rId31" Type="http://schemas.openxmlformats.org/officeDocument/2006/relationships/tags" Target="../tags/tag46.xml"/><Relationship Id="rId30" Type="http://schemas.openxmlformats.org/officeDocument/2006/relationships/tags" Target="../tags/tag45.xml"/><Relationship Id="rId3" Type="http://schemas.openxmlformats.org/officeDocument/2006/relationships/tags" Target="../tags/tag18.xml"/><Relationship Id="rId29" Type="http://schemas.openxmlformats.org/officeDocument/2006/relationships/tags" Target="../tags/tag44.xml"/><Relationship Id="rId28" Type="http://schemas.openxmlformats.org/officeDocument/2006/relationships/tags" Target="../tags/tag43.xml"/><Relationship Id="rId27" Type="http://schemas.openxmlformats.org/officeDocument/2006/relationships/tags" Target="../tags/tag42.xml"/><Relationship Id="rId26" Type="http://schemas.openxmlformats.org/officeDocument/2006/relationships/tags" Target="../tags/tag41.xml"/><Relationship Id="rId25" Type="http://schemas.openxmlformats.org/officeDocument/2006/relationships/tags" Target="../tags/tag40.xml"/><Relationship Id="rId24" Type="http://schemas.openxmlformats.org/officeDocument/2006/relationships/tags" Target="../tags/tag39.xml"/><Relationship Id="rId23" Type="http://schemas.openxmlformats.org/officeDocument/2006/relationships/tags" Target="../tags/tag38.xml"/><Relationship Id="rId22" Type="http://schemas.openxmlformats.org/officeDocument/2006/relationships/tags" Target="../tags/tag37.xml"/><Relationship Id="rId21" Type="http://schemas.openxmlformats.org/officeDocument/2006/relationships/tags" Target="../tags/tag36.xml"/><Relationship Id="rId20" Type="http://schemas.openxmlformats.org/officeDocument/2006/relationships/tags" Target="../tags/tag35.xml"/><Relationship Id="rId2" Type="http://schemas.openxmlformats.org/officeDocument/2006/relationships/tags" Target="../tags/tag17.xml"/><Relationship Id="rId19" Type="http://schemas.openxmlformats.org/officeDocument/2006/relationships/tags" Target="../tags/tag34.xml"/><Relationship Id="rId18" Type="http://schemas.openxmlformats.org/officeDocument/2006/relationships/tags" Target="../tags/tag33.xml"/><Relationship Id="rId17" Type="http://schemas.openxmlformats.org/officeDocument/2006/relationships/tags" Target="../tags/tag32.xml"/><Relationship Id="rId16" Type="http://schemas.openxmlformats.org/officeDocument/2006/relationships/tags" Target="../tags/tag31.xml"/><Relationship Id="rId15" Type="http://schemas.openxmlformats.org/officeDocument/2006/relationships/tags" Target="../tags/tag30.xml"/><Relationship Id="rId14" Type="http://schemas.openxmlformats.org/officeDocument/2006/relationships/tags" Target="../tags/tag29.xml"/><Relationship Id="rId13" Type="http://schemas.openxmlformats.org/officeDocument/2006/relationships/tags" Target="../tags/tag28.xml"/><Relationship Id="rId12" Type="http://schemas.openxmlformats.org/officeDocument/2006/relationships/tags" Target="../tags/tag27.xml"/><Relationship Id="rId11" Type="http://schemas.openxmlformats.org/officeDocument/2006/relationships/tags" Target="../tags/tag26.xml"/><Relationship Id="rId10" Type="http://schemas.openxmlformats.org/officeDocument/2006/relationships/tags" Target="../tags/tag25.xml"/><Relationship Id="rId1" Type="http://schemas.openxmlformats.org/officeDocument/2006/relationships/tags" Target="../tags/tag16.xml"/></Relationships>
</file>

<file path=ppt/slides/_rels/slide4.xml.rels><?xml version="1.0" encoding="UTF-8" standalone="yes"?>
<Relationships xmlns="http://schemas.openxmlformats.org/package/2006/relationships"><Relationship Id="rId99" Type="http://schemas.openxmlformats.org/officeDocument/2006/relationships/image" Target="../media/image3.png"/><Relationship Id="rId98" Type="http://schemas.openxmlformats.org/officeDocument/2006/relationships/image" Target="../media/image2.png"/><Relationship Id="rId97" Type="http://schemas.openxmlformats.org/officeDocument/2006/relationships/tags" Target="../tags/tag149.xml"/><Relationship Id="rId96" Type="http://schemas.openxmlformats.org/officeDocument/2006/relationships/tags" Target="../tags/tag148.xml"/><Relationship Id="rId95" Type="http://schemas.openxmlformats.org/officeDocument/2006/relationships/tags" Target="../tags/tag147.xml"/><Relationship Id="rId94" Type="http://schemas.openxmlformats.org/officeDocument/2006/relationships/tags" Target="../tags/tag146.xml"/><Relationship Id="rId93" Type="http://schemas.openxmlformats.org/officeDocument/2006/relationships/tags" Target="../tags/tag145.xml"/><Relationship Id="rId92" Type="http://schemas.openxmlformats.org/officeDocument/2006/relationships/tags" Target="../tags/tag144.xml"/><Relationship Id="rId91" Type="http://schemas.openxmlformats.org/officeDocument/2006/relationships/tags" Target="../tags/tag143.xml"/><Relationship Id="rId90" Type="http://schemas.openxmlformats.org/officeDocument/2006/relationships/tags" Target="../tags/tag142.xml"/><Relationship Id="rId9" Type="http://schemas.openxmlformats.org/officeDocument/2006/relationships/tags" Target="../tags/tag61.xml"/><Relationship Id="rId89" Type="http://schemas.openxmlformats.org/officeDocument/2006/relationships/tags" Target="../tags/tag141.xml"/><Relationship Id="rId88" Type="http://schemas.openxmlformats.org/officeDocument/2006/relationships/tags" Target="../tags/tag140.xml"/><Relationship Id="rId87" Type="http://schemas.openxmlformats.org/officeDocument/2006/relationships/tags" Target="../tags/tag139.xml"/><Relationship Id="rId86" Type="http://schemas.openxmlformats.org/officeDocument/2006/relationships/tags" Target="../tags/tag138.xml"/><Relationship Id="rId85" Type="http://schemas.openxmlformats.org/officeDocument/2006/relationships/tags" Target="../tags/tag137.xml"/><Relationship Id="rId84" Type="http://schemas.openxmlformats.org/officeDocument/2006/relationships/tags" Target="../tags/tag136.xml"/><Relationship Id="rId83" Type="http://schemas.openxmlformats.org/officeDocument/2006/relationships/tags" Target="../tags/tag135.xml"/><Relationship Id="rId82" Type="http://schemas.openxmlformats.org/officeDocument/2006/relationships/tags" Target="../tags/tag134.xml"/><Relationship Id="rId81" Type="http://schemas.openxmlformats.org/officeDocument/2006/relationships/tags" Target="../tags/tag133.xml"/><Relationship Id="rId80" Type="http://schemas.openxmlformats.org/officeDocument/2006/relationships/tags" Target="../tags/tag132.xml"/><Relationship Id="rId8" Type="http://schemas.openxmlformats.org/officeDocument/2006/relationships/tags" Target="../tags/tag60.xml"/><Relationship Id="rId79" Type="http://schemas.openxmlformats.org/officeDocument/2006/relationships/tags" Target="../tags/tag131.xml"/><Relationship Id="rId78" Type="http://schemas.openxmlformats.org/officeDocument/2006/relationships/tags" Target="../tags/tag130.xml"/><Relationship Id="rId77" Type="http://schemas.openxmlformats.org/officeDocument/2006/relationships/tags" Target="../tags/tag129.xml"/><Relationship Id="rId76" Type="http://schemas.openxmlformats.org/officeDocument/2006/relationships/tags" Target="../tags/tag128.xml"/><Relationship Id="rId75" Type="http://schemas.openxmlformats.org/officeDocument/2006/relationships/tags" Target="../tags/tag127.xml"/><Relationship Id="rId74" Type="http://schemas.openxmlformats.org/officeDocument/2006/relationships/tags" Target="../tags/tag126.xml"/><Relationship Id="rId73" Type="http://schemas.openxmlformats.org/officeDocument/2006/relationships/tags" Target="../tags/tag125.xml"/><Relationship Id="rId72" Type="http://schemas.openxmlformats.org/officeDocument/2006/relationships/tags" Target="../tags/tag124.xml"/><Relationship Id="rId71" Type="http://schemas.openxmlformats.org/officeDocument/2006/relationships/tags" Target="../tags/tag123.xml"/><Relationship Id="rId70" Type="http://schemas.openxmlformats.org/officeDocument/2006/relationships/tags" Target="../tags/tag122.xml"/><Relationship Id="rId7" Type="http://schemas.openxmlformats.org/officeDocument/2006/relationships/tags" Target="../tags/tag59.xml"/><Relationship Id="rId69" Type="http://schemas.openxmlformats.org/officeDocument/2006/relationships/tags" Target="../tags/tag121.xml"/><Relationship Id="rId68" Type="http://schemas.openxmlformats.org/officeDocument/2006/relationships/tags" Target="../tags/tag120.xml"/><Relationship Id="rId67" Type="http://schemas.openxmlformats.org/officeDocument/2006/relationships/tags" Target="../tags/tag119.xml"/><Relationship Id="rId66" Type="http://schemas.openxmlformats.org/officeDocument/2006/relationships/tags" Target="../tags/tag118.xml"/><Relationship Id="rId65" Type="http://schemas.openxmlformats.org/officeDocument/2006/relationships/tags" Target="../tags/tag117.xml"/><Relationship Id="rId64" Type="http://schemas.openxmlformats.org/officeDocument/2006/relationships/tags" Target="../tags/tag116.xml"/><Relationship Id="rId63" Type="http://schemas.openxmlformats.org/officeDocument/2006/relationships/tags" Target="../tags/tag115.xml"/><Relationship Id="rId62" Type="http://schemas.openxmlformats.org/officeDocument/2006/relationships/tags" Target="../tags/tag114.xml"/><Relationship Id="rId61" Type="http://schemas.openxmlformats.org/officeDocument/2006/relationships/tags" Target="../tags/tag113.xml"/><Relationship Id="rId60" Type="http://schemas.openxmlformats.org/officeDocument/2006/relationships/tags" Target="../tags/tag112.xml"/><Relationship Id="rId6" Type="http://schemas.openxmlformats.org/officeDocument/2006/relationships/tags" Target="../tags/tag58.xml"/><Relationship Id="rId59" Type="http://schemas.openxmlformats.org/officeDocument/2006/relationships/tags" Target="../tags/tag111.xml"/><Relationship Id="rId58" Type="http://schemas.openxmlformats.org/officeDocument/2006/relationships/tags" Target="../tags/tag110.xml"/><Relationship Id="rId57" Type="http://schemas.openxmlformats.org/officeDocument/2006/relationships/tags" Target="../tags/tag109.xml"/><Relationship Id="rId56" Type="http://schemas.openxmlformats.org/officeDocument/2006/relationships/tags" Target="../tags/tag108.xml"/><Relationship Id="rId55" Type="http://schemas.openxmlformats.org/officeDocument/2006/relationships/tags" Target="../tags/tag107.xml"/><Relationship Id="rId54" Type="http://schemas.openxmlformats.org/officeDocument/2006/relationships/tags" Target="../tags/tag106.xml"/><Relationship Id="rId53" Type="http://schemas.openxmlformats.org/officeDocument/2006/relationships/tags" Target="../tags/tag105.xml"/><Relationship Id="rId52" Type="http://schemas.openxmlformats.org/officeDocument/2006/relationships/tags" Target="../tags/tag104.xml"/><Relationship Id="rId51" Type="http://schemas.openxmlformats.org/officeDocument/2006/relationships/tags" Target="../tags/tag103.xml"/><Relationship Id="rId50" Type="http://schemas.openxmlformats.org/officeDocument/2006/relationships/tags" Target="../tags/tag102.xml"/><Relationship Id="rId5" Type="http://schemas.openxmlformats.org/officeDocument/2006/relationships/tags" Target="../tags/tag57.xml"/><Relationship Id="rId49" Type="http://schemas.openxmlformats.org/officeDocument/2006/relationships/tags" Target="../tags/tag101.xml"/><Relationship Id="rId48" Type="http://schemas.openxmlformats.org/officeDocument/2006/relationships/tags" Target="../tags/tag100.xml"/><Relationship Id="rId47" Type="http://schemas.openxmlformats.org/officeDocument/2006/relationships/tags" Target="../tags/tag99.xml"/><Relationship Id="rId46" Type="http://schemas.openxmlformats.org/officeDocument/2006/relationships/tags" Target="../tags/tag98.xml"/><Relationship Id="rId45" Type="http://schemas.openxmlformats.org/officeDocument/2006/relationships/tags" Target="../tags/tag97.xml"/><Relationship Id="rId44" Type="http://schemas.openxmlformats.org/officeDocument/2006/relationships/tags" Target="../tags/tag96.xml"/><Relationship Id="rId43" Type="http://schemas.openxmlformats.org/officeDocument/2006/relationships/tags" Target="../tags/tag95.xml"/><Relationship Id="rId42" Type="http://schemas.openxmlformats.org/officeDocument/2006/relationships/tags" Target="../tags/tag94.xml"/><Relationship Id="rId41" Type="http://schemas.openxmlformats.org/officeDocument/2006/relationships/tags" Target="../tags/tag93.xml"/><Relationship Id="rId40" Type="http://schemas.openxmlformats.org/officeDocument/2006/relationships/tags" Target="../tags/tag92.xml"/><Relationship Id="rId4" Type="http://schemas.openxmlformats.org/officeDocument/2006/relationships/tags" Target="../tags/tag56.xml"/><Relationship Id="rId39" Type="http://schemas.openxmlformats.org/officeDocument/2006/relationships/tags" Target="../tags/tag91.xml"/><Relationship Id="rId38" Type="http://schemas.openxmlformats.org/officeDocument/2006/relationships/tags" Target="../tags/tag90.xml"/><Relationship Id="rId37" Type="http://schemas.openxmlformats.org/officeDocument/2006/relationships/tags" Target="../tags/tag89.xml"/><Relationship Id="rId36" Type="http://schemas.openxmlformats.org/officeDocument/2006/relationships/tags" Target="../tags/tag88.xml"/><Relationship Id="rId35" Type="http://schemas.openxmlformats.org/officeDocument/2006/relationships/tags" Target="../tags/tag87.xml"/><Relationship Id="rId34" Type="http://schemas.openxmlformats.org/officeDocument/2006/relationships/tags" Target="../tags/tag86.xml"/><Relationship Id="rId33" Type="http://schemas.openxmlformats.org/officeDocument/2006/relationships/tags" Target="../tags/tag85.xml"/><Relationship Id="rId32" Type="http://schemas.openxmlformats.org/officeDocument/2006/relationships/tags" Target="../tags/tag84.xml"/><Relationship Id="rId31" Type="http://schemas.openxmlformats.org/officeDocument/2006/relationships/tags" Target="../tags/tag83.xml"/><Relationship Id="rId30" Type="http://schemas.openxmlformats.org/officeDocument/2006/relationships/tags" Target="../tags/tag82.xml"/><Relationship Id="rId3" Type="http://schemas.openxmlformats.org/officeDocument/2006/relationships/tags" Target="../tags/tag55.xml"/><Relationship Id="rId29" Type="http://schemas.openxmlformats.org/officeDocument/2006/relationships/tags" Target="../tags/tag81.xml"/><Relationship Id="rId28" Type="http://schemas.openxmlformats.org/officeDocument/2006/relationships/tags" Target="../tags/tag80.xml"/><Relationship Id="rId27" Type="http://schemas.openxmlformats.org/officeDocument/2006/relationships/tags" Target="../tags/tag79.xml"/><Relationship Id="rId26" Type="http://schemas.openxmlformats.org/officeDocument/2006/relationships/tags" Target="../tags/tag78.xml"/><Relationship Id="rId25" Type="http://schemas.openxmlformats.org/officeDocument/2006/relationships/tags" Target="../tags/tag77.xml"/><Relationship Id="rId24" Type="http://schemas.openxmlformats.org/officeDocument/2006/relationships/tags" Target="../tags/tag76.xml"/><Relationship Id="rId23" Type="http://schemas.openxmlformats.org/officeDocument/2006/relationships/tags" Target="../tags/tag75.xml"/><Relationship Id="rId22" Type="http://schemas.openxmlformats.org/officeDocument/2006/relationships/tags" Target="../tags/tag74.xml"/><Relationship Id="rId21" Type="http://schemas.openxmlformats.org/officeDocument/2006/relationships/tags" Target="../tags/tag73.xml"/><Relationship Id="rId20" Type="http://schemas.openxmlformats.org/officeDocument/2006/relationships/tags" Target="../tags/tag72.xml"/><Relationship Id="rId2" Type="http://schemas.openxmlformats.org/officeDocument/2006/relationships/tags" Target="../tags/tag54.xml"/><Relationship Id="rId19" Type="http://schemas.openxmlformats.org/officeDocument/2006/relationships/tags" Target="../tags/tag71.xml"/><Relationship Id="rId18" Type="http://schemas.openxmlformats.org/officeDocument/2006/relationships/tags" Target="../tags/tag70.xml"/><Relationship Id="rId17" Type="http://schemas.openxmlformats.org/officeDocument/2006/relationships/tags" Target="../tags/tag69.xml"/><Relationship Id="rId16" Type="http://schemas.openxmlformats.org/officeDocument/2006/relationships/tags" Target="../tags/tag68.xml"/><Relationship Id="rId15" Type="http://schemas.openxmlformats.org/officeDocument/2006/relationships/tags" Target="../tags/tag67.xml"/><Relationship Id="rId14" Type="http://schemas.openxmlformats.org/officeDocument/2006/relationships/tags" Target="../tags/tag66.xml"/><Relationship Id="rId13" Type="http://schemas.openxmlformats.org/officeDocument/2006/relationships/tags" Target="../tags/tag65.xml"/><Relationship Id="rId12" Type="http://schemas.openxmlformats.org/officeDocument/2006/relationships/tags" Target="../tags/tag64.xml"/><Relationship Id="rId11" Type="http://schemas.openxmlformats.org/officeDocument/2006/relationships/tags" Target="../tags/tag63.xml"/><Relationship Id="rId101" Type="http://schemas.openxmlformats.org/officeDocument/2006/relationships/slideLayout" Target="../slideLayouts/slideLayout40.xml"/><Relationship Id="rId100" Type="http://schemas.openxmlformats.org/officeDocument/2006/relationships/tags" Target="../tags/tag150.xml"/><Relationship Id="rId10" Type="http://schemas.openxmlformats.org/officeDocument/2006/relationships/tags" Target="../tags/tag62.xml"/><Relationship Id="rId1" Type="http://schemas.openxmlformats.org/officeDocument/2006/relationships/tags" Target="../tags/tag53.xml"/></Relationships>
</file>

<file path=ppt/slides/_rels/slide5.xml.rels><?xml version="1.0" encoding="UTF-8" standalone="yes"?>
<Relationships xmlns="http://schemas.openxmlformats.org/package/2006/relationships"><Relationship Id="rId99" Type="http://schemas.openxmlformats.org/officeDocument/2006/relationships/tags" Target="../tags/tag249.xml"/><Relationship Id="rId98" Type="http://schemas.openxmlformats.org/officeDocument/2006/relationships/tags" Target="../tags/tag248.xml"/><Relationship Id="rId97" Type="http://schemas.openxmlformats.org/officeDocument/2006/relationships/tags" Target="../tags/tag247.xml"/><Relationship Id="rId96" Type="http://schemas.openxmlformats.org/officeDocument/2006/relationships/tags" Target="../tags/tag246.xml"/><Relationship Id="rId95" Type="http://schemas.openxmlformats.org/officeDocument/2006/relationships/tags" Target="../tags/tag245.xml"/><Relationship Id="rId94" Type="http://schemas.openxmlformats.org/officeDocument/2006/relationships/tags" Target="../tags/tag244.xml"/><Relationship Id="rId93" Type="http://schemas.openxmlformats.org/officeDocument/2006/relationships/tags" Target="../tags/tag243.xml"/><Relationship Id="rId92" Type="http://schemas.openxmlformats.org/officeDocument/2006/relationships/tags" Target="../tags/tag242.xml"/><Relationship Id="rId91" Type="http://schemas.openxmlformats.org/officeDocument/2006/relationships/tags" Target="../tags/tag241.xml"/><Relationship Id="rId90" Type="http://schemas.openxmlformats.org/officeDocument/2006/relationships/tags" Target="../tags/tag240.xml"/><Relationship Id="rId9" Type="http://schemas.openxmlformats.org/officeDocument/2006/relationships/tags" Target="../tags/tag159.xml"/><Relationship Id="rId89" Type="http://schemas.openxmlformats.org/officeDocument/2006/relationships/tags" Target="../tags/tag239.xml"/><Relationship Id="rId88" Type="http://schemas.openxmlformats.org/officeDocument/2006/relationships/tags" Target="../tags/tag238.xml"/><Relationship Id="rId87" Type="http://schemas.openxmlformats.org/officeDocument/2006/relationships/tags" Target="../tags/tag237.xml"/><Relationship Id="rId86" Type="http://schemas.openxmlformats.org/officeDocument/2006/relationships/tags" Target="../tags/tag236.xml"/><Relationship Id="rId85" Type="http://schemas.openxmlformats.org/officeDocument/2006/relationships/tags" Target="../tags/tag235.xml"/><Relationship Id="rId84" Type="http://schemas.openxmlformats.org/officeDocument/2006/relationships/tags" Target="../tags/tag234.xml"/><Relationship Id="rId83" Type="http://schemas.openxmlformats.org/officeDocument/2006/relationships/tags" Target="../tags/tag233.xml"/><Relationship Id="rId82" Type="http://schemas.openxmlformats.org/officeDocument/2006/relationships/tags" Target="../tags/tag232.xml"/><Relationship Id="rId81" Type="http://schemas.openxmlformats.org/officeDocument/2006/relationships/tags" Target="../tags/tag231.xml"/><Relationship Id="rId80" Type="http://schemas.openxmlformats.org/officeDocument/2006/relationships/tags" Target="../tags/tag230.xml"/><Relationship Id="rId8" Type="http://schemas.openxmlformats.org/officeDocument/2006/relationships/tags" Target="../tags/tag158.xml"/><Relationship Id="rId79" Type="http://schemas.openxmlformats.org/officeDocument/2006/relationships/tags" Target="../tags/tag229.xml"/><Relationship Id="rId78" Type="http://schemas.openxmlformats.org/officeDocument/2006/relationships/tags" Target="../tags/tag228.xml"/><Relationship Id="rId77" Type="http://schemas.openxmlformats.org/officeDocument/2006/relationships/tags" Target="../tags/tag227.xml"/><Relationship Id="rId76" Type="http://schemas.openxmlformats.org/officeDocument/2006/relationships/tags" Target="../tags/tag226.xml"/><Relationship Id="rId75" Type="http://schemas.openxmlformats.org/officeDocument/2006/relationships/tags" Target="../tags/tag225.xml"/><Relationship Id="rId74" Type="http://schemas.openxmlformats.org/officeDocument/2006/relationships/tags" Target="../tags/tag224.xml"/><Relationship Id="rId73" Type="http://schemas.openxmlformats.org/officeDocument/2006/relationships/tags" Target="../tags/tag223.xml"/><Relationship Id="rId72" Type="http://schemas.openxmlformats.org/officeDocument/2006/relationships/tags" Target="../tags/tag222.xml"/><Relationship Id="rId71" Type="http://schemas.openxmlformats.org/officeDocument/2006/relationships/tags" Target="../tags/tag221.xml"/><Relationship Id="rId70" Type="http://schemas.openxmlformats.org/officeDocument/2006/relationships/tags" Target="../tags/tag220.xml"/><Relationship Id="rId7" Type="http://schemas.openxmlformats.org/officeDocument/2006/relationships/tags" Target="../tags/tag157.xml"/><Relationship Id="rId69" Type="http://schemas.openxmlformats.org/officeDocument/2006/relationships/tags" Target="../tags/tag219.xml"/><Relationship Id="rId68" Type="http://schemas.openxmlformats.org/officeDocument/2006/relationships/tags" Target="../tags/tag218.xml"/><Relationship Id="rId67" Type="http://schemas.openxmlformats.org/officeDocument/2006/relationships/tags" Target="../tags/tag217.xml"/><Relationship Id="rId66" Type="http://schemas.openxmlformats.org/officeDocument/2006/relationships/tags" Target="../tags/tag216.xml"/><Relationship Id="rId65" Type="http://schemas.openxmlformats.org/officeDocument/2006/relationships/tags" Target="../tags/tag215.xml"/><Relationship Id="rId64" Type="http://schemas.openxmlformats.org/officeDocument/2006/relationships/tags" Target="../tags/tag214.xml"/><Relationship Id="rId63" Type="http://schemas.openxmlformats.org/officeDocument/2006/relationships/tags" Target="../tags/tag213.xml"/><Relationship Id="rId62" Type="http://schemas.openxmlformats.org/officeDocument/2006/relationships/tags" Target="../tags/tag212.xml"/><Relationship Id="rId61" Type="http://schemas.openxmlformats.org/officeDocument/2006/relationships/tags" Target="../tags/tag211.xml"/><Relationship Id="rId60" Type="http://schemas.openxmlformats.org/officeDocument/2006/relationships/tags" Target="../tags/tag210.xml"/><Relationship Id="rId6" Type="http://schemas.openxmlformats.org/officeDocument/2006/relationships/tags" Target="../tags/tag156.xml"/><Relationship Id="rId59" Type="http://schemas.openxmlformats.org/officeDocument/2006/relationships/tags" Target="../tags/tag209.xml"/><Relationship Id="rId58" Type="http://schemas.openxmlformats.org/officeDocument/2006/relationships/tags" Target="../tags/tag208.xml"/><Relationship Id="rId57" Type="http://schemas.openxmlformats.org/officeDocument/2006/relationships/tags" Target="../tags/tag207.xml"/><Relationship Id="rId56" Type="http://schemas.openxmlformats.org/officeDocument/2006/relationships/tags" Target="../tags/tag206.xml"/><Relationship Id="rId55" Type="http://schemas.openxmlformats.org/officeDocument/2006/relationships/tags" Target="../tags/tag205.xml"/><Relationship Id="rId54" Type="http://schemas.openxmlformats.org/officeDocument/2006/relationships/tags" Target="../tags/tag204.xml"/><Relationship Id="rId53" Type="http://schemas.openxmlformats.org/officeDocument/2006/relationships/tags" Target="../tags/tag203.xml"/><Relationship Id="rId52" Type="http://schemas.openxmlformats.org/officeDocument/2006/relationships/tags" Target="../tags/tag202.xml"/><Relationship Id="rId51" Type="http://schemas.openxmlformats.org/officeDocument/2006/relationships/tags" Target="../tags/tag201.xml"/><Relationship Id="rId50" Type="http://schemas.openxmlformats.org/officeDocument/2006/relationships/tags" Target="../tags/tag200.xml"/><Relationship Id="rId5" Type="http://schemas.openxmlformats.org/officeDocument/2006/relationships/tags" Target="../tags/tag155.xml"/><Relationship Id="rId49" Type="http://schemas.openxmlformats.org/officeDocument/2006/relationships/tags" Target="../tags/tag199.xml"/><Relationship Id="rId48" Type="http://schemas.openxmlformats.org/officeDocument/2006/relationships/tags" Target="../tags/tag198.xml"/><Relationship Id="rId47" Type="http://schemas.openxmlformats.org/officeDocument/2006/relationships/tags" Target="../tags/tag197.xml"/><Relationship Id="rId46" Type="http://schemas.openxmlformats.org/officeDocument/2006/relationships/tags" Target="../tags/tag196.xml"/><Relationship Id="rId45" Type="http://schemas.openxmlformats.org/officeDocument/2006/relationships/tags" Target="../tags/tag195.xml"/><Relationship Id="rId44" Type="http://schemas.openxmlformats.org/officeDocument/2006/relationships/tags" Target="../tags/tag194.xml"/><Relationship Id="rId43" Type="http://schemas.openxmlformats.org/officeDocument/2006/relationships/tags" Target="../tags/tag193.xml"/><Relationship Id="rId42" Type="http://schemas.openxmlformats.org/officeDocument/2006/relationships/tags" Target="../tags/tag192.xml"/><Relationship Id="rId41" Type="http://schemas.openxmlformats.org/officeDocument/2006/relationships/tags" Target="../tags/tag191.xml"/><Relationship Id="rId40" Type="http://schemas.openxmlformats.org/officeDocument/2006/relationships/tags" Target="../tags/tag190.xml"/><Relationship Id="rId4" Type="http://schemas.openxmlformats.org/officeDocument/2006/relationships/tags" Target="../tags/tag154.xml"/><Relationship Id="rId39" Type="http://schemas.openxmlformats.org/officeDocument/2006/relationships/tags" Target="../tags/tag189.xml"/><Relationship Id="rId38" Type="http://schemas.openxmlformats.org/officeDocument/2006/relationships/tags" Target="../tags/tag188.xml"/><Relationship Id="rId37" Type="http://schemas.openxmlformats.org/officeDocument/2006/relationships/tags" Target="../tags/tag187.xml"/><Relationship Id="rId36" Type="http://schemas.openxmlformats.org/officeDocument/2006/relationships/tags" Target="../tags/tag186.xml"/><Relationship Id="rId35" Type="http://schemas.openxmlformats.org/officeDocument/2006/relationships/tags" Target="../tags/tag185.xml"/><Relationship Id="rId34" Type="http://schemas.openxmlformats.org/officeDocument/2006/relationships/tags" Target="../tags/tag184.xml"/><Relationship Id="rId33" Type="http://schemas.openxmlformats.org/officeDocument/2006/relationships/tags" Target="../tags/tag183.xml"/><Relationship Id="rId32" Type="http://schemas.openxmlformats.org/officeDocument/2006/relationships/tags" Target="../tags/tag182.xml"/><Relationship Id="rId31" Type="http://schemas.openxmlformats.org/officeDocument/2006/relationships/tags" Target="../tags/tag181.xml"/><Relationship Id="rId30" Type="http://schemas.openxmlformats.org/officeDocument/2006/relationships/tags" Target="../tags/tag180.xml"/><Relationship Id="rId3" Type="http://schemas.openxmlformats.org/officeDocument/2006/relationships/tags" Target="../tags/tag153.xml"/><Relationship Id="rId29" Type="http://schemas.openxmlformats.org/officeDocument/2006/relationships/tags" Target="../tags/tag179.xml"/><Relationship Id="rId28" Type="http://schemas.openxmlformats.org/officeDocument/2006/relationships/tags" Target="../tags/tag178.xml"/><Relationship Id="rId27" Type="http://schemas.openxmlformats.org/officeDocument/2006/relationships/tags" Target="../tags/tag177.xml"/><Relationship Id="rId26" Type="http://schemas.openxmlformats.org/officeDocument/2006/relationships/tags" Target="../tags/tag176.xml"/><Relationship Id="rId25" Type="http://schemas.openxmlformats.org/officeDocument/2006/relationships/tags" Target="../tags/tag175.xml"/><Relationship Id="rId24" Type="http://schemas.openxmlformats.org/officeDocument/2006/relationships/tags" Target="../tags/tag174.xml"/><Relationship Id="rId23" Type="http://schemas.openxmlformats.org/officeDocument/2006/relationships/tags" Target="../tags/tag173.xml"/><Relationship Id="rId22" Type="http://schemas.openxmlformats.org/officeDocument/2006/relationships/tags" Target="../tags/tag172.xml"/><Relationship Id="rId21" Type="http://schemas.openxmlformats.org/officeDocument/2006/relationships/tags" Target="../tags/tag171.xml"/><Relationship Id="rId20" Type="http://schemas.openxmlformats.org/officeDocument/2006/relationships/tags" Target="../tags/tag170.xml"/><Relationship Id="rId2" Type="http://schemas.openxmlformats.org/officeDocument/2006/relationships/tags" Target="../tags/tag152.xml"/><Relationship Id="rId19" Type="http://schemas.openxmlformats.org/officeDocument/2006/relationships/tags" Target="../tags/tag169.xml"/><Relationship Id="rId18" Type="http://schemas.openxmlformats.org/officeDocument/2006/relationships/tags" Target="../tags/tag168.xml"/><Relationship Id="rId17" Type="http://schemas.openxmlformats.org/officeDocument/2006/relationships/tags" Target="../tags/tag167.xml"/><Relationship Id="rId16" Type="http://schemas.openxmlformats.org/officeDocument/2006/relationships/tags" Target="../tags/tag166.xml"/><Relationship Id="rId15" Type="http://schemas.openxmlformats.org/officeDocument/2006/relationships/tags" Target="../tags/tag165.xml"/><Relationship Id="rId147" Type="http://schemas.openxmlformats.org/officeDocument/2006/relationships/slideLayout" Target="../slideLayouts/slideLayout51.xml"/><Relationship Id="rId146" Type="http://schemas.openxmlformats.org/officeDocument/2006/relationships/tags" Target="../tags/tag295.xml"/><Relationship Id="rId145" Type="http://schemas.openxmlformats.org/officeDocument/2006/relationships/image" Target="../media/image1.png"/><Relationship Id="rId144" Type="http://schemas.openxmlformats.org/officeDocument/2006/relationships/tags" Target="../tags/tag294.xml"/><Relationship Id="rId143" Type="http://schemas.openxmlformats.org/officeDocument/2006/relationships/tags" Target="../tags/tag293.xml"/><Relationship Id="rId142" Type="http://schemas.openxmlformats.org/officeDocument/2006/relationships/tags" Target="../tags/tag292.xml"/><Relationship Id="rId141" Type="http://schemas.openxmlformats.org/officeDocument/2006/relationships/tags" Target="../tags/tag291.xml"/><Relationship Id="rId140" Type="http://schemas.openxmlformats.org/officeDocument/2006/relationships/tags" Target="../tags/tag290.xml"/><Relationship Id="rId14" Type="http://schemas.openxmlformats.org/officeDocument/2006/relationships/tags" Target="../tags/tag164.xml"/><Relationship Id="rId139" Type="http://schemas.openxmlformats.org/officeDocument/2006/relationships/tags" Target="../tags/tag289.xml"/><Relationship Id="rId138" Type="http://schemas.openxmlformats.org/officeDocument/2006/relationships/tags" Target="../tags/tag288.xml"/><Relationship Id="rId137" Type="http://schemas.openxmlformats.org/officeDocument/2006/relationships/tags" Target="../tags/tag287.xml"/><Relationship Id="rId136" Type="http://schemas.openxmlformats.org/officeDocument/2006/relationships/tags" Target="../tags/tag286.xml"/><Relationship Id="rId135" Type="http://schemas.openxmlformats.org/officeDocument/2006/relationships/tags" Target="../tags/tag285.xml"/><Relationship Id="rId134" Type="http://schemas.openxmlformats.org/officeDocument/2006/relationships/tags" Target="../tags/tag284.xml"/><Relationship Id="rId133" Type="http://schemas.openxmlformats.org/officeDocument/2006/relationships/tags" Target="../tags/tag283.xml"/><Relationship Id="rId132" Type="http://schemas.openxmlformats.org/officeDocument/2006/relationships/tags" Target="../tags/tag282.xml"/><Relationship Id="rId131" Type="http://schemas.openxmlformats.org/officeDocument/2006/relationships/tags" Target="../tags/tag281.xml"/><Relationship Id="rId130" Type="http://schemas.openxmlformats.org/officeDocument/2006/relationships/tags" Target="../tags/tag280.xml"/><Relationship Id="rId13" Type="http://schemas.openxmlformats.org/officeDocument/2006/relationships/tags" Target="../tags/tag163.xml"/><Relationship Id="rId129" Type="http://schemas.openxmlformats.org/officeDocument/2006/relationships/tags" Target="../tags/tag279.xml"/><Relationship Id="rId128" Type="http://schemas.openxmlformats.org/officeDocument/2006/relationships/tags" Target="../tags/tag278.xml"/><Relationship Id="rId127" Type="http://schemas.openxmlformats.org/officeDocument/2006/relationships/tags" Target="../tags/tag277.xml"/><Relationship Id="rId126" Type="http://schemas.openxmlformats.org/officeDocument/2006/relationships/tags" Target="../tags/tag276.xml"/><Relationship Id="rId125" Type="http://schemas.openxmlformats.org/officeDocument/2006/relationships/tags" Target="../tags/tag275.xml"/><Relationship Id="rId124" Type="http://schemas.openxmlformats.org/officeDocument/2006/relationships/tags" Target="../tags/tag274.xml"/><Relationship Id="rId123" Type="http://schemas.openxmlformats.org/officeDocument/2006/relationships/tags" Target="../tags/tag273.xml"/><Relationship Id="rId122" Type="http://schemas.openxmlformats.org/officeDocument/2006/relationships/tags" Target="../tags/tag272.xml"/><Relationship Id="rId121" Type="http://schemas.openxmlformats.org/officeDocument/2006/relationships/tags" Target="../tags/tag271.xml"/><Relationship Id="rId120" Type="http://schemas.openxmlformats.org/officeDocument/2006/relationships/tags" Target="../tags/tag270.xml"/><Relationship Id="rId12" Type="http://schemas.openxmlformats.org/officeDocument/2006/relationships/tags" Target="../tags/tag162.xml"/><Relationship Id="rId119" Type="http://schemas.openxmlformats.org/officeDocument/2006/relationships/tags" Target="../tags/tag269.xml"/><Relationship Id="rId118" Type="http://schemas.openxmlformats.org/officeDocument/2006/relationships/tags" Target="../tags/tag268.xml"/><Relationship Id="rId117" Type="http://schemas.openxmlformats.org/officeDocument/2006/relationships/tags" Target="../tags/tag267.xml"/><Relationship Id="rId116" Type="http://schemas.openxmlformats.org/officeDocument/2006/relationships/tags" Target="../tags/tag266.xml"/><Relationship Id="rId115" Type="http://schemas.openxmlformats.org/officeDocument/2006/relationships/tags" Target="../tags/tag265.xml"/><Relationship Id="rId114" Type="http://schemas.openxmlformats.org/officeDocument/2006/relationships/tags" Target="../tags/tag264.xml"/><Relationship Id="rId113" Type="http://schemas.openxmlformats.org/officeDocument/2006/relationships/tags" Target="../tags/tag263.xml"/><Relationship Id="rId112" Type="http://schemas.openxmlformats.org/officeDocument/2006/relationships/tags" Target="../tags/tag262.xml"/><Relationship Id="rId111" Type="http://schemas.openxmlformats.org/officeDocument/2006/relationships/tags" Target="../tags/tag261.xml"/><Relationship Id="rId110" Type="http://schemas.openxmlformats.org/officeDocument/2006/relationships/tags" Target="../tags/tag260.xml"/><Relationship Id="rId11" Type="http://schemas.openxmlformats.org/officeDocument/2006/relationships/tags" Target="../tags/tag161.xml"/><Relationship Id="rId109" Type="http://schemas.openxmlformats.org/officeDocument/2006/relationships/tags" Target="../tags/tag259.xml"/><Relationship Id="rId108" Type="http://schemas.openxmlformats.org/officeDocument/2006/relationships/tags" Target="../tags/tag258.xml"/><Relationship Id="rId107" Type="http://schemas.openxmlformats.org/officeDocument/2006/relationships/tags" Target="../tags/tag257.xml"/><Relationship Id="rId106" Type="http://schemas.openxmlformats.org/officeDocument/2006/relationships/tags" Target="../tags/tag256.xml"/><Relationship Id="rId105" Type="http://schemas.openxmlformats.org/officeDocument/2006/relationships/tags" Target="../tags/tag255.xml"/><Relationship Id="rId104" Type="http://schemas.openxmlformats.org/officeDocument/2006/relationships/tags" Target="../tags/tag254.xml"/><Relationship Id="rId103" Type="http://schemas.openxmlformats.org/officeDocument/2006/relationships/tags" Target="../tags/tag253.xml"/><Relationship Id="rId102" Type="http://schemas.openxmlformats.org/officeDocument/2006/relationships/tags" Target="../tags/tag252.xml"/><Relationship Id="rId101" Type="http://schemas.openxmlformats.org/officeDocument/2006/relationships/tags" Target="../tags/tag251.xml"/><Relationship Id="rId100" Type="http://schemas.openxmlformats.org/officeDocument/2006/relationships/tags" Target="../tags/tag250.xml"/><Relationship Id="rId10" Type="http://schemas.openxmlformats.org/officeDocument/2006/relationships/tags" Target="../tags/tag160.xml"/><Relationship Id="rId1" Type="http://schemas.openxmlformats.org/officeDocument/2006/relationships/tags" Target="../tags/tag151.xml"/></Relationships>
</file>

<file path=ppt/slides/_rels/slide6.xml.rels><?xml version="1.0" encoding="UTF-8" standalone="yes"?>
<Relationships xmlns="http://schemas.openxmlformats.org/package/2006/relationships"><Relationship Id="rId99" Type="http://schemas.openxmlformats.org/officeDocument/2006/relationships/tags" Target="../tags/tag393.xml"/><Relationship Id="rId98" Type="http://schemas.openxmlformats.org/officeDocument/2006/relationships/tags" Target="../tags/tag392.xml"/><Relationship Id="rId97" Type="http://schemas.openxmlformats.org/officeDocument/2006/relationships/tags" Target="../tags/tag391.xml"/><Relationship Id="rId96" Type="http://schemas.openxmlformats.org/officeDocument/2006/relationships/tags" Target="../tags/tag390.xml"/><Relationship Id="rId95" Type="http://schemas.openxmlformats.org/officeDocument/2006/relationships/tags" Target="../tags/tag389.xml"/><Relationship Id="rId94" Type="http://schemas.openxmlformats.org/officeDocument/2006/relationships/tags" Target="../tags/tag388.xml"/><Relationship Id="rId93" Type="http://schemas.openxmlformats.org/officeDocument/2006/relationships/tags" Target="../tags/tag387.xml"/><Relationship Id="rId92" Type="http://schemas.openxmlformats.org/officeDocument/2006/relationships/tags" Target="../tags/tag386.xml"/><Relationship Id="rId91" Type="http://schemas.openxmlformats.org/officeDocument/2006/relationships/tags" Target="../tags/tag385.xml"/><Relationship Id="rId90" Type="http://schemas.openxmlformats.org/officeDocument/2006/relationships/tags" Target="../tags/tag384.xml"/><Relationship Id="rId9" Type="http://schemas.openxmlformats.org/officeDocument/2006/relationships/tags" Target="../tags/tag303.xml"/><Relationship Id="rId89" Type="http://schemas.openxmlformats.org/officeDocument/2006/relationships/tags" Target="../tags/tag383.xml"/><Relationship Id="rId88" Type="http://schemas.openxmlformats.org/officeDocument/2006/relationships/tags" Target="../tags/tag382.xml"/><Relationship Id="rId87" Type="http://schemas.openxmlformats.org/officeDocument/2006/relationships/tags" Target="../tags/tag381.xml"/><Relationship Id="rId86" Type="http://schemas.openxmlformats.org/officeDocument/2006/relationships/tags" Target="../tags/tag380.xml"/><Relationship Id="rId85" Type="http://schemas.openxmlformats.org/officeDocument/2006/relationships/tags" Target="../tags/tag379.xml"/><Relationship Id="rId84" Type="http://schemas.openxmlformats.org/officeDocument/2006/relationships/tags" Target="../tags/tag378.xml"/><Relationship Id="rId83" Type="http://schemas.openxmlformats.org/officeDocument/2006/relationships/tags" Target="../tags/tag377.xml"/><Relationship Id="rId82" Type="http://schemas.openxmlformats.org/officeDocument/2006/relationships/tags" Target="../tags/tag376.xml"/><Relationship Id="rId81" Type="http://schemas.openxmlformats.org/officeDocument/2006/relationships/tags" Target="../tags/tag375.xml"/><Relationship Id="rId80" Type="http://schemas.openxmlformats.org/officeDocument/2006/relationships/tags" Target="../tags/tag374.xml"/><Relationship Id="rId8" Type="http://schemas.openxmlformats.org/officeDocument/2006/relationships/tags" Target="../tags/tag302.xml"/><Relationship Id="rId79" Type="http://schemas.openxmlformats.org/officeDocument/2006/relationships/tags" Target="../tags/tag373.xml"/><Relationship Id="rId78" Type="http://schemas.openxmlformats.org/officeDocument/2006/relationships/tags" Target="../tags/tag372.xml"/><Relationship Id="rId77" Type="http://schemas.openxmlformats.org/officeDocument/2006/relationships/tags" Target="../tags/tag371.xml"/><Relationship Id="rId76" Type="http://schemas.openxmlformats.org/officeDocument/2006/relationships/tags" Target="../tags/tag370.xml"/><Relationship Id="rId75" Type="http://schemas.openxmlformats.org/officeDocument/2006/relationships/tags" Target="../tags/tag369.xml"/><Relationship Id="rId74" Type="http://schemas.openxmlformats.org/officeDocument/2006/relationships/tags" Target="../tags/tag368.xml"/><Relationship Id="rId73" Type="http://schemas.openxmlformats.org/officeDocument/2006/relationships/tags" Target="../tags/tag367.xml"/><Relationship Id="rId72" Type="http://schemas.openxmlformats.org/officeDocument/2006/relationships/tags" Target="../tags/tag366.xml"/><Relationship Id="rId71" Type="http://schemas.openxmlformats.org/officeDocument/2006/relationships/tags" Target="../tags/tag365.xml"/><Relationship Id="rId70" Type="http://schemas.openxmlformats.org/officeDocument/2006/relationships/tags" Target="../tags/tag364.xml"/><Relationship Id="rId7" Type="http://schemas.openxmlformats.org/officeDocument/2006/relationships/tags" Target="../tags/tag301.xml"/><Relationship Id="rId69" Type="http://schemas.openxmlformats.org/officeDocument/2006/relationships/tags" Target="../tags/tag363.xml"/><Relationship Id="rId68" Type="http://schemas.openxmlformats.org/officeDocument/2006/relationships/tags" Target="../tags/tag362.xml"/><Relationship Id="rId67" Type="http://schemas.openxmlformats.org/officeDocument/2006/relationships/tags" Target="../tags/tag361.xml"/><Relationship Id="rId66" Type="http://schemas.openxmlformats.org/officeDocument/2006/relationships/tags" Target="../tags/tag360.xml"/><Relationship Id="rId65" Type="http://schemas.openxmlformats.org/officeDocument/2006/relationships/tags" Target="../tags/tag359.xml"/><Relationship Id="rId64" Type="http://schemas.openxmlformats.org/officeDocument/2006/relationships/tags" Target="../tags/tag358.xml"/><Relationship Id="rId63" Type="http://schemas.openxmlformats.org/officeDocument/2006/relationships/tags" Target="../tags/tag357.xml"/><Relationship Id="rId620" Type="http://schemas.openxmlformats.org/officeDocument/2006/relationships/slideLayout" Target="../slideLayouts/slideLayout62.xml"/><Relationship Id="rId62" Type="http://schemas.openxmlformats.org/officeDocument/2006/relationships/tags" Target="../tags/tag356.xml"/><Relationship Id="rId619" Type="http://schemas.openxmlformats.org/officeDocument/2006/relationships/tags" Target="../tags/tag905.xml"/><Relationship Id="rId618" Type="http://schemas.openxmlformats.org/officeDocument/2006/relationships/image" Target="../media/image11.jpeg"/><Relationship Id="rId617" Type="http://schemas.openxmlformats.org/officeDocument/2006/relationships/image" Target="../media/image10.jpeg"/><Relationship Id="rId616" Type="http://schemas.openxmlformats.org/officeDocument/2006/relationships/image" Target="../media/image2.png"/><Relationship Id="rId615" Type="http://schemas.openxmlformats.org/officeDocument/2006/relationships/image" Target="../media/image9.jpeg"/><Relationship Id="rId614" Type="http://schemas.openxmlformats.org/officeDocument/2006/relationships/tags" Target="../tags/tag904.xml"/><Relationship Id="rId613" Type="http://schemas.openxmlformats.org/officeDocument/2006/relationships/tags" Target="../tags/tag903.xml"/><Relationship Id="rId612" Type="http://schemas.openxmlformats.org/officeDocument/2006/relationships/tags" Target="../tags/tag902.xml"/><Relationship Id="rId611" Type="http://schemas.openxmlformats.org/officeDocument/2006/relationships/tags" Target="../tags/tag901.xml"/><Relationship Id="rId610" Type="http://schemas.openxmlformats.org/officeDocument/2006/relationships/tags" Target="../tags/tag900.xml"/><Relationship Id="rId61" Type="http://schemas.openxmlformats.org/officeDocument/2006/relationships/tags" Target="../tags/tag355.xml"/><Relationship Id="rId609" Type="http://schemas.openxmlformats.org/officeDocument/2006/relationships/tags" Target="../tags/tag899.xml"/><Relationship Id="rId608" Type="http://schemas.openxmlformats.org/officeDocument/2006/relationships/tags" Target="../tags/tag898.xml"/><Relationship Id="rId607" Type="http://schemas.openxmlformats.org/officeDocument/2006/relationships/tags" Target="../tags/tag897.xml"/><Relationship Id="rId606" Type="http://schemas.openxmlformats.org/officeDocument/2006/relationships/tags" Target="../tags/tag896.xml"/><Relationship Id="rId605" Type="http://schemas.openxmlformats.org/officeDocument/2006/relationships/tags" Target="../tags/tag895.xml"/><Relationship Id="rId604" Type="http://schemas.openxmlformats.org/officeDocument/2006/relationships/tags" Target="../tags/tag894.xml"/><Relationship Id="rId603" Type="http://schemas.openxmlformats.org/officeDocument/2006/relationships/tags" Target="../tags/tag893.xml"/><Relationship Id="rId602" Type="http://schemas.openxmlformats.org/officeDocument/2006/relationships/tags" Target="../tags/tag892.xml"/><Relationship Id="rId601" Type="http://schemas.openxmlformats.org/officeDocument/2006/relationships/tags" Target="../tags/tag891.xml"/><Relationship Id="rId600" Type="http://schemas.openxmlformats.org/officeDocument/2006/relationships/tags" Target="../tags/tag890.xml"/><Relationship Id="rId60" Type="http://schemas.openxmlformats.org/officeDocument/2006/relationships/tags" Target="../tags/tag354.xml"/><Relationship Id="rId6" Type="http://schemas.openxmlformats.org/officeDocument/2006/relationships/tags" Target="../tags/tag300.xml"/><Relationship Id="rId599" Type="http://schemas.openxmlformats.org/officeDocument/2006/relationships/tags" Target="../tags/tag889.xml"/><Relationship Id="rId598" Type="http://schemas.openxmlformats.org/officeDocument/2006/relationships/tags" Target="../tags/tag888.xml"/><Relationship Id="rId597" Type="http://schemas.openxmlformats.org/officeDocument/2006/relationships/tags" Target="../tags/tag887.xml"/><Relationship Id="rId596" Type="http://schemas.openxmlformats.org/officeDocument/2006/relationships/tags" Target="../tags/tag886.xml"/><Relationship Id="rId595" Type="http://schemas.openxmlformats.org/officeDocument/2006/relationships/tags" Target="../tags/tag885.xml"/><Relationship Id="rId594" Type="http://schemas.openxmlformats.org/officeDocument/2006/relationships/tags" Target="../tags/tag884.xml"/><Relationship Id="rId593" Type="http://schemas.openxmlformats.org/officeDocument/2006/relationships/tags" Target="../tags/tag883.xml"/><Relationship Id="rId592" Type="http://schemas.openxmlformats.org/officeDocument/2006/relationships/tags" Target="../tags/tag882.xml"/><Relationship Id="rId591" Type="http://schemas.openxmlformats.org/officeDocument/2006/relationships/tags" Target="../tags/tag881.xml"/><Relationship Id="rId590" Type="http://schemas.openxmlformats.org/officeDocument/2006/relationships/tags" Target="../tags/tag880.xml"/><Relationship Id="rId59" Type="http://schemas.openxmlformats.org/officeDocument/2006/relationships/tags" Target="../tags/tag353.xml"/><Relationship Id="rId589" Type="http://schemas.openxmlformats.org/officeDocument/2006/relationships/tags" Target="../tags/tag879.xml"/><Relationship Id="rId588" Type="http://schemas.openxmlformats.org/officeDocument/2006/relationships/tags" Target="../tags/tag878.xml"/><Relationship Id="rId587" Type="http://schemas.openxmlformats.org/officeDocument/2006/relationships/tags" Target="../tags/tag877.xml"/><Relationship Id="rId586" Type="http://schemas.openxmlformats.org/officeDocument/2006/relationships/tags" Target="../tags/tag876.xml"/><Relationship Id="rId585" Type="http://schemas.openxmlformats.org/officeDocument/2006/relationships/tags" Target="../tags/tag875.xml"/><Relationship Id="rId584" Type="http://schemas.openxmlformats.org/officeDocument/2006/relationships/tags" Target="../tags/tag874.xml"/><Relationship Id="rId583" Type="http://schemas.openxmlformats.org/officeDocument/2006/relationships/tags" Target="../tags/tag873.xml"/><Relationship Id="rId582" Type="http://schemas.openxmlformats.org/officeDocument/2006/relationships/tags" Target="../tags/tag872.xml"/><Relationship Id="rId581" Type="http://schemas.openxmlformats.org/officeDocument/2006/relationships/tags" Target="../tags/tag871.xml"/><Relationship Id="rId580" Type="http://schemas.openxmlformats.org/officeDocument/2006/relationships/tags" Target="../tags/tag870.xml"/><Relationship Id="rId58" Type="http://schemas.openxmlformats.org/officeDocument/2006/relationships/tags" Target="../tags/tag352.xml"/><Relationship Id="rId579" Type="http://schemas.openxmlformats.org/officeDocument/2006/relationships/tags" Target="../tags/tag869.xml"/><Relationship Id="rId578" Type="http://schemas.openxmlformats.org/officeDocument/2006/relationships/image" Target="../media/image8.png"/><Relationship Id="rId577" Type="http://schemas.openxmlformats.org/officeDocument/2006/relationships/tags" Target="../tags/tag868.xml"/><Relationship Id="rId576" Type="http://schemas.openxmlformats.org/officeDocument/2006/relationships/image" Target="../media/image7.png"/><Relationship Id="rId575" Type="http://schemas.openxmlformats.org/officeDocument/2006/relationships/tags" Target="../tags/tag867.xml"/><Relationship Id="rId574" Type="http://schemas.microsoft.com/office/2007/relationships/hdphoto" Target="../media/image6.wdp"/><Relationship Id="rId573" Type="http://schemas.openxmlformats.org/officeDocument/2006/relationships/image" Target="../media/image5.png"/><Relationship Id="rId572" Type="http://schemas.openxmlformats.org/officeDocument/2006/relationships/tags" Target="../tags/tag866.xml"/><Relationship Id="rId571" Type="http://schemas.openxmlformats.org/officeDocument/2006/relationships/tags" Target="../tags/tag865.xml"/><Relationship Id="rId570" Type="http://schemas.openxmlformats.org/officeDocument/2006/relationships/tags" Target="../tags/tag864.xml"/><Relationship Id="rId57" Type="http://schemas.openxmlformats.org/officeDocument/2006/relationships/tags" Target="../tags/tag351.xml"/><Relationship Id="rId569" Type="http://schemas.openxmlformats.org/officeDocument/2006/relationships/tags" Target="../tags/tag863.xml"/><Relationship Id="rId568" Type="http://schemas.openxmlformats.org/officeDocument/2006/relationships/tags" Target="../tags/tag862.xml"/><Relationship Id="rId567" Type="http://schemas.openxmlformats.org/officeDocument/2006/relationships/tags" Target="../tags/tag861.xml"/><Relationship Id="rId566" Type="http://schemas.openxmlformats.org/officeDocument/2006/relationships/tags" Target="../tags/tag860.xml"/><Relationship Id="rId565" Type="http://schemas.openxmlformats.org/officeDocument/2006/relationships/tags" Target="../tags/tag859.xml"/><Relationship Id="rId564" Type="http://schemas.openxmlformats.org/officeDocument/2006/relationships/tags" Target="../tags/tag858.xml"/><Relationship Id="rId563" Type="http://schemas.openxmlformats.org/officeDocument/2006/relationships/tags" Target="../tags/tag857.xml"/><Relationship Id="rId562" Type="http://schemas.openxmlformats.org/officeDocument/2006/relationships/tags" Target="../tags/tag856.xml"/><Relationship Id="rId561" Type="http://schemas.openxmlformats.org/officeDocument/2006/relationships/tags" Target="../tags/tag855.xml"/><Relationship Id="rId560" Type="http://schemas.openxmlformats.org/officeDocument/2006/relationships/tags" Target="../tags/tag854.xml"/><Relationship Id="rId56" Type="http://schemas.openxmlformats.org/officeDocument/2006/relationships/tags" Target="../tags/tag350.xml"/><Relationship Id="rId559" Type="http://schemas.openxmlformats.org/officeDocument/2006/relationships/tags" Target="../tags/tag853.xml"/><Relationship Id="rId558" Type="http://schemas.openxmlformats.org/officeDocument/2006/relationships/tags" Target="../tags/tag852.xml"/><Relationship Id="rId557" Type="http://schemas.openxmlformats.org/officeDocument/2006/relationships/tags" Target="../tags/tag851.xml"/><Relationship Id="rId556" Type="http://schemas.openxmlformats.org/officeDocument/2006/relationships/tags" Target="../tags/tag850.xml"/><Relationship Id="rId555" Type="http://schemas.openxmlformats.org/officeDocument/2006/relationships/tags" Target="../tags/tag849.xml"/><Relationship Id="rId554" Type="http://schemas.openxmlformats.org/officeDocument/2006/relationships/tags" Target="../tags/tag848.xml"/><Relationship Id="rId553" Type="http://schemas.openxmlformats.org/officeDocument/2006/relationships/tags" Target="../tags/tag847.xml"/><Relationship Id="rId552" Type="http://schemas.openxmlformats.org/officeDocument/2006/relationships/tags" Target="../tags/tag846.xml"/><Relationship Id="rId551" Type="http://schemas.openxmlformats.org/officeDocument/2006/relationships/tags" Target="../tags/tag845.xml"/><Relationship Id="rId550" Type="http://schemas.openxmlformats.org/officeDocument/2006/relationships/tags" Target="../tags/tag844.xml"/><Relationship Id="rId55" Type="http://schemas.openxmlformats.org/officeDocument/2006/relationships/tags" Target="../tags/tag349.xml"/><Relationship Id="rId549" Type="http://schemas.openxmlformats.org/officeDocument/2006/relationships/tags" Target="../tags/tag843.xml"/><Relationship Id="rId548" Type="http://schemas.openxmlformats.org/officeDocument/2006/relationships/tags" Target="../tags/tag842.xml"/><Relationship Id="rId547" Type="http://schemas.openxmlformats.org/officeDocument/2006/relationships/tags" Target="../tags/tag841.xml"/><Relationship Id="rId546" Type="http://schemas.openxmlformats.org/officeDocument/2006/relationships/tags" Target="../tags/tag840.xml"/><Relationship Id="rId545" Type="http://schemas.openxmlformats.org/officeDocument/2006/relationships/tags" Target="../tags/tag839.xml"/><Relationship Id="rId544" Type="http://schemas.openxmlformats.org/officeDocument/2006/relationships/tags" Target="../tags/tag838.xml"/><Relationship Id="rId543" Type="http://schemas.openxmlformats.org/officeDocument/2006/relationships/tags" Target="../tags/tag837.xml"/><Relationship Id="rId542" Type="http://schemas.openxmlformats.org/officeDocument/2006/relationships/tags" Target="../tags/tag836.xml"/><Relationship Id="rId541" Type="http://schemas.openxmlformats.org/officeDocument/2006/relationships/tags" Target="../tags/tag835.xml"/><Relationship Id="rId540" Type="http://schemas.openxmlformats.org/officeDocument/2006/relationships/tags" Target="../tags/tag834.xml"/><Relationship Id="rId54" Type="http://schemas.openxmlformats.org/officeDocument/2006/relationships/tags" Target="../tags/tag348.xml"/><Relationship Id="rId539" Type="http://schemas.openxmlformats.org/officeDocument/2006/relationships/tags" Target="../tags/tag833.xml"/><Relationship Id="rId538" Type="http://schemas.openxmlformats.org/officeDocument/2006/relationships/tags" Target="../tags/tag832.xml"/><Relationship Id="rId537" Type="http://schemas.openxmlformats.org/officeDocument/2006/relationships/tags" Target="../tags/tag831.xml"/><Relationship Id="rId536" Type="http://schemas.openxmlformats.org/officeDocument/2006/relationships/tags" Target="../tags/tag830.xml"/><Relationship Id="rId535" Type="http://schemas.openxmlformats.org/officeDocument/2006/relationships/tags" Target="../tags/tag829.xml"/><Relationship Id="rId534" Type="http://schemas.openxmlformats.org/officeDocument/2006/relationships/tags" Target="../tags/tag828.xml"/><Relationship Id="rId533" Type="http://schemas.openxmlformats.org/officeDocument/2006/relationships/tags" Target="../tags/tag827.xml"/><Relationship Id="rId532" Type="http://schemas.openxmlformats.org/officeDocument/2006/relationships/tags" Target="../tags/tag826.xml"/><Relationship Id="rId531" Type="http://schemas.openxmlformats.org/officeDocument/2006/relationships/tags" Target="../tags/tag825.xml"/><Relationship Id="rId530" Type="http://schemas.openxmlformats.org/officeDocument/2006/relationships/tags" Target="../tags/tag824.xml"/><Relationship Id="rId53" Type="http://schemas.openxmlformats.org/officeDocument/2006/relationships/tags" Target="../tags/tag347.xml"/><Relationship Id="rId529" Type="http://schemas.openxmlformats.org/officeDocument/2006/relationships/tags" Target="../tags/tag823.xml"/><Relationship Id="rId528" Type="http://schemas.openxmlformats.org/officeDocument/2006/relationships/tags" Target="../tags/tag822.xml"/><Relationship Id="rId527" Type="http://schemas.openxmlformats.org/officeDocument/2006/relationships/tags" Target="../tags/tag821.xml"/><Relationship Id="rId526" Type="http://schemas.openxmlformats.org/officeDocument/2006/relationships/tags" Target="../tags/tag820.xml"/><Relationship Id="rId525" Type="http://schemas.openxmlformats.org/officeDocument/2006/relationships/tags" Target="../tags/tag819.xml"/><Relationship Id="rId524" Type="http://schemas.openxmlformats.org/officeDocument/2006/relationships/tags" Target="../tags/tag818.xml"/><Relationship Id="rId523" Type="http://schemas.openxmlformats.org/officeDocument/2006/relationships/tags" Target="../tags/tag817.xml"/><Relationship Id="rId522" Type="http://schemas.openxmlformats.org/officeDocument/2006/relationships/tags" Target="../tags/tag816.xml"/><Relationship Id="rId521" Type="http://schemas.openxmlformats.org/officeDocument/2006/relationships/tags" Target="../tags/tag815.xml"/><Relationship Id="rId520" Type="http://schemas.openxmlformats.org/officeDocument/2006/relationships/tags" Target="../tags/tag814.xml"/><Relationship Id="rId52" Type="http://schemas.openxmlformats.org/officeDocument/2006/relationships/tags" Target="../tags/tag346.xml"/><Relationship Id="rId519" Type="http://schemas.openxmlformats.org/officeDocument/2006/relationships/tags" Target="../tags/tag813.xml"/><Relationship Id="rId518" Type="http://schemas.openxmlformats.org/officeDocument/2006/relationships/tags" Target="../tags/tag812.xml"/><Relationship Id="rId517" Type="http://schemas.openxmlformats.org/officeDocument/2006/relationships/tags" Target="../tags/tag811.xml"/><Relationship Id="rId516" Type="http://schemas.openxmlformats.org/officeDocument/2006/relationships/tags" Target="../tags/tag810.xml"/><Relationship Id="rId515" Type="http://schemas.openxmlformats.org/officeDocument/2006/relationships/tags" Target="../tags/tag809.xml"/><Relationship Id="rId514" Type="http://schemas.openxmlformats.org/officeDocument/2006/relationships/tags" Target="../tags/tag808.xml"/><Relationship Id="rId513" Type="http://schemas.openxmlformats.org/officeDocument/2006/relationships/tags" Target="../tags/tag807.xml"/><Relationship Id="rId512" Type="http://schemas.openxmlformats.org/officeDocument/2006/relationships/tags" Target="../tags/tag806.xml"/><Relationship Id="rId511" Type="http://schemas.openxmlformats.org/officeDocument/2006/relationships/tags" Target="../tags/tag805.xml"/><Relationship Id="rId510" Type="http://schemas.openxmlformats.org/officeDocument/2006/relationships/tags" Target="../tags/tag804.xml"/><Relationship Id="rId51" Type="http://schemas.openxmlformats.org/officeDocument/2006/relationships/tags" Target="../tags/tag345.xml"/><Relationship Id="rId509" Type="http://schemas.openxmlformats.org/officeDocument/2006/relationships/tags" Target="../tags/tag803.xml"/><Relationship Id="rId508" Type="http://schemas.openxmlformats.org/officeDocument/2006/relationships/tags" Target="../tags/tag802.xml"/><Relationship Id="rId507" Type="http://schemas.openxmlformats.org/officeDocument/2006/relationships/tags" Target="../tags/tag801.xml"/><Relationship Id="rId506" Type="http://schemas.openxmlformats.org/officeDocument/2006/relationships/tags" Target="../tags/tag800.xml"/><Relationship Id="rId505" Type="http://schemas.openxmlformats.org/officeDocument/2006/relationships/tags" Target="../tags/tag799.xml"/><Relationship Id="rId504" Type="http://schemas.openxmlformats.org/officeDocument/2006/relationships/tags" Target="../tags/tag798.xml"/><Relationship Id="rId503" Type="http://schemas.openxmlformats.org/officeDocument/2006/relationships/tags" Target="../tags/tag797.xml"/><Relationship Id="rId502" Type="http://schemas.openxmlformats.org/officeDocument/2006/relationships/tags" Target="../tags/tag796.xml"/><Relationship Id="rId501" Type="http://schemas.openxmlformats.org/officeDocument/2006/relationships/tags" Target="../tags/tag795.xml"/><Relationship Id="rId500" Type="http://schemas.openxmlformats.org/officeDocument/2006/relationships/tags" Target="../tags/tag794.xml"/><Relationship Id="rId50" Type="http://schemas.openxmlformats.org/officeDocument/2006/relationships/tags" Target="../tags/tag344.xml"/><Relationship Id="rId5" Type="http://schemas.openxmlformats.org/officeDocument/2006/relationships/tags" Target="../tags/tag299.xml"/><Relationship Id="rId499" Type="http://schemas.openxmlformats.org/officeDocument/2006/relationships/tags" Target="../tags/tag793.xml"/><Relationship Id="rId498" Type="http://schemas.openxmlformats.org/officeDocument/2006/relationships/tags" Target="../tags/tag792.xml"/><Relationship Id="rId497" Type="http://schemas.openxmlformats.org/officeDocument/2006/relationships/tags" Target="../tags/tag791.xml"/><Relationship Id="rId496" Type="http://schemas.openxmlformats.org/officeDocument/2006/relationships/tags" Target="../tags/tag790.xml"/><Relationship Id="rId495" Type="http://schemas.openxmlformats.org/officeDocument/2006/relationships/tags" Target="../tags/tag789.xml"/><Relationship Id="rId494" Type="http://schemas.openxmlformats.org/officeDocument/2006/relationships/tags" Target="../tags/tag788.xml"/><Relationship Id="rId493" Type="http://schemas.openxmlformats.org/officeDocument/2006/relationships/tags" Target="../tags/tag787.xml"/><Relationship Id="rId492" Type="http://schemas.openxmlformats.org/officeDocument/2006/relationships/tags" Target="../tags/tag786.xml"/><Relationship Id="rId491" Type="http://schemas.openxmlformats.org/officeDocument/2006/relationships/tags" Target="../tags/tag785.xml"/><Relationship Id="rId490" Type="http://schemas.openxmlformats.org/officeDocument/2006/relationships/tags" Target="../tags/tag784.xml"/><Relationship Id="rId49" Type="http://schemas.openxmlformats.org/officeDocument/2006/relationships/tags" Target="../tags/tag343.xml"/><Relationship Id="rId489" Type="http://schemas.openxmlformats.org/officeDocument/2006/relationships/tags" Target="../tags/tag783.xml"/><Relationship Id="rId488" Type="http://schemas.openxmlformats.org/officeDocument/2006/relationships/tags" Target="../tags/tag782.xml"/><Relationship Id="rId487" Type="http://schemas.openxmlformats.org/officeDocument/2006/relationships/tags" Target="../tags/tag781.xml"/><Relationship Id="rId486" Type="http://schemas.openxmlformats.org/officeDocument/2006/relationships/tags" Target="../tags/tag780.xml"/><Relationship Id="rId485" Type="http://schemas.openxmlformats.org/officeDocument/2006/relationships/tags" Target="../tags/tag779.xml"/><Relationship Id="rId484" Type="http://schemas.openxmlformats.org/officeDocument/2006/relationships/tags" Target="../tags/tag778.xml"/><Relationship Id="rId483" Type="http://schemas.openxmlformats.org/officeDocument/2006/relationships/tags" Target="../tags/tag777.xml"/><Relationship Id="rId482" Type="http://schemas.openxmlformats.org/officeDocument/2006/relationships/tags" Target="../tags/tag776.xml"/><Relationship Id="rId481" Type="http://schemas.openxmlformats.org/officeDocument/2006/relationships/tags" Target="../tags/tag775.xml"/><Relationship Id="rId480" Type="http://schemas.openxmlformats.org/officeDocument/2006/relationships/tags" Target="../tags/tag774.xml"/><Relationship Id="rId48" Type="http://schemas.openxmlformats.org/officeDocument/2006/relationships/tags" Target="../tags/tag342.xml"/><Relationship Id="rId479" Type="http://schemas.openxmlformats.org/officeDocument/2006/relationships/tags" Target="../tags/tag773.xml"/><Relationship Id="rId478" Type="http://schemas.openxmlformats.org/officeDocument/2006/relationships/tags" Target="../tags/tag772.xml"/><Relationship Id="rId477" Type="http://schemas.openxmlformats.org/officeDocument/2006/relationships/tags" Target="../tags/tag771.xml"/><Relationship Id="rId476" Type="http://schemas.openxmlformats.org/officeDocument/2006/relationships/tags" Target="../tags/tag770.xml"/><Relationship Id="rId475" Type="http://schemas.openxmlformats.org/officeDocument/2006/relationships/tags" Target="../tags/tag769.xml"/><Relationship Id="rId474" Type="http://schemas.openxmlformats.org/officeDocument/2006/relationships/tags" Target="../tags/tag768.xml"/><Relationship Id="rId473" Type="http://schemas.openxmlformats.org/officeDocument/2006/relationships/tags" Target="../tags/tag767.xml"/><Relationship Id="rId472" Type="http://schemas.openxmlformats.org/officeDocument/2006/relationships/tags" Target="../tags/tag766.xml"/><Relationship Id="rId471" Type="http://schemas.openxmlformats.org/officeDocument/2006/relationships/tags" Target="../tags/tag765.xml"/><Relationship Id="rId470" Type="http://schemas.openxmlformats.org/officeDocument/2006/relationships/tags" Target="../tags/tag764.xml"/><Relationship Id="rId47" Type="http://schemas.openxmlformats.org/officeDocument/2006/relationships/tags" Target="../tags/tag341.xml"/><Relationship Id="rId469" Type="http://schemas.openxmlformats.org/officeDocument/2006/relationships/tags" Target="../tags/tag763.xml"/><Relationship Id="rId468" Type="http://schemas.openxmlformats.org/officeDocument/2006/relationships/tags" Target="../tags/tag762.xml"/><Relationship Id="rId467" Type="http://schemas.openxmlformats.org/officeDocument/2006/relationships/tags" Target="../tags/tag761.xml"/><Relationship Id="rId466" Type="http://schemas.openxmlformats.org/officeDocument/2006/relationships/tags" Target="../tags/tag760.xml"/><Relationship Id="rId465" Type="http://schemas.openxmlformats.org/officeDocument/2006/relationships/tags" Target="../tags/tag759.xml"/><Relationship Id="rId464" Type="http://schemas.openxmlformats.org/officeDocument/2006/relationships/tags" Target="../tags/tag758.xml"/><Relationship Id="rId463" Type="http://schemas.openxmlformats.org/officeDocument/2006/relationships/tags" Target="../tags/tag757.xml"/><Relationship Id="rId462" Type="http://schemas.openxmlformats.org/officeDocument/2006/relationships/tags" Target="../tags/tag756.xml"/><Relationship Id="rId461" Type="http://schemas.openxmlformats.org/officeDocument/2006/relationships/tags" Target="../tags/tag755.xml"/><Relationship Id="rId460" Type="http://schemas.openxmlformats.org/officeDocument/2006/relationships/tags" Target="../tags/tag754.xml"/><Relationship Id="rId46" Type="http://schemas.openxmlformats.org/officeDocument/2006/relationships/tags" Target="../tags/tag340.xml"/><Relationship Id="rId459" Type="http://schemas.openxmlformats.org/officeDocument/2006/relationships/tags" Target="../tags/tag753.xml"/><Relationship Id="rId458" Type="http://schemas.openxmlformats.org/officeDocument/2006/relationships/tags" Target="../tags/tag752.xml"/><Relationship Id="rId457" Type="http://schemas.openxmlformats.org/officeDocument/2006/relationships/tags" Target="../tags/tag751.xml"/><Relationship Id="rId456" Type="http://schemas.openxmlformats.org/officeDocument/2006/relationships/tags" Target="../tags/tag750.xml"/><Relationship Id="rId455" Type="http://schemas.openxmlformats.org/officeDocument/2006/relationships/tags" Target="../tags/tag749.xml"/><Relationship Id="rId454" Type="http://schemas.openxmlformats.org/officeDocument/2006/relationships/tags" Target="../tags/tag748.xml"/><Relationship Id="rId453" Type="http://schemas.openxmlformats.org/officeDocument/2006/relationships/tags" Target="../tags/tag747.xml"/><Relationship Id="rId452" Type="http://schemas.openxmlformats.org/officeDocument/2006/relationships/tags" Target="../tags/tag746.xml"/><Relationship Id="rId451" Type="http://schemas.openxmlformats.org/officeDocument/2006/relationships/tags" Target="../tags/tag745.xml"/><Relationship Id="rId450" Type="http://schemas.openxmlformats.org/officeDocument/2006/relationships/tags" Target="../tags/tag744.xml"/><Relationship Id="rId45" Type="http://schemas.openxmlformats.org/officeDocument/2006/relationships/tags" Target="../tags/tag339.xml"/><Relationship Id="rId449" Type="http://schemas.openxmlformats.org/officeDocument/2006/relationships/tags" Target="../tags/tag743.xml"/><Relationship Id="rId448" Type="http://schemas.openxmlformats.org/officeDocument/2006/relationships/tags" Target="../tags/tag742.xml"/><Relationship Id="rId447" Type="http://schemas.openxmlformats.org/officeDocument/2006/relationships/tags" Target="../tags/tag741.xml"/><Relationship Id="rId446" Type="http://schemas.openxmlformats.org/officeDocument/2006/relationships/tags" Target="../tags/tag740.xml"/><Relationship Id="rId445" Type="http://schemas.openxmlformats.org/officeDocument/2006/relationships/tags" Target="../tags/tag739.xml"/><Relationship Id="rId444" Type="http://schemas.openxmlformats.org/officeDocument/2006/relationships/tags" Target="../tags/tag738.xml"/><Relationship Id="rId443" Type="http://schemas.openxmlformats.org/officeDocument/2006/relationships/tags" Target="../tags/tag737.xml"/><Relationship Id="rId442" Type="http://schemas.openxmlformats.org/officeDocument/2006/relationships/tags" Target="../tags/tag736.xml"/><Relationship Id="rId441" Type="http://schemas.openxmlformats.org/officeDocument/2006/relationships/tags" Target="../tags/tag735.xml"/><Relationship Id="rId440" Type="http://schemas.openxmlformats.org/officeDocument/2006/relationships/tags" Target="../tags/tag734.xml"/><Relationship Id="rId44" Type="http://schemas.openxmlformats.org/officeDocument/2006/relationships/tags" Target="../tags/tag338.xml"/><Relationship Id="rId439" Type="http://schemas.openxmlformats.org/officeDocument/2006/relationships/tags" Target="../tags/tag733.xml"/><Relationship Id="rId438" Type="http://schemas.openxmlformats.org/officeDocument/2006/relationships/tags" Target="../tags/tag732.xml"/><Relationship Id="rId437" Type="http://schemas.openxmlformats.org/officeDocument/2006/relationships/tags" Target="../tags/tag731.xml"/><Relationship Id="rId436" Type="http://schemas.openxmlformats.org/officeDocument/2006/relationships/tags" Target="../tags/tag730.xml"/><Relationship Id="rId435" Type="http://schemas.openxmlformats.org/officeDocument/2006/relationships/tags" Target="../tags/tag729.xml"/><Relationship Id="rId434" Type="http://schemas.openxmlformats.org/officeDocument/2006/relationships/tags" Target="../tags/tag728.xml"/><Relationship Id="rId433" Type="http://schemas.openxmlformats.org/officeDocument/2006/relationships/tags" Target="../tags/tag727.xml"/><Relationship Id="rId432" Type="http://schemas.openxmlformats.org/officeDocument/2006/relationships/tags" Target="../tags/tag726.xml"/><Relationship Id="rId431" Type="http://schemas.openxmlformats.org/officeDocument/2006/relationships/tags" Target="../tags/tag725.xml"/><Relationship Id="rId430" Type="http://schemas.openxmlformats.org/officeDocument/2006/relationships/tags" Target="../tags/tag724.xml"/><Relationship Id="rId43" Type="http://schemas.openxmlformats.org/officeDocument/2006/relationships/tags" Target="../tags/tag337.xml"/><Relationship Id="rId429" Type="http://schemas.openxmlformats.org/officeDocument/2006/relationships/tags" Target="../tags/tag723.xml"/><Relationship Id="rId428" Type="http://schemas.openxmlformats.org/officeDocument/2006/relationships/tags" Target="../tags/tag722.xml"/><Relationship Id="rId427" Type="http://schemas.openxmlformats.org/officeDocument/2006/relationships/tags" Target="../tags/tag721.xml"/><Relationship Id="rId426" Type="http://schemas.openxmlformats.org/officeDocument/2006/relationships/tags" Target="../tags/tag720.xml"/><Relationship Id="rId425" Type="http://schemas.openxmlformats.org/officeDocument/2006/relationships/tags" Target="../tags/tag719.xml"/><Relationship Id="rId424" Type="http://schemas.openxmlformats.org/officeDocument/2006/relationships/tags" Target="../tags/tag718.xml"/><Relationship Id="rId423" Type="http://schemas.openxmlformats.org/officeDocument/2006/relationships/tags" Target="../tags/tag717.xml"/><Relationship Id="rId422" Type="http://schemas.openxmlformats.org/officeDocument/2006/relationships/tags" Target="../tags/tag716.xml"/><Relationship Id="rId421" Type="http://schemas.openxmlformats.org/officeDocument/2006/relationships/tags" Target="../tags/tag715.xml"/><Relationship Id="rId420" Type="http://schemas.openxmlformats.org/officeDocument/2006/relationships/tags" Target="../tags/tag714.xml"/><Relationship Id="rId42" Type="http://schemas.openxmlformats.org/officeDocument/2006/relationships/tags" Target="../tags/tag336.xml"/><Relationship Id="rId419" Type="http://schemas.openxmlformats.org/officeDocument/2006/relationships/tags" Target="../tags/tag713.xml"/><Relationship Id="rId418" Type="http://schemas.openxmlformats.org/officeDocument/2006/relationships/tags" Target="../tags/tag712.xml"/><Relationship Id="rId417" Type="http://schemas.openxmlformats.org/officeDocument/2006/relationships/tags" Target="../tags/tag711.xml"/><Relationship Id="rId416" Type="http://schemas.openxmlformats.org/officeDocument/2006/relationships/tags" Target="../tags/tag710.xml"/><Relationship Id="rId415" Type="http://schemas.openxmlformats.org/officeDocument/2006/relationships/tags" Target="../tags/tag709.xml"/><Relationship Id="rId414" Type="http://schemas.openxmlformats.org/officeDocument/2006/relationships/tags" Target="../tags/tag708.xml"/><Relationship Id="rId413" Type="http://schemas.openxmlformats.org/officeDocument/2006/relationships/tags" Target="../tags/tag707.xml"/><Relationship Id="rId412" Type="http://schemas.openxmlformats.org/officeDocument/2006/relationships/tags" Target="../tags/tag706.xml"/><Relationship Id="rId411" Type="http://schemas.openxmlformats.org/officeDocument/2006/relationships/tags" Target="../tags/tag705.xml"/><Relationship Id="rId410" Type="http://schemas.openxmlformats.org/officeDocument/2006/relationships/tags" Target="../tags/tag704.xml"/><Relationship Id="rId41" Type="http://schemas.openxmlformats.org/officeDocument/2006/relationships/tags" Target="../tags/tag335.xml"/><Relationship Id="rId409" Type="http://schemas.openxmlformats.org/officeDocument/2006/relationships/tags" Target="../tags/tag703.xml"/><Relationship Id="rId408" Type="http://schemas.openxmlformats.org/officeDocument/2006/relationships/tags" Target="../tags/tag702.xml"/><Relationship Id="rId407" Type="http://schemas.openxmlformats.org/officeDocument/2006/relationships/tags" Target="../tags/tag701.xml"/><Relationship Id="rId406" Type="http://schemas.openxmlformats.org/officeDocument/2006/relationships/tags" Target="../tags/tag700.xml"/><Relationship Id="rId405" Type="http://schemas.openxmlformats.org/officeDocument/2006/relationships/tags" Target="../tags/tag699.xml"/><Relationship Id="rId404" Type="http://schemas.openxmlformats.org/officeDocument/2006/relationships/tags" Target="../tags/tag698.xml"/><Relationship Id="rId403" Type="http://schemas.openxmlformats.org/officeDocument/2006/relationships/tags" Target="../tags/tag697.xml"/><Relationship Id="rId402" Type="http://schemas.openxmlformats.org/officeDocument/2006/relationships/tags" Target="../tags/tag696.xml"/><Relationship Id="rId401" Type="http://schemas.openxmlformats.org/officeDocument/2006/relationships/tags" Target="../tags/tag695.xml"/><Relationship Id="rId400" Type="http://schemas.openxmlformats.org/officeDocument/2006/relationships/tags" Target="../tags/tag694.xml"/><Relationship Id="rId40" Type="http://schemas.openxmlformats.org/officeDocument/2006/relationships/tags" Target="../tags/tag334.xml"/><Relationship Id="rId4" Type="http://schemas.openxmlformats.org/officeDocument/2006/relationships/tags" Target="../tags/tag298.xml"/><Relationship Id="rId399" Type="http://schemas.openxmlformats.org/officeDocument/2006/relationships/tags" Target="../tags/tag693.xml"/><Relationship Id="rId398" Type="http://schemas.openxmlformats.org/officeDocument/2006/relationships/tags" Target="../tags/tag692.xml"/><Relationship Id="rId397" Type="http://schemas.openxmlformats.org/officeDocument/2006/relationships/tags" Target="../tags/tag691.xml"/><Relationship Id="rId396" Type="http://schemas.openxmlformats.org/officeDocument/2006/relationships/tags" Target="../tags/tag690.xml"/><Relationship Id="rId395" Type="http://schemas.openxmlformats.org/officeDocument/2006/relationships/tags" Target="../tags/tag689.xml"/><Relationship Id="rId394" Type="http://schemas.openxmlformats.org/officeDocument/2006/relationships/tags" Target="../tags/tag688.xml"/><Relationship Id="rId393" Type="http://schemas.openxmlformats.org/officeDocument/2006/relationships/tags" Target="../tags/tag687.xml"/><Relationship Id="rId392" Type="http://schemas.openxmlformats.org/officeDocument/2006/relationships/tags" Target="../tags/tag686.xml"/><Relationship Id="rId391" Type="http://schemas.openxmlformats.org/officeDocument/2006/relationships/tags" Target="../tags/tag685.xml"/><Relationship Id="rId390" Type="http://schemas.openxmlformats.org/officeDocument/2006/relationships/tags" Target="../tags/tag684.xml"/><Relationship Id="rId39" Type="http://schemas.openxmlformats.org/officeDocument/2006/relationships/tags" Target="../tags/tag333.xml"/><Relationship Id="rId389" Type="http://schemas.openxmlformats.org/officeDocument/2006/relationships/tags" Target="../tags/tag683.xml"/><Relationship Id="rId388" Type="http://schemas.openxmlformats.org/officeDocument/2006/relationships/tags" Target="../tags/tag682.xml"/><Relationship Id="rId387" Type="http://schemas.openxmlformats.org/officeDocument/2006/relationships/tags" Target="../tags/tag681.xml"/><Relationship Id="rId386" Type="http://schemas.openxmlformats.org/officeDocument/2006/relationships/tags" Target="../tags/tag680.xml"/><Relationship Id="rId385" Type="http://schemas.openxmlformats.org/officeDocument/2006/relationships/tags" Target="../tags/tag679.xml"/><Relationship Id="rId384" Type="http://schemas.openxmlformats.org/officeDocument/2006/relationships/tags" Target="../tags/tag678.xml"/><Relationship Id="rId383" Type="http://schemas.openxmlformats.org/officeDocument/2006/relationships/tags" Target="../tags/tag677.xml"/><Relationship Id="rId382" Type="http://schemas.openxmlformats.org/officeDocument/2006/relationships/tags" Target="../tags/tag676.xml"/><Relationship Id="rId381" Type="http://schemas.openxmlformats.org/officeDocument/2006/relationships/tags" Target="../tags/tag675.xml"/><Relationship Id="rId380" Type="http://schemas.openxmlformats.org/officeDocument/2006/relationships/tags" Target="../tags/tag674.xml"/><Relationship Id="rId38" Type="http://schemas.openxmlformats.org/officeDocument/2006/relationships/tags" Target="../tags/tag332.xml"/><Relationship Id="rId379" Type="http://schemas.openxmlformats.org/officeDocument/2006/relationships/tags" Target="../tags/tag673.xml"/><Relationship Id="rId378" Type="http://schemas.openxmlformats.org/officeDocument/2006/relationships/tags" Target="../tags/tag672.xml"/><Relationship Id="rId377" Type="http://schemas.openxmlformats.org/officeDocument/2006/relationships/tags" Target="../tags/tag671.xml"/><Relationship Id="rId376" Type="http://schemas.openxmlformats.org/officeDocument/2006/relationships/tags" Target="../tags/tag670.xml"/><Relationship Id="rId375" Type="http://schemas.openxmlformats.org/officeDocument/2006/relationships/tags" Target="../tags/tag669.xml"/><Relationship Id="rId374" Type="http://schemas.openxmlformats.org/officeDocument/2006/relationships/tags" Target="../tags/tag668.xml"/><Relationship Id="rId373" Type="http://schemas.openxmlformats.org/officeDocument/2006/relationships/tags" Target="../tags/tag667.xml"/><Relationship Id="rId372" Type="http://schemas.openxmlformats.org/officeDocument/2006/relationships/tags" Target="../tags/tag666.xml"/><Relationship Id="rId371" Type="http://schemas.openxmlformats.org/officeDocument/2006/relationships/tags" Target="../tags/tag665.xml"/><Relationship Id="rId370" Type="http://schemas.openxmlformats.org/officeDocument/2006/relationships/tags" Target="../tags/tag664.xml"/><Relationship Id="rId37" Type="http://schemas.openxmlformats.org/officeDocument/2006/relationships/tags" Target="../tags/tag331.xml"/><Relationship Id="rId369" Type="http://schemas.openxmlformats.org/officeDocument/2006/relationships/tags" Target="../tags/tag663.xml"/><Relationship Id="rId368" Type="http://schemas.openxmlformats.org/officeDocument/2006/relationships/tags" Target="../tags/tag662.xml"/><Relationship Id="rId367" Type="http://schemas.openxmlformats.org/officeDocument/2006/relationships/tags" Target="../tags/tag661.xml"/><Relationship Id="rId366" Type="http://schemas.openxmlformats.org/officeDocument/2006/relationships/tags" Target="../tags/tag660.xml"/><Relationship Id="rId365" Type="http://schemas.openxmlformats.org/officeDocument/2006/relationships/tags" Target="../tags/tag659.xml"/><Relationship Id="rId364" Type="http://schemas.openxmlformats.org/officeDocument/2006/relationships/tags" Target="../tags/tag658.xml"/><Relationship Id="rId363" Type="http://schemas.openxmlformats.org/officeDocument/2006/relationships/tags" Target="../tags/tag657.xml"/><Relationship Id="rId362" Type="http://schemas.openxmlformats.org/officeDocument/2006/relationships/tags" Target="../tags/tag656.xml"/><Relationship Id="rId361" Type="http://schemas.openxmlformats.org/officeDocument/2006/relationships/tags" Target="../tags/tag655.xml"/><Relationship Id="rId360" Type="http://schemas.openxmlformats.org/officeDocument/2006/relationships/tags" Target="../tags/tag654.xml"/><Relationship Id="rId36" Type="http://schemas.openxmlformats.org/officeDocument/2006/relationships/tags" Target="../tags/tag330.xml"/><Relationship Id="rId359" Type="http://schemas.openxmlformats.org/officeDocument/2006/relationships/tags" Target="../tags/tag653.xml"/><Relationship Id="rId358" Type="http://schemas.openxmlformats.org/officeDocument/2006/relationships/tags" Target="../tags/tag652.xml"/><Relationship Id="rId357" Type="http://schemas.openxmlformats.org/officeDocument/2006/relationships/tags" Target="../tags/tag651.xml"/><Relationship Id="rId356" Type="http://schemas.openxmlformats.org/officeDocument/2006/relationships/tags" Target="../tags/tag650.xml"/><Relationship Id="rId355" Type="http://schemas.openxmlformats.org/officeDocument/2006/relationships/tags" Target="../tags/tag649.xml"/><Relationship Id="rId354" Type="http://schemas.openxmlformats.org/officeDocument/2006/relationships/tags" Target="../tags/tag648.xml"/><Relationship Id="rId353" Type="http://schemas.openxmlformats.org/officeDocument/2006/relationships/tags" Target="../tags/tag647.xml"/><Relationship Id="rId352" Type="http://schemas.openxmlformats.org/officeDocument/2006/relationships/tags" Target="../tags/tag646.xml"/><Relationship Id="rId351" Type="http://schemas.openxmlformats.org/officeDocument/2006/relationships/tags" Target="../tags/tag645.xml"/><Relationship Id="rId350" Type="http://schemas.openxmlformats.org/officeDocument/2006/relationships/tags" Target="../tags/tag644.xml"/><Relationship Id="rId35" Type="http://schemas.openxmlformats.org/officeDocument/2006/relationships/tags" Target="../tags/tag329.xml"/><Relationship Id="rId349" Type="http://schemas.openxmlformats.org/officeDocument/2006/relationships/tags" Target="../tags/tag643.xml"/><Relationship Id="rId348" Type="http://schemas.openxmlformats.org/officeDocument/2006/relationships/tags" Target="../tags/tag642.xml"/><Relationship Id="rId347" Type="http://schemas.openxmlformats.org/officeDocument/2006/relationships/tags" Target="../tags/tag641.xml"/><Relationship Id="rId346" Type="http://schemas.openxmlformats.org/officeDocument/2006/relationships/tags" Target="../tags/tag640.xml"/><Relationship Id="rId345" Type="http://schemas.openxmlformats.org/officeDocument/2006/relationships/tags" Target="../tags/tag639.xml"/><Relationship Id="rId344" Type="http://schemas.openxmlformats.org/officeDocument/2006/relationships/tags" Target="../tags/tag638.xml"/><Relationship Id="rId343" Type="http://schemas.openxmlformats.org/officeDocument/2006/relationships/tags" Target="../tags/tag637.xml"/><Relationship Id="rId342" Type="http://schemas.openxmlformats.org/officeDocument/2006/relationships/tags" Target="../tags/tag636.xml"/><Relationship Id="rId341" Type="http://schemas.openxmlformats.org/officeDocument/2006/relationships/tags" Target="../tags/tag635.xml"/><Relationship Id="rId340" Type="http://schemas.openxmlformats.org/officeDocument/2006/relationships/tags" Target="../tags/tag634.xml"/><Relationship Id="rId34" Type="http://schemas.openxmlformats.org/officeDocument/2006/relationships/tags" Target="../tags/tag328.xml"/><Relationship Id="rId339" Type="http://schemas.openxmlformats.org/officeDocument/2006/relationships/tags" Target="../tags/tag633.xml"/><Relationship Id="rId338" Type="http://schemas.openxmlformats.org/officeDocument/2006/relationships/tags" Target="../tags/tag632.xml"/><Relationship Id="rId337" Type="http://schemas.openxmlformats.org/officeDocument/2006/relationships/tags" Target="../tags/tag631.xml"/><Relationship Id="rId336" Type="http://schemas.openxmlformats.org/officeDocument/2006/relationships/tags" Target="../tags/tag630.xml"/><Relationship Id="rId335" Type="http://schemas.openxmlformats.org/officeDocument/2006/relationships/tags" Target="../tags/tag629.xml"/><Relationship Id="rId334" Type="http://schemas.openxmlformats.org/officeDocument/2006/relationships/tags" Target="../tags/tag628.xml"/><Relationship Id="rId333" Type="http://schemas.openxmlformats.org/officeDocument/2006/relationships/tags" Target="../tags/tag627.xml"/><Relationship Id="rId332" Type="http://schemas.openxmlformats.org/officeDocument/2006/relationships/tags" Target="../tags/tag626.xml"/><Relationship Id="rId331" Type="http://schemas.openxmlformats.org/officeDocument/2006/relationships/tags" Target="../tags/tag625.xml"/><Relationship Id="rId330" Type="http://schemas.openxmlformats.org/officeDocument/2006/relationships/tags" Target="../tags/tag624.xml"/><Relationship Id="rId33" Type="http://schemas.openxmlformats.org/officeDocument/2006/relationships/tags" Target="../tags/tag327.xml"/><Relationship Id="rId329" Type="http://schemas.openxmlformats.org/officeDocument/2006/relationships/tags" Target="../tags/tag623.xml"/><Relationship Id="rId328" Type="http://schemas.openxmlformats.org/officeDocument/2006/relationships/tags" Target="../tags/tag622.xml"/><Relationship Id="rId327" Type="http://schemas.openxmlformats.org/officeDocument/2006/relationships/tags" Target="../tags/tag621.xml"/><Relationship Id="rId326" Type="http://schemas.openxmlformats.org/officeDocument/2006/relationships/tags" Target="../tags/tag620.xml"/><Relationship Id="rId325" Type="http://schemas.openxmlformats.org/officeDocument/2006/relationships/tags" Target="../tags/tag619.xml"/><Relationship Id="rId324" Type="http://schemas.openxmlformats.org/officeDocument/2006/relationships/tags" Target="../tags/tag618.xml"/><Relationship Id="rId323" Type="http://schemas.openxmlformats.org/officeDocument/2006/relationships/tags" Target="../tags/tag617.xml"/><Relationship Id="rId322" Type="http://schemas.openxmlformats.org/officeDocument/2006/relationships/tags" Target="../tags/tag616.xml"/><Relationship Id="rId321" Type="http://schemas.openxmlformats.org/officeDocument/2006/relationships/tags" Target="../tags/tag615.xml"/><Relationship Id="rId320" Type="http://schemas.openxmlformats.org/officeDocument/2006/relationships/tags" Target="../tags/tag614.xml"/><Relationship Id="rId32" Type="http://schemas.openxmlformats.org/officeDocument/2006/relationships/tags" Target="../tags/tag326.xml"/><Relationship Id="rId319" Type="http://schemas.openxmlformats.org/officeDocument/2006/relationships/tags" Target="../tags/tag613.xml"/><Relationship Id="rId318" Type="http://schemas.openxmlformats.org/officeDocument/2006/relationships/tags" Target="../tags/tag612.xml"/><Relationship Id="rId317" Type="http://schemas.openxmlformats.org/officeDocument/2006/relationships/tags" Target="../tags/tag611.xml"/><Relationship Id="rId316" Type="http://schemas.openxmlformats.org/officeDocument/2006/relationships/tags" Target="../tags/tag610.xml"/><Relationship Id="rId315" Type="http://schemas.openxmlformats.org/officeDocument/2006/relationships/tags" Target="../tags/tag609.xml"/><Relationship Id="rId314" Type="http://schemas.openxmlformats.org/officeDocument/2006/relationships/tags" Target="../tags/tag608.xml"/><Relationship Id="rId313" Type="http://schemas.openxmlformats.org/officeDocument/2006/relationships/tags" Target="../tags/tag607.xml"/><Relationship Id="rId312" Type="http://schemas.openxmlformats.org/officeDocument/2006/relationships/tags" Target="../tags/tag606.xml"/><Relationship Id="rId311" Type="http://schemas.openxmlformats.org/officeDocument/2006/relationships/tags" Target="../tags/tag605.xml"/><Relationship Id="rId310" Type="http://schemas.openxmlformats.org/officeDocument/2006/relationships/tags" Target="../tags/tag604.xml"/><Relationship Id="rId31" Type="http://schemas.openxmlformats.org/officeDocument/2006/relationships/tags" Target="../tags/tag325.xml"/><Relationship Id="rId309" Type="http://schemas.openxmlformats.org/officeDocument/2006/relationships/tags" Target="../tags/tag603.xml"/><Relationship Id="rId308" Type="http://schemas.openxmlformats.org/officeDocument/2006/relationships/tags" Target="../tags/tag602.xml"/><Relationship Id="rId307" Type="http://schemas.openxmlformats.org/officeDocument/2006/relationships/tags" Target="../tags/tag601.xml"/><Relationship Id="rId306" Type="http://schemas.openxmlformats.org/officeDocument/2006/relationships/tags" Target="../tags/tag600.xml"/><Relationship Id="rId305" Type="http://schemas.openxmlformats.org/officeDocument/2006/relationships/tags" Target="../tags/tag599.xml"/><Relationship Id="rId304" Type="http://schemas.openxmlformats.org/officeDocument/2006/relationships/tags" Target="../tags/tag598.xml"/><Relationship Id="rId303" Type="http://schemas.openxmlformats.org/officeDocument/2006/relationships/tags" Target="../tags/tag597.xml"/><Relationship Id="rId302" Type="http://schemas.openxmlformats.org/officeDocument/2006/relationships/tags" Target="../tags/tag596.xml"/><Relationship Id="rId301" Type="http://schemas.openxmlformats.org/officeDocument/2006/relationships/tags" Target="../tags/tag595.xml"/><Relationship Id="rId300" Type="http://schemas.openxmlformats.org/officeDocument/2006/relationships/tags" Target="../tags/tag594.xml"/><Relationship Id="rId30" Type="http://schemas.openxmlformats.org/officeDocument/2006/relationships/tags" Target="../tags/tag324.xml"/><Relationship Id="rId3" Type="http://schemas.openxmlformats.org/officeDocument/2006/relationships/tags" Target="../tags/tag297.xml"/><Relationship Id="rId299" Type="http://schemas.openxmlformats.org/officeDocument/2006/relationships/tags" Target="../tags/tag593.xml"/><Relationship Id="rId298" Type="http://schemas.openxmlformats.org/officeDocument/2006/relationships/tags" Target="../tags/tag592.xml"/><Relationship Id="rId297" Type="http://schemas.openxmlformats.org/officeDocument/2006/relationships/tags" Target="../tags/tag591.xml"/><Relationship Id="rId296" Type="http://schemas.openxmlformats.org/officeDocument/2006/relationships/tags" Target="../tags/tag590.xml"/><Relationship Id="rId295" Type="http://schemas.openxmlformats.org/officeDocument/2006/relationships/tags" Target="../tags/tag589.xml"/><Relationship Id="rId294" Type="http://schemas.openxmlformats.org/officeDocument/2006/relationships/tags" Target="../tags/tag588.xml"/><Relationship Id="rId293" Type="http://schemas.openxmlformats.org/officeDocument/2006/relationships/tags" Target="../tags/tag587.xml"/><Relationship Id="rId292" Type="http://schemas.openxmlformats.org/officeDocument/2006/relationships/tags" Target="../tags/tag586.xml"/><Relationship Id="rId291" Type="http://schemas.openxmlformats.org/officeDocument/2006/relationships/tags" Target="../tags/tag585.xml"/><Relationship Id="rId290" Type="http://schemas.openxmlformats.org/officeDocument/2006/relationships/tags" Target="../tags/tag584.xml"/><Relationship Id="rId29" Type="http://schemas.openxmlformats.org/officeDocument/2006/relationships/tags" Target="../tags/tag323.xml"/><Relationship Id="rId289" Type="http://schemas.openxmlformats.org/officeDocument/2006/relationships/tags" Target="../tags/tag583.xml"/><Relationship Id="rId288" Type="http://schemas.openxmlformats.org/officeDocument/2006/relationships/tags" Target="../tags/tag582.xml"/><Relationship Id="rId287" Type="http://schemas.openxmlformats.org/officeDocument/2006/relationships/tags" Target="../tags/tag581.xml"/><Relationship Id="rId286" Type="http://schemas.openxmlformats.org/officeDocument/2006/relationships/tags" Target="../tags/tag580.xml"/><Relationship Id="rId285" Type="http://schemas.openxmlformats.org/officeDocument/2006/relationships/tags" Target="../tags/tag579.xml"/><Relationship Id="rId284" Type="http://schemas.openxmlformats.org/officeDocument/2006/relationships/tags" Target="../tags/tag578.xml"/><Relationship Id="rId283" Type="http://schemas.openxmlformats.org/officeDocument/2006/relationships/tags" Target="../tags/tag577.xml"/><Relationship Id="rId282" Type="http://schemas.openxmlformats.org/officeDocument/2006/relationships/tags" Target="../tags/tag576.xml"/><Relationship Id="rId281" Type="http://schemas.openxmlformats.org/officeDocument/2006/relationships/tags" Target="../tags/tag575.xml"/><Relationship Id="rId280" Type="http://schemas.openxmlformats.org/officeDocument/2006/relationships/tags" Target="../tags/tag574.xml"/><Relationship Id="rId28" Type="http://schemas.openxmlformats.org/officeDocument/2006/relationships/tags" Target="../tags/tag322.xml"/><Relationship Id="rId279" Type="http://schemas.openxmlformats.org/officeDocument/2006/relationships/tags" Target="../tags/tag573.xml"/><Relationship Id="rId278" Type="http://schemas.openxmlformats.org/officeDocument/2006/relationships/tags" Target="../tags/tag572.xml"/><Relationship Id="rId277" Type="http://schemas.openxmlformats.org/officeDocument/2006/relationships/tags" Target="../tags/tag571.xml"/><Relationship Id="rId276" Type="http://schemas.openxmlformats.org/officeDocument/2006/relationships/tags" Target="../tags/tag570.xml"/><Relationship Id="rId275" Type="http://schemas.openxmlformats.org/officeDocument/2006/relationships/tags" Target="../tags/tag569.xml"/><Relationship Id="rId274" Type="http://schemas.openxmlformats.org/officeDocument/2006/relationships/tags" Target="../tags/tag568.xml"/><Relationship Id="rId273" Type="http://schemas.openxmlformats.org/officeDocument/2006/relationships/tags" Target="../tags/tag567.xml"/><Relationship Id="rId272" Type="http://schemas.openxmlformats.org/officeDocument/2006/relationships/tags" Target="../tags/tag566.xml"/><Relationship Id="rId271" Type="http://schemas.openxmlformats.org/officeDocument/2006/relationships/tags" Target="../tags/tag565.xml"/><Relationship Id="rId270" Type="http://schemas.openxmlformats.org/officeDocument/2006/relationships/tags" Target="../tags/tag564.xml"/><Relationship Id="rId27" Type="http://schemas.openxmlformats.org/officeDocument/2006/relationships/tags" Target="../tags/tag321.xml"/><Relationship Id="rId269" Type="http://schemas.openxmlformats.org/officeDocument/2006/relationships/tags" Target="../tags/tag563.xml"/><Relationship Id="rId268" Type="http://schemas.openxmlformats.org/officeDocument/2006/relationships/tags" Target="../tags/tag562.xml"/><Relationship Id="rId267" Type="http://schemas.openxmlformats.org/officeDocument/2006/relationships/tags" Target="../tags/tag561.xml"/><Relationship Id="rId266" Type="http://schemas.openxmlformats.org/officeDocument/2006/relationships/tags" Target="../tags/tag560.xml"/><Relationship Id="rId265" Type="http://schemas.openxmlformats.org/officeDocument/2006/relationships/tags" Target="../tags/tag559.xml"/><Relationship Id="rId264" Type="http://schemas.openxmlformats.org/officeDocument/2006/relationships/tags" Target="../tags/tag558.xml"/><Relationship Id="rId263" Type="http://schemas.openxmlformats.org/officeDocument/2006/relationships/tags" Target="../tags/tag557.xml"/><Relationship Id="rId262" Type="http://schemas.openxmlformats.org/officeDocument/2006/relationships/tags" Target="../tags/tag556.xml"/><Relationship Id="rId261" Type="http://schemas.openxmlformats.org/officeDocument/2006/relationships/tags" Target="../tags/tag555.xml"/><Relationship Id="rId260" Type="http://schemas.openxmlformats.org/officeDocument/2006/relationships/tags" Target="../tags/tag554.xml"/><Relationship Id="rId26" Type="http://schemas.openxmlformats.org/officeDocument/2006/relationships/tags" Target="../tags/tag320.xml"/><Relationship Id="rId259" Type="http://schemas.openxmlformats.org/officeDocument/2006/relationships/tags" Target="../tags/tag553.xml"/><Relationship Id="rId258" Type="http://schemas.openxmlformats.org/officeDocument/2006/relationships/tags" Target="../tags/tag552.xml"/><Relationship Id="rId257" Type="http://schemas.openxmlformats.org/officeDocument/2006/relationships/tags" Target="../tags/tag551.xml"/><Relationship Id="rId256" Type="http://schemas.openxmlformats.org/officeDocument/2006/relationships/tags" Target="../tags/tag550.xml"/><Relationship Id="rId255" Type="http://schemas.openxmlformats.org/officeDocument/2006/relationships/tags" Target="../tags/tag549.xml"/><Relationship Id="rId254" Type="http://schemas.openxmlformats.org/officeDocument/2006/relationships/tags" Target="../tags/tag548.xml"/><Relationship Id="rId253" Type="http://schemas.openxmlformats.org/officeDocument/2006/relationships/tags" Target="../tags/tag547.xml"/><Relationship Id="rId252" Type="http://schemas.openxmlformats.org/officeDocument/2006/relationships/tags" Target="../tags/tag546.xml"/><Relationship Id="rId251" Type="http://schemas.openxmlformats.org/officeDocument/2006/relationships/tags" Target="../tags/tag545.xml"/><Relationship Id="rId250" Type="http://schemas.openxmlformats.org/officeDocument/2006/relationships/tags" Target="../tags/tag544.xml"/><Relationship Id="rId25" Type="http://schemas.openxmlformats.org/officeDocument/2006/relationships/tags" Target="../tags/tag319.xml"/><Relationship Id="rId249" Type="http://schemas.openxmlformats.org/officeDocument/2006/relationships/tags" Target="../tags/tag543.xml"/><Relationship Id="rId248" Type="http://schemas.openxmlformats.org/officeDocument/2006/relationships/tags" Target="../tags/tag542.xml"/><Relationship Id="rId247" Type="http://schemas.openxmlformats.org/officeDocument/2006/relationships/tags" Target="../tags/tag541.xml"/><Relationship Id="rId246" Type="http://schemas.openxmlformats.org/officeDocument/2006/relationships/tags" Target="../tags/tag540.xml"/><Relationship Id="rId245" Type="http://schemas.openxmlformats.org/officeDocument/2006/relationships/tags" Target="../tags/tag539.xml"/><Relationship Id="rId244" Type="http://schemas.openxmlformats.org/officeDocument/2006/relationships/tags" Target="../tags/tag538.xml"/><Relationship Id="rId243" Type="http://schemas.openxmlformats.org/officeDocument/2006/relationships/tags" Target="../tags/tag537.xml"/><Relationship Id="rId242" Type="http://schemas.openxmlformats.org/officeDocument/2006/relationships/tags" Target="../tags/tag536.xml"/><Relationship Id="rId241" Type="http://schemas.openxmlformats.org/officeDocument/2006/relationships/tags" Target="../tags/tag535.xml"/><Relationship Id="rId240" Type="http://schemas.openxmlformats.org/officeDocument/2006/relationships/tags" Target="../tags/tag534.xml"/><Relationship Id="rId24" Type="http://schemas.openxmlformats.org/officeDocument/2006/relationships/tags" Target="../tags/tag318.xml"/><Relationship Id="rId239" Type="http://schemas.openxmlformats.org/officeDocument/2006/relationships/tags" Target="../tags/tag533.xml"/><Relationship Id="rId238" Type="http://schemas.openxmlformats.org/officeDocument/2006/relationships/tags" Target="../tags/tag532.xml"/><Relationship Id="rId237" Type="http://schemas.openxmlformats.org/officeDocument/2006/relationships/tags" Target="../tags/tag531.xml"/><Relationship Id="rId236" Type="http://schemas.openxmlformats.org/officeDocument/2006/relationships/tags" Target="../tags/tag530.xml"/><Relationship Id="rId235" Type="http://schemas.openxmlformats.org/officeDocument/2006/relationships/tags" Target="../tags/tag529.xml"/><Relationship Id="rId234" Type="http://schemas.openxmlformats.org/officeDocument/2006/relationships/tags" Target="../tags/tag528.xml"/><Relationship Id="rId233" Type="http://schemas.openxmlformats.org/officeDocument/2006/relationships/tags" Target="../tags/tag527.xml"/><Relationship Id="rId232" Type="http://schemas.openxmlformats.org/officeDocument/2006/relationships/tags" Target="../tags/tag526.xml"/><Relationship Id="rId231" Type="http://schemas.openxmlformats.org/officeDocument/2006/relationships/tags" Target="../tags/tag525.xml"/><Relationship Id="rId230" Type="http://schemas.openxmlformats.org/officeDocument/2006/relationships/tags" Target="../tags/tag524.xml"/><Relationship Id="rId23" Type="http://schemas.openxmlformats.org/officeDocument/2006/relationships/tags" Target="../tags/tag317.xml"/><Relationship Id="rId229" Type="http://schemas.openxmlformats.org/officeDocument/2006/relationships/tags" Target="../tags/tag523.xml"/><Relationship Id="rId228" Type="http://schemas.openxmlformats.org/officeDocument/2006/relationships/tags" Target="../tags/tag522.xml"/><Relationship Id="rId227" Type="http://schemas.openxmlformats.org/officeDocument/2006/relationships/tags" Target="../tags/tag521.xml"/><Relationship Id="rId226" Type="http://schemas.openxmlformats.org/officeDocument/2006/relationships/tags" Target="../tags/tag520.xml"/><Relationship Id="rId225" Type="http://schemas.openxmlformats.org/officeDocument/2006/relationships/tags" Target="../tags/tag519.xml"/><Relationship Id="rId224" Type="http://schemas.openxmlformats.org/officeDocument/2006/relationships/tags" Target="../tags/tag518.xml"/><Relationship Id="rId223" Type="http://schemas.openxmlformats.org/officeDocument/2006/relationships/tags" Target="../tags/tag517.xml"/><Relationship Id="rId222" Type="http://schemas.openxmlformats.org/officeDocument/2006/relationships/tags" Target="../tags/tag516.xml"/><Relationship Id="rId221" Type="http://schemas.openxmlformats.org/officeDocument/2006/relationships/tags" Target="../tags/tag515.xml"/><Relationship Id="rId220" Type="http://schemas.openxmlformats.org/officeDocument/2006/relationships/tags" Target="../tags/tag514.xml"/><Relationship Id="rId22" Type="http://schemas.openxmlformats.org/officeDocument/2006/relationships/tags" Target="../tags/tag316.xml"/><Relationship Id="rId219" Type="http://schemas.openxmlformats.org/officeDocument/2006/relationships/tags" Target="../tags/tag513.xml"/><Relationship Id="rId218" Type="http://schemas.openxmlformats.org/officeDocument/2006/relationships/tags" Target="../tags/tag512.xml"/><Relationship Id="rId217" Type="http://schemas.openxmlformats.org/officeDocument/2006/relationships/tags" Target="../tags/tag511.xml"/><Relationship Id="rId216" Type="http://schemas.openxmlformats.org/officeDocument/2006/relationships/tags" Target="../tags/tag510.xml"/><Relationship Id="rId215" Type="http://schemas.openxmlformats.org/officeDocument/2006/relationships/tags" Target="../tags/tag509.xml"/><Relationship Id="rId214" Type="http://schemas.openxmlformats.org/officeDocument/2006/relationships/tags" Target="../tags/tag508.xml"/><Relationship Id="rId213" Type="http://schemas.openxmlformats.org/officeDocument/2006/relationships/tags" Target="../tags/tag507.xml"/><Relationship Id="rId212" Type="http://schemas.openxmlformats.org/officeDocument/2006/relationships/tags" Target="../tags/tag506.xml"/><Relationship Id="rId211" Type="http://schemas.openxmlformats.org/officeDocument/2006/relationships/tags" Target="../tags/tag505.xml"/><Relationship Id="rId210" Type="http://schemas.openxmlformats.org/officeDocument/2006/relationships/tags" Target="../tags/tag504.xml"/><Relationship Id="rId21" Type="http://schemas.openxmlformats.org/officeDocument/2006/relationships/tags" Target="../tags/tag315.xml"/><Relationship Id="rId209" Type="http://schemas.openxmlformats.org/officeDocument/2006/relationships/tags" Target="../tags/tag503.xml"/><Relationship Id="rId208" Type="http://schemas.openxmlformats.org/officeDocument/2006/relationships/tags" Target="../tags/tag502.xml"/><Relationship Id="rId207" Type="http://schemas.openxmlformats.org/officeDocument/2006/relationships/tags" Target="../tags/tag501.xml"/><Relationship Id="rId206" Type="http://schemas.openxmlformats.org/officeDocument/2006/relationships/tags" Target="../tags/tag500.xml"/><Relationship Id="rId205" Type="http://schemas.openxmlformats.org/officeDocument/2006/relationships/tags" Target="../tags/tag499.xml"/><Relationship Id="rId204" Type="http://schemas.openxmlformats.org/officeDocument/2006/relationships/tags" Target="../tags/tag498.xml"/><Relationship Id="rId203" Type="http://schemas.openxmlformats.org/officeDocument/2006/relationships/tags" Target="../tags/tag497.xml"/><Relationship Id="rId202" Type="http://schemas.openxmlformats.org/officeDocument/2006/relationships/tags" Target="../tags/tag496.xml"/><Relationship Id="rId201" Type="http://schemas.openxmlformats.org/officeDocument/2006/relationships/tags" Target="../tags/tag495.xml"/><Relationship Id="rId200" Type="http://schemas.openxmlformats.org/officeDocument/2006/relationships/tags" Target="../tags/tag494.xml"/><Relationship Id="rId20" Type="http://schemas.openxmlformats.org/officeDocument/2006/relationships/tags" Target="../tags/tag314.xml"/><Relationship Id="rId2" Type="http://schemas.openxmlformats.org/officeDocument/2006/relationships/tags" Target="../tags/tag296.xml"/><Relationship Id="rId199" Type="http://schemas.openxmlformats.org/officeDocument/2006/relationships/tags" Target="../tags/tag493.xml"/><Relationship Id="rId198" Type="http://schemas.openxmlformats.org/officeDocument/2006/relationships/tags" Target="../tags/tag492.xml"/><Relationship Id="rId197" Type="http://schemas.openxmlformats.org/officeDocument/2006/relationships/tags" Target="../tags/tag491.xml"/><Relationship Id="rId196" Type="http://schemas.openxmlformats.org/officeDocument/2006/relationships/tags" Target="../tags/tag490.xml"/><Relationship Id="rId195" Type="http://schemas.openxmlformats.org/officeDocument/2006/relationships/tags" Target="../tags/tag489.xml"/><Relationship Id="rId194" Type="http://schemas.openxmlformats.org/officeDocument/2006/relationships/tags" Target="../tags/tag488.xml"/><Relationship Id="rId193" Type="http://schemas.openxmlformats.org/officeDocument/2006/relationships/tags" Target="../tags/tag487.xml"/><Relationship Id="rId192" Type="http://schemas.openxmlformats.org/officeDocument/2006/relationships/tags" Target="../tags/tag486.xml"/><Relationship Id="rId191" Type="http://schemas.openxmlformats.org/officeDocument/2006/relationships/tags" Target="../tags/tag485.xml"/><Relationship Id="rId190" Type="http://schemas.openxmlformats.org/officeDocument/2006/relationships/tags" Target="../tags/tag484.xml"/><Relationship Id="rId19" Type="http://schemas.openxmlformats.org/officeDocument/2006/relationships/tags" Target="../tags/tag313.xml"/><Relationship Id="rId189" Type="http://schemas.openxmlformats.org/officeDocument/2006/relationships/tags" Target="../tags/tag483.xml"/><Relationship Id="rId188" Type="http://schemas.openxmlformats.org/officeDocument/2006/relationships/tags" Target="../tags/tag482.xml"/><Relationship Id="rId187" Type="http://schemas.openxmlformats.org/officeDocument/2006/relationships/tags" Target="../tags/tag481.xml"/><Relationship Id="rId186" Type="http://schemas.openxmlformats.org/officeDocument/2006/relationships/tags" Target="../tags/tag480.xml"/><Relationship Id="rId185" Type="http://schemas.openxmlformats.org/officeDocument/2006/relationships/tags" Target="../tags/tag479.xml"/><Relationship Id="rId184" Type="http://schemas.openxmlformats.org/officeDocument/2006/relationships/tags" Target="../tags/tag478.xml"/><Relationship Id="rId183" Type="http://schemas.openxmlformats.org/officeDocument/2006/relationships/tags" Target="../tags/tag477.xml"/><Relationship Id="rId182" Type="http://schemas.openxmlformats.org/officeDocument/2006/relationships/tags" Target="../tags/tag476.xml"/><Relationship Id="rId181" Type="http://schemas.openxmlformats.org/officeDocument/2006/relationships/tags" Target="../tags/tag475.xml"/><Relationship Id="rId180" Type="http://schemas.openxmlformats.org/officeDocument/2006/relationships/tags" Target="../tags/tag474.xml"/><Relationship Id="rId18" Type="http://schemas.openxmlformats.org/officeDocument/2006/relationships/tags" Target="../tags/tag312.xml"/><Relationship Id="rId179" Type="http://schemas.openxmlformats.org/officeDocument/2006/relationships/tags" Target="../tags/tag473.xml"/><Relationship Id="rId178" Type="http://schemas.openxmlformats.org/officeDocument/2006/relationships/tags" Target="../tags/tag472.xml"/><Relationship Id="rId177" Type="http://schemas.openxmlformats.org/officeDocument/2006/relationships/tags" Target="../tags/tag471.xml"/><Relationship Id="rId176" Type="http://schemas.openxmlformats.org/officeDocument/2006/relationships/tags" Target="../tags/tag470.xml"/><Relationship Id="rId175" Type="http://schemas.openxmlformats.org/officeDocument/2006/relationships/tags" Target="../tags/tag469.xml"/><Relationship Id="rId174" Type="http://schemas.openxmlformats.org/officeDocument/2006/relationships/tags" Target="../tags/tag468.xml"/><Relationship Id="rId173" Type="http://schemas.openxmlformats.org/officeDocument/2006/relationships/tags" Target="../tags/tag467.xml"/><Relationship Id="rId172" Type="http://schemas.openxmlformats.org/officeDocument/2006/relationships/tags" Target="../tags/tag466.xml"/><Relationship Id="rId171" Type="http://schemas.openxmlformats.org/officeDocument/2006/relationships/tags" Target="../tags/tag465.xml"/><Relationship Id="rId170" Type="http://schemas.openxmlformats.org/officeDocument/2006/relationships/tags" Target="../tags/tag464.xml"/><Relationship Id="rId17" Type="http://schemas.openxmlformats.org/officeDocument/2006/relationships/tags" Target="../tags/tag311.xml"/><Relationship Id="rId169" Type="http://schemas.openxmlformats.org/officeDocument/2006/relationships/tags" Target="../tags/tag463.xml"/><Relationship Id="rId168" Type="http://schemas.openxmlformats.org/officeDocument/2006/relationships/tags" Target="../tags/tag462.xml"/><Relationship Id="rId167" Type="http://schemas.openxmlformats.org/officeDocument/2006/relationships/tags" Target="../tags/tag461.xml"/><Relationship Id="rId166" Type="http://schemas.openxmlformats.org/officeDocument/2006/relationships/tags" Target="../tags/tag460.xml"/><Relationship Id="rId165" Type="http://schemas.openxmlformats.org/officeDocument/2006/relationships/tags" Target="../tags/tag459.xml"/><Relationship Id="rId164" Type="http://schemas.openxmlformats.org/officeDocument/2006/relationships/tags" Target="../tags/tag458.xml"/><Relationship Id="rId163" Type="http://schemas.openxmlformats.org/officeDocument/2006/relationships/tags" Target="../tags/tag457.xml"/><Relationship Id="rId162" Type="http://schemas.openxmlformats.org/officeDocument/2006/relationships/tags" Target="../tags/tag456.xml"/><Relationship Id="rId161" Type="http://schemas.openxmlformats.org/officeDocument/2006/relationships/tags" Target="../tags/tag455.xml"/><Relationship Id="rId160" Type="http://schemas.openxmlformats.org/officeDocument/2006/relationships/tags" Target="../tags/tag454.xml"/><Relationship Id="rId16" Type="http://schemas.openxmlformats.org/officeDocument/2006/relationships/tags" Target="../tags/tag310.xml"/><Relationship Id="rId159" Type="http://schemas.openxmlformats.org/officeDocument/2006/relationships/tags" Target="../tags/tag453.xml"/><Relationship Id="rId158" Type="http://schemas.openxmlformats.org/officeDocument/2006/relationships/tags" Target="../tags/tag452.xml"/><Relationship Id="rId157" Type="http://schemas.openxmlformats.org/officeDocument/2006/relationships/tags" Target="../tags/tag451.xml"/><Relationship Id="rId156" Type="http://schemas.openxmlformats.org/officeDocument/2006/relationships/tags" Target="../tags/tag450.xml"/><Relationship Id="rId155" Type="http://schemas.openxmlformats.org/officeDocument/2006/relationships/tags" Target="../tags/tag449.xml"/><Relationship Id="rId154" Type="http://schemas.openxmlformats.org/officeDocument/2006/relationships/tags" Target="../tags/tag448.xml"/><Relationship Id="rId153" Type="http://schemas.openxmlformats.org/officeDocument/2006/relationships/tags" Target="../tags/tag447.xml"/><Relationship Id="rId152" Type="http://schemas.openxmlformats.org/officeDocument/2006/relationships/tags" Target="../tags/tag446.xml"/><Relationship Id="rId151" Type="http://schemas.openxmlformats.org/officeDocument/2006/relationships/tags" Target="../tags/tag445.xml"/><Relationship Id="rId150" Type="http://schemas.openxmlformats.org/officeDocument/2006/relationships/tags" Target="../tags/tag444.xml"/><Relationship Id="rId15" Type="http://schemas.openxmlformats.org/officeDocument/2006/relationships/tags" Target="../tags/tag309.xml"/><Relationship Id="rId149" Type="http://schemas.openxmlformats.org/officeDocument/2006/relationships/tags" Target="../tags/tag443.xml"/><Relationship Id="rId148" Type="http://schemas.openxmlformats.org/officeDocument/2006/relationships/tags" Target="../tags/tag442.xml"/><Relationship Id="rId147" Type="http://schemas.openxmlformats.org/officeDocument/2006/relationships/tags" Target="../tags/tag441.xml"/><Relationship Id="rId146" Type="http://schemas.openxmlformats.org/officeDocument/2006/relationships/tags" Target="../tags/tag440.xml"/><Relationship Id="rId145" Type="http://schemas.openxmlformats.org/officeDocument/2006/relationships/tags" Target="../tags/tag439.xml"/><Relationship Id="rId144" Type="http://schemas.openxmlformats.org/officeDocument/2006/relationships/tags" Target="../tags/tag438.xml"/><Relationship Id="rId143" Type="http://schemas.openxmlformats.org/officeDocument/2006/relationships/tags" Target="../tags/tag437.xml"/><Relationship Id="rId142" Type="http://schemas.openxmlformats.org/officeDocument/2006/relationships/tags" Target="../tags/tag436.xml"/><Relationship Id="rId141" Type="http://schemas.openxmlformats.org/officeDocument/2006/relationships/tags" Target="../tags/tag435.xml"/><Relationship Id="rId140" Type="http://schemas.openxmlformats.org/officeDocument/2006/relationships/tags" Target="../tags/tag434.xml"/><Relationship Id="rId14" Type="http://schemas.openxmlformats.org/officeDocument/2006/relationships/tags" Target="../tags/tag308.xml"/><Relationship Id="rId139" Type="http://schemas.openxmlformats.org/officeDocument/2006/relationships/tags" Target="../tags/tag433.xml"/><Relationship Id="rId138" Type="http://schemas.openxmlformats.org/officeDocument/2006/relationships/tags" Target="../tags/tag432.xml"/><Relationship Id="rId137" Type="http://schemas.openxmlformats.org/officeDocument/2006/relationships/tags" Target="../tags/tag431.xml"/><Relationship Id="rId136" Type="http://schemas.openxmlformats.org/officeDocument/2006/relationships/tags" Target="../tags/tag430.xml"/><Relationship Id="rId135" Type="http://schemas.openxmlformats.org/officeDocument/2006/relationships/tags" Target="../tags/tag429.xml"/><Relationship Id="rId134" Type="http://schemas.openxmlformats.org/officeDocument/2006/relationships/tags" Target="../tags/tag428.xml"/><Relationship Id="rId133" Type="http://schemas.openxmlformats.org/officeDocument/2006/relationships/tags" Target="../tags/tag427.xml"/><Relationship Id="rId132" Type="http://schemas.openxmlformats.org/officeDocument/2006/relationships/tags" Target="../tags/tag426.xml"/><Relationship Id="rId131" Type="http://schemas.openxmlformats.org/officeDocument/2006/relationships/tags" Target="../tags/tag425.xml"/><Relationship Id="rId130" Type="http://schemas.openxmlformats.org/officeDocument/2006/relationships/tags" Target="../tags/tag424.xml"/><Relationship Id="rId13" Type="http://schemas.openxmlformats.org/officeDocument/2006/relationships/tags" Target="../tags/tag307.xml"/><Relationship Id="rId129" Type="http://schemas.openxmlformats.org/officeDocument/2006/relationships/tags" Target="../tags/tag423.xml"/><Relationship Id="rId128" Type="http://schemas.openxmlformats.org/officeDocument/2006/relationships/tags" Target="../tags/tag422.xml"/><Relationship Id="rId127" Type="http://schemas.openxmlformats.org/officeDocument/2006/relationships/tags" Target="../tags/tag421.xml"/><Relationship Id="rId126" Type="http://schemas.openxmlformats.org/officeDocument/2006/relationships/tags" Target="../tags/tag420.xml"/><Relationship Id="rId125" Type="http://schemas.openxmlformats.org/officeDocument/2006/relationships/tags" Target="../tags/tag419.xml"/><Relationship Id="rId124" Type="http://schemas.openxmlformats.org/officeDocument/2006/relationships/tags" Target="../tags/tag418.xml"/><Relationship Id="rId123" Type="http://schemas.openxmlformats.org/officeDocument/2006/relationships/tags" Target="../tags/tag417.xml"/><Relationship Id="rId122" Type="http://schemas.openxmlformats.org/officeDocument/2006/relationships/tags" Target="../tags/tag416.xml"/><Relationship Id="rId121" Type="http://schemas.openxmlformats.org/officeDocument/2006/relationships/tags" Target="../tags/tag415.xml"/><Relationship Id="rId120" Type="http://schemas.openxmlformats.org/officeDocument/2006/relationships/tags" Target="../tags/tag414.xml"/><Relationship Id="rId12" Type="http://schemas.openxmlformats.org/officeDocument/2006/relationships/tags" Target="../tags/tag306.xml"/><Relationship Id="rId119" Type="http://schemas.openxmlformats.org/officeDocument/2006/relationships/tags" Target="../tags/tag413.xml"/><Relationship Id="rId118" Type="http://schemas.openxmlformats.org/officeDocument/2006/relationships/tags" Target="../tags/tag412.xml"/><Relationship Id="rId117" Type="http://schemas.openxmlformats.org/officeDocument/2006/relationships/tags" Target="../tags/tag411.xml"/><Relationship Id="rId116" Type="http://schemas.openxmlformats.org/officeDocument/2006/relationships/tags" Target="../tags/tag410.xml"/><Relationship Id="rId115" Type="http://schemas.openxmlformats.org/officeDocument/2006/relationships/tags" Target="../tags/tag409.xml"/><Relationship Id="rId114" Type="http://schemas.openxmlformats.org/officeDocument/2006/relationships/tags" Target="../tags/tag408.xml"/><Relationship Id="rId113" Type="http://schemas.openxmlformats.org/officeDocument/2006/relationships/tags" Target="../tags/tag407.xml"/><Relationship Id="rId112" Type="http://schemas.openxmlformats.org/officeDocument/2006/relationships/tags" Target="../tags/tag406.xml"/><Relationship Id="rId111" Type="http://schemas.openxmlformats.org/officeDocument/2006/relationships/tags" Target="../tags/tag405.xml"/><Relationship Id="rId110" Type="http://schemas.openxmlformats.org/officeDocument/2006/relationships/tags" Target="../tags/tag404.xml"/><Relationship Id="rId11" Type="http://schemas.openxmlformats.org/officeDocument/2006/relationships/tags" Target="../tags/tag305.xml"/><Relationship Id="rId109" Type="http://schemas.openxmlformats.org/officeDocument/2006/relationships/tags" Target="../tags/tag403.xml"/><Relationship Id="rId108" Type="http://schemas.openxmlformats.org/officeDocument/2006/relationships/tags" Target="../tags/tag402.xml"/><Relationship Id="rId107" Type="http://schemas.openxmlformats.org/officeDocument/2006/relationships/tags" Target="../tags/tag401.xml"/><Relationship Id="rId106" Type="http://schemas.openxmlformats.org/officeDocument/2006/relationships/tags" Target="../tags/tag400.xml"/><Relationship Id="rId105" Type="http://schemas.openxmlformats.org/officeDocument/2006/relationships/tags" Target="../tags/tag399.xml"/><Relationship Id="rId104" Type="http://schemas.openxmlformats.org/officeDocument/2006/relationships/tags" Target="../tags/tag398.xml"/><Relationship Id="rId103" Type="http://schemas.openxmlformats.org/officeDocument/2006/relationships/tags" Target="../tags/tag397.xml"/><Relationship Id="rId102" Type="http://schemas.openxmlformats.org/officeDocument/2006/relationships/tags" Target="../tags/tag396.xml"/><Relationship Id="rId101" Type="http://schemas.openxmlformats.org/officeDocument/2006/relationships/tags" Target="../tags/tag395.xml"/><Relationship Id="rId100" Type="http://schemas.openxmlformats.org/officeDocument/2006/relationships/tags" Target="../tags/tag394.xml"/><Relationship Id="rId10" Type="http://schemas.openxmlformats.org/officeDocument/2006/relationships/tags" Target="../tags/tag304.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9" Type="http://schemas.openxmlformats.org/officeDocument/2006/relationships/tags" Target="../tags/tag914.xml"/><Relationship Id="rId8" Type="http://schemas.openxmlformats.org/officeDocument/2006/relationships/tags" Target="../tags/tag913.xml"/><Relationship Id="rId7" Type="http://schemas.openxmlformats.org/officeDocument/2006/relationships/tags" Target="../tags/tag912.xml"/><Relationship Id="rId6" Type="http://schemas.openxmlformats.org/officeDocument/2006/relationships/tags" Target="../tags/tag911.xml"/><Relationship Id="rId5" Type="http://schemas.openxmlformats.org/officeDocument/2006/relationships/tags" Target="../tags/tag910.xml"/><Relationship Id="rId4" Type="http://schemas.openxmlformats.org/officeDocument/2006/relationships/tags" Target="../tags/tag909.xml"/><Relationship Id="rId3" Type="http://schemas.openxmlformats.org/officeDocument/2006/relationships/tags" Target="../tags/tag908.xml"/><Relationship Id="rId2" Type="http://schemas.openxmlformats.org/officeDocument/2006/relationships/tags" Target="../tags/tag907.xml"/><Relationship Id="rId14" Type="http://schemas.openxmlformats.org/officeDocument/2006/relationships/slideLayout" Target="../slideLayouts/slideLayout73.xml"/><Relationship Id="rId13" Type="http://schemas.openxmlformats.org/officeDocument/2006/relationships/tags" Target="../tags/tag916.xml"/><Relationship Id="rId12" Type="http://schemas.openxmlformats.org/officeDocument/2006/relationships/image" Target="../media/image12.png"/><Relationship Id="rId11" Type="http://schemas.openxmlformats.org/officeDocument/2006/relationships/image" Target="../media/image2.png"/><Relationship Id="rId10" Type="http://schemas.openxmlformats.org/officeDocument/2006/relationships/tags" Target="../tags/tag915.xml"/><Relationship Id="rId1" Type="http://schemas.openxmlformats.org/officeDocument/2006/relationships/tags" Target="../tags/tag906.xml"/></Relationships>
</file>

<file path=ppt/slides/_rels/slide8.xml.rels><?xml version="1.0" encoding="UTF-8" standalone="yes"?>
<Relationships xmlns="http://schemas.openxmlformats.org/package/2006/relationships"><Relationship Id="rId99" Type="http://schemas.openxmlformats.org/officeDocument/2006/relationships/tags" Target="../tags/tag1015.xml"/><Relationship Id="rId98" Type="http://schemas.openxmlformats.org/officeDocument/2006/relationships/tags" Target="../tags/tag1014.xml"/><Relationship Id="rId97" Type="http://schemas.openxmlformats.org/officeDocument/2006/relationships/tags" Target="../tags/tag1013.xml"/><Relationship Id="rId96" Type="http://schemas.openxmlformats.org/officeDocument/2006/relationships/tags" Target="../tags/tag1012.xml"/><Relationship Id="rId95" Type="http://schemas.openxmlformats.org/officeDocument/2006/relationships/tags" Target="../tags/tag1011.xml"/><Relationship Id="rId94" Type="http://schemas.openxmlformats.org/officeDocument/2006/relationships/tags" Target="../tags/tag1010.xml"/><Relationship Id="rId93" Type="http://schemas.openxmlformats.org/officeDocument/2006/relationships/tags" Target="../tags/tag1009.xml"/><Relationship Id="rId92" Type="http://schemas.openxmlformats.org/officeDocument/2006/relationships/tags" Target="../tags/tag1008.xml"/><Relationship Id="rId91" Type="http://schemas.openxmlformats.org/officeDocument/2006/relationships/tags" Target="../tags/tag1007.xml"/><Relationship Id="rId90" Type="http://schemas.openxmlformats.org/officeDocument/2006/relationships/tags" Target="../tags/tag1006.xml"/><Relationship Id="rId9" Type="http://schemas.openxmlformats.org/officeDocument/2006/relationships/tags" Target="../tags/tag925.xml"/><Relationship Id="rId89" Type="http://schemas.openxmlformats.org/officeDocument/2006/relationships/tags" Target="../tags/tag1005.xml"/><Relationship Id="rId88" Type="http://schemas.openxmlformats.org/officeDocument/2006/relationships/tags" Target="../tags/tag1004.xml"/><Relationship Id="rId87" Type="http://schemas.openxmlformats.org/officeDocument/2006/relationships/tags" Target="../tags/tag1003.xml"/><Relationship Id="rId86" Type="http://schemas.openxmlformats.org/officeDocument/2006/relationships/tags" Target="../tags/tag1002.xml"/><Relationship Id="rId85" Type="http://schemas.openxmlformats.org/officeDocument/2006/relationships/tags" Target="../tags/tag1001.xml"/><Relationship Id="rId84" Type="http://schemas.openxmlformats.org/officeDocument/2006/relationships/tags" Target="../tags/tag1000.xml"/><Relationship Id="rId83" Type="http://schemas.openxmlformats.org/officeDocument/2006/relationships/tags" Target="../tags/tag999.xml"/><Relationship Id="rId82" Type="http://schemas.openxmlformats.org/officeDocument/2006/relationships/tags" Target="../tags/tag998.xml"/><Relationship Id="rId81" Type="http://schemas.openxmlformats.org/officeDocument/2006/relationships/tags" Target="../tags/tag997.xml"/><Relationship Id="rId80" Type="http://schemas.openxmlformats.org/officeDocument/2006/relationships/tags" Target="../tags/tag996.xml"/><Relationship Id="rId8" Type="http://schemas.openxmlformats.org/officeDocument/2006/relationships/tags" Target="../tags/tag924.xml"/><Relationship Id="rId79" Type="http://schemas.openxmlformats.org/officeDocument/2006/relationships/tags" Target="../tags/tag995.xml"/><Relationship Id="rId78" Type="http://schemas.openxmlformats.org/officeDocument/2006/relationships/tags" Target="../tags/tag994.xml"/><Relationship Id="rId77" Type="http://schemas.openxmlformats.org/officeDocument/2006/relationships/tags" Target="../tags/tag993.xml"/><Relationship Id="rId76" Type="http://schemas.openxmlformats.org/officeDocument/2006/relationships/tags" Target="../tags/tag992.xml"/><Relationship Id="rId75" Type="http://schemas.openxmlformats.org/officeDocument/2006/relationships/tags" Target="../tags/tag991.xml"/><Relationship Id="rId74" Type="http://schemas.openxmlformats.org/officeDocument/2006/relationships/tags" Target="../tags/tag990.xml"/><Relationship Id="rId73" Type="http://schemas.openxmlformats.org/officeDocument/2006/relationships/tags" Target="../tags/tag989.xml"/><Relationship Id="rId72" Type="http://schemas.openxmlformats.org/officeDocument/2006/relationships/tags" Target="../tags/tag988.xml"/><Relationship Id="rId71" Type="http://schemas.openxmlformats.org/officeDocument/2006/relationships/tags" Target="../tags/tag987.xml"/><Relationship Id="rId70" Type="http://schemas.openxmlformats.org/officeDocument/2006/relationships/tags" Target="../tags/tag986.xml"/><Relationship Id="rId7" Type="http://schemas.openxmlformats.org/officeDocument/2006/relationships/tags" Target="../tags/tag923.xml"/><Relationship Id="rId69" Type="http://schemas.openxmlformats.org/officeDocument/2006/relationships/tags" Target="../tags/tag985.xml"/><Relationship Id="rId68" Type="http://schemas.openxmlformats.org/officeDocument/2006/relationships/tags" Target="../tags/tag984.xml"/><Relationship Id="rId67" Type="http://schemas.openxmlformats.org/officeDocument/2006/relationships/tags" Target="../tags/tag983.xml"/><Relationship Id="rId66" Type="http://schemas.openxmlformats.org/officeDocument/2006/relationships/tags" Target="../tags/tag982.xml"/><Relationship Id="rId65" Type="http://schemas.openxmlformats.org/officeDocument/2006/relationships/tags" Target="../tags/tag981.xml"/><Relationship Id="rId64" Type="http://schemas.openxmlformats.org/officeDocument/2006/relationships/tags" Target="../tags/tag980.xml"/><Relationship Id="rId63" Type="http://schemas.openxmlformats.org/officeDocument/2006/relationships/tags" Target="../tags/tag979.xml"/><Relationship Id="rId62" Type="http://schemas.openxmlformats.org/officeDocument/2006/relationships/tags" Target="../tags/tag978.xml"/><Relationship Id="rId61" Type="http://schemas.openxmlformats.org/officeDocument/2006/relationships/tags" Target="../tags/tag977.xml"/><Relationship Id="rId60" Type="http://schemas.openxmlformats.org/officeDocument/2006/relationships/tags" Target="../tags/tag976.xml"/><Relationship Id="rId6" Type="http://schemas.openxmlformats.org/officeDocument/2006/relationships/tags" Target="../tags/tag922.xml"/><Relationship Id="rId59" Type="http://schemas.openxmlformats.org/officeDocument/2006/relationships/tags" Target="../tags/tag975.xml"/><Relationship Id="rId58" Type="http://schemas.openxmlformats.org/officeDocument/2006/relationships/tags" Target="../tags/tag974.xml"/><Relationship Id="rId57" Type="http://schemas.openxmlformats.org/officeDocument/2006/relationships/tags" Target="../tags/tag973.xml"/><Relationship Id="rId56" Type="http://schemas.openxmlformats.org/officeDocument/2006/relationships/tags" Target="../tags/tag972.xml"/><Relationship Id="rId55" Type="http://schemas.openxmlformats.org/officeDocument/2006/relationships/tags" Target="../tags/tag971.xml"/><Relationship Id="rId54" Type="http://schemas.openxmlformats.org/officeDocument/2006/relationships/tags" Target="../tags/tag970.xml"/><Relationship Id="rId53" Type="http://schemas.openxmlformats.org/officeDocument/2006/relationships/tags" Target="../tags/tag969.xml"/><Relationship Id="rId52" Type="http://schemas.openxmlformats.org/officeDocument/2006/relationships/tags" Target="../tags/tag968.xml"/><Relationship Id="rId51" Type="http://schemas.openxmlformats.org/officeDocument/2006/relationships/tags" Target="../tags/tag967.xml"/><Relationship Id="rId50" Type="http://schemas.openxmlformats.org/officeDocument/2006/relationships/tags" Target="../tags/tag966.xml"/><Relationship Id="rId5" Type="http://schemas.openxmlformats.org/officeDocument/2006/relationships/tags" Target="../tags/tag921.xml"/><Relationship Id="rId49" Type="http://schemas.openxmlformats.org/officeDocument/2006/relationships/tags" Target="../tags/tag965.xml"/><Relationship Id="rId48" Type="http://schemas.openxmlformats.org/officeDocument/2006/relationships/tags" Target="../tags/tag964.xml"/><Relationship Id="rId47" Type="http://schemas.openxmlformats.org/officeDocument/2006/relationships/tags" Target="../tags/tag963.xml"/><Relationship Id="rId46" Type="http://schemas.openxmlformats.org/officeDocument/2006/relationships/tags" Target="../tags/tag962.xml"/><Relationship Id="rId45" Type="http://schemas.openxmlformats.org/officeDocument/2006/relationships/tags" Target="../tags/tag961.xml"/><Relationship Id="rId44" Type="http://schemas.openxmlformats.org/officeDocument/2006/relationships/tags" Target="../tags/tag960.xml"/><Relationship Id="rId43" Type="http://schemas.openxmlformats.org/officeDocument/2006/relationships/tags" Target="../tags/tag959.xml"/><Relationship Id="rId42" Type="http://schemas.openxmlformats.org/officeDocument/2006/relationships/tags" Target="../tags/tag958.xml"/><Relationship Id="rId41" Type="http://schemas.openxmlformats.org/officeDocument/2006/relationships/tags" Target="../tags/tag957.xml"/><Relationship Id="rId40" Type="http://schemas.openxmlformats.org/officeDocument/2006/relationships/tags" Target="../tags/tag956.xml"/><Relationship Id="rId4" Type="http://schemas.openxmlformats.org/officeDocument/2006/relationships/tags" Target="../tags/tag920.xml"/><Relationship Id="rId39" Type="http://schemas.openxmlformats.org/officeDocument/2006/relationships/tags" Target="../tags/tag955.xml"/><Relationship Id="rId38" Type="http://schemas.openxmlformats.org/officeDocument/2006/relationships/tags" Target="../tags/tag954.xml"/><Relationship Id="rId37" Type="http://schemas.openxmlformats.org/officeDocument/2006/relationships/tags" Target="../tags/tag953.xml"/><Relationship Id="rId36" Type="http://schemas.openxmlformats.org/officeDocument/2006/relationships/tags" Target="../tags/tag952.xml"/><Relationship Id="rId35" Type="http://schemas.openxmlformats.org/officeDocument/2006/relationships/tags" Target="../tags/tag951.xml"/><Relationship Id="rId34" Type="http://schemas.openxmlformats.org/officeDocument/2006/relationships/tags" Target="../tags/tag950.xml"/><Relationship Id="rId33" Type="http://schemas.openxmlformats.org/officeDocument/2006/relationships/tags" Target="../tags/tag949.xml"/><Relationship Id="rId32" Type="http://schemas.openxmlformats.org/officeDocument/2006/relationships/tags" Target="../tags/tag948.xml"/><Relationship Id="rId31" Type="http://schemas.openxmlformats.org/officeDocument/2006/relationships/tags" Target="../tags/tag947.xml"/><Relationship Id="rId30" Type="http://schemas.openxmlformats.org/officeDocument/2006/relationships/tags" Target="../tags/tag946.xml"/><Relationship Id="rId3" Type="http://schemas.openxmlformats.org/officeDocument/2006/relationships/tags" Target="../tags/tag919.xml"/><Relationship Id="rId29" Type="http://schemas.openxmlformats.org/officeDocument/2006/relationships/tags" Target="../tags/tag945.xml"/><Relationship Id="rId28" Type="http://schemas.openxmlformats.org/officeDocument/2006/relationships/tags" Target="../tags/tag944.xml"/><Relationship Id="rId27" Type="http://schemas.openxmlformats.org/officeDocument/2006/relationships/tags" Target="../tags/tag943.xml"/><Relationship Id="rId26" Type="http://schemas.openxmlformats.org/officeDocument/2006/relationships/tags" Target="../tags/tag942.xml"/><Relationship Id="rId25" Type="http://schemas.openxmlformats.org/officeDocument/2006/relationships/tags" Target="../tags/tag941.xml"/><Relationship Id="rId24" Type="http://schemas.openxmlformats.org/officeDocument/2006/relationships/tags" Target="../tags/tag940.xml"/><Relationship Id="rId23" Type="http://schemas.openxmlformats.org/officeDocument/2006/relationships/tags" Target="../tags/tag939.xml"/><Relationship Id="rId22" Type="http://schemas.openxmlformats.org/officeDocument/2006/relationships/tags" Target="../tags/tag938.xml"/><Relationship Id="rId21" Type="http://schemas.openxmlformats.org/officeDocument/2006/relationships/tags" Target="../tags/tag937.xml"/><Relationship Id="rId20" Type="http://schemas.openxmlformats.org/officeDocument/2006/relationships/tags" Target="../tags/tag936.xml"/><Relationship Id="rId2" Type="http://schemas.openxmlformats.org/officeDocument/2006/relationships/tags" Target="../tags/tag918.xml"/><Relationship Id="rId19" Type="http://schemas.openxmlformats.org/officeDocument/2006/relationships/tags" Target="../tags/tag935.xml"/><Relationship Id="rId18" Type="http://schemas.openxmlformats.org/officeDocument/2006/relationships/tags" Target="../tags/tag934.xml"/><Relationship Id="rId17" Type="http://schemas.openxmlformats.org/officeDocument/2006/relationships/tags" Target="../tags/tag933.xml"/><Relationship Id="rId16" Type="http://schemas.openxmlformats.org/officeDocument/2006/relationships/tags" Target="../tags/tag932.xml"/><Relationship Id="rId15" Type="http://schemas.openxmlformats.org/officeDocument/2006/relationships/tags" Target="../tags/tag931.xml"/><Relationship Id="rId14" Type="http://schemas.openxmlformats.org/officeDocument/2006/relationships/tags" Target="../tags/tag930.xml"/><Relationship Id="rId13" Type="http://schemas.openxmlformats.org/officeDocument/2006/relationships/tags" Target="../tags/tag929.xml"/><Relationship Id="rId128" Type="http://schemas.openxmlformats.org/officeDocument/2006/relationships/slideLayout" Target="../slideLayouts/slideLayout84.xml"/><Relationship Id="rId127" Type="http://schemas.openxmlformats.org/officeDocument/2006/relationships/tags" Target="../tags/tag1042.xml"/><Relationship Id="rId126" Type="http://schemas.openxmlformats.org/officeDocument/2006/relationships/image" Target="../media/image13.jpeg"/><Relationship Id="rId125" Type="http://schemas.openxmlformats.org/officeDocument/2006/relationships/tags" Target="../tags/tag1041.xml"/><Relationship Id="rId124" Type="http://schemas.openxmlformats.org/officeDocument/2006/relationships/tags" Target="../tags/tag1040.xml"/><Relationship Id="rId123" Type="http://schemas.openxmlformats.org/officeDocument/2006/relationships/tags" Target="../tags/tag1039.xml"/><Relationship Id="rId122" Type="http://schemas.openxmlformats.org/officeDocument/2006/relationships/tags" Target="../tags/tag1038.xml"/><Relationship Id="rId121" Type="http://schemas.openxmlformats.org/officeDocument/2006/relationships/tags" Target="../tags/tag1037.xml"/><Relationship Id="rId120" Type="http://schemas.openxmlformats.org/officeDocument/2006/relationships/tags" Target="../tags/tag1036.xml"/><Relationship Id="rId12" Type="http://schemas.openxmlformats.org/officeDocument/2006/relationships/tags" Target="../tags/tag928.xml"/><Relationship Id="rId119" Type="http://schemas.openxmlformats.org/officeDocument/2006/relationships/tags" Target="../tags/tag1035.xml"/><Relationship Id="rId118" Type="http://schemas.openxmlformats.org/officeDocument/2006/relationships/tags" Target="../tags/tag1034.xml"/><Relationship Id="rId117" Type="http://schemas.openxmlformats.org/officeDocument/2006/relationships/tags" Target="../tags/tag1033.xml"/><Relationship Id="rId116" Type="http://schemas.openxmlformats.org/officeDocument/2006/relationships/tags" Target="../tags/tag1032.xml"/><Relationship Id="rId115" Type="http://schemas.openxmlformats.org/officeDocument/2006/relationships/tags" Target="../tags/tag1031.xml"/><Relationship Id="rId114" Type="http://schemas.openxmlformats.org/officeDocument/2006/relationships/tags" Target="../tags/tag1030.xml"/><Relationship Id="rId113" Type="http://schemas.openxmlformats.org/officeDocument/2006/relationships/tags" Target="../tags/tag1029.xml"/><Relationship Id="rId112" Type="http://schemas.openxmlformats.org/officeDocument/2006/relationships/tags" Target="../tags/tag1028.xml"/><Relationship Id="rId111" Type="http://schemas.openxmlformats.org/officeDocument/2006/relationships/tags" Target="../tags/tag1027.xml"/><Relationship Id="rId110" Type="http://schemas.openxmlformats.org/officeDocument/2006/relationships/tags" Target="../tags/tag1026.xml"/><Relationship Id="rId11" Type="http://schemas.openxmlformats.org/officeDocument/2006/relationships/tags" Target="../tags/tag927.xml"/><Relationship Id="rId109" Type="http://schemas.openxmlformats.org/officeDocument/2006/relationships/tags" Target="../tags/tag1025.xml"/><Relationship Id="rId108" Type="http://schemas.openxmlformats.org/officeDocument/2006/relationships/tags" Target="../tags/tag1024.xml"/><Relationship Id="rId107" Type="http://schemas.openxmlformats.org/officeDocument/2006/relationships/tags" Target="../tags/tag1023.xml"/><Relationship Id="rId106" Type="http://schemas.openxmlformats.org/officeDocument/2006/relationships/tags" Target="../tags/tag1022.xml"/><Relationship Id="rId105" Type="http://schemas.openxmlformats.org/officeDocument/2006/relationships/tags" Target="../tags/tag1021.xml"/><Relationship Id="rId104" Type="http://schemas.openxmlformats.org/officeDocument/2006/relationships/tags" Target="../tags/tag1020.xml"/><Relationship Id="rId103" Type="http://schemas.openxmlformats.org/officeDocument/2006/relationships/tags" Target="../tags/tag1019.xml"/><Relationship Id="rId102" Type="http://schemas.openxmlformats.org/officeDocument/2006/relationships/tags" Target="../tags/tag1018.xml"/><Relationship Id="rId101" Type="http://schemas.openxmlformats.org/officeDocument/2006/relationships/tags" Target="../tags/tag1017.xml"/><Relationship Id="rId100" Type="http://schemas.openxmlformats.org/officeDocument/2006/relationships/tags" Target="../tags/tag1016.xml"/><Relationship Id="rId10" Type="http://schemas.openxmlformats.org/officeDocument/2006/relationships/tags" Target="../tags/tag926.xml"/><Relationship Id="rId1" Type="http://schemas.openxmlformats.org/officeDocument/2006/relationships/tags" Target="../tags/tag917.xml"/></Relationships>
</file>

<file path=ppt/slides/_rels/slide9.xml.rels><?xml version="1.0" encoding="UTF-8" standalone="yes"?>
<Relationships xmlns="http://schemas.openxmlformats.org/package/2006/relationships"><Relationship Id="rId99" Type="http://schemas.openxmlformats.org/officeDocument/2006/relationships/tags" Target="../tags/tag1141.xml"/><Relationship Id="rId98" Type="http://schemas.openxmlformats.org/officeDocument/2006/relationships/tags" Target="../tags/tag1140.xml"/><Relationship Id="rId97" Type="http://schemas.openxmlformats.org/officeDocument/2006/relationships/tags" Target="../tags/tag1139.xml"/><Relationship Id="rId96" Type="http://schemas.openxmlformats.org/officeDocument/2006/relationships/tags" Target="../tags/tag1138.xml"/><Relationship Id="rId95" Type="http://schemas.openxmlformats.org/officeDocument/2006/relationships/tags" Target="../tags/tag1137.xml"/><Relationship Id="rId94" Type="http://schemas.openxmlformats.org/officeDocument/2006/relationships/tags" Target="../tags/tag1136.xml"/><Relationship Id="rId93" Type="http://schemas.openxmlformats.org/officeDocument/2006/relationships/tags" Target="../tags/tag1135.xml"/><Relationship Id="rId92" Type="http://schemas.openxmlformats.org/officeDocument/2006/relationships/tags" Target="../tags/tag1134.xml"/><Relationship Id="rId91" Type="http://schemas.openxmlformats.org/officeDocument/2006/relationships/tags" Target="../tags/tag1133.xml"/><Relationship Id="rId90" Type="http://schemas.openxmlformats.org/officeDocument/2006/relationships/tags" Target="../tags/tag1132.xml"/><Relationship Id="rId9" Type="http://schemas.openxmlformats.org/officeDocument/2006/relationships/tags" Target="../tags/tag1051.xml"/><Relationship Id="rId89" Type="http://schemas.openxmlformats.org/officeDocument/2006/relationships/tags" Target="../tags/tag1131.xml"/><Relationship Id="rId88" Type="http://schemas.openxmlformats.org/officeDocument/2006/relationships/tags" Target="../tags/tag1130.xml"/><Relationship Id="rId87" Type="http://schemas.openxmlformats.org/officeDocument/2006/relationships/tags" Target="../tags/tag1129.xml"/><Relationship Id="rId86" Type="http://schemas.openxmlformats.org/officeDocument/2006/relationships/tags" Target="../tags/tag1128.xml"/><Relationship Id="rId85" Type="http://schemas.openxmlformats.org/officeDocument/2006/relationships/tags" Target="../tags/tag1127.xml"/><Relationship Id="rId84" Type="http://schemas.openxmlformats.org/officeDocument/2006/relationships/tags" Target="../tags/tag1126.xml"/><Relationship Id="rId83" Type="http://schemas.openxmlformats.org/officeDocument/2006/relationships/tags" Target="../tags/tag1125.xml"/><Relationship Id="rId82" Type="http://schemas.openxmlformats.org/officeDocument/2006/relationships/tags" Target="../tags/tag1124.xml"/><Relationship Id="rId81" Type="http://schemas.openxmlformats.org/officeDocument/2006/relationships/tags" Target="../tags/tag1123.xml"/><Relationship Id="rId80" Type="http://schemas.openxmlformats.org/officeDocument/2006/relationships/tags" Target="../tags/tag1122.xml"/><Relationship Id="rId8" Type="http://schemas.openxmlformats.org/officeDocument/2006/relationships/tags" Target="../tags/tag1050.xml"/><Relationship Id="rId79" Type="http://schemas.openxmlformats.org/officeDocument/2006/relationships/tags" Target="../tags/tag1121.xml"/><Relationship Id="rId78" Type="http://schemas.openxmlformats.org/officeDocument/2006/relationships/tags" Target="../tags/tag1120.xml"/><Relationship Id="rId77" Type="http://schemas.openxmlformats.org/officeDocument/2006/relationships/tags" Target="../tags/tag1119.xml"/><Relationship Id="rId76" Type="http://schemas.openxmlformats.org/officeDocument/2006/relationships/tags" Target="../tags/tag1118.xml"/><Relationship Id="rId75" Type="http://schemas.openxmlformats.org/officeDocument/2006/relationships/tags" Target="../tags/tag1117.xml"/><Relationship Id="rId74" Type="http://schemas.openxmlformats.org/officeDocument/2006/relationships/tags" Target="../tags/tag1116.xml"/><Relationship Id="rId73" Type="http://schemas.openxmlformats.org/officeDocument/2006/relationships/tags" Target="../tags/tag1115.xml"/><Relationship Id="rId72" Type="http://schemas.openxmlformats.org/officeDocument/2006/relationships/tags" Target="../tags/tag1114.xml"/><Relationship Id="rId71" Type="http://schemas.openxmlformats.org/officeDocument/2006/relationships/tags" Target="../tags/tag1113.xml"/><Relationship Id="rId70" Type="http://schemas.openxmlformats.org/officeDocument/2006/relationships/tags" Target="../tags/tag1112.xml"/><Relationship Id="rId7" Type="http://schemas.openxmlformats.org/officeDocument/2006/relationships/tags" Target="../tags/tag1049.xml"/><Relationship Id="rId69" Type="http://schemas.openxmlformats.org/officeDocument/2006/relationships/tags" Target="../tags/tag1111.xml"/><Relationship Id="rId68" Type="http://schemas.openxmlformats.org/officeDocument/2006/relationships/tags" Target="../tags/tag1110.xml"/><Relationship Id="rId67" Type="http://schemas.openxmlformats.org/officeDocument/2006/relationships/tags" Target="../tags/tag1109.xml"/><Relationship Id="rId66" Type="http://schemas.openxmlformats.org/officeDocument/2006/relationships/tags" Target="../tags/tag1108.xml"/><Relationship Id="rId65" Type="http://schemas.openxmlformats.org/officeDocument/2006/relationships/tags" Target="../tags/tag1107.xml"/><Relationship Id="rId64" Type="http://schemas.openxmlformats.org/officeDocument/2006/relationships/tags" Target="../tags/tag1106.xml"/><Relationship Id="rId63" Type="http://schemas.openxmlformats.org/officeDocument/2006/relationships/tags" Target="../tags/tag1105.xml"/><Relationship Id="rId62" Type="http://schemas.openxmlformats.org/officeDocument/2006/relationships/tags" Target="../tags/tag1104.xml"/><Relationship Id="rId61" Type="http://schemas.openxmlformats.org/officeDocument/2006/relationships/tags" Target="../tags/tag1103.xml"/><Relationship Id="rId60" Type="http://schemas.openxmlformats.org/officeDocument/2006/relationships/tags" Target="../tags/tag1102.xml"/><Relationship Id="rId6" Type="http://schemas.openxmlformats.org/officeDocument/2006/relationships/tags" Target="../tags/tag1048.xml"/><Relationship Id="rId59" Type="http://schemas.openxmlformats.org/officeDocument/2006/relationships/tags" Target="../tags/tag1101.xml"/><Relationship Id="rId58" Type="http://schemas.openxmlformats.org/officeDocument/2006/relationships/tags" Target="../tags/tag1100.xml"/><Relationship Id="rId57" Type="http://schemas.openxmlformats.org/officeDocument/2006/relationships/tags" Target="../tags/tag1099.xml"/><Relationship Id="rId56" Type="http://schemas.openxmlformats.org/officeDocument/2006/relationships/tags" Target="../tags/tag1098.xml"/><Relationship Id="rId55" Type="http://schemas.openxmlformats.org/officeDocument/2006/relationships/tags" Target="../tags/tag1097.xml"/><Relationship Id="rId54" Type="http://schemas.openxmlformats.org/officeDocument/2006/relationships/tags" Target="../tags/tag1096.xml"/><Relationship Id="rId53" Type="http://schemas.openxmlformats.org/officeDocument/2006/relationships/tags" Target="../tags/tag1095.xml"/><Relationship Id="rId52" Type="http://schemas.openxmlformats.org/officeDocument/2006/relationships/tags" Target="../tags/tag1094.xml"/><Relationship Id="rId51" Type="http://schemas.openxmlformats.org/officeDocument/2006/relationships/tags" Target="../tags/tag1093.xml"/><Relationship Id="rId50" Type="http://schemas.openxmlformats.org/officeDocument/2006/relationships/tags" Target="../tags/tag1092.xml"/><Relationship Id="rId5" Type="http://schemas.openxmlformats.org/officeDocument/2006/relationships/tags" Target="../tags/tag1047.xml"/><Relationship Id="rId49" Type="http://schemas.openxmlformats.org/officeDocument/2006/relationships/tags" Target="../tags/tag1091.xml"/><Relationship Id="rId48" Type="http://schemas.openxmlformats.org/officeDocument/2006/relationships/tags" Target="../tags/tag1090.xml"/><Relationship Id="rId47" Type="http://schemas.openxmlformats.org/officeDocument/2006/relationships/tags" Target="../tags/tag1089.xml"/><Relationship Id="rId46" Type="http://schemas.openxmlformats.org/officeDocument/2006/relationships/tags" Target="../tags/tag1088.xml"/><Relationship Id="rId45" Type="http://schemas.openxmlformats.org/officeDocument/2006/relationships/tags" Target="../tags/tag1087.xml"/><Relationship Id="rId44" Type="http://schemas.openxmlformats.org/officeDocument/2006/relationships/tags" Target="../tags/tag1086.xml"/><Relationship Id="rId43" Type="http://schemas.openxmlformats.org/officeDocument/2006/relationships/tags" Target="../tags/tag1085.xml"/><Relationship Id="rId42" Type="http://schemas.openxmlformats.org/officeDocument/2006/relationships/tags" Target="../tags/tag1084.xml"/><Relationship Id="rId41" Type="http://schemas.openxmlformats.org/officeDocument/2006/relationships/tags" Target="../tags/tag1083.xml"/><Relationship Id="rId40" Type="http://schemas.openxmlformats.org/officeDocument/2006/relationships/tags" Target="../tags/tag1082.xml"/><Relationship Id="rId4" Type="http://schemas.openxmlformats.org/officeDocument/2006/relationships/tags" Target="../tags/tag1046.xml"/><Relationship Id="rId39" Type="http://schemas.openxmlformats.org/officeDocument/2006/relationships/tags" Target="../tags/tag1081.xml"/><Relationship Id="rId38" Type="http://schemas.openxmlformats.org/officeDocument/2006/relationships/tags" Target="../tags/tag1080.xml"/><Relationship Id="rId37" Type="http://schemas.openxmlformats.org/officeDocument/2006/relationships/tags" Target="../tags/tag1079.xml"/><Relationship Id="rId36" Type="http://schemas.openxmlformats.org/officeDocument/2006/relationships/tags" Target="../tags/tag1078.xml"/><Relationship Id="rId35" Type="http://schemas.openxmlformats.org/officeDocument/2006/relationships/tags" Target="../tags/tag1077.xml"/><Relationship Id="rId34" Type="http://schemas.openxmlformats.org/officeDocument/2006/relationships/tags" Target="../tags/tag1076.xml"/><Relationship Id="rId33" Type="http://schemas.openxmlformats.org/officeDocument/2006/relationships/tags" Target="../tags/tag1075.xml"/><Relationship Id="rId32" Type="http://schemas.openxmlformats.org/officeDocument/2006/relationships/tags" Target="../tags/tag1074.xml"/><Relationship Id="rId318" Type="http://schemas.openxmlformats.org/officeDocument/2006/relationships/slideLayout" Target="../slideLayouts/slideLayout95.xml"/><Relationship Id="rId317" Type="http://schemas.openxmlformats.org/officeDocument/2006/relationships/tags" Target="../tags/tag1336.xml"/><Relationship Id="rId316" Type="http://schemas.openxmlformats.org/officeDocument/2006/relationships/image" Target="../media/image2.png"/><Relationship Id="rId315" Type="http://schemas.openxmlformats.org/officeDocument/2006/relationships/tags" Target="../tags/tag1335.xml"/><Relationship Id="rId314" Type="http://schemas.openxmlformats.org/officeDocument/2006/relationships/tags" Target="../tags/tag1334.xml"/><Relationship Id="rId313" Type="http://schemas.openxmlformats.org/officeDocument/2006/relationships/tags" Target="../tags/tag1333.xml"/><Relationship Id="rId312" Type="http://schemas.openxmlformats.org/officeDocument/2006/relationships/tags" Target="../tags/tag1332.xml"/><Relationship Id="rId311" Type="http://schemas.openxmlformats.org/officeDocument/2006/relationships/tags" Target="../tags/tag1331.xml"/><Relationship Id="rId310" Type="http://schemas.openxmlformats.org/officeDocument/2006/relationships/tags" Target="../tags/tag1330.xml"/><Relationship Id="rId31" Type="http://schemas.openxmlformats.org/officeDocument/2006/relationships/tags" Target="../tags/tag1073.xml"/><Relationship Id="rId309" Type="http://schemas.openxmlformats.org/officeDocument/2006/relationships/tags" Target="../tags/tag1329.xml"/><Relationship Id="rId308" Type="http://schemas.openxmlformats.org/officeDocument/2006/relationships/tags" Target="../tags/tag1328.xml"/><Relationship Id="rId307" Type="http://schemas.openxmlformats.org/officeDocument/2006/relationships/tags" Target="../tags/tag1327.xml"/><Relationship Id="rId306" Type="http://schemas.openxmlformats.org/officeDocument/2006/relationships/tags" Target="../tags/tag1326.xml"/><Relationship Id="rId305" Type="http://schemas.openxmlformats.org/officeDocument/2006/relationships/tags" Target="../tags/tag1325.xml"/><Relationship Id="rId304" Type="http://schemas.openxmlformats.org/officeDocument/2006/relationships/tags" Target="../tags/tag1324.xml"/><Relationship Id="rId303" Type="http://schemas.openxmlformats.org/officeDocument/2006/relationships/tags" Target="../tags/tag1323.xml"/><Relationship Id="rId302" Type="http://schemas.openxmlformats.org/officeDocument/2006/relationships/tags" Target="../tags/tag1322.xml"/><Relationship Id="rId301" Type="http://schemas.openxmlformats.org/officeDocument/2006/relationships/tags" Target="../tags/tag1321.xml"/><Relationship Id="rId300" Type="http://schemas.openxmlformats.org/officeDocument/2006/relationships/tags" Target="../tags/tag1320.xml"/><Relationship Id="rId30" Type="http://schemas.openxmlformats.org/officeDocument/2006/relationships/tags" Target="../tags/tag1072.xml"/><Relationship Id="rId3" Type="http://schemas.openxmlformats.org/officeDocument/2006/relationships/tags" Target="../tags/tag1045.xml"/><Relationship Id="rId299" Type="http://schemas.openxmlformats.org/officeDocument/2006/relationships/tags" Target="../tags/tag1319.xml"/><Relationship Id="rId298" Type="http://schemas.openxmlformats.org/officeDocument/2006/relationships/tags" Target="../tags/tag1318.xml"/><Relationship Id="rId297" Type="http://schemas.openxmlformats.org/officeDocument/2006/relationships/tags" Target="../tags/tag1317.xml"/><Relationship Id="rId296" Type="http://schemas.openxmlformats.org/officeDocument/2006/relationships/tags" Target="../tags/tag1316.xml"/><Relationship Id="rId295" Type="http://schemas.openxmlformats.org/officeDocument/2006/relationships/tags" Target="../tags/tag1315.xml"/><Relationship Id="rId294" Type="http://schemas.openxmlformats.org/officeDocument/2006/relationships/tags" Target="../tags/tag1314.xml"/><Relationship Id="rId293" Type="http://schemas.openxmlformats.org/officeDocument/2006/relationships/tags" Target="../tags/tag1313.xml"/><Relationship Id="rId292" Type="http://schemas.openxmlformats.org/officeDocument/2006/relationships/tags" Target="../tags/tag1312.xml"/><Relationship Id="rId291" Type="http://schemas.openxmlformats.org/officeDocument/2006/relationships/tags" Target="../tags/tag1311.xml"/><Relationship Id="rId290" Type="http://schemas.openxmlformats.org/officeDocument/2006/relationships/tags" Target="../tags/tag1310.xml"/><Relationship Id="rId29" Type="http://schemas.openxmlformats.org/officeDocument/2006/relationships/tags" Target="../tags/tag1071.xml"/><Relationship Id="rId289" Type="http://schemas.openxmlformats.org/officeDocument/2006/relationships/tags" Target="../tags/tag1309.xml"/><Relationship Id="rId288" Type="http://schemas.openxmlformats.org/officeDocument/2006/relationships/tags" Target="../tags/tag1308.xml"/><Relationship Id="rId287" Type="http://schemas.openxmlformats.org/officeDocument/2006/relationships/tags" Target="../tags/tag1307.xml"/><Relationship Id="rId286" Type="http://schemas.openxmlformats.org/officeDocument/2006/relationships/tags" Target="../tags/tag1306.xml"/><Relationship Id="rId285" Type="http://schemas.openxmlformats.org/officeDocument/2006/relationships/tags" Target="../tags/tag1305.xml"/><Relationship Id="rId284" Type="http://schemas.openxmlformats.org/officeDocument/2006/relationships/tags" Target="../tags/tag1304.xml"/><Relationship Id="rId283" Type="http://schemas.openxmlformats.org/officeDocument/2006/relationships/tags" Target="../tags/tag1303.xml"/><Relationship Id="rId282" Type="http://schemas.openxmlformats.org/officeDocument/2006/relationships/tags" Target="../tags/tag1302.xml"/><Relationship Id="rId281" Type="http://schemas.openxmlformats.org/officeDocument/2006/relationships/tags" Target="../tags/tag1301.xml"/><Relationship Id="rId280" Type="http://schemas.openxmlformats.org/officeDocument/2006/relationships/tags" Target="../tags/tag1300.xml"/><Relationship Id="rId28" Type="http://schemas.openxmlformats.org/officeDocument/2006/relationships/tags" Target="../tags/tag1070.xml"/><Relationship Id="rId279" Type="http://schemas.openxmlformats.org/officeDocument/2006/relationships/tags" Target="../tags/tag1299.xml"/><Relationship Id="rId278" Type="http://schemas.openxmlformats.org/officeDocument/2006/relationships/tags" Target="../tags/tag1298.xml"/><Relationship Id="rId277" Type="http://schemas.openxmlformats.org/officeDocument/2006/relationships/tags" Target="../tags/tag1297.xml"/><Relationship Id="rId276" Type="http://schemas.openxmlformats.org/officeDocument/2006/relationships/tags" Target="../tags/tag1296.xml"/><Relationship Id="rId275" Type="http://schemas.openxmlformats.org/officeDocument/2006/relationships/tags" Target="../tags/tag1295.xml"/><Relationship Id="rId274" Type="http://schemas.openxmlformats.org/officeDocument/2006/relationships/tags" Target="../tags/tag1294.xml"/><Relationship Id="rId273" Type="http://schemas.openxmlformats.org/officeDocument/2006/relationships/tags" Target="../tags/tag1293.xml"/><Relationship Id="rId272" Type="http://schemas.openxmlformats.org/officeDocument/2006/relationships/tags" Target="../tags/tag1292.xml"/><Relationship Id="rId271" Type="http://schemas.openxmlformats.org/officeDocument/2006/relationships/tags" Target="../tags/tag1291.xml"/><Relationship Id="rId270" Type="http://schemas.openxmlformats.org/officeDocument/2006/relationships/tags" Target="../tags/tag1290.xml"/><Relationship Id="rId27" Type="http://schemas.openxmlformats.org/officeDocument/2006/relationships/tags" Target="../tags/tag1069.xml"/><Relationship Id="rId269" Type="http://schemas.openxmlformats.org/officeDocument/2006/relationships/tags" Target="../tags/tag1289.xml"/><Relationship Id="rId268" Type="http://schemas.openxmlformats.org/officeDocument/2006/relationships/tags" Target="../tags/tag1288.xml"/><Relationship Id="rId267" Type="http://schemas.openxmlformats.org/officeDocument/2006/relationships/tags" Target="../tags/tag1287.xml"/><Relationship Id="rId266" Type="http://schemas.openxmlformats.org/officeDocument/2006/relationships/tags" Target="../tags/tag1286.xml"/><Relationship Id="rId265" Type="http://schemas.openxmlformats.org/officeDocument/2006/relationships/tags" Target="../tags/tag1285.xml"/><Relationship Id="rId264" Type="http://schemas.openxmlformats.org/officeDocument/2006/relationships/tags" Target="../tags/tag1284.xml"/><Relationship Id="rId263" Type="http://schemas.openxmlformats.org/officeDocument/2006/relationships/tags" Target="../tags/tag1283.xml"/><Relationship Id="rId262" Type="http://schemas.openxmlformats.org/officeDocument/2006/relationships/tags" Target="../tags/tag1282.xml"/><Relationship Id="rId261" Type="http://schemas.openxmlformats.org/officeDocument/2006/relationships/tags" Target="../tags/tag1281.xml"/><Relationship Id="rId260" Type="http://schemas.openxmlformats.org/officeDocument/2006/relationships/tags" Target="../tags/tag1280.xml"/><Relationship Id="rId26" Type="http://schemas.openxmlformats.org/officeDocument/2006/relationships/tags" Target="../tags/tag1068.xml"/><Relationship Id="rId259" Type="http://schemas.openxmlformats.org/officeDocument/2006/relationships/tags" Target="../tags/tag1279.xml"/><Relationship Id="rId258" Type="http://schemas.openxmlformats.org/officeDocument/2006/relationships/tags" Target="../tags/tag1278.xml"/><Relationship Id="rId257" Type="http://schemas.openxmlformats.org/officeDocument/2006/relationships/tags" Target="../tags/tag1277.xml"/><Relationship Id="rId256" Type="http://schemas.openxmlformats.org/officeDocument/2006/relationships/tags" Target="../tags/tag1276.xml"/><Relationship Id="rId255" Type="http://schemas.openxmlformats.org/officeDocument/2006/relationships/tags" Target="../tags/tag1275.xml"/><Relationship Id="rId254" Type="http://schemas.openxmlformats.org/officeDocument/2006/relationships/image" Target="../media/image35.png"/><Relationship Id="rId253" Type="http://schemas.openxmlformats.org/officeDocument/2006/relationships/tags" Target="../tags/tag1274.xml"/><Relationship Id="rId252" Type="http://schemas.openxmlformats.org/officeDocument/2006/relationships/tags" Target="../tags/tag1273.xml"/><Relationship Id="rId251" Type="http://schemas.openxmlformats.org/officeDocument/2006/relationships/tags" Target="../tags/tag1272.xml"/><Relationship Id="rId250" Type="http://schemas.openxmlformats.org/officeDocument/2006/relationships/tags" Target="../tags/tag1271.xml"/><Relationship Id="rId25" Type="http://schemas.openxmlformats.org/officeDocument/2006/relationships/tags" Target="../tags/tag1067.xml"/><Relationship Id="rId249" Type="http://schemas.openxmlformats.org/officeDocument/2006/relationships/tags" Target="../tags/tag1270.xml"/><Relationship Id="rId248" Type="http://schemas.openxmlformats.org/officeDocument/2006/relationships/tags" Target="../tags/tag1269.xml"/><Relationship Id="rId247" Type="http://schemas.openxmlformats.org/officeDocument/2006/relationships/tags" Target="../tags/tag1268.xml"/><Relationship Id="rId246" Type="http://schemas.openxmlformats.org/officeDocument/2006/relationships/tags" Target="../tags/tag1267.xml"/><Relationship Id="rId245" Type="http://schemas.openxmlformats.org/officeDocument/2006/relationships/tags" Target="../tags/tag1266.xml"/><Relationship Id="rId244" Type="http://schemas.openxmlformats.org/officeDocument/2006/relationships/tags" Target="../tags/tag1265.xml"/><Relationship Id="rId243" Type="http://schemas.openxmlformats.org/officeDocument/2006/relationships/tags" Target="../tags/tag1264.xml"/><Relationship Id="rId242" Type="http://schemas.openxmlformats.org/officeDocument/2006/relationships/tags" Target="../tags/tag1263.xml"/><Relationship Id="rId241" Type="http://schemas.openxmlformats.org/officeDocument/2006/relationships/tags" Target="../tags/tag1262.xml"/><Relationship Id="rId240" Type="http://schemas.openxmlformats.org/officeDocument/2006/relationships/tags" Target="../tags/tag1261.xml"/><Relationship Id="rId24" Type="http://schemas.openxmlformats.org/officeDocument/2006/relationships/tags" Target="../tags/tag1066.xml"/><Relationship Id="rId239" Type="http://schemas.openxmlformats.org/officeDocument/2006/relationships/tags" Target="../tags/tag1260.xml"/><Relationship Id="rId238" Type="http://schemas.openxmlformats.org/officeDocument/2006/relationships/tags" Target="../tags/tag1259.xml"/><Relationship Id="rId237" Type="http://schemas.openxmlformats.org/officeDocument/2006/relationships/tags" Target="../tags/tag1258.xml"/><Relationship Id="rId236" Type="http://schemas.openxmlformats.org/officeDocument/2006/relationships/tags" Target="../tags/tag1257.xml"/><Relationship Id="rId235" Type="http://schemas.openxmlformats.org/officeDocument/2006/relationships/tags" Target="../tags/tag1256.xml"/><Relationship Id="rId234" Type="http://schemas.openxmlformats.org/officeDocument/2006/relationships/tags" Target="../tags/tag1255.xml"/><Relationship Id="rId233" Type="http://schemas.openxmlformats.org/officeDocument/2006/relationships/tags" Target="../tags/tag1254.xml"/><Relationship Id="rId232" Type="http://schemas.openxmlformats.org/officeDocument/2006/relationships/tags" Target="../tags/tag1253.xml"/><Relationship Id="rId231" Type="http://schemas.openxmlformats.org/officeDocument/2006/relationships/tags" Target="../tags/tag1252.xml"/><Relationship Id="rId230" Type="http://schemas.openxmlformats.org/officeDocument/2006/relationships/tags" Target="../tags/tag1251.xml"/><Relationship Id="rId23" Type="http://schemas.openxmlformats.org/officeDocument/2006/relationships/tags" Target="../tags/tag1065.xml"/><Relationship Id="rId229" Type="http://schemas.openxmlformats.org/officeDocument/2006/relationships/image" Target="../media/image34.png"/><Relationship Id="rId228" Type="http://schemas.openxmlformats.org/officeDocument/2006/relationships/tags" Target="../tags/tag1250.xml"/><Relationship Id="rId227" Type="http://schemas.openxmlformats.org/officeDocument/2006/relationships/tags" Target="../tags/tag1249.xml"/><Relationship Id="rId226" Type="http://schemas.openxmlformats.org/officeDocument/2006/relationships/tags" Target="../tags/tag1248.xml"/><Relationship Id="rId225" Type="http://schemas.openxmlformats.org/officeDocument/2006/relationships/tags" Target="../tags/tag1247.xml"/><Relationship Id="rId224" Type="http://schemas.openxmlformats.org/officeDocument/2006/relationships/tags" Target="../tags/tag1246.xml"/><Relationship Id="rId223" Type="http://schemas.openxmlformats.org/officeDocument/2006/relationships/tags" Target="../tags/tag1245.xml"/><Relationship Id="rId222" Type="http://schemas.openxmlformats.org/officeDocument/2006/relationships/tags" Target="../tags/tag1244.xml"/><Relationship Id="rId221" Type="http://schemas.openxmlformats.org/officeDocument/2006/relationships/tags" Target="../tags/tag1243.xml"/><Relationship Id="rId220" Type="http://schemas.openxmlformats.org/officeDocument/2006/relationships/tags" Target="../tags/tag1242.xml"/><Relationship Id="rId22" Type="http://schemas.openxmlformats.org/officeDocument/2006/relationships/tags" Target="../tags/tag1064.xml"/><Relationship Id="rId219" Type="http://schemas.openxmlformats.org/officeDocument/2006/relationships/tags" Target="../tags/tag1241.xml"/><Relationship Id="rId218" Type="http://schemas.openxmlformats.org/officeDocument/2006/relationships/tags" Target="../tags/tag1240.xml"/><Relationship Id="rId217" Type="http://schemas.openxmlformats.org/officeDocument/2006/relationships/tags" Target="../tags/tag1239.xml"/><Relationship Id="rId216" Type="http://schemas.openxmlformats.org/officeDocument/2006/relationships/tags" Target="../tags/tag1238.xml"/><Relationship Id="rId215" Type="http://schemas.openxmlformats.org/officeDocument/2006/relationships/tags" Target="../tags/tag1237.xml"/><Relationship Id="rId214" Type="http://schemas.openxmlformats.org/officeDocument/2006/relationships/tags" Target="../tags/tag1236.xml"/><Relationship Id="rId213" Type="http://schemas.openxmlformats.org/officeDocument/2006/relationships/tags" Target="../tags/tag1235.xml"/><Relationship Id="rId212" Type="http://schemas.openxmlformats.org/officeDocument/2006/relationships/tags" Target="../tags/tag1234.xml"/><Relationship Id="rId211" Type="http://schemas.openxmlformats.org/officeDocument/2006/relationships/tags" Target="../tags/tag1233.xml"/><Relationship Id="rId210" Type="http://schemas.openxmlformats.org/officeDocument/2006/relationships/tags" Target="../tags/tag1232.xml"/><Relationship Id="rId21" Type="http://schemas.openxmlformats.org/officeDocument/2006/relationships/tags" Target="../tags/tag1063.xml"/><Relationship Id="rId209" Type="http://schemas.openxmlformats.org/officeDocument/2006/relationships/tags" Target="../tags/tag1231.xml"/><Relationship Id="rId208" Type="http://schemas.openxmlformats.org/officeDocument/2006/relationships/tags" Target="../tags/tag1230.xml"/><Relationship Id="rId207" Type="http://schemas.openxmlformats.org/officeDocument/2006/relationships/image" Target="../media/image33.png"/><Relationship Id="rId206" Type="http://schemas.openxmlformats.org/officeDocument/2006/relationships/image" Target="../media/image32.png"/><Relationship Id="rId205" Type="http://schemas.openxmlformats.org/officeDocument/2006/relationships/image" Target="../media/image31.png"/><Relationship Id="rId204" Type="http://schemas.openxmlformats.org/officeDocument/2006/relationships/image" Target="../media/image30.png"/><Relationship Id="rId203" Type="http://schemas.openxmlformats.org/officeDocument/2006/relationships/image" Target="../media/image29.png"/><Relationship Id="rId202" Type="http://schemas.openxmlformats.org/officeDocument/2006/relationships/image" Target="../media/image28.png"/><Relationship Id="rId201" Type="http://schemas.openxmlformats.org/officeDocument/2006/relationships/image" Target="../media/image27.png"/><Relationship Id="rId200" Type="http://schemas.openxmlformats.org/officeDocument/2006/relationships/image" Target="../media/image26.png"/><Relationship Id="rId20" Type="http://schemas.openxmlformats.org/officeDocument/2006/relationships/tags" Target="../tags/tag1062.xml"/><Relationship Id="rId2" Type="http://schemas.openxmlformats.org/officeDocument/2006/relationships/tags" Target="../tags/tag1044.xml"/><Relationship Id="rId199" Type="http://schemas.openxmlformats.org/officeDocument/2006/relationships/image" Target="../media/image25.png"/><Relationship Id="rId198" Type="http://schemas.openxmlformats.org/officeDocument/2006/relationships/image" Target="../media/image24.png"/><Relationship Id="rId197" Type="http://schemas.openxmlformats.org/officeDocument/2006/relationships/image" Target="../media/image23.png"/><Relationship Id="rId196" Type="http://schemas.openxmlformats.org/officeDocument/2006/relationships/image" Target="../media/image22.png"/><Relationship Id="rId195" Type="http://schemas.openxmlformats.org/officeDocument/2006/relationships/image" Target="../media/image21.png"/><Relationship Id="rId194" Type="http://schemas.openxmlformats.org/officeDocument/2006/relationships/image" Target="../media/image20.png"/><Relationship Id="rId193" Type="http://schemas.openxmlformats.org/officeDocument/2006/relationships/image" Target="../media/image19.png"/><Relationship Id="rId192" Type="http://schemas.openxmlformats.org/officeDocument/2006/relationships/image" Target="../media/image18.png"/><Relationship Id="rId191" Type="http://schemas.openxmlformats.org/officeDocument/2006/relationships/image" Target="../media/image17.png"/><Relationship Id="rId190" Type="http://schemas.openxmlformats.org/officeDocument/2006/relationships/image" Target="../media/image16.png"/><Relationship Id="rId19" Type="http://schemas.openxmlformats.org/officeDocument/2006/relationships/tags" Target="../tags/tag1061.xml"/><Relationship Id="rId189" Type="http://schemas.openxmlformats.org/officeDocument/2006/relationships/image" Target="../media/image15.png"/><Relationship Id="rId188" Type="http://schemas.openxmlformats.org/officeDocument/2006/relationships/image" Target="../media/image14.png"/><Relationship Id="rId187" Type="http://schemas.openxmlformats.org/officeDocument/2006/relationships/tags" Target="../tags/tag1229.xml"/><Relationship Id="rId186" Type="http://schemas.openxmlformats.org/officeDocument/2006/relationships/tags" Target="../tags/tag1228.xml"/><Relationship Id="rId185" Type="http://schemas.openxmlformats.org/officeDocument/2006/relationships/tags" Target="../tags/tag1227.xml"/><Relationship Id="rId184" Type="http://schemas.openxmlformats.org/officeDocument/2006/relationships/tags" Target="../tags/tag1226.xml"/><Relationship Id="rId183" Type="http://schemas.openxmlformats.org/officeDocument/2006/relationships/tags" Target="../tags/tag1225.xml"/><Relationship Id="rId182" Type="http://schemas.openxmlformats.org/officeDocument/2006/relationships/tags" Target="../tags/tag1224.xml"/><Relationship Id="rId181" Type="http://schemas.openxmlformats.org/officeDocument/2006/relationships/tags" Target="../tags/tag1223.xml"/><Relationship Id="rId180" Type="http://schemas.openxmlformats.org/officeDocument/2006/relationships/tags" Target="../tags/tag1222.xml"/><Relationship Id="rId18" Type="http://schemas.openxmlformats.org/officeDocument/2006/relationships/tags" Target="../tags/tag1060.xml"/><Relationship Id="rId179" Type="http://schemas.openxmlformats.org/officeDocument/2006/relationships/tags" Target="../tags/tag1221.xml"/><Relationship Id="rId178" Type="http://schemas.openxmlformats.org/officeDocument/2006/relationships/tags" Target="../tags/tag1220.xml"/><Relationship Id="rId177" Type="http://schemas.openxmlformats.org/officeDocument/2006/relationships/tags" Target="../tags/tag1219.xml"/><Relationship Id="rId176" Type="http://schemas.openxmlformats.org/officeDocument/2006/relationships/tags" Target="../tags/tag1218.xml"/><Relationship Id="rId175" Type="http://schemas.openxmlformats.org/officeDocument/2006/relationships/tags" Target="../tags/tag1217.xml"/><Relationship Id="rId174" Type="http://schemas.openxmlformats.org/officeDocument/2006/relationships/tags" Target="../tags/tag1216.xml"/><Relationship Id="rId173" Type="http://schemas.openxmlformats.org/officeDocument/2006/relationships/tags" Target="../tags/tag1215.xml"/><Relationship Id="rId172" Type="http://schemas.openxmlformats.org/officeDocument/2006/relationships/tags" Target="../tags/tag1214.xml"/><Relationship Id="rId171" Type="http://schemas.openxmlformats.org/officeDocument/2006/relationships/tags" Target="../tags/tag1213.xml"/><Relationship Id="rId170" Type="http://schemas.openxmlformats.org/officeDocument/2006/relationships/tags" Target="../tags/tag1212.xml"/><Relationship Id="rId17" Type="http://schemas.openxmlformats.org/officeDocument/2006/relationships/tags" Target="../tags/tag1059.xml"/><Relationship Id="rId169" Type="http://schemas.openxmlformats.org/officeDocument/2006/relationships/tags" Target="../tags/tag1211.xml"/><Relationship Id="rId168" Type="http://schemas.openxmlformats.org/officeDocument/2006/relationships/tags" Target="../tags/tag1210.xml"/><Relationship Id="rId167" Type="http://schemas.openxmlformats.org/officeDocument/2006/relationships/tags" Target="../tags/tag1209.xml"/><Relationship Id="rId166" Type="http://schemas.openxmlformats.org/officeDocument/2006/relationships/tags" Target="../tags/tag1208.xml"/><Relationship Id="rId165" Type="http://schemas.openxmlformats.org/officeDocument/2006/relationships/tags" Target="../tags/tag1207.xml"/><Relationship Id="rId164" Type="http://schemas.openxmlformats.org/officeDocument/2006/relationships/tags" Target="../tags/tag1206.xml"/><Relationship Id="rId163" Type="http://schemas.openxmlformats.org/officeDocument/2006/relationships/tags" Target="../tags/tag1205.xml"/><Relationship Id="rId162" Type="http://schemas.openxmlformats.org/officeDocument/2006/relationships/tags" Target="../tags/tag1204.xml"/><Relationship Id="rId161" Type="http://schemas.openxmlformats.org/officeDocument/2006/relationships/tags" Target="../tags/tag1203.xml"/><Relationship Id="rId160" Type="http://schemas.openxmlformats.org/officeDocument/2006/relationships/tags" Target="../tags/tag1202.xml"/><Relationship Id="rId16" Type="http://schemas.openxmlformats.org/officeDocument/2006/relationships/tags" Target="../tags/tag1058.xml"/><Relationship Id="rId159" Type="http://schemas.openxmlformats.org/officeDocument/2006/relationships/tags" Target="../tags/tag1201.xml"/><Relationship Id="rId158" Type="http://schemas.openxmlformats.org/officeDocument/2006/relationships/tags" Target="../tags/tag1200.xml"/><Relationship Id="rId157" Type="http://schemas.openxmlformats.org/officeDocument/2006/relationships/tags" Target="../tags/tag1199.xml"/><Relationship Id="rId156" Type="http://schemas.openxmlformats.org/officeDocument/2006/relationships/tags" Target="../tags/tag1198.xml"/><Relationship Id="rId155" Type="http://schemas.openxmlformats.org/officeDocument/2006/relationships/tags" Target="../tags/tag1197.xml"/><Relationship Id="rId154" Type="http://schemas.openxmlformats.org/officeDocument/2006/relationships/tags" Target="../tags/tag1196.xml"/><Relationship Id="rId153" Type="http://schemas.openxmlformats.org/officeDocument/2006/relationships/tags" Target="../tags/tag1195.xml"/><Relationship Id="rId152" Type="http://schemas.openxmlformats.org/officeDocument/2006/relationships/tags" Target="../tags/tag1194.xml"/><Relationship Id="rId151" Type="http://schemas.openxmlformats.org/officeDocument/2006/relationships/tags" Target="../tags/tag1193.xml"/><Relationship Id="rId150" Type="http://schemas.openxmlformats.org/officeDocument/2006/relationships/tags" Target="../tags/tag1192.xml"/><Relationship Id="rId15" Type="http://schemas.openxmlformats.org/officeDocument/2006/relationships/tags" Target="../tags/tag1057.xml"/><Relationship Id="rId149" Type="http://schemas.openxmlformats.org/officeDocument/2006/relationships/tags" Target="../tags/tag1191.xml"/><Relationship Id="rId148" Type="http://schemas.openxmlformats.org/officeDocument/2006/relationships/tags" Target="../tags/tag1190.xml"/><Relationship Id="rId147" Type="http://schemas.openxmlformats.org/officeDocument/2006/relationships/tags" Target="../tags/tag1189.xml"/><Relationship Id="rId146" Type="http://schemas.openxmlformats.org/officeDocument/2006/relationships/tags" Target="../tags/tag1188.xml"/><Relationship Id="rId145" Type="http://schemas.openxmlformats.org/officeDocument/2006/relationships/tags" Target="../tags/tag1187.xml"/><Relationship Id="rId144" Type="http://schemas.openxmlformats.org/officeDocument/2006/relationships/tags" Target="../tags/tag1186.xml"/><Relationship Id="rId143" Type="http://schemas.openxmlformats.org/officeDocument/2006/relationships/tags" Target="../tags/tag1185.xml"/><Relationship Id="rId142" Type="http://schemas.openxmlformats.org/officeDocument/2006/relationships/tags" Target="../tags/tag1184.xml"/><Relationship Id="rId141" Type="http://schemas.openxmlformats.org/officeDocument/2006/relationships/tags" Target="../tags/tag1183.xml"/><Relationship Id="rId140" Type="http://schemas.openxmlformats.org/officeDocument/2006/relationships/tags" Target="../tags/tag1182.xml"/><Relationship Id="rId14" Type="http://schemas.openxmlformats.org/officeDocument/2006/relationships/tags" Target="../tags/tag1056.xml"/><Relationship Id="rId139" Type="http://schemas.openxmlformats.org/officeDocument/2006/relationships/tags" Target="../tags/tag1181.xml"/><Relationship Id="rId138" Type="http://schemas.openxmlformats.org/officeDocument/2006/relationships/tags" Target="../tags/tag1180.xml"/><Relationship Id="rId137" Type="http://schemas.openxmlformats.org/officeDocument/2006/relationships/tags" Target="../tags/tag1179.xml"/><Relationship Id="rId136" Type="http://schemas.openxmlformats.org/officeDocument/2006/relationships/tags" Target="../tags/tag1178.xml"/><Relationship Id="rId135" Type="http://schemas.openxmlformats.org/officeDocument/2006/relationships/tags" Target="../tags/tag1177.xml"/><Relationship Id="rId134" Type="http://schemas.openxmlformats.org/officeDocument/2006/relationships/tags" Target="../tags/tag1176.xml"/><Relationship Id="rId133" Type="http://schemas.openxmlformats.org/officeDocument/2006/relationships/tags" Target="../tags/tag1175.xml"/><Relationship Id="rId132" Type="http://schemas.openxmlformats.org/officeDocument/2006/relationships/tags" Target="../tags/tag1174.xml"/><Relationship Id="rId131" Type="http://schemas.openxmlformats.org/officeDocument/2006/relationships/tags" Target="../tags/tag1173.xml"/><Relationship Id="rId130" Type="http://schemas.openxmlformats.org/officeDocument/2006/relationships/tags" Target="../tags/tag1172.xml"/><Relationship Id="rId13" Type="http://schemas.openxmlformats.org/officeDocument/2006/relationships/tags" Target="../tags/tag1055.xml"/><Relationship Id="rId129" Type="http://schemas.openxmlformats.org/officeDocument/2006/relationships/tags" Target="../tags/tag1171.xml"/><Relationship Id="rId128" Type="http://schemas.openxmlformats.org/officeDocument/2006/relationships/tags" Target="../tags/tag1170.xml"/><Relationship Id="rId127" Type="http://schemas.openxmlformats.org/officeDocument/2006/relationships/tags" Target="../tags/tag1169.xml"/><Relationship Id="rId126" Type="http://schemas.openxmlformats.org/officeDocument/2006/relationships/tags" Target="../tags/tag1168.xml"/><Relationship Id="rId125" Type="http://schemas.openxmlformats.org/officeDocument/2006/relationships/tags" Target="../tags/tag1167.xml"/><Relationship Id="rId124" Type="http://schemas.openxmlformats.org/officeDocument/2006/relationships/tags" Target="../tags/tag1166.xml"/><Relationship Id="rId123" Type="http://schemas.openxmlformats.org/officeDocument/2006/relationships/tags" Target="../tags/tag1165.xml"/><Relationship Id="rId122" Type="http://schemas.openxmlformats.org/officeDocument/2006/relationships/tags" Target="../tags/tag1164.xml"/><Relationship Id="rId121" Type="http://schemas.openxmlformats.org/officeDocument/2006/relationships/tags" Target="../tags/tag1163.xml"/><Relationship Id="rId120" Type="http://schemas.openxmlformats.org/officeDocument/2006/relationships/tags" Target="../tags/tag1162.xml"/><Relationship Id="rId12" Type="http://schemas.openxmlformats.org/officeDocument/2006/relationships/tags" Target="../tags/tag1054.xml"/><Relationship Id="rId119" Type="http://schemas.openxmlformats.org/officeDocument/2006/relationships/tags" Target="../tags/tag1161.xml"/><Relationship Id="rId118" Type="http://schemas.openxmlformats.org/officeDocument/2006/relationships/tags" Target="../tags/tag1160.xml"/><Relationship Id="rId117" Type="http://schemas.openxmlformats.org/officeDocument/2006/relationships/tags" Target="../tags/tag1159.xml"/><Relationship Id="rId116" Type="http://schemas.openxmlformats.org/officeDocument/2006/relationships/tags" Target="../tags/tag1158.xml"/><Relationship Id="rId115" Type="http://schemas.openxmlformats.org/officeDocument/2006/relationships/tags" Target="../tags/tag1157.xml"/><Relationship Id="rId114" Type="http://schemas.openxmlformats.org/officeDocument/2006/relationships/tags" Target="../tags/tag1156.xml"/><Relationship Id="rId113" Type="http://schemas.openxmlformats.org/officeDocument/2006/relationships/tags" Target="../tags/tag1155.xml"/><Relationship Id="rId112" Type="http://schemas.openxmlformats.org/officeDocument/2006/relationships/tags" Target="../tags/tag1154.xml"/><Relationship Id="rId111" Type="http://schemas.openxmlformats.org/officeDocument/2006/relationships/tags" Target="../tags/tag1153.xml"/><Relationship Id="rId110" Type="http://schemas.openxmlformats.org/officeDocument/2006/relationships/tags" Target="../tags/tag1152.xml"/><Relationship Id="rId11" Type="http://schemas.openxmlformats.org/officeDocument/2006/relationships/tags" Target="../tags/tag1053.xml"/><Relationship Id="rId109" Type="http://schemas.openxmlformats.org/officeDocument/2006/relationships/tags" Target="../tags/tag1151.xml"/><Relationship Id="rId108" Type="http://schemas.openxmlformats.org/officeDocument/2006/relationships/tags" Target="../tags/tag1150.xml"/><Relationship Id="rId107" Type="http://schemas.openxmlformats.org/officeDocument/2006/relationships/tags" Target="../tags/tag1149.xml"/><Relationship Id="rId106" Type="http://schemas.openxmlformats.org/officeDocument/2006/relationships/tags" Target="../tags/tag1148.xml"/><Relationship Id="rId105" Type="http://schemas.openxmlformats.org/officeDocument/2006/relationships/tags" Target="../tags/tag1147.xml"/><Relationship Id="rId104" Type="http://schemas.openxmlformats.org/officeDocument/2006/relationships/tags" Target="../tags/tag1146.xml"/><Relationship Id="rId103" Type="http://schemas.openxmlformats.org/officeDocument/2006/relationships/tags" Target="../tags/tag1145.xml"/><Relationship Id="rId102" Type="http://schemas.openxmlformats.org/officeDocument/2006/relationships/tags" Target="../tags/tag1144.xml"/><Relationship Id="rId101" Type="http://schemas.openxmlformats.org/officeDocument/2006/relationships/tags" Target="../tags/tag1143.xml"/><Relationship Id="rId100" Type="http://schemas.openxmlformats.org/officeDocument/2006/relationships/tags" Target="../tags/tag1142.xml"/><Relationship Id="rId10" Type="http://schemas.openxmlformats.org/officeDocument/2006/relationships/tags" Target="../tags/tag1052.xml"/><Relationship Id="rId1" Type="http://schemas.openxmlformats.org/officeDocument/2006/relationships/tags" Target="../tags/tag104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A_矩形 4"/>
          <p:cNvSpPr/>
          <p:nvPr>
            <p:custDataLst>
              <p:tags r:id="rId1"/>
            </p:custDataLst>
          </p:nvPr>
        </p:nvSpPr>
        <p:spPr>
          <a:xfrm>
            <a:off x="0" y="0"/>
            <a:ext cx="12192000" cy="6858000"/>
          </a:xfrm>
          <a:prstGeom prst="rect">
            <a:avLst/>
          </a:prstGeom>
          <a:solidFill>
            <a:srgbClr val="EF524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等线" panose="02010600030101010101" charset="-122"/>
              <a:cs typeface="+mn-cs"/>
            </a:endParaRPr>
          </a:p>
        </p:txBody>
      </p:sp>
      <p:sp>
        <p:nvSpPr>
          <p:cNvPr id="6" name="PA_矩形 5"/>
          <p:cNvSpPr/>
          <p:nvPr>
            <p:custDataLst>
              <p:tags r:id="rId2"/>
            </p:custDataLst>
          </p:nvPr>
        </p:nvSpPr>
        <p:spPr>
          <a:xfrm>
            <a:off x="0" y="0"/>
            <a:ext cx="12191365" cy="6858000"/>
          </a:xfrm>
          <a:prstGeom prst="rect">
            <a:avLst/>
          </a:prstGeom>
          <a:solidFill>
            <a:srgbClr val="8AD1C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等线" panose="02010600030101010101" charset="-122"/>
              <a:cs typeface="+mn-cs"/>
            </a:endParaRPr>
          </a:p>
        </p:txBody>
      </p:sp>
      <p:sp>
        <p:nvSpPr>
          <p:cNvPr id="7" name="PA_矩形 6"/>
          <p:cNvSpPr/>
          <p:nvPr>
            <p:custDataLst>
              <p:tags r:id="rId3"/>
            </p:custDataLst>
          </p:nvPr>
        </p:nvSpPr>
        <p:spPr>
          <a:xfrm>
            <a:off x="0" y="0"/>
            <a:ext cx="12191365" cy="6858000"/>
          </a:xfrm>
          <a:prstGeom prst="rect">
            <a:avLst/>
          </a:prstGeom>
          <a:solidFill>
            <a:srgbClr val="FDCC1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等线" panose="02010600030101010101" charset="-122"/>
              <a:cs typeface="+mn-cs"/>
            </a:endParaRPr>
          </a:p>
        </p:txBody>
      </p:sp>
      <p:sp>
        <p:nvSpPr>
          <p:cNvPr id="11" name="文本框 1"/>
          <p:cNvSpPr txBox="1"/>
          <p:nvPr>
            <p:custDataLst>
              <p:tags r:id="rId4"/>
            </p:custDataLst>
          </p:nvPr>
        </p:nvSpPr>
        <p:spPr>
          <a:xfrm>
            <a:off x="3740727" y="3044915"/>
            <a:ext cx="4710546" cy="76835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4400" b="1" noProof="0" dirty="0">
                <a:ln>
                  <a:noFill/>
                </a:ln>
                <a:solidFill>
                  <a:srgbClr val="FFFFFF"/>
                </a:solidFill>
                <a:effectLst/>
                <a:uLnTx/>
                <a:uFillTx/>
                <a:latin typeface="Broadway" panose="04040905080B02020502" pitchFamily="82" charset="0"/>
                <a:ea typeface="等线" panose="02010600030101010101" charset="-122"/>
                <a:sym typeface="+mn-ea"/>
              </a:rPr>
              <a:t>乐刻健身房官网</a:t>
            </a:r>
            <a:endParaRPr kumimoji="0" lang="zh-CN" altLang="en-US" sz="4400" b="0" i="0" u="none" strike="noStrike" kern="1200" cap="none" spc="0" normalizeH="0" baseline="0" noProof="0" dirty="0">
              <a:ln>
                <a:noFill/>
              </a:ln>
              <a:solidFill>
                <a:srgbClr val="FFFFFF"/>
              </a:solidFill>
              <a:effectLst/>
              <a:uLnTx/>
              <a:uFillTx/>
              <a:latin typeface="Broadway" panose="04040905080B02020502" pitchFamily="82" charset="0"/>
              <a:ea typeface="等线" panose="02010600030101010101" charset="-122"/>
              <a:cs typeface="+mn-cs"/>
            </a:endParaRPr>
          </a:p>
        </p:txBody>
      </p:sp>
      <p:sp>
        <p:nvSpPr>
          <p:cNvPr id="12" name="椭圆 球"/>
          <p:cNvSpPr/>
          <p:nvPr>
            <p:custDataLst>
              <p:tags r:id="rId5"/>
            </p:custDataLst>
          </p:nvPr>
        </p:nvSpPr>
        <p:spPr>
          <a:xfrm>
            <a:off x="5826000" y="1690254"/>
            <a:ext cx="540000" cy="54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等线" panose="02010600030101010101" charset="-122"/>
              <a:cs typeface="+mn-cs"/>
            </a:endParaRPr>
          </a:p>
        </p:txBody>
      </p:sp>
      <p:cxnSp>
        <p:nvCxnSpPr>
          <p:cNvPr id="8" name="直接连接符 上右"/>
          <p:cNvCxnSpPr/>
          <p:nvPr>
            <p:custDataLst>
              <p:tags r:id="rId6"/>
            </p:custDataLst>
          </p:nvPr>
        </p:nvCxnSpPr>
        <p:spPr>
          <a:xfrm>
            <a:off x="6096000" y="2889000"/>
            <a:ext cx="298440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直接连接符 上左"/>
          <p:cNvCxnSpPr/>
          <p:nvPr>
            <p:custDataLst>
              <p:tags r:id="rId7"/>
            </p:custDataLst>
          </p:nvPr>
        </p:nvCxnSpPr>
        <p:spPr>
          <a:xfrm>
            <a:off x="3111600" y="2889000"/>
            <a:ext cx="298440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直接连接符 左"/>
          <p:cNvCxnSpPr/>
          <p:nvPr>
            <p:custDataLst>
              <p:tags r:id="rId8"/>
            </p:custDataLst>
          </p:nvPr>
        </p:nvCxnSpPr>
        <p:spPr>
          <a:xfrm>
            <a:off x="3126000" y="2876400"/>
            <a:ext cx="0" cy="11052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直接连接符 右"/>
          <p:cNvCxnSpPr/>
          <p:nvPr>
            <p:custDataLst>
              <p:tags r:id="rId9"/>
            </p:custDataLst>
          </p:nvPr>
        </p:nvCxnSpPr>
        <p:spPr>
          <a:xfrm>
            <a:off x="9066000" y="2876400"/>
            <a:ext cx="0" cy="11052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直接连接符 底"/>
          <p:cNvCxnSpPr/>
          <p:nvPr>
            <p:custDataLst>
              <p:tags r:id="rId10"/>
            </p:custDataLst>
          </p:nvPr>
        </p:nvCxnSpPr>
        <p:spPr>
          <a:xfrm>
            <a:off x="3126000" y="3969000"/>
            <a:ext cx="594000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文本框 2"/>
          <p:cNvSpPr txBox="1"/>
          <p:nvPr>
            <p:custDataLst>
              <p:tags r:id="rId11"/>
            </p:custDataLst>
          </p:nvPr>
        </p:nvSpPr>
        <p:spPr>
          <a:xfrm>
            <a:off x="3997779" y="3044915"/>
            <a:ext cx="4196443" cy="76835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4400" b="1" noProof="0" dirty="0">
                <a:ln>
                  <a:noFill/>
                </a:ln>
                <a:solidFill>
                  <a:srgbClr val="FFFFFF"/>
                </a:solidFill>
                <a:effectLst/>
                <a:uLnTx/>
                <a:uFillTx/>
                <a:latin typeface="Broadway" panose="04040905080B02020502" pitchFamily="82" charset="0"/>
                <a:ea typeface="等线" panose="02010600030101010101" charset="-122"/>
                <a:sym typeface="+mn-ea"/>
              </a:rPr>
              <a:t>乐刻健身房官网</a:t>
            </a:r>
            <a:endParaRPr kumimoji="0" lang="zh-CN" altLang="en-US" sz="4400" b="0" i="0" u="none" strike="noStrike" kern="1200" cap="none" spc="0" normalizeH="0" baseline="0" noProof="0" dirty="0">
              <a:ln>
                <a:noFill/>
              </a:ln>
              <a:solidFill>
                <a:srgbClr val="FFFFFF"/>
              </a:solidFill>
              <a:effectLst/>
              <a:uLnTx/>
              <a:uFillTx/>
              <a:latin typeface="Broadway" panose="04040905080B02020502" pitchFamily="82" charset="0"/>
              <a:ea typeface="等线" panose="02010600030101010101" charset="-122"/>
              <a:cs typeface="+mn-cs"/>
            </a:endParaRPr>
          </a:p>
        </p:txBody>
      </p:sp>
      <p:sp>
        <p:nvSpPr>
          <p:cNvPr id="18" name="文本框 3"/>
          <p:cNvSpPr txBox="1"/>
          <p:nvPr>
            <p:custDataLst>
              <p:tags r:id="rId12"/>
            </p:custDataLst>
          </p:nvPr>
        </p:nvSpPr>
        <p:spPr>
          <a:xfrm>
            <a:off x="3589565" y="3044915"/>
            <a:ext cx="5012870" cy="76835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4400" b="1" i="0" u="none" strike="noStrike" kern="1200" cap="none" spc="0" normalizeH="0" baseline="0" noProof="0" dirty="0">
                <a:ln>
                  <a:noFill/>
                </a:ln>
                <a:solidFill>
                  <a:schemeClr val="tx1"/>
                </a:solidFill>
                <a:effectLst/>
                <a:uLnTx/>
                <a:uFillTx/>
                <a:latin typeface="Broadway" panose="04040905080B02020502" pitchFamily="82" charset="0"/>
                <a:ea typeface="等线" panose="02010600030101010101" charset="-122"/>
                <a:cs typeface="+mn-cs"/>
              </a:rPr>
              <a:t>乐刻健身房官网</a:t>
            </a:r>
            <a:endParaRPr kumimoji="0" lang="zh-CN" altLang="en-US" sz="4400" b="1" i="0" u="none" strike="noStrike" kern="1200" cap="none" spc="0" normalizeH="0" baseline="0" noProof="0" dirty="0">
              <a:ln>
                <a:noFill/>
              </a:ln>
              <a:solidFill>
                <a:schemeClr val="tx1"/>
              </a:solidFill>
              <a:effectLst/>
              <a:uLnTx/>
              <a:uFillTx/>
              <a:latin typeface="Broadway" panose="04040905080B02020502" pitchFamily="82" charset="0"/>
              <a:ea typeface="等线" panose="02010600030101010101" charset="-122"/>
              <a:cs typeface="+mn-cs"/>
            </a:endParaRPr>
          </a:p>
        </p:txBody>
      </p:sp>
      <p:sp>
        <p:nvSpPr>
          <p:cNvPr id="3" name="矩形"/>
          <p:cNvSpPr/>
          <p:nvPr>
            <p:custDataLst>
              <p:tags r:id="rId13"/>
            </p:custDataLst>
          </p:nvPr>
        </p:nvSpPr>
        <p:spPr>
          <a:xfrm>
            <a:off x="3126000" y="2889000"/>
            <a:ext cx="5940000" cy="1080000"/>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等线" panose="02010600030101010101" charset="-122"/>
              <a:cs typeface="+mn-cs"/>
            </a:endParaRPr>
          </a:p>
        </p:txBody>
      </p:sp>
      <p:sp>
        <p:nvSpPr>
          <p:cNvPr id="22" name="文本框 21"/>
          <p:cNvSpPr txBox="1"/>
          <p:nvPr/>
        </p:nvSpPr>
        <p:spPr>
          <a:xfrm>
            <a:off x="1978660" y="4424045"/>
            <a:ext cx="4117340" cy="368300"/>
          </a:xfrm>
          <a:prstGeom prst="rect">
            <a:avLst/>
          </a:prstGeom>
          <a:noFill/>
        </p:spPr>
        <p:txBody>
          <a:bodyPr wrap="square" rtlCol="0">
            <a:spAutoFit/>
          </a:bodyPr>
          <a:p>
            <a:pPr algn="ctr"/>
            <a:r>
              <a:rPr lang="zh-CN" altLang="en-US" b="1" dirty="0">
                <a:ln/>
                <a:solidFill>
                  <a:schemeClr val="tx1"/>
                </a:solidFill>
                <a:effectLst>
                  <a:outerShdw blurRad="38100" dist="19050" dir="2700000" algn="tl" rotWithShape="0">
                    <a:schemeClr val="dk1">
                      <a:alpha val="40000"/>
                    </a:schemeClr>
                  </a:outerShdw>
                </a:effectLst>
                <a:cs typeface="+mn-ea"/>
                <a:sym typeface="+mn-lt"/>
              </a:rPr>
              <a:t>制作人：张斌</a:t>
            </a:r>
            <a:r>
              <a:rPr lang="en-US" altLang="zh-CN" b="1" dirty="0">
                <a:ln/>
                <a:solidFill>
                  <a:schemeClr val="tx1"/>
                </a:solidFill>
                <a:effectLst>
                  <a:outerShdw blurRad="38100" dist="19050" dir="2700000" algn="tl" rotWithShape="0">
                    <a:schemeClr val="dk1">
                      <a:alpha val="40000"/>
                    </a:schemeClr>
                  </a:outerShdw>
                </a:effectLst>
                <a:cs typeface="+mn-ea"/>
                <a:sym typeface="+mn-lt"/>
              </a:rPr>
              <a:t>,</a:t>
            </a:r>
            <a:r>
              <a:rPr lang="zh-CN" altLang="en-US" b="1" dirty="0">
                <a:ln/>
                <a:solidFill>
                  <a:schemeClr val="tx1"/>
                </a:solidFill>
                <a:effectLst>
                  <a:outerShdw blurRad="38100" dist="19050" dir="2700000" algn="tl" rotWithShape="0">
                    <a:schemeClr val="dk1">
                      <a:alpha val="40000"/>
                    </a:schemeClr>
                  </a:outerShdw>
                </a:effectLst>
                <a:cs typeface="+mn-ea"/>
                <a:sym typeface="+mn-lt"/>
              </a:rPr>
              <a:t>廖振</a:t>
            </a:r>
            <a:r>
              <a:rPr lang="en-US" altLang="zh-CN" b="1" dirty="0">
                <a:ln/>
                <a:solidFill>
                  <a:schemeClr val="tx1"/>
                </a:solidFill>
                <a:effectLst>
                  <a:outerShdw blurRad="38100" dist="19050" dir="2700000" algn="tl" rotWithShape="0">
                    <a:schemeClr val="dk1">
                      <a:alpha val="40000"/>
                    </a:schemeClr>
                  </a:outerShdw>
                </a:effectLst>
                <a:cs typeface="+mn-ea"/>
                <a:sym typeface="+mn-lt"/>
              </a:rPr>
              <a:t>,</a:t>
            </a:r>
            <a:r>
              <a:rPr lang="zh-CN" altLang="en-US" b="1" dirty="0">
                <a:ln/>
                <a:solidFill>
                  <a:schemeClr val="tx1"/>
                </a:solidFill>
                <a:effectLst>
                  <a:outerShdw blurRad="38100" dist="19050" dir="2700000" algn="tl" rotWithShape="0">
                    <a:schemeClr val="dk1">
                      <a:alpha val="40000"/>
                    </a:schemeClr>
                  </a:outerShdw>
                </a:effectLst>
                <a:cs typeface="+mn-ea"/>
                <a:sym typeface="+mn-lt"/>
              </a:rPr>
              <a:t>李缘缘</a:t>
            </a:r>
            <a:r>
              <a:rPr lang="en-US" altLang="zh-CN" b="1" dirty="0">
                <a:ln/>
                <a:solidFill>
                  <a:schemeClr val="tx1"/>
                </a:solidFill>
                <a:effectLst>
                  <a:outerShdw blurRad="38100" dist="19050" dir="2700000" algn="tl" rotWithShape="0">
                    <a:schemeClr val="dk1">
                      <a:alpha val="40000"/>
                    </a:schemeClr>
                  </a:outerShdw>
                </a:effectLst>
                <a:cs typeface="+mn-ea"/>
                <a:sym typeface="+mn-lt"/>
              </a:rPr>
              <a:t>,</a:t>
            </a:r>
            <a:r>
              <a:rPr lang="zh-CN" altLang="en-US" b="1" dirty="0">
                <a:ln/>
                <a:solidFill>
                  <a:schemeClr val="tx1"/>
                </a:solidFill>
                <a:effectLst>
                  <a:outerShdw blurRad="38100" dist="19050" dir="2700000" algn="tl" rotWithShape="0">
                    <a:schemeClr val="dk1">
                      <a:alpha val="40000"/>
                    </a:schemeClr>
                  </a:outerShdw>
                </a:effectLst>
                <a:cs typeface="+mn-ea"/>
                <a:sym typeface="+mn-lt"/>
              </a:rPr>
              <a:t>佘柯澈</a:t>
            </a:r>
            <a:r>
              <a:rPr lang="en-US" altLang="zh-CN" b="1" dirty="0">
                <a:ln/>
                <a:solidFill>
                  <a:schemeClr val="tx1"/>
                </a:solidFill>
                <a:effectLst>
                  <a:outerShdw blurRad="38100" dist="19050" dir="2700000" algn="tl" rotWithShape="0">
                    <a:schemeClr val="dk1">
                      <a:alpha val="40000"/>
                    </a:schemeClr>
                  </a:outerShdw>
                </a:effectLst>
                <a:cs typeface="+mn-ea"/>
                <a:sym typeface="+mn-lt"/>
              </a:rPr>
              <a:t>,</a:t>
            </a:r>
            <a:r>
              <a:rPr lang="zh-CN" altLang="en-US" b="1" dirty="0">
                <a:ln/>
                <a:solidFill>
                  <a:schemeClr val="tx1"/>
                </a:solidFill>
                <a:effectLst>
                  <a:outerShdw blurRad="38100" dist="19050" dir="2700000" algn="tl" rotWithShape="0">
                    <a:schemeClr val="dk1">
                      <a:alpha val="40000"/>
                    </a:schemeClr>
                  </a:outerShdw>
                </a:effectLst>
                <a:cs typeface="+mn-ea"/>
                <a:sym typeface="+mn-lt"/>
              </a:rPr>
              <a:t>陈健</a:t>
            </a:r>
            <a:endParaRPr lang="zh-CN" altLang="en-US" b="1" dirty="0">
              <a:ln/>
              <a:solidFill>
                <a:schemeClr val="tx1"/>
              </a:solidFill>
              <a:effectLst>
                <a:outerShdw blurRad="38100" dist="19050" dir="2700000" algn="tl" rotWithShape="0">
                  <a:schemeClr val="dk1">
                    <a:alpha val="40000"/>
                  </a:schemeClr>
                </a:outerShdw>
              </a:effectLst>
              <a:cs typeface="+mn-ea"/>
              <a:sym typeface="+mn-lt"/>
            </a:endParaRPr>
          </a:p>
        </p:txBody>
      </p:sp>
      <p:sp>
        <p:nvSpPr>
          <p:cNvPr id="23" name="文本框 22"/>
          <p:cNvSpPr txBox="1"/>
          <p:nvPr/>
        </p:nvSpPr>
        <p:spPr>
          <a:xfrm>
            <a:off x="7053580" y="4424045"/>
            <a:ext cx="3262630" cy="368300"/>
          </a:xfrm>
          <a:prstGeom prst="rect">
            <a:avLst/>
          </a:prstGeom>
          <a:noFill/>
        </p:spPr>
        <p:txBody>
          <a:bodyPr wrap="square" rtlCol="0">
            <a:spAutoFit/>
          </a:bodyPr>
          <a:p>
            <a:pPr algn="ctr"/>
            <a:r>
              <a:rPr lang="zh-CN" altLang="en-US" b="1" dirty="0">
                <a:solidFill>
                  <a:schemeClr val="tx1"/>
                </a:solidFill>
                <a:cs typeface="+mn-ea"/>
                <a:sym typeface="+mn-lt"/>
              </a:rPr>
              <a:t>指导老师：郭威</a:t>
            </a:r>
            <a:endParaRPr lang="zh-CN" altLang="en-US" b="1" dirty="0">
              <a:solidFill>
                <a:schemeClr val="tx1"/>
              </a:solidFill>
              <a:cs typeface="+mn-ea"/>
              <a:sym typeface="+mn-lt"/>
            </a:endParaRPr>
          </a:p>
        </p:txBody>
      </p:sp>
    </p:spTree>
    <p:custDataLst>
      <p:tags r:id="rId14"/>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10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20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3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par>
                                <p:cTn id="17" presetID="2" presetClass="entr" presetSubtype="8" decel="100000" fill="hold" grpId="0" nodeType="withEffect">
                                  <p:stCondLst>
                                    <p:cond delay="250"/>
                                  </p:stCondLst>
                                  <p:iterate type="lt">
                                    <p:tmPct val="0"/>
                                  </p:iterate>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ppt_y"/>
                                          </p:val>
                                        </p:tav>
                                        <p:tav tm="100000">
                                          <p:val>
                                            <p:strVal val="#ppt_y"/>
                                          </p:val>
                                        </p:tav>
                                      </p:tavLst>
                                    </p:anim>
                                  </p:childTnLst>
                                </p:cTn>
                              </p:par>
                              <p:par>
                                <p:cTn id="21" presetID="17" presetClass="entr" presetSubtype="10" fill="hold" nodeType="withEffect">
                                  <p:stCondLst>
                                    <p:cond delay="500"/>
                                  </p:stCondLst>
                                  <p:childTnLst>
                                    <p:set>
                                      <p:cBhvr>
                                        <p:cTn id="22" dur="1" fill="hold">
                                          <p:stCondLst>
                                            <p:cond delay="0"/>
                                          </p:stCondLst>
                                        </p:cTn>
                                        <p:tgtEl>
                                          <p:spTgt spid="16"/>
                                        </p:tgtEl>
                                        <p:attrNameLst>
                                          <p:attrName>style.visibility</p:attrName>
                                        </p:attrNameLst>
                                      </p:cBhvr>
                                      <p:to>
                                        <p:strVal val="visible"/>
                                      </p:to>
                                    </p:set>
                                    <p:anim calcmode="lin" valueType="num">
                                      <p:cBhvr>
                                        <p:cTn id="23" dur="250" fill="hold"/>
                                        <p:tgtEl>
                                          <p:spTgt spid="16"/>
                                        </p:tgtEl>
                                        <p:attrNameLst>
                                          <p:attrName>ppt_w</p:attrName>
                                        </p:attrNameLst>
                                      </p:cBhvr>
                                      <p:tavLst>
                                        <p:tav tm="0">
                                          <p:val>
                                            <p:fltVal val="0"/>
                                          </p:val>
                                        </p:tav>
                                        <p:tav tm="100000">
                                          <p:val>
                                            <p:strVal val="#ppt_w"/>
                                          </p:val>
                                        </p:tav>
                                      </p:tavLst>
                                    </p:anim>
                                    <p:anim calcmode="lin" valueType="num">
                                      <p:cBhvr>
                                        <p:cTn id="24" dur="250" fill="hold"/>
                                        <p:tgtEl>
                                          <p:spTgt spid="16"/>
                                        </p:tgtEl>
                                        <p:attrNameLst>
                                          <p:attrName>ppt_h</p:attrName>
                                        </p:attrNameLst>
                                      </p:cBhvr>
                                      <p:tavLst>
                                        <p:tav tm="0">
                                          <p:val>
                                            <p:strVal val="#ppt_h"/>
                                          </p:val>
                                        </p:tav>
                                        <p:tav tm="100000">
                                          <p:val>
                                            <p:strVal val="#ppt_h"/>
                                          </p:val>
                                        </p:tav>
                                      </p:tavLst>
                                    </p:anim>
                                  </p:childTnLst>
                                </p:cTn>
                              </p:par>
                              <p:par>
                                <p:cTn id="25" presetID="17" presetClass="entr" presetSubtype="4" fill="hold" nodeType="withEffect">
                                  <p:stCondLst>
                                    <p:cond delay="750"/>
                                  </p:stCondLst>
                                  <p:childTnLst>
                                    <p:set>
                                      <p:cBhvr>
                                        <p:cTn id="26" dur="1" fill="hold">
                                          <p:stCondLst>
                                            <p:cond delay="0"/>
                                          </p:stCondLst>
                                        </p:cTn>
                                        <p:tgtEl>
                                          <p:spTgt spid="14"/>
                                        </p:tgtEl>
                                        <p:attrNameLst>
                                          <p:attrName>style.visibility</p:attrName>
                                        </p:attrNameLst>
                                      </p:cBhvr>
                                      <p:to>
                                        <p:strVal val="visible"/>
                                      </p:to>
                                    </p:set>
                                    <p:anim calcmode="lin" valueType="num">
                                      <p:cBhvr>
                                        <p:cTn id="27" dur="250" fill="hold"/>
                                        <p:tgtEl>
                                          <p:spTgt spid="14"/>
                                        </p:tgtEl>
                                        <p:attrNameLst>
                                          <p:attrName>ppt_x</p:attrName>
                                        </p:attrNameLst>
                                      </p:cBhvr>
                                      <p:tavLst>
                                        <p:tav tm="0">
                                          <p:val>
                                            <p:strVal val="#ppt_x"/>
                                          </p:val>
                                        </p:tav>
                                        <p:tav tm="100000">
                                          <p:val>
                                            <p:strVal val="#ppt_x"/>
                                          </p:val>
                                        </p:tav>
                                      </p:tavLst>
                                    </p:anim>
                                    <p:anim calcmode="lin" valueType="num">
                                      <p:cBhvr>
                                        <p:cTn id="28" dur="250" fill="hold"/>
                                        <p:tgtEl>
                                          <p:spTgt spid="14"/>
                                        </p:tgtEl>
                                        <p:attrNameLst>
                                          <p:attrName>ppt_y</p:attrName>
                                        </p:attrNameLst>
                                      </p:cBhvr>
                                      <p:tavLst>
                                        <p:tav tm="0">
                                          <p:val>
                                            <p:strVal val="#ppt_y+#ppt_h/2"/>
                                          </p:val>
                                        </p:tav>
                                        <p:tav tm="100000">
                                          <p:val>
                                            <p:strVal val="#ppt_y"/>
                                          </p:val>
                                        </p:tav>
                                      </p:tavLst>
                                    </p:anim>
                                    <p:anim calcmode="lin" valueType="num">
                                      <p:cBhvr>
                                        <p:cTn id="29" dur="250" fill="hold"/>
                                        <p:tgtEl>
                                          <p:spTgt spid="14"/>
                                        </p:tgtEl>
                                        <p:attrNameLst>
                                          <p:attrName>ppt_w</p:attrName>
                                        </p:attrNameLst>
                                      </p:cBhvr>
                                      <p:tavLst>
                                        <p:tav tm="0">
                                          <p:val>
                                            <p:strVal val="#ppt_w"/>
                                          </p:val>
                                        </p:tav>
                                        <p:tav tm="100000">
                                          <p:val>
                                            <p:strVal val="#ppt_w"/>
                                          </p:val>
                                        </p:tav>
                                      </p:tavLst>
                                    </p:anim>
                                    <p:anim calcmode="lin" valueType="num">
                                      <p:cBhvr>
                                        <p:cTn id="30" dur="250" fill="hold"/>
                                        <p:tgtEl>
                                          <p:spTgt spid="14"/>
                                        </p:tgtEl>
                                        <p:attrNameLst>
                                          <p:attrName>ppt_h</p:attrName>
                                        </p:attrNameLst>
                                      </p:cBhvr>
                                      <p:tavLst>
                                        <p:tav tm="0">
                                          <p:val>
                                            <p:fltVal val="0"/>
                                          </p:val>
                                        </p:tav>
                                        <p:tav tm="100000">
                                          <p:val>
                                            <p:strVal val="#ppt_h"/>
                                          </p:val>
                                        </p:tav>
                                      </p:tavLst>
                                    </p:anim>
                                  </p:childTnLst>
                                </p:cTn>
                              </p:par>
                              <p:par>
                                <p:cTn id="31" presetID="17" presetClass="entr" presetSubtype="4" fill="hold" nodeType="withEffect">
                                  <p:stCondLst>
                                    <p:cond delay="750"/>
                                  </p:stCondLst>
                                  <p:childTnLst>
                                    <p:set>
                                      <p:cBhvr>
                                        <p:cTn id="32" dur="1" fill="hold">
                                          <p:stCondLst>
                                            <p:cond delay="0"/>
                                          </p:stCondLst>
                                        </p:cTn>
                                        <p:tgtEl>
                                          <p:spTgt spid="15"/>
                                        </p:tgtEl>
                                        <p:attrNameLst>
                                          <p:attrName>style.visibility</p:attrName>
                                        </p:attrNameLst>
                                      </p:cBhvr>
                                      <p:to>
                                        <p:strVal val="visible"/>
                                      </p:to>
                                    </p:set>
                                    <p:anim calcmode="lin" valueType="num">
                                      <p:cBhvr>
                                        <p:cTn id="33" dur="250" fill="hold"/>
                                        <p:tgtEl>
                                          <p:spTgt spid="15"/>
                                        </p:tgtEl>
                                        <p:attrNameLst>
                                          <p:attrName>ppt_x</p:attrName>
                                        </p:attrNameLst>
                                      </p:cBhvr>
                                      <p:tavLst>
                                        <p:tav tm="0">
                                          <p:val>
                                            <p:strVal val="#ppt_x"/>
                                          </p:val>
                                        </p:tav>
                                        <p:tav tm="100000">
                                          <p:val>
                                            <p:strVal val="#ppt_x"/>
                                          </p:val>
                                        </p:tav>
                                      </p:tavLst>
                                    </p:anim>
                                    <p:anim calcmode="lin" valueType="num">
                                      <p:cBhvr>
                                        <p:cTn id="34" dur="250" fill="hold"/>
                                        <p:tgtEl>
                                          <p:spTgt spid="15"/>
                                        </p:tgtEl>
                                        <p:attrNameLst>
                                          <p:attrName>ppt_y</p:attrName>
                                        </p:attrNameLst>
                                      </p:cBhvr>
                                      <p:tavLst>
                                        <p:tav tm="0">
                                          <p:val>
                                            <p:strVal val="#ppt_y+#ppt_h/2"/>
                                          </p:val>
                                        </p:tav>
                                        <p:tav tm="100000">
                                          <p:val>
                                            <p:strVal val="#ppt_y"/>
                                          </p:val>
                                        </p:tav>
                                      </p:tavLst>
                                    </p:anim>
                                    <p:anim calcmode="lin" valueType="num">
                                      <p:cBhvr>
                                        <p:cTn id="35" dur="250" fill="hold"/>
                                        <p:tgtEl>
                                          <p:spTgt spid="15"/>
                                        </p:tgtEl>
                                        <p:attrNameLst>
                                          <p:attrName>ppt_w</p:attrName>
                                        </p:attrNameLst>
                                      </p:cBhvr>
                                      <p:tavLst>
                                        <p:tav tm="0">
                                          <p:val>
                                            <p:strVal val="#ppt_w"/>
                                          </p:val>
                                        </p:tav>
                                        <p:tav tm="100000">
                                          <p:val>
                                            <p:strVal val="#ppt_w"/>
                                          </p:val>
                                        </p:tav>
                                      </p:tavLst>
                                    </p:anim>
                                    <p:anim calcmode="lin" valueType="num">
                                      <p:cBhvr>
                                        <p:cTn id="36" dur="250" fill="hold"/>
                                        <p:tgtEl>
                                          <p:spTgt spid="15"/>
                                        </p:tgtEl>
                                        <p:attrNameLst>
                                          <p:attrName>ppt_h</p:attrName>
                                        </p:attrNameLst>
                                      </p:cBhvr>
                                      <p:tavLst>
                                        <p:tav tm="0">
                                          <p:val>
                                            <p:fltVal val="0"/>
                                          </p:val>
                                        </p:tav>
                                        <p:tav tm="100000">
                                          <p:val>
                                            <p:strVal val="#ppt_h"/>
                                          </p:val>
                                        </p:tav>
                                      </p:tavLst>
                                    </p:anim>
                                  </p:childTnLst>
                                </p:cTn>
                              </p:par>
                              <p:par>
                                <p:cTn id="37" presetID="17" presetClass="entr" presetSubtype="8" fill="hold" nodeType="withEffect">
                                  <p:stCondLst>
                                    <p:cond delay="1000"/>
                                  </p:stCondLst>
                                  <p:childTnLst>
                                    <p:set>
                                      <p:cBhvr>
                                        <p:cTn id="38" dur="1" fill="hold">
                                          <p:stCondLst>
                                            <p:cond delay="0"/>
                                          </p:stCondLst>
                                        </p:cTn>
                                        <p:tgtEl>
                                          <p:spTgt spid="13"/>
                                        </p:tgtEl>
                                        <p:attrNameLst>
                                          <p:attrName>style.visibility</p:attrName>
                                        </p:attrNameLst>
                                      </p:cBhvr>
                                      <p:to>
                                        <p:strVal val="visible"/>
                                      </p:to>
                                    </p:set>
                                    <p:anim calcmode="lin" valueType="num">
                                      <p:cBhvr>
                                        <p:cTn id="39" dur="250" fill="hold"/>
                                        <p:tgtEl>
                                          <p:spTgt spid="13"/>
                                        </p:tgtEl>
                                        <p:attrNameLst>
                                          <p:attrName>ppt_x</p:attrName>
                                        </p:attrNameLst>
                                      </p:cBhvr>
                                      <p:tavLst>
                                        <p:tav tm="0">
                                          <p:val>
                                            <p:strVal val="#ppt_x-#ppt_w/2"/>
                                          </p:val>
                                        </p:tav>
                                        <p:tav tm="100000">
                                          <p:val>
                                            <p:strVal val="#ppt_x"/>
                                          </p:val>
                                        </p:tav>
                                      </p:tavLst>
                                    </p:anim>
                                    <p:anim calcmode="lin" valueType="num">
                                      <p:cBhvr>
                                        <p:cTn id="40" dur="250" fill="hold"/>
                                        <p:tgtEl>
                                          <p:spTgt spid="13"/>
                                        </p:tgtEl>
                                        <p:attrNameLst>
                                          <p:attrName>ppt_y</p:attrName>
                                        </p:attrNameLst>
                                      </p:cBhvr>
                                      <p:tavLst>
                                        <p:tav tm="0">
                                          <p:val>
                                            <p:strVal val="#ppt_y"/>
                                          </p:val>
                                        </p:tav>
                                        <p:tav tm="100000">
                                          <p:val>
                                            <p:strVal val="#ppt_y"/>
                                          </p:val>
                                        </p:tav>
                                      </p:tavLst>
                                    </p:anim>
                                    <p:anim calcmode="lin" valueType="num">
                                      <p:cBhvr>
                                        <p:cTn id="41" dur="250" fill="hold"/>
                                        <p:tgtEl>
                                          <p:spTgt spid="13"/>
                                        </p:tgtEl>
                                        <p:attrNameLst>
                                          <p:attrName>ppt_w</p:attrName>
                                        </p:attrNameLst>
                                      </p:cBhvr>
                                      <p:tavLst>
                                        <p:tav tm="0">
                                          <p:val>
                                            <p:fltVal val="0"/>
                                          </p:val>
                                        </p:tav>
                                        <p:tav tm="100000">
                                          <p:val>
                                            <p:strVal val="#ppt_w"/>
                                          </p:val>
                                        </p:tav>
                                      </p:tavLst>
                                    </p:anim>
                                    <p:anim calcmode="lin" valueType="num">
                                      <p:cBhvr>
                                        <p:cTn id="42" dur="250" fill="hold"/>
                                        <p:tgtEl>
                                          <p:spTgt spid="13"/>
                                        </p:tgtEl>
                                        <p:attrNameLst>
                                          <p:attrName>ppt_h</p:attrName>
                                        </p:attrNameLst>
                                      </p:cBhvr>
                                      <p:tavLst>
                                        <p:tav tm="0">
                                          <p:val>
                                            <p:strVal val="#ppt_h"/>
                                          </p:val>
                                        </p:tav>
                                        <p:tav tm="100000">
                                          <p:val>
                                            <p:strVal val="#ppt_h"/>
                                          </p:val>
                                        </p:tav>
                                      </p:tavLst>
                                    </p:anim>
                                  </p:childTnLst>
                                </p:cTn>
                              </p:par>
                              <p:par>
                                <p:cTn id="43" presetID="17" presetClass="entr" presetSubtype="2" fill="hold" nodeType="withEffect">
                                  <p:stCondLst>
                                    <p:cond delay="1000"/>
                                  </p:stCondLst>
                                  <p:childTnLst>
                                    <p:set>
                                      <p:cBhvr>
                                        <p:cTn id="44" dur="1" fill="hold">
                                          <p:stCondLst>
                                            <p:cond delay="0"/>
                                          </p:stCondLst>
                                        </p:cTn>
                                        <p:tgtEl>
                                          <p:spTgt spid="8"/>
                                        </p:tgtEl>
                                        <p:attrNameLst>
                                          <p:attrName>style.visibility</p:attrName>
                                        </p:attrNameLst>
                                      </p:cBhvr>
                                      <p:to>
                                        <p:strVal val="visible"/>
                                      </p:to>
                                    </p:set>
                                    <p:anim calcmode="lin" valueType="num">
                                      <p:cBhvr>
                                        <p:cTn id="45" dur="250" fill="hold"/>
                                        <p:tgtEl>
                                          <p:spTgt spid="8"/>
                                        </p:tgtEl>
                                        <p:attrNameLst>
                                          <p:attrName>ppt_x</p:attrName>
                                        </p:attrNameLst>
                                      </p:cBhvr>
                                      <p:tavLst>
                                        <p:tav tm="0">
                                          <p:val>
                                            <p:strVal val="#ppt_x+#ppt_w/2"/>
                                          </p:val>
                                        </p:tav>
                                        <p:tav tm="100000">
                                          <p:val>
                                            <p:strVal val="#ppt_x"/>
                                          </p:val>
                                        </p:tav>
                                      </p:tavLst>
                                    </p:anim>
                                    <p:anim calcmode="lin" valueType="num">
                                      <p:cBhvr>
                                        <p:cTn id="46" dur="250" fill="hold"/>
                                        <p:tgtEl>
                                          <p:spTgt spid="8"/>
                                        </p:tgtEl>
                                        <p:attrNameLst>
                                          <p:attrName>ppt_y</p:attrName>
                                        </p:attrNameLst>
                                      </p:cBhvr>
                                      <p:tavLst>
                                        <p:tav tm="0">
                                          <p:val>
                                            <p:strVal val="#ppt_y"/>
                                          </p:val>
                                        </p:tav>
                                        <p:tav tm="100000">
                                          <p:val>
                                            <p:strVal val="#ppt_y"/>
                                          </p:val>
                                        </p:tav>
                                      </p:tavLst>
                                    </p:anim>
                                    <p:anim calcmode="lin" valueType="num">
                                      <p:cBhvr>
                                        <p:cTn id="47" dur="250" fill="hold"/>
                                        <p:tgtEl>
                                          <p:spTgt spid="8"/>
                                        </p:tgtEl>
                                        <p:attrNameLst>
                                          <p:attrName>ppt_w</p:attrName>
                                        </p:attrNameLst>
                                      </p:cBhvr>
                                      <p:tavLst>
                                        <p:tav tm="0">
                                          <p:val>
                                            <p:fltVal val="0"/>
                                          </p:val>
                                        </p:tav>
                                        <p:tav tm="100000">
                                          <p:val>
                                            <p:strVal val="#ppt_w"/>
                                          </p:val>
                                        </p:tav>
                                      </p:tavLst>
                                    </p:anim>
                                    <p:anim calcmode="lin" valueType="num">
                                      <p:cBhvr>
                                        <p:cTn id="48" dur="250" fill="hold"/>
                                        <p:tgtEl>
                                          <p:spTgt spid="8"/>
                                        </p:tgtEl>
                                        <p:attrNameLst>
                                          <p:attrName>ppt_h</p:attrName>
                                        </p:attrNameLst>
                                      </p:cBhvr>
                                      <p:tavLst>
                                        <p:tav tm="0">
                                          <p:val>
                                            <p:strVal val="#ppt_h"/>
                                          </p:val>
                                        </p:tav>
                                        <p:tav tm="100000">
                                          <p:val>
                                            <p:strVal val="#ppt_h"/>
                                          </p:val>
                                        </p:tav>
                                      </p:tavLst>
                                    </p:anim>
                                  </p:childTnLst>
                                </p:cTn>
                              </p:par>
                              <p:par>
                                <p:cTn id="49" presetID="1" presetClass="exit" presetSubtype="0" fill="hold" nodeType="withEffect">
                                  <p:stCondLst>
                                    <p:cond delay="1250"/>
                                  </p:stCondLst>
                                  <p:childTnLst>
                                    <p:set>
                                      <p:cBhvr>
                                        <p:cTn id="50" dur="1" fill="hold">
                                          <p:stCondLst>
                                            <p:cond delay="0"/>
                                          </p:stCondLst>
                                        </p:cTn>
                                        <p:tgtEl>
                                          <p:spTgt spid="16"/>
                                        </p:tgtEl>
                                        <p:attrNameLst>
                                          <p:attrName>style.visibility</p:attrName>
                                        </p:attrNameLst>
                                      </p:cBhvr>
                                      <p:to>
                                        <p:strVal val="hidden"/>
                                      </p:to>
                                    </p:set>
                                  </p:childTnLst>
                                </p:cTn>
                              </p:par>
                              <p:par>
                                <p:cTn id="51" presetID="1" presetClass="exit" presetSubtype="0" fill="hold" nodeType="withEffect">
                                  <p:stCondLst>
                                    <p:cond delay="1250"/>
                                  </p:stCondLst>
                                  <p:childTnLst>
                                    <p:set>
                                      <p:cBhvr>
                                        <p:cTn id="52" dur="1" fill="hold">
                                          <p:stCondLst>
                                            <p:cond delay="0"/>
                                          </p:stCondLst>
                                        </p:cTn>
                                        <p:tgtEl>
                                          <p:spTgt spid="14"/>
                                        </p:tgtEl>
                                        <p:attrNameLst>
                                          <p:attrName>style.visibility</p:attrName>
                                        </p:attrNameLst>
                                      </p:cBhvr>
                                      <p:to>
                                        <p:strVal val="hidden"/>
                                      </p:to>
                                    </p:set>
                                  </p:childTnLst>
                                </p:cTn>
                              </p:par>
                              <p:par>
                                <p:cTn id="53" presetID="1" presetClass="exit" presetSubtype="0" fill="hold" nodeType="withEffect">
                                  <p:stCondLst>
                                    <p:cond delay="1250"/>
                                  </p:stCondLst>
                                  <p:childTnLst>
                                    <p:set>
                                      <p:cBhvr>
                                        <p:cTn id="54" dur="1" fill="hold">
                                          <p:stCondLst>
                                            <p:cond delay="0"/>
                                          </p:stCondLst>
                                        </p:cTn>
                                        <p:tgtEl>
                                          <p:spTgt spid="15"/>
                                        </p:tgtEl>
                                        <p:attrNameLst>
                                          <p:attrName>style.visibility</p:attrName>
                                        </p:attrNameLst>
                                      </p:cBhvr>
                                      <p:to>
                                        <p:strVal val="hidden"/>
                                      </p:to>
                                    </p:set>
                                  </p:childTnLst>
                                </p:cTn>
                              </p:par>
                              <p:par>
                                <p:cTn id="55" presetID="1" presetClass="exit" presetSubtype="0" fill="hold" nodeType="withEffect">
                                  <p:stCondLst>
                                    <p:cond delay="1250"/>
                                  </p:stCondLst>
                                  <p:childTnLst>
                                    <p:set>
                                      <p:cBhvr>
                                        <p:cTn id="56" dur="1" fill="hold">
                                          <p:stCondLst>
                                            <p:cond delay="0"/>
                                          </p:stCondLst>
                                        </p:cTn>
                                        <p:tgtEl>
                                          <p:spTgt spid="13"/>
                                        </p:tgtEl>
                                        <p:attrNameLst>
                                          <p:attrName>style.visibility</p:attrName>
                                        </p:attrNameLst>
                                      </p:cBhvr>
                                      <p:to>
                                        <p:strVal val="hidden"/>
                                      </p:to>
                                    </p:set>
                                  </p:childTnLst>
                                </p:cTn>
                              </p:par>
                              <p:par>
                                <p:cTn id="57" presetID="1" presetClass="exit" presetSubtype="0" fill="hold" nodeType="withEffect">
                                  <p:stCondLst>
                                    <p:cond delay="1250"/>
                                  </p:stCondLst>
                                  <p:childTnLst>
                                    <p:set>
                                      <p:cBhvr>
                                        <p:cTn id="58" dur="1" fill="hold">
                                          <p:stCondLst>
                                            <p:cond delay="0"/>
                                          </p:stCondLst>
                                        </p:cTn>
                                        <p:tgtEl>
                                          <p:spTgt spid="8"/>
                                        </p:tgtEl>
                                        <p:attrNameLst>
                                          <p:attrName>style.visibility</p:attrName>
                                        </p:attrNameLst>
                                      </p:cBhvr>
                                      <p:to>
                                        <p:strVal val="hidden"/>
                                      </p:to>
                                    </p:set>
                                  </p:childTnLst>
                                </p:cTn>
                              </p:par>
                              <p:par>
                                <p:cTn id="59" presetID="1" presetClass="entr" presetSubtype="0" fill="hold" grpId="0" nodeType="withEffect">
                                  <p:stCondLst>
                                    <p:cond delay="1250"/>
                                  </p:stCondLst>
                                  <p:childTnLst>
                                    <p:set>
                                      <p:cBhvr>
                                        <p:cTn id="60" dur="1" fill="hold">
                                          <p:stCondLst>
                                            <p:cond delay="0"/>
                                          </p:stCondLst>
                                        </p:cTn>
                                        <p:tgtEl>
                                          <p:spTgt spid="3"/>
                                        </p:tgtEl>
                                        <p:attrNameLst>
                                          <p:attrName>style.visibility</p:attrName>
                                        </p:attrNameLst>
                                      </p:cBhvr>
                                      <p:to>
                                        <p:strVal val="visible"/>
                                      </p:to>
                                    </p:set>
                                  </p:childTnLst>
                                </p:cTn>
                              </p:par>
                              <p:par>
                                <p:cTn id="61" presetID="3" presetClass="entr" presetSubtype="5" fill="hold" grpId="0" nodeType="withEffect">
                                  <p:stCondLst>
                                    <p:cond delay="1250"/>
                                  </p:stCondLst>
                                  <p:childTnLst>
                                    <p:set>
                                      <p:cBhvr>
                                        <p:cTn id="62" dur="1" fill="hold">
                                          <p:stCondLst>
                                            <p:cond delay="0"/>
                                          </p:stCondLst>
                                        </p:cTn>
                                        <p:tgtEl>
                                          <p:spTgt spid="12"/>
                                        </p:tgtEl>
                                        <p:attrNameLst>
                                          <p:attrName>style.visibility</p:attrName>
                                        </p:attrNameLst>
                                      </p:cBhvr>
                                      <p:to>
                                        <p:strVal val="visible"/>
                                      </p:to>
                                    </p:set>
                                    <p:animEffect transition="in" filter="blinds(vertical)">
                                      <p:cBhvr>
                                        <p:cTn id="63" dur="500"/>
                                        <p:tgtEl>
                                          <p:spTgt spid="12"/>
                                        </p:tgtEl>
                                      </p:cBhvr>
                                    </p:animEffect>
                                  </p:childTnLst>
                                </p:cTn>
                              </p:par>
                              <p:par>
                                <p:cTn id="64" presetID="42" presetClass="path" presetSubtype="0" autoRev="1" fill="hold" grpId="1" nodeType="withEffect">
                                  <p:stCondLst>
                                    <p:cond delay="2000"/>
                                  </p:stCondLst>
                                  <p:childTnLst>
                                    <p:animMotion origin="layout" path="M 0 3.7037E-7 L 0 0.09745 " pathEditMode="relative" rAng="0" ptsTypes="AA">
                                      <p:cBhvr>
                                        <p:cTn id="65" dur="250" fill="hold"/>
                                        <p:tgtEl>
                                          <p:spTgt spid="12"/>
                                        </p:tgtEl>
                                        <p:attrNameLst>
                                          <p:attrName>ppt_x</p:attrName>
                                          <p:attrName>ppt_y</p:attrName>
                                        </p:attrNameLst>
                                      </p:cBhvr>
                                      <p:rCtr x="0" y="4861"/>
                                    </p:animMotion>
                                  </p:childTnLst>
                                </p:cTn>
                              </p:par>
                              <p:par>
                                <p:cTn id="66" presetID="32" presetClass="emph" presetSubtype="0" fill="hold" grpId="1" nodeType="withEffect">
                                  <p:stCondLst>
                                    <p:cond delay="2250"/>
                                  </p:stCondLst>
                                  <p:childTnLst>
                                    <p:animRot by="120000">
                                      <p:cBhvr>
                                        <p:cTn id="67" dur="50" fill="hold">
                                          <p:stCondLst>
                                            <p:cond delay="0"/>
                                          </p:stCondLst>
                                        </p:cTn>
                                        <p:tgtEl>
                                          <p:spTgt spid="3"/>
                                        </p:tgtEl>
                                        <p:attrNameLst>
                                          <p:attrName>r</p:attrName>
                                        </p:attrNameLst>
                                      </p:cBhvr>
                                    </p:animRot>
                                    <p:animRot by="-240000">
                                      <p:cBhvr>
                                        <p:cTn id="68" dur="100" fill="hold">
                                          <p:stCondLst>
                                            <p:cond delay="100"/>
                                          </p:stCondLst>
                                        </p:cTn>
                                        <p:tgtEl>
                                          <p:spTgt spid="3"/>
                                        </p:tgtEl>
                                        <p:attrNameLst>
                                          <p:attrName>r</p:attrName>
                                        </p:attrNameLst>
                                      </p:cBhvr>
                                    </p:animRot>
                                    <p:animRot by="240000">
                                      <p:cBhvr>
                                        <p:cTn id="69" dur="100" fill="hold">
                                          <p:stCondLst>
                                            <p:cond delay="200"/>
                                          </p:stCondLst>
                                        </p:cTn>
                                        <p:tgtEl>
                                          <p:spTgt spid="3"/>
                                        </p:tgtEl>
                                        <p:attrNameLst>
                                          <p:attrName>r</p:attrName>
                                        </p:attrNameLst>
                                      </p:cBhvr>
                                    </p:animRot>
                                    <p:animRot by="-240000">
                                      <p:cBhvr>
                                        <p:cTn id="70" dur="100" fill="hold">
                                          <p:stCondLst>
                                            <p:cond delay="300"/>
                                          </p:stCondLst>
                                        </p:cTn>
                                        <p:tgtEl>
                                          <p:spTgt spid="3"/>
                                        </p:tgtEl>
                                        <p:attrNameLst>
                                          <p:attrName>r</p:attrName>
                                        </p:attrNameLst>
                                      </p:cBhvr>
                                    </p:animRot>
                                    <p:animRot by="120000">
                                      <p:cBhvr>
                                        <p:cTn id="71" dur="100" fill="hold">
                                          <p:stCondLst>
                                            <p:cond delay="400"/>
                                          </p:stCondLst>
                                        </p:cTn>
                                        <p:tgtEl>
                                          <p:spTgt spid="3"/>
                                        </p:tgtEl>
                                        <p:attrNameLst>
                                          <p:attrName>r</p:attrName>
                                        </p:attrNameLst>
                                      </p:cBhvr>
                                    </p:animRot>
                                  </p:childTnLst>
                                </p:cTn>
                              </p:par>
                              <p:par>
                                <p:cTn id="72" presetID="1" presetClass="exit" presetSubtype="0" fill="hold" grpId="1" nodeType="withEffect">
                                  <p:stCondLst>
                                    <p:cond delay="2250"/>
                                  </p:stCondLst>
                                  <p:childTnLst>
                                    <p:set>
                                      <p:cBhvr>
                                        <p:cTn id="73" dur="1" fill="hold">
                                          <p:stCondLst>
                                            <p:cond delay="0"/>
                                          </p:stCondLst>
                                        </p:cTn>
                                        <p:tgtEl>
                                          <p:spTgt spid="7"/>
                                        </p:tgtEl>
                                        <p:attrNameLst>
                                          <p:attrName>style.visibility</p:attrName>
                                        </p:attrNameLst>
                                      </p:cBhvr>
                                      <p:to>
                                        <p:strVal val="hidden"/>
                                      </p:to>
                                    </p:set>
                                  </p:childTnLst>
                                </p:cTn>
                              </p:par>
                              <p:par>
                                <p:cTn id="74" presetID="1" presetClass="exit" presetSubtype="0" fill="hold" grpId="1" nodeType="withEffect">
                                  <p:stCondLst>
                                    <p:cond delay="2250"/>
                                  </p:stCondLst>
                                  <p:iterate type="lt">
                                    <p:tmAbs val="0"/>
                                  </p:iterate>
                                  <p:childTnLst>
                                    <p:set>
                                      <p:cBhvr>
                                        <p:cTn id="75" dur="1" fill="hold">
                                          <p:stCondLst>
                                            <p:cond delay="0"/>
                                          </p:stCondLst>
                                        </p:cTn>
                                        <p:tgtEl>
                                          <p:spTgt spid="11"/>
                                        </p:tgtEl>
                                        <p:attrNameLst>
                                          <p:attrName>style.visibility</p:attrName>
                                        </p:attrNameLst>
                                      </p:cBhvr>
                                      <p:to>
                                        <p:strVal val="hidden"/>
                                      </p:to>
                                    </p:set>
                                  </p:childTnLst>
                                </p:cTn>
                              </p:par>
                              <p:par>
                                <p:cTn id="76" presetID="1" presetClass="entr" presetSubtype="0" fill="hold" grpId="0" nodeType="withEffect">
                                  <p:stCondLst>
                                    <p:cond delay="2250"/>
                                  </p:stCondLst>
                                  <p:childTnLst>
                                    <p:set>
                                      <p:cBhvr>
                                        <p:cTn id="77" dur="1" fill="hold">
                                          <p:stCondLst>
                                            <p:cond delay="0"/>
                                          </p:stCondLst>
                                        </p:cTn>
                                        <p:tgtEl>
                                          <p:spTgt spid="17"/>
                                        </p:tgtEl>
                                        <p:attrNameLst>
                                          <p:attrName>style.visibility</p:attrName>
                                        </p:attrNameLst>
                                      </p:cBhvr>
                                      <p:to>
                                        <p:strVal val="visible"/>
                                      </p:to>
                                    </p:set>
                                  </p:childTnLst>
                                </p:cTn>
                              </p:par>
                              <p:par>
                                <p:cTn id="78" presetID="42" presetClass="path" presetSubtype="0" autoRev="1" fill="hold" grpId="2" nodeType="withEffect">
                                  <p:stCondLst>
                                    <p:cond delay="2750"/>
                                  </p:stCondLst>
                                  <p:childTnLst>
                                    <p:animMotion origin="layout" path="M 0 3.7037E-7 L 0 0.09768 " pathEditMode="relative" rAng="0" ptsTypes="AA">
                                      <p:cBhvr>
                                        <p:cTn id="79" dur="250" fill="hold"/>
                                        <p:tgtEl>
                                          <p:spTgt spid="12"/>
                                        </p:tgtEl>
                                        <p:attrNameLst>
                                          <p:attrName>ppt_x</p:attrName>
                                          <p:attrName>ppt_y</p:attrName>
                                        </p:attrNameLst>
                                      </p:cBhvr>
                                      <p:rCtr x="0" y="4884"/>
                                    </p:animMotion>
                                  </p:childTnLst>
                                </p:cTn>
                              </p:par>
                              <p:par>
                                <p:cTn id="80" presetID="32" presetClass="emph" presetSubtype="0" fill="hold" grpId="2" nodeType="withEffect">
                                  <p:stCondLst>
                                    <p:cond delay="3000"/>
                                  </p:stCondLst>
                                  <p:childTnLst>
                                    <p:animRot by="120000">
                                      <p:cBhvr>
                                        <p:cTn id="81" dur="50" fill="hold">
                                          <p:stCondLst>
                                            <p:cond delay="0"/>
                                          </p:stCondLst>
                                        </p:cTn>
                                        <p:tgtEl>
                                          <p:spTgt spid="3"/>
                                        </p:tgtEl>
                                        <p:attrNameLst>
                                          <p:attrName>r</p:attrName>
                                        </p:attrNameLst>
                                      </p:cBhvr>
                                    </p:animRot>
                                    <p:animRot by="-240000">
                                      <p:cBhvr>
                                        <p:cTn id="82" dur="100" fill="hold">
                                          <p:stCondLst>
                                            <p:cond delay="100"/>
                                          </p:stCondLst>
                                        </p:cTn>
                                        <p:tgtEl>
                                          <p:spTgt spid="3"/>
                                        </p:tgtEl>
                                        <p:attrNameLst>
                                          <p:attrName>r</p:attrName>
                                        </p:attrNameLst>
                                      </p:cBhvr>
                                    </p:animRot>
                                    <p:animRot by="240000">
                                      <p:cBhvr>
                                        <p:cTn id="83" dur="100" fill="hold">
                                          <p:stCondLst>
                                            <p:cond delay="200"/>
                                          </p:stCondLst>
                                        </p:cTn>
                                        <p:tgtEl>
                                          <p:spTgt spid="3"/>
                                        </p:tgtEl>
                                        <p:attrNameLst>
                                          <p:attrName>r</p:attrName>
                                        </p:attrNameLst>
                                      </p:cBhvr>
                                    </p:animRot>
                                    <p:animRot by="-240000">
                                      <p:cBhvr>
                                        <p:cTn id="84" dur="100" fill="hold">
                                          <p:stCondLst>
                                            <p:cond delay="300"/>
                                          </p:stCondLst>
                                        </p:cTn>
                                        <p:tgtEl>
                                          <p:spTgt spid="3"/>
                                        </p:tgtEl>
                                        <p:attrNameLst>
                                          <p:attrName>r</p:attrName>
                                        </p:attrNameLst>
                                      </p:cBhvr>
                                    </p:animRot>
                                    <p:animRot by="120000">
                                      <p:cBhvr>
                                        <p:cTn id="85" dur="100" fill="hold">
                                          <p:stCondLst>
                                            <p:cond delay="400"/>
                                          </p:stCondLst>
                                        </p:cTn>
                                        <p:tgtEl>
                                          <p:spTgt spid="3"/>
                                        </p:tgtEl>
                                        <p:attrNameLst>
                                          <p:attrName>r</p:attrName>
                                        </p:attrNameLst>
                                      </p:cBhvr>
                                    </p:animRot>
                                  </p:childTnLst>
                                </p:cTn>
                              </p:par>
                              <p:par>
                                <p:cTn id="86" presetID="1" presetClass="exit" presetSubtype="0" fill="hold" grpId="1" nodeType="withEffect">
                                  <p:stCondLst>
                                    <p:cond delay="3000"/>
                                  </p:stCondLst>
                                  <p:childTnLst>
                                    <p:set>
                                      <p:cBhvr>
                                        <p:cTn id="87" dur="1" fill="hold">
                                          <p:stCondLst>
                                            <p:cond delay="0"/>
                                          </p:stCondLst>
                                        </p:cTn>
                                        <p:tgtEl>
                                          <p:spTgt spid="17"/>
                                        </p:tgtEl>
                                        <p:attrNameLst>
                                          <p:attrName>style.visibility</p:attrName>
                                        </p:attrNameLst>
                                      </p:cBhvr>
                                      <p:to>
                                        <p:strVal val="hidden"/>
                                      </p:to>
                                    </p:set>
                                  </p:childTnLst>
                                </p:cTn>
                              </p:par>
                              <p:par>
                                <p:cTn id="88" presetID="1" presetClass="entr" presetSubtype="0" fill="hold" grpId="0" nodeType="withEffect">
                                  <p:stCondLst>
                                    <p:cond delay="3000"/>
                                  </p:stCondLst>
                                  <p:childTnLst>
                                    <p:set>
                                      <p:cBhvr>
                                        <p:cTn id="89" dur="1" fill="hold">
                                          <p:stCondLst>
                                            <p:cond delay="0"/>
                                          </p:stCondLst>
                                        </p:cTn>
                                        <p:tgtEl>
                                          <p:spTgt spid="18"/>
                                        </p:tgtEl>
                                        <p:attrNameLst>
                                          <p:attrName>style.visibility</p:attrName>
                                        </p:attrNameLst>
                                      </p:cBhvr>
                                      <p:to>
                                        <p:strVal val="visible"/>
                                      </p:to>
                                    </p:set>
                                  </p:childTnLst>
                                </p:cTn>
                              </p:par>
                              <p:par>
                                <p:cTn id="90" presetID="1" presetClass="exit" presetSubtype="0" fill="hold" grpId="1" nodeType="withEffect">
                                  <p:stCondLst>
                                    <p:cond delay="3000"/>
                                  </p:stCondLst>
                                  <p:childTnLst>
                                    <p:set>
                                      <p:cBhvr>
                                        <p:cTn id="91" dur="1" fill="hold">
                                          <p:stCondLst>
                                            <p:cond delay="0"/>
                                          </p:stCondLst>
                                        </p:cTn>
                                        <p:tgtEl>
                                          <p:spTgt spid="6"/>
                                        </p:tgtEl>
                                        <p:attrNameLst>
                                          <p:attrName>style.visibility</p:attrName>
                                        </p:attrNameLst>
                                      </p:cBhvr>
                                      <p:to>
                                        <p:strVal val="hidden"/>
                                      </p:to>
                                    </p:set>
                                  </p:childTnLst>
                                </p:cTn>
                              </p:par>
                              <p:par>
                                <p:cTn id="92" presetID="42" presetClass="path" presetSubtype="0" autoRev="1" fill="hold" grpId="3" nodeType="withEffect">
                                  <p:stCondLst>
                                    <p:cond delay="3500"/>
                                  </p:stCondLst>
                                  <p:childTnLst>
                                    <p:animMotion origin="layout" path="M 0 3.7037E-7 L 0 0.09722 " pathEditMode="relative" rAng="0" ptsTypes="AA">
                                      <p:cBhvr>
                                        <p:cTn id="93" dur="250" fill="hold"/>
                                        <p:tgtEl>
                                          <p:spTgt spid="12"/>
                                        </p:tgtEl>
                                        <p:attrNameLst>
                                          <p:attrName>ppt_x</p:attrName>
                                          <p:attrName>ppt_y</p:attrName>
                                        </p:attrNameLst>
                                      </p:cBhvr>
                                      <p:rCtr x="0" y="4861"/>
                                    </p:animMotion>
                                  </p:childTnLst>
                                </p:cTn>
                              </p:par>
                              <p:par>
                                <p:cTn id="94" presetID="32" presetClass="emph" presetSubtype="0" fill="hold" grpId="3" nodeType="withEffect">
                                  <p:stCondLst>
                                    <p:cond delay="3750"/>
                                  </p:stCondLst>
                                  <p:childTnLst>
                                    <p:animRot by="120000">
                                      <p:cBhvr>
                                        <p:cTn id="95" dur="50" fill="hold">
                                          <p:stCondLst>
                                            <p:cond delay="0"/>
                                          </p:stCondLst>
                                        </p:cTn>
                                        <p:tgtEl>
                                          <p:spTgt spid="3"/>
                                        </p:tgtEl>
                                        <p:attrNameLst>
                                          <p:attrName>r</p:attrName>
                                        </p:attrNameLst>
                                      </p:cBhvr>
                                    </p:animRot>
                                    <p:animRot by="-240000">
                                      <p:cBhvr>
                                        <p:cTn id="96" dur="100" fill="hold">
                                          <p:stCondLst>
                                            <p:cond delay="100"/>
                                          </p:stCondLst>
                                        </p:cTn>
                                        <p:tgtEl>
                                          <p:spTgt spid="3"/>
                                        </p:tgtEl>
                                        <p:attrNameLst>
                                          <p:attrName>r</p:attrName>
                                        </p:attrNameLst>
                                      </p:cBhvr>
                                    </p:animRot>
                                    <p:animRot by="240000">
                                      <p:cBhvr>
                                        <p:cTn id="97" dur="100" fill="hold">
                                          <p:stCondLst>
                                            <p:cond delay="200"/>
                                          </p:stCondLst>
                                        </p:cTn>
                                        <p:tgtEl>
                                          <p:spTgt spid="3"/>
                                        </p:tgtEl>
                                        <p:attrNameLst>
                                          <p:attrName>r</p:attrName>
                                        </p:attrNameLst>
                                      </p:cBhvr>
                                    </p:animRot>
                                    <p:animRot by="-240000">
                                      <p:cBhvr>
                                        <p:cTn id="98" dur="100" fill="hold">
                                          <p:stCondLst>
                                            <p:cond delay="300"/>
                                          </p:stCondLst>
                                        </p:cTn>
                                        <p:tgtEl>
                                          <p:spTgt spid="3"/>
                                        </p:tgtEl>
                                        <p:attrNameLst>
                                          <p:attrName>r</p:attrName>
                                        </p:attrNameLst>
                                      </p:cBhvr>
                                    </p:animRot>
                                    <p:animRot by="120000">
                                      <p:cBhvr>
                                        <p:cTn id="99" dur="100" fill="hold">
                                          <p:stCondLst>
                                            <p:cond delay="400"/>
                                          </p:stCondLst>
                                        </p:cTn>
                                        <p:tgtEl>
                                          <p:spTgt spid="3"/>
                                        </p:tgtEl>
                                        <p:attrNameLst>
                                          <p:attrName>r</p:attrName>
                                        </p:attrNameLst>
                                      </p:cBhvr>
                                    </p:animRot>
                                  </p:childTnLst>
                                </p:cTn>
                              </p:par>
                              <p:par>
                                <p:cTn id="100" presetID="1" presetClass="exit" presetSubtype="0" fill="hold" grpId="1" nodeType="withEffect">
                                  <p:stCondLst>
                                    <p:cond delay="3750"/>
                                  </p:stCondLst>
                                  <p:childTnLst>
                                    <p:set>
                                      <p:cBhvr>
                                        <p:cTn id="101" dur="1" fill="hold">
                                          <p:stCondLst>
                                            <p:cond delay="0"/>
                                          </p:stCondLst>
                                        </p:cTn>
                                        <p:tgtEl>
                                          <p:spTgt spid="18"/>
                                        </p:tgtEl>
                                        <p:attrNameLst>
                                          <p:attrName>style.visibility</p:attrName>
                                        </p:attrNameLst>
                                      </p:cBhvr>
                                      <p:to>
                                        <p:strVal val="hidden"/>
                                      </p:to>
                                    </p:set>
                                  </p:childTnLst>
                                </p:cTn>
                              </p:par>
                              <p:par>
                                <p:cTn id="102" presetID="1" presetClass="exit" presetSubtype="0" fill="hold" grpId="1" nodeType="withEffect">
                                  <p:stCondLst>
                                    <p:cond delay="3750"/>
                                  </p:stCondLst>
                                  <p:childTnLst>
                                    <p:set>
                                      <p:cBhvr>
                                        <p:cTn id="103" dur="1" fill="hold">
                                          <p:stCondLst>
                                            <p:cond delay="0"/>
                                          </p:stCondLst>
                                        </p:cTn>
                                        <p:tgtEl>
                                          <p:spTgt spid="5"/>
                                        </p:tgtEl>
                                        <p:attrNameLst>
                                          <p:attrName>style.visibility</p:attrName>
                                        </p:attrNameLst>
                                      </p:cBhvr>
                                      <p:to>
                                        <p:strVal val="hidden"/>
                                      </p:to>
                                    </p:set>
                                  </p:childTnLst>
                                </p:cTn>
                              </p:par>
                              <p:par>
                                <p:cTn id="104" presetID="0" presetClass="path" presetSubtype="0" fill="hold" grpId="4" nodeType="withEffect">
                                  <p:stCondLst>
                                    <p:cond delay="4500"/>
                                  </p:stCondLst>
                                  <p:childTnLst>
                                    <p:animMotion origin="layout" path="M 0 -0.00046 C 0.07565 -0.00347 0.14544 -0.00347 0.22461 0.02361 C 0.28372 0.05 0.32435 0.1 0.32617 0.1537 C 0.32083 0.19583 0.28828 0.21296 0.24909 0.21435 " pathEditMode="relative" rAng="0" ptsTypes="AAAA">
                                      <p:cBhvr>
                                        <p:cTn id="105" dur="500" fill="hold"/>
                                        <p:tgtEl>
                                          <p:spTgt spid="12"/>
                                        </p:tgtEl>
                                        <p:attrNameLst>
                                          <p:attrName>ppt_x</p:attrName>
                                          <p:attrName>ppt_y</p:attrName>
                                        </p:attrNameLst>
                                      </p:cBhvr>
                                      <p:rCtr x="16302" y="10671"/>
                                    </p:animMotion>
                                  </p:childTnLst>
                                </p:cTn>
                              </p:par>
                              <p:par>
                                <p:cTn id="106" presetID="6" presetClass="emph" presetSubtype="0" fill="hold" grpId="5" nodeType="withEffect">
                                  <p:stCondLst>
                                    <p:cond delay="4500"/>
                                  </p:stCondLst>
                                  <p:childTnLst>
                                    <p:animScale>
                                      <p:cBhvr>
                                        <p:cTn id="107" dur="500" fill="hold"/>
                                        <p:tgtEl>
                                          <p:spTgt spid="12"/>
                                        </p:tgtEl>
                                      </p:cBhvr>
                                      <p:by x="25000" y="25000"/>
                                    </p:animScale>
                                  </p:childTnLst>
                                </p:cTn>
                              </p:par>
                              <p:par>
                                <p:cTn id="108" presetID="1" presetClass="exit" presetSubtype="0" fill="hold" grpId="6" nodeType="withEffect">
                                  <p:stCondLst>
                                    <p:cond delay="5000"/>
                                  </p:stCondLst>
                                  <p:childTnLst>
                                    <p:set>
                                      <p:cBhvr>
                                        <p:cTn id="109" dur="1" fill="hold">
                                          <p:stCondLst>
                                            <p:cond delay="0"/>
                                          </p:stCondLst>
                                        </p:cTn>
                                        <p:tgtEl>
                                          <p:spTgt spid="12"/>
                                        </p:tgtEl>
                                        <p:attrNameLst>
                                          <p:attrName>style.visibility</p:attrName>
                                        </p:attrNameLst>
                                      </p:cBhvr>
                                      <p:to>
                                        <p:strVal val="hidden"/>
                                      </p:to>
                                    </p:set>
                                  </p:childTnLst>
                                </p:cTn>
                              </p:par>
                              <p:par>
                                <p:cTn id="110" presetID="32" presetClass="emph" presetSubtype="0" fill="hold" grpId="4" nodeType="withEffect">
                                  <p:stCondLst>
                                    <p:cond delay="5000"/>
                                  </p:stCondLst>
                                  <p:childTnLst>
                                    <p:animRot by="120000">
                                      <p:cBhvr>
                                        <p:cTn id="111" dur="50" fill="hold">
                                          <p:stCondLst>
                                            <p:cond delay="0"/>
                                          </p:stCondLst>
                                        </p:cTn>
                                        <p:tgtEl>
                                          <p:spTgt spid="3"/>
                                        </p:tgtEl>
                                        <p:attrNameLst>
                                          <p:attrName>r</p:attrName>
                                        </p:attrNameLst>
                                      </p:cBhvr>
                                    </p:animRot>
                                    <p:animRot by="-240000">
                                      <p:cBhvr>
                                        <p:cTn id="112" dur="100" fill="hold">
                                          <p:stCondLst>
                                            <p:cond delay="100"/>
                                          </p:stCondLst>
                                        </p:cTn>
                                        <p:tgtEl>
                                          <p:spTgt spid="3"/>
                                        </p:tgtEl>
                                        <p:attrNameLst>
                                          <p:attrName>r</p:attrName>
                                        </p:attrNameLst>
                                      </p:cBhvr>
                                    </p:animRot>
                                    <p:animRot by="240000">
                                      <p:cBhvr>
                                        <p:cTn id="113" dur="100" fill="hold">
                                          <p:stCondLst>
                                            <p:cond delay="200"/>
                                          </p:stCondLst>
                                        </p:cTn>
                                        <p:tgtEl>
                                          <p:spTgt spid="3"/>
                                        </p:tgtEl>
                                        <p:attrNameLst>
                                          <p:attrName>r</p:attrName>
                                        </p:attrNameLst>
                                      </p:cBhvr>
                                    </p:animRot>
                                    <p:animRot by="-240000">
                                      <p:cBhvr>
                                        <p:cTn id="114" dur="100" fill="hold">
                                          <p:stCondLst>
                                            <p:cond delay="300"/>
                                          </p:stCondLst>
                                        </p:cTn>
                                        <p:tgtEl>
                                          <p:spTgt spid="3"/>
                                        </p:tgtEl>
                                        <p:attrNameLst>
                                          <p:attrName>r</p:attrName>
                                        </p:attrNameLst>
                                      </p:cBhvr>
                                    </p:animRot>
                                    <p:animRot by="120000">
                                      <p:cBhvr>
                                        <p:cTn id="115" dur="100" fill="hold">
                                          <p:stCondLst>
                                            <p:cond delay="400"/>
                                          </p:stCondLst>
                                        </p:cTn>
                                        <p:tgtEl>
                                          <p:spTgt spid="3"/>
                                        </p:tgtEl>
                                        <p:attrNameLst>
                                          <p:attrName>r</p:attrName>
                                        </p:attrNameLst>
                                      </p:cBhvr>
                                    </p:animRot>
                                  </p:childTnLst>
                                </p:cTn>
                              </p:par>
                            </p:childTnLst>
                          </p:cTn>
                        </p:par>
                      </p:childTnLst>
                    </p:cTn>
                  </p:par>
                  <p:par>
                    <p:cTn id="116" fill="hold">
                      <p:stCondLst>
                        <p:cond delay="indefinite"/>
                      </p:stCondLst>
                      <p:childTnLst>
                        <p:par>
                          <p:cTn id="117" fill="hold">
                            <p:stCondLst>
                              <p:cond delay="0"/>
                            </p:stCondLst>
                            <p:childTnLst>
                              <p:par>
                                <p:cTn id="118" presetID="41" presetClass="entr" presetSubtype="0" fill="hold" grpId="0" nodeType="clickEffect">
                                  <p:stCondLst>
                                    <p:cond delay="0"/>
                                  </p:stCondLst>
                                  <p:iterate type="lt">
                                    <p:tmPct val="10000"/>
                                  </p:iterate>
                                  <p:childTnLst>
                                    <p:set>
                                      <p:cBhvr>
                                        <p:cTn id="119" dur="1" fill="hold">
                                          <p:stCondLst>
                                            <p:cond delay="0"/>
                                          </p:stCondLst>
                                        </p:cTn>
                                        <p:tgtEl>
                                          <p:spTgt spid="22"/>
                                        </p:tgtEl>
                                        <p:attrNameLst>
                                          <p:attrName>style.visibility</p:attrName>
                                        </p:attrNameLst>
                                      </p:cBhvr>
                                      <p:to>
                                        <p:strVal val="visible"/>
                                      </p:to>
                                    </p:set>
                                    <p:anim calcmode="lin" valueType="num">
                                      <p:cBhvr>
                                        <p:cTn id="120" dur="500" fill="hold"/>
                                        <p:tgtEl>
                                          <p:spTgt spid="22"/>
                                        </p:tgtEl>
                                        <p:attrNameLst>
                                          <p:attrName>ppt_x</p:attrName>
                                        </p:attrNameLst>
                                      </p:cBhvr>
                                      <p:tavLst>
                                        <p:tav tm="0">
                                          <p:val>
                                            <p:strVal val="#ppt_x"/>
                                          </p:val>
                                        </p:tav>
                                        <p:tav tm="50000">
                                          <p:val>
                                            <p:strVal val="#ppt_x+.1"/>
                                          </p:val>
                                        </p:tav>
                                        <p:tav tm="100000">
                                          <p:val>
                                            <p:strVal val="#ppt_x"/>
                                          </p:val>
                                        </p:tav>
                                      </p:tavLst>
                                    </p:anim>
                                    <p:anim calcmode="lin" valueType="num">
                                      <p:cBhvr>
                                        <p:cTn id="121" dur="500" fill="hold"/>
                                        <p:tgtEl>
                                          <p:spTgt spid="22"/>
                                        </p:tgtEl>
                                        <p:attrNameLst>
                                          <p:attrName>ppt_y</p:attrName>
                                        </p:attrNameLst>
                                      </p:cBhvr>
                                      <p:tavLst>
                                        <p:tav tm="0">
                                          <p:val>
                                            <p:strVal val="#ppt_y"/>
                                          </p:val>
                                        </p:tav>
                                        <p:tav tm="100000">
                                          <p:val>
                                            <p:strVal val="#ppt_y"/>
                                          </p:val>
                                        </p:tav>
                                      </p:tavLst>
                                    </p:anim>
                                    <p:anim calcmode="lin" valueType="num">
                                      <p:cBhvr>
                                        <p:cTn id="122" dur="500" fill="hold"/>
                                        <p:tgtEl>
                                          <p:spTgt spid="22"/>
                                        </p:tgtEl>
                                        <p:attrNameLst>
                                          <p:attrName>ppt_h</p:attrName>
                                        </p:attrNameLst>
                                      </p:cBhvr>
                                      <p:tavLst>
                                        <p:tav tm="0">
                                          <p:val>
                                            <p:strVal val="#ppt_h/10"/>
                                          </p:val>
                                        </p:tav>
                                        <p:tav tm="50000">
                                          <p:val>
                                            <p:strVal val="#ppt_h+.01"/>
                                          </p:val>
                                        </p:tav>
                                        <p:tav tm="100000">
                                          <p:val>
                                            <p:strVal val="#ppt_h"/>
                                          </p:val>
                                        </p:tav>
                                      </p:tavLst>
                                    </p:anim>
                                    <p:anim calcmode="lin" valueType="num">
                                      <p:cBhvr>
                                        <p:cTn id="123" dur="500" fill="hold"/>
                                        <p:tgtEl>
                                          <p:spTgt spid="22"/>
                                        </p:tgtEl>
                                        <p:attrNameLst>
                                          <p:attrName>ppt_w</p:attrName>
                                        </p:attrNameLst>
                                      </p:cBhvr>
                                      <p:tavLst>
                                        <p:tav tm="0">
                                          <p:val>
                                            <p:strVal val="#ppt_w/10"/>
                                          </p:val>
                                        </p:tav>
                                        <p:tav tm="50000">
                                          <p:val>
                                            <p:strVal val="#ppt_w+.01"/>
                                          </p:val>
                                        </p:tav>
                                        <p:tav tm="100000">
                                          <p:val>
                                            <p:strVal val="#ppt_w"/>
                                          </p:val>
                                        </p:tav>
                                      </p:tavLst>
                                    </p:anim>
                                    <p:animEffect transition="in" filter="fade">
                                      <p:cBhvr>
                                        <p:cTn id="124" dur="500" tmFilter="0,0; .5, 1; 1, 1"/>
                                        <p:tgtEl>
                                          <p:spTgt spid="22"/>
                                        </p:tgtEl>
                                      </p:cBhvr>
                                    </p:animEffect>
                                  </p:childTnLst>
                                </p:cTn>
                              </p:par>
                            </p:childTnLst>
                          </p:cTn>
                        </p:par>
                      </p:childTnLst>
                    </p:cTn>
                  </p:par>
                  <p:par>
                    <p:cTn id="125" fill="hold">
                      <p:stCondLst>
                        <p:cond delay="indefinite"/>
                      </p:stCondLst>
                      <p:childTnLst>
                        <p:par>
                          <p:cTn id="126" fill="hold">
                            <p:stCondLst>
                              <p:cond delay="0"/>
                            </p:stCondLst>
                            <p:childTnLst>
                              <p:par>
                                <p:cTn id="127" presetID="41" presetClass="entr" presetSubtype="0" fill="hold" grpId="0" nodeType="clickEffect">
                                  <p:stCondLst>
                                    <p:cond delay="0"/>
                                  </p:stCondLst>
                                  <p:iterate type="lt">
                                    <p:tmPct val="10000"/>
                                  </p:iterate>
                                  <p:childTnLst>
                                    <p:set>
                                      <p:cBhvr>
                                        <p:cTn id="128" dur="1" fill="hold">
                                          <p:stCondLst>
                                            <p:cond delay="0"/>
                                          </p:stCondLst>
                                        </p:cTn>
                                        <p:tgtEl>
                                          <p:spTgt spid="23"/>
                                        </p:tgtEl>
                                        <p:attrNameLst>
                                          <p:attrName>style.visibility</p:attrName>
                                        </p:attrNameLst>
                                      </p:cBhvr>
                                      <p:to>
                                        <p:strVal val="visible"/>
                                      </p:to>
                                    </p:set>
                                    <p:anim calcmode="lin" valueType="num">
                                      <p:cBhvr>
                                        <p:cTn id="129" dur="500" fill="hold"/>
                                        <p:tgtEl>
                                          <p:spTgt spid="23"/>
                                        </p:tgtEl>
                                        <p:attrNameLst>
                                          <p:attrName>ppt_x</p:attrName>
                                        </p:attrNameLst>
                                      </p:cBhvr>
                                      <p:tavLst>
                                        <p:tav tm="0">
                                          <p:val>
                                            <p:strVal val="#ppt_x"/>
                                          </p:val>
                                        </p:tav>
                                        <p:tav tm="50000">
                                          <p:val>
                                            <p:strVal val="#ppt_x+.1"/>
                                          </p:val>
                                        </p:tav>
                                        <p:tav tm="100000">
                                          <p:val>
                                            <p:strVal val="#ppt_x"/>
                                          </p:val>
                                        </p:tav>
                                      </p:tavLst>
                                    </p:anim>
                                    <p:anim calcmode="lin" valueType="num">
                                      <p:cBhvr>
                                        <p:cTn id="130" dur="500" fill="hold"/>
                                        <p:tgtEl>
                                          <p:spTgt spid="23"/>
                                        </p:tgtEl>
                                        <p:attrNameLst>
                                          <p:attrName>ppt_y</p:attrName>
                                        </p:attrNameLst>
                                      </p:cBhvr>
                                      <p:tavLst>
                                        <p:tav tm="0">
                                          <p:val>
                                            <p:strVal val="#ppt_y"/>
                                          </p:val>
                                        </p:tav>
                                        <p:tav tm="100000">
                                          <p:val>
                                            <p:strVal val="#ppt_y"/>
                                          </p:val>
                                        </p:tav>
                                      </p:tavLst>
                                    </p:anim>
                                    <p:anim calcmode="lin" valueType="num">
                                      <p:cBhvr>
                                        <p:cTn id="131" dur="500" fill="hold"/>
                                        <p:tgtEl>
                                          <p:spTgt spid="23"/>
                                        </p:tgtEl>
                                        <p:attrNameLst>
                                          <p:attrName>ppt_h</p:attrName>
                                        </p:attrNameLst>
                                      </p:cBhvr>
                                      <p:tavLst>
                                        <p:tav tm="0">
                                          <p:val>
                                            <p:strVal val="#ppt_h/10"/>
                                          </p:val>
                                        </p:tav>
                                        <p:tav tm="50000">
                                          <p:val>
                                            <p:strVal val="#ppt_h+.01"/>
                                          </p:val>
                                        </p:tav>
                                        <p:tav tm="100000">
                                          <p:val>
                                            <p:strVal val="#ppt_h"/>
                                          </p:val>
                                        </p:tav>
                                      </p:tavLst>
                                    </p:anim>
                                    <p:anim calcmode="lin" valueType="num">
                                      <p:cBhvr>
                                        <p:cTn id="132" dur="500" fill="hold"/>
                                        <p:tgtEl>
                                          <p:spTgt spid="23"/>
                                        </p:tgtEl>
                                        <p:attrNameLst>
                                          <p:attrName>ppt_w</p:attrName>
                                        </p:attrNameLst>
                                      </p:cBhvr>
                                      <p:tavLst>
                                        <p:tav tm="0">
                                          <p:val>
                                            <p:strVal val="#ppt_w/10"/>
                                          </p:val>
                                        </p:tav>
                                        <p:tav tm="50000">
                                          <p:val>
                                            <p:strVal val="#ppt_w+.01"/>
                                          </p:val>
                                        </p:tav>
                                        <p:tav tm="100000">
                                          <p:val>
                                            <p:strVal val="#ppt_w"/>
                                          </p:val>
                                        </p:tav>
                                      </p:tavLst>
                                    </p:anim>
                                    <p:animEffect transition="in" filter="fade">
                                      <p:cBhvr>
                                        <p:cTn id="133" dur="500" tmFilter="0,0; .5, 1; 1, 1"/>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5" grpId="1" bldLvl="0" animBg="1"/>
      <p:bldP spid="6" grpId="0" bldLvl="0" animBg="1"/>
      <p:bldP spid="6" grpId="1" bldLvl="0" animBg="1"/>
      <p:bldP spid="7" grpId="0" bldLvl="0" animBg="1"/>
      <p:bldP spid="7" grpId="1" bldLvl="0" animBg="1"/>
      <p:bldP spid="11" grpId="0"/>
      <p:bldP spid="11" grpId="1"/>
      <p:bldP spid="12" grpId="0" animBg="1"/>
      <p:bldP spid="12" grpId="1" animBg="1"/>
      <p:bldP spid="12" grpId="2" animBg="1"/>
      <p:bldP spid="12" grpId="3" animBg="1"/>
      <p:bldP spid="12" grpId="4" animBg="1"/>
      <p:bldP spid="12" grpId="5" animBg="1"/>
      <p:bldP spid="12" grpId="6" animBg="1"/>
      <p:bldP spid="17" grpId="0"/>
      <p:bldP spid="17" grpId="1"/>
      <p:bldP spid="18" grpId="0"/>
      <p:bldP spid="18" grpId="1"/>
      <p:bldP spid="3" grpId="0" animBg="1"/>
      <p:bldP spid="3" grpId="1" animBg="1"/>
      <p:bldP spid="3" grpId="2" animBg="1"/>
      <p:bldP spid="3" grpId="3" animBg="1"/>
      <p:bldP spid="3" grpId="4" animBg="1"/>
      <p:bldP spid="22" grpId="0"/>
      <p:bldP spid="23"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2" name="PA_组合 115"/>
          <p:cNvGrpSpPr/>
          <p:nvPr>
            <p:custDataLst>
              <p:tags r:id="rId1"/>
            </p:custDataLst>
          </p:nvPr>
        </p:nvGrpSpPr>
        <p:grpSpPr>
          <a:xfrm>
            <a:off x="2909999" y="790"/>
            <a:ext cx="6372000" cy="6614209"/>
            <a:chOff x="2910000" y="791"/>
            <a:chExt cx="6372000" cy="6614209"/>
          </a:xfrm>
        </p:grpSpPr>
        <p:grpSp>
          <p:nvGrpSpPr>
            <p:cNvPr id="147" name="组合 146"/>
            <p:cNvGrpSpPr/>
            <p:nvPr/>
          </p:nvGrpSpPr>
          <p:grpSpPr>
            <a:xfrm>
              <a:off x="2910000" y="243000"/>
              <a:ext cx="6372000" cy="6372000"/>
              <a:chOff x="8020050" y="267782"/>
              <a:chExt cx="6372000" cy="6372000"/>
            </a:xfrm>
          </p:grpSpPr>
          <p:sp>
            <p:nvSpPr>
              <p:cNvPr id="149" name="PA-椭圆 148"/>
              <p:cNvSpPr/>
              <p:nvPr>
                <p:custDataLst>
                  <p:tags r:id="rId2"/>
                </p:custDataLst>
              </p:nvPr>
            </p:nvSpPr>
            <p:spPr>
              <a:xfrm>
                <a:off x="8020050" y="267782"/>
                <a:ext cx="6372000" cy="63720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50" name="PA-任意多边形 88"/>
              <p:cNvSpPr/>
              <p:nvPr>
                <p:custDataLst>
                  <p:tags r:id="rId3"/>
                </p:custDataLst>
              </p:nvPr>
            </p:nvSpPr>
            <p:spPr>
              <a:xfrm rot="5400000">
                <a:off x="9676050" y="1899001"/>
                <a:ext cx="3060001" cy="0"/>
              </a:xfrm>
              <a:custGeom>
                <a:avLst/>
                <a:gdLst>
                  <a:gd name="connsiteX0" fmla="*/ 0 w 3338286"/>
                  <a:gd name="connsiteY0" fmla="*/ 0 h 0"/>
                  <a:gd name="connsiteX1" fmla="*/ 3338286 w 3338286"/>
                  <a:gd name="connsiteY1" fmla="*/ 0 h 0"/>
                </a:gdLst>
                <a:ahLst/>
                <a:cxnLst>
                  <a:cxn ang="0">
                    <a:pos x="connsiteX0" y="connsiteY0"/>
                  </a:cxn>
                  <a:cxn ang="0">
                    <a:pos x="connsiteX1" y="connsiteY1"/>
                  </a:cxn>
                </a:cxnLst>
                <a:rect l="l" t="t" r="r" b="b"/>
                <a:pathLst>
                  <a:path w="3338286">
                    <a:moveTo>
                      <a:pt x="0" y="0"/>
                    </a:moveTo>
                    <a:lnTo>
                      <a:pt x="3338286" y="0"/>
                    </a:lnTo>
                  </a:path>
                </a:pathLst>
              </a:custGeom>
              <a:noFill/>
              <a:ln>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148" name="PA-2"/>
            <p:cNvSpPr>
              <a:spLocks noChangeAspect="1"/>
            </p:cNvSpPr>
            <p:nvPr>
              <p:custDataLst>
                <p:tags r:id="rId4"/>
              </p:custDataLst>
            </p:nvPr>
          </p:nvSpPr>
          <p:spPr>
            <a:xfrm>
              <a:off x="5755346" y="791"/>
              <a:ext cx="692658" cy="692658"/>
            </a:xfrm>
            <a:prstGeom prst="ellipse">
              <a:avLst/>
            </a:prstGeom>
            <a:gradFill flip="none" rotWithShape="1">
              <a:gsLst>
                <a:gs pos="9000">
                  <a:schemeClr val="tx1">
                    <a:lumMod val="65000"/>
                    <a:lumOff val="35000"/>
                  </a:schemeClr>
                </a:gs>
                <a:gs pos="28000">
                  <a:srgbClr val="D9D9D9">
                    <a:alpha val="0"/>
                  </a:srgbClr>
                </a:gs>
              </a:gsLst>
              <a:path path="shape">
                <a:fillToRect l="50000" t="50000" r="50000" b="50000"/>
              </a:path>
              <a:tileRect/>
            </a:gra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3" name="PA_任意多边形 147"/>
          <p:cNvSpPr/>
          <p:nvPr>
            <p:custDataLst>
              <p:tags r:id="rId5"/>
            </p:custDataLst>
          </p:nvPr>
        </p:nvSpPr>
        <p:spPr>
          <a:xfrm>
            <a:off x="6095998" y="-531000"/>
            <a:ext cx="1" cy="7920000"/>
          </a:xfrm>
          <a:custGeom>
            <a:avLst/>
            <a:gdLst/>
            <a:ahLst/>
            <a:cxnLst/>
            <a:rect l="0" t="0" r="0" b="0"/>
            <a:pathLst>
              <a:path w="1" h="6676573">
                <a:moveTo>
                  <a:pt x="0" y="0"/>
                </a:moveTo>
                <a:lnTo>
                  <a:pt x="0" y="0"/>
                </a:lnTo>
                <a:lnTo>
                  <a:pt x="0" y="6676572"/>
                </a:lnTo>
                <a:lnTo>
                  <a:pt x="0" y="6676572"/>
                </a:lnTo>
                <a:close/>
              </a:path>
            </a:pathLst>
          </a:cu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nvGrpSpPr>
          <p:cNvPr id="4" name="PA_组合 173"/>
          <p:cNvGrpSpPr/>
          <p:nvPr>
            <p:custDataLst>
              <p:tags r:id="rId6"/>
            </p:custDataLst>
          </p:nvPr>
        </p:nvGrpSpPr>
        <p:grpSpPr>
          <a:xfrm>
            <a:off x="4203697" y="1292368"/>
            <a:ext cx="3779158" cy="4077917"/>
            <a:chOff x="4203699" y="1292369"/>
            <a:chExt cx="3779158" cy="4077917"/>
          </a:xfrm>
        </p:grpSpPr>
        <p:sp>
          <p:nvSpPr>
            <p:cNvPr id="144" name="PA-椭圆 143"/>
            <p:cNvSpPr/>
            <p:nvPr>
              <p:custDataLst>
                <p:tags r:id="rId7"/>
              </p:custDataLst>
            </p:nvPr>
          </p:nvSpPr>
          <p:spPr>
            <a:xfrm>
              <a:off x="4203699" y="1506444"/>
              <a:ext cx="3779158" cy="386384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45" name="PA-任意多边形 67"/>
            <p:cNvSpPr/>
            <p:nvPr>
              <p:custDataLst>
                <p:tags r:id="rId8"/>
              </p:custDataLst>
            </p:nvPr>
          </p:nvSpPr>
          <p:spPr>
            <a:xfrm rot="5400000">
              <a:off x="5196000" y="2529000"/>
              <a:ext cx="1800000" cy="0"/>
            </a:xfrm>
            <a:custGeom>
              <a:avLst/>
              <a:gdLst>
                <a:gd name="connsiteX0" fmla="*/ 0 w 3338286"/>
                <a:gd name="connsiteY0" fmla="*/ 0 h 0"/>
                <a:gd name="connsiteX1" fmla="*/ 3338286 w 3338286"/>
                <a:gd name="connsiteY1" fmla="*/ 0 h 0"/>
              </a:gdLst>
              <a:ahLst/>
              <a:cxnLst>
                <a:cxn ang="0">
                  <a:pos x="connsiteX0" y="connsiteY0"/>
                </a:cxn>
                <a:cxn ang="0">
                  <a:pos x="connsiteX1" y="connsiteY1"/>
                </a:cxn>
              </a:cxnLst>
              <a:rect l="l" t="t" r="r" b="b"/>
              <a:pathLst>
                <a:path w="3338286">
                  <a:moveTo>
                    <a:pt x="0" y="0"/>
                  </a:moveTo>
                  <a:lnTo>
                    <a:pt x="3338286" y="0"/>
                  </a:lnTo>
                </a:path>
              </a:pathLst>
            </a:cu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46" name="PA-1_11"/>
            <p:cNvSpPr>
              <a:spLocks noChangeAspect="1"/>
            </p:cNvSpPr>
            <p:nvPr>
              <p:custDataLst>
                <p:tags r:id="rId9"/>
              </p:custDataLst>
            </p:nvPr>
          </p:nvSpPr>
          <p:spPr>
            <a:xfrm>
              <a:off x="5771575" y="1292369"/>
              <a:ext cx="692658" cy="692658"/>
            </a:xfrm>
            <a:prstGeom prst="ellipse">
              <a:avLst/>
            </a:prstGeom>
            <a:gradFill flip="none" rotWithShape="1">
              <a:gsLst>
                <a:gs pos="10000">
                  <a:schemeClr val="tx1">
                    <a:lumMod val="65000"/>
                    <a:lumOff val="35000"/>
                  </a:schemeClr>
                </a:gs>
                <a:gs pos="42000">
                  <a:srgbClr val="D9D9D9">
                    <a:alpha val="0"/>
                  </a:srgbClr>
                </a:gs>
              </a:gsLst>
              <a:path path="shape">
                <a:fillToRect l="50000" t="50000" r="50000" b="50000"/>
              </a:path>
              <a:tileRect/>
            </a:gra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5" name="PA_组合 171"/>
          <p:cNvGrpSpPr/>
          <p:nvPr>
            <p:custDataLst>
              <p:tags r:id="rId10"/>
            </p:custDataLst>
          </p:nvPr>
        </p:nvGrpSpPr>
        <p:grpSpPr>
          <a:xfrm>
            <a:off x="3265713" y="710035"/>
            <a:ext cx="5631542" cy="5661736"/>
            <a:chOff x="3265715" y="710035"/>
            <a:chExt cx="5631542" cy="5661736"/>
          </a:xfrm>
        </p:grpSpPr>
        <p:sp>
          <p:nvSpPr>
            <p:cNvPr id="140" name="PA-椭圆 139"/>
            <p:cNvSpPr/>
            <p:nvPr>
              <p:custDataLst>
                <p:tags r:id="rId11"/>
              </p:custDataLst>
            </p:nvPr>
          </p:nvSpPr>
          <p:spPr>
            <a:xfrm>
              <a:off x="3265715" y="740229"/>
              <a:ext cx="5631542" cy="563154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nvGrpSpPr>
            <p:cNvPr id="141" name="组合 140"/>
            <p:cNvGrpSpPr/>
            <p:nvPr/>
          </p:nvGrpSpPr>
          <p:grpSpPr>
            <a:xfrm>
              <a:off x="5976663" y="710035"/>
              <a:ext cx="247908" cy="2718965"/>
              <a:chOff x="5976663" y="710035"/>
              <a:chExt cx="247908" cy="2718965"/>
            </a:xfrm>
          </p:grpSpPr>
          <p:sp>
            <p:nvSpPr>
              <p:cNvPr id="142" name="PA-任意多边形 166"/>
              <p:cNvSpPr/>
              <p:nvPr>
                <p:custDataLst>
                  <p:tags r:id="rId12"/>
                </p:custDataLst>
              </p:nvPr>
            </p:nvSpPr>
            <p:spPr>
              <a:xfrm rot="5400000">
                <a:off x="4836000" y="2169000"/>
                <a:ext cx="2520001" cy="0"/>
              </a:xfrm>
              <a:custGeom>
                <a:avLst/>
                <a:gdLst>
                  <a:gd name="connsiteX0" fmla="*/ 0 w 3338286"/>
                  <a:gd name="connsiteY0" fmla="*/ 0 h 0"/>
                  <a:gd name="connsiteX1" fmla="*/ 3338286 w 3338286"/>
                  <a:gd name="connsiteY1" fmla="*/ 0 h 0"/>
                </a:gdLst>
                <a:ahLst/>
                <a:cxnLst>
                  <a:cxn ang="0">
                    <a:pos x="connsiteX0" y="connsiteY0"/>
                  </a:cxn>
                  <a:cxn ang="0">
                    <a:pos x="connsiteX1" y="connsiteY1"/>
                  </a:cxn>
                </a:cxnLst>
                <a:rect l="l" t="t" r="r" b="b"/>
                <a:pathLst>
                  <a:path w="3338286">
                    <a:moveTo>
                      <a:pt x="0" y="0"/>
                    </a:moveTo>
                    <a:lnTo>
                      <a:pt x="3338286" y="0"/>
                    </a:lnTo>
                  </a:path>
                </a:pathLst>
              </a:cu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43" name="PA-1_12"/>
              <p:cNvSpPr>
                <a:spLocks noChangeAspect="1"/>
              </p:cNvSpPr>
              <p:nvPr>
                <p:custDataLst>
                  <p:tags r:id="rId13"/>
                </p:custDataLst>
              </p:nvPr>
            </p:nvSpPr>
            <p:spPr>
              <a:xfrm>
                <a:off x="5976663" y="710035"/>
                <a:ext cx="247908" cy="247908"/>
              </a:xfrm>
              <a:prstGeom prst="ellipse">
                <a:avLst/>
              </a:prstGeom>
              <a:gradFill flip="none" rotWithShape="1">
                <a:gsLst>
                  <a:gs pos="71000">
                    <a:schemeClr val="tx1">
                      <a:lumMod val="85000"/>
                      <a:lumOff val="15000"/>
                    </a:schemeClr>
                  </a:gs>
                  <a:gs pos="100000">
                    <a:srgbClr val="D9D9D9">
                      <a:alpha val="0"/>
                    </a:srgbClr>
                  </a:gs>
                </a:gsLst>
                <a:path path="shape">
                  <a:fillToRect l="50000" t="50000" r="50000" b="50000"/>
                </a:path>
                <a:tileRect/>
              </a:gra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grpSp>
        <p:nvGrpSpPr>
          <p:cNvPr id="6" name="PA_组合 8"/>
          <p:cNvGrpSpPr/>
          <p:nvPr>
            <p:custDataLst>
              <p:tags r:id="rId14"/>
            </p:custDataLst>
          </p:nvPr>
        </p:nvGrpSpPr>
        <p:grpSpPr>
          <a:xfrm>
            <a:off x="1029228" y="-1637771"/>
            <a:ext cx="10133540" cy="10133540"/>
            <a:chOff x="1067860" y="-1333214"/>
            <a:chExt cx="10133540" cy="10133540"/>
          </a:xfrm>
        </p:grpSpPr>
        <p:sp>
          <p:nvSpPr>
            <p:cNvPr id="136" name="PA-椭圆 135"/>
            <p:cNvSpPr/>
            <p:nvPr>
              <p:custDataLst>
                <p:tags r:id="rId15"/>
              </p:custDataLst>
            </p:nvPr>
          </p:nvSpPr>
          <p:spPr>
            <a:xfrm>
              <a:off x="1067860" y="-1333214"/>
              <a:ext cx="10133540" cy="1013354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nvGrpSpPr>
            <p:cNvPr id="137" name="组合 136"/>
            <p:cNvGrpSpPr/>
            <p:nvPr/>
          </p:nvGrpSpPr>
          <p:grpSpPr>
            <a:xfrm>
              <a:off x="5985254" y="-1203445"/>
              <a:ext cx="245560" cy="4632444"/>
              <a:chOff x="5985254" y="-1203445"/>
              <a:chExt cx="245560" cy="4632444"/>
            </a:xfrm>
          </p:grpSpPr>
          <p:sp>
            <p:nvSpPr>
              <p:cNvPr id="138" name="PA-任意多边形 70"/>
              <p:cNvSpPr/>
              <p:nvPr>
                <p:custDataLst>
                  <p:tags r:id="rId16"/>
                </p:custDataLst>
              </p:nvPr>
            </p:nvSpPr>
            <p:spPr>
              <a:xfrm rot="5400000">
                <a:off x="3846000" y="1179000"/>
                <a:ext cx="4499999" cy="0"/>
              </a:xfrm>
              <a:custGeom>
                <a:avLst/>
                <a:gdLst>
                  <a:gd name="connsiteX0" fmla="*/ 0 w 3338286"/>
                  <a:gd name="connsiteY0" fmla="*/ 0 h 0"/>
                  <a:gd name="connsiteX1" fmla="*/ 3338286 w 3338286"/>
                  <a:gd name="connsiteY1" fmla="*/ 0 h 0"/>
                </a:gdLst>
                <a:ahLst/>
                <a:cxnLst>
                  <a:cxn ang="0">
                    <a:pos x="connsiteX0" y="connsiteY0"/>
                  </a:cxn>
                  <a:cxn ang="0">
                    <a:pos x="connsiteX1" y="connsiteY1"/>
                  </a:cxn>
                </a:cxnLst>
                <a:rect l="l" t="t" r="r" b="b"/>
                <a:pathLst>
                  <a:path w="3338286">
                    <a:moveTo>
                      <a:pt x="0" y="0"/>
                    </a:moveTo>
                    <a:lnTo>
                      <a:pt x="3338286" y="0"/>
                    </a:lnTo>
                  </a:path>
                </a:pathLst>
              </a:cu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39" name="PA-1_21"/>
              <p:cNvSpPr>
                <a:spLocks noChangeAspect="1"/>
              </p:cNvSpPr>
              <p:nvPr>
                <p:custDataLst>
                  <p:tags r:id="rId17"/>
                </p:custDataLst>
              </p:nvPr>
            </p:nvSpPr>
            <p:spPr>
              <a:xfrm>
                <a:off x="5985254" y="-1203445"/>
                <a:ext cx="245560" cy="245560"/>
              </a:xfrm>
              <a:prstGeom prst="ellipse">
                <a:avLst/>
              </a:prstGeom>
              <a:solidFill>
                <a:schemeClr val="tx1">
                  <a:lumMod val="85000"/>
                  <a:lumOff val="15000"/>
                </a:schemeClr>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grpSp>
        <p:nvGrpSpPr>
          <p:cNvPr id="7" name="PA_组合 15"/>
          <p:cNvGrpSpPr/>
          <p:nvPr>
            <p:custDataLst>
              <p:tags r:id="rId18"/>
            </p:custDataLst>
          </p:nvPr>
        </p:nvGrpSpPr>
        <p:grpSpPr>
          <a:xfrm>
            <a:off x="3061604" y="389037"/>
            <a:ext cx="6063344" cy="6011763"/>
            <a:chOff x="3061606" y="389037"/>
            <a:chExt cx="6063344" cy="6011763"/>
          </a:xfrm>
        </p:grpSpPr>
        <p:sp>
          <p:nvSpPr>
            <p:cNvPr id="133" name="PA-椭圆 132"/>
            <p:cNvSpPr/>
            <p:nvPr>
              <p:custDataLst>
                <p:tags r:id="rId19"/>
              </p:custDataLst>
            </p:nvPr>
          </p:nvSpPr>
          <p:spPr>
            <a:xfrm>
              <a:off x="3061606" y="413882"/>
              <a:ext cx="6063344" cy="5986918"/>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34" name="PA-任意多边形 102"/>
            <p:cNvSpPr/>
            <p:nvPr>
              <p:custDataLst>
                <p:tags r:id="rId20"/>
              </p:custDataLst>
            </p:nvPr>
          </p:nvSpPr>
          <p:spPr>
            <a:xfrm rot="5400000">
              <a:off x="4656000" y="1989000"/>
              <a:ext cx="2880000" cy="0"/>
            </a:xfrm>
            <a:custGeom>
              <a:avLst/>
              <a:gdLst>
                <a:gd name="connsiteX0" fmla="*/ 0 w 3338286"/>
                <a:gd name="connsiteY0" fmla="*/ 0 h 0"/>
                <a:gd name="connsiteX1" fmla="*/ 3338286 w 3338286"/>
                <a:gd name="connsiteY1" fmla="*/ 0 h 0"/>
              </a:gdLst>
              <a:ahLst/>
              <a:cxnLst>
                <a:cxn ang="0">
                  <a:pos x="connsiteX0" y="connsiteY0"/>
                </a:cxn>
                <a:cxn ang="0">
                  <a:pos x="connsiteX1" y="connsiteY1"/>
                </a:cxn>
              </a:cxnLst>
              <a:rect l="l" t="t" r="r" b="b"/>
              <a:pathLst>
                <a:path w="3338286">
                  <a:moveTo>
                    <a:pt x="0" y="0"/>
                  </a:moveTo>
                  <a:lnTo>
                    <a:pt x="3338286" y="0"/>
                  </a:lnTo>
                </a:path>
              </a:pathLst>
            </a:cu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35" name="PA-1_16"/>
            <p:cNvSpPr>
              <a:spLocks noChangeAspect="1"/>
            </p:cNvSpPr>
            <p:nvPr>
              <p:custDataLst>
                <p:tags r:id="rId21"/>
              </p:custDataLst>
            </p:nvPr>
          </p:nvSpPr>
          <p:spPr>
            <a:xfrm>
              <a:off x="5936883" y="389037"/>
              <a:ext cx="343634" cy="343634"/>
            </a:xfrm>
            <a:prstGeom prst="ellipse">
              <a:avLst/>
            </a:prstGeom>
            <a:gradFill flip="none" rotWithShape="1">
              <a:gsLst>
                <a:gs pos="18000">
                  <a:schemeClr val="tx1">
                    <a:lumMod val="85000"/>
                    <a:lumOff val="15000"/>
                  </a:schemeClr>
                </a:gs>
                <a:gs pos="74000">
                  <a:srgbClr val="D9D9D9">
                    <a:alpha val="0"/>
                  </a:srgbClr>
                </a:gs>
              </a:gsLst>
              <a:path path="shape">
                <a:fillToRect l="50000" t="50000" r="50000" b="50000"/>
              </a:path>
              <a:tileRect/>
            </a:gra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8" name="PA_组合 180"/>
          <p:cNvGrpSpPr/>
          <p:nvPr>
            <p:custDataLst>
              <p:tags r:id="rId22"/>
            </p:custDataLst>
          </p:nvPr>
        </p:nvGrpSpPr>
        <p:grpSpPr>
          <a:xfrm>
            <a:off x="1892545" y="-749957"/>
            <a:ext cx="8413504" cy="8427106"/>
            <a:chOff x="1892546" y="-749956"/>
            <a:chExt cx="8413504" cy="8427106"/>
          </a:xfrm>
        </p:grpSpPr>
        <p:grpSp>
          <p:nvGrpSpPr>
            <p:cNvPr id="129" name="组合 128"/>
            <p:cNvGrpSpPr/>
            <p:nvPr/>
          </p:nvGrpSpPr>
          <p:grpSpPr>
            <a:xfrm>
              <a:off x="5899114" y="-730609"/>
              <a:ext cx="396032" cy="4159608"/>
              <a:chOff x="5899114" y="-730609"/>
              <a:chExt cx="396032" cy="4159608"/>
            </a:xfrm>
          </p:grpSpPr>
          <p:sp>
            <p:nvSpPr>
              <p:cNvPr id="131" name="PA-任意多边形 161"/>
              <p:cNvSpPr/>
              <p:nvPr>
                <p:custDataLst>
                  <p:tags r:id="rId23"/>
                </p:custDataLst>
              </p:nvPr>
            </p:nvSpPr>
            <p:spPr>
              <a:xfrm rot="5400000">
                <a:off x="4116000" y="1449000"/>
                <a:ext cx="3959999" cy="0"/>
              </a:xfrm>
              <a:custGeom>
                <a:avLst/>
                <a:gdLst>
                  <a:gd name="connsiteX0" fmla="*/ 0 w 3338286"/>
                  <a:gd name="connsiteY0" fmla="*/ 0 h 0"/>
                  <a:gd name="connsiteX1" fmla="*/ 3338286 w 3338286"/>
                  <a:gd name="connsiteY1" fmla="*/ 0 h 0"/>
                </a:gdLst>
                <a:ahLst/>
                <a:cxnLst>
                  <a:cxn ang="0">
                    <a:pos x="connsiteX0" y="connsiteY0"/>
                  </a:cxn>
                  <a:cxn ang="0">
                    <a:pos x="connsiteX1" y="connsiteY1"/>
                  </a:cxn>
                </a:cxnLst>
                <a:rect l="l" t="t" r="r" b="b"/>
                <a:pathLst>
                  <a:path w="3338286">
                    <a:moveTo>
                      <a:pt x="0" y="0"/>
                    </a:moveTo>
                    <a:lnTo>
                      <a:pt x="3338286" y="0"/>
                    </a:lnTo>
                  </a:path>
                </a:pathLst>
              </a:cu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32" name="PA-1_20"/>
              <p:cNvSpPr>
                <a:spLocks noChangeAspect="1"/>
              </p:cNvSpPr>
              <p:nvPr>
                <p:custDataLst>
                  <p:tags r:id="rId24"/>
                </p:custDataLst>
              </p:nvPr>
            </p:nvSpPr>
            <p:spPr>
              <a:xfrm>
                <a:off x="5899114" y="-730609"/>
                <a:ext cx="396032" cy="396032"/>
              </a:xfrm>
              <a:prstGeom prst="ellipse">
                <a:avLst/>
              </a:prstGeom>
              <a:gradFill flip="none" rotWithShape="1">
                <a:gsLst>
                  <a:gs pos="10000">
                    <a:schemeClr val="tx1">
                      <a:lumMod val="65000"/>
                      <a:lumOff val="35000"/>
                    </a:schemeClr>
                  </a:gs>
                  <a:gs pos="64000">
                    <a:srgbClr val="D9D9D9">
                      <a:alpha val="0"/>
                    </a:srgbClr>
                  </a:gs>
                </a:gsLst>
                <a:path path="shape">
                  <a:fillToRect l="50000" t="50000" r="50000" b="50000"/>
                </a:path>
                <a:tileRect/>
              </a:gra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130" name="PA-椭圆 129"/>
            <p:cNvSpPr/>
            <p:nvPr>
              <p:custDataLst>
                <p:tags r:id="rId25"/>
              </p:custDataLst>
            </p:nvPr>
          </p:nvSpPr>
          <p:spPr>
            <a:xfrm>
              <a:off x="1892546" y="-749956"/>
              <a:ext cx="8413504" cy="8427106"/>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9" name="PA_组合 182"/>
          <p:cNvGrpSpPr/>
          <p:nvPr>
            <p:custDataLst>
              <p:tags r:id="rId26"/>
            </p:custDataLst>
          </p:nvPr>
        </p:nvGrpSpPr>
        <p:grpSpPr>
          <a:xfrm>
            <a:off x="3562281" y="693449"/>
            <a:ext cx="5019472" cy="5337701"/>
            <a:chOff x="3560324" y="856033"/>
            <a:chExt cx="5019472" cy="5175116"/>
          </a:xfrm>
        </p:grpSpPr>
        <p:sp>
          <p:nvSpPr>
            <p:cNvPr id="126" name="PA-任意多边形 98"/>
            <p:cNvSpPr/>
            <p:nvPr>
              <p:custDataLst>
                <p:tags r:id="rId27"/>
              </p:custDataLst>
            </p:nvPr>
          </p:nvSpPr>
          <p:spPr>
            <a:xfrm rot="5400000">
              <a:off x="5016000" y="2349000"/>
              <a:ext cx="2160000" cy="0"/>
            </a:xfrm>
            <a:custGeom>
              <a:avLst/>
              <a:gdLst>
                <a:gd name="connsiteX0" fmla="*/ 0 w 3338286"/>
                <a:gd name="connsiteY0" fmla="*/ 0 h 0"/>
                <a:gd name="connsiteX1" fmla="*/ 3338286 w 3338286"/>
                <a:gd name="connsiteY1" fmla="*/ 0 h 0"/>
              </a:gdLst>
              <a:ahLst/>
              <a:cxnLst>
                <a:cxn ang="0">
                  <a:pos x="connsiteX0" y="connsiteY0"/>
                </a:cxn>
                <a:cxn ang="0">
                  <a:pos x="connsiteX1" y="connsiteY1"/>
                </a:cxn>
              </a:cxnLst>
              <a:rect l="l" t="t" r="r" b="b"/>
              <a:pathLst>
                <a:path w="3338286">
                  <a:moveTo>
                    <a:pt x="0" y="0"/>
                  </a:moveTo>
                  <a:lnTo>
                    <a:pt x="3338286" y="0"/>
                  </a:lnTo>
                </a:path>
              </a:pathLst>
            </a:cu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27" name="PA-1_3"/>
            <p:cNvSpPr>
              <a:spLocks noChangeAspect="1"/>
            </p:cNvSpPr>
            <p:nvPr>
              <p:custDataLst>
                <p:tags r:id="rId28"/>
              </p:custDataLst>
            </p:nvPr>
          </p:nvSpPr>
          <p:spPr>
            <a:xfrm>
              <a:off x="5976837" y="1044464"/>
              <a:ext cx="252466" cy="252466"/>
            </a:xfrm>
            <a:prstGeom prst="ellipse">
              <a:avLst/>
            </a:prstGeom>
            <a:solidFill>
              <a:schemeClr val="tx1">
                <a:lumMod val="85000"/>
                <a:lumOff val="15000"/>
              </a:schemeClr>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28" name="PA-椭圆 127"/>
            <p:cNvSpPr/>
            <p:nvPr>
              <p:custDataLst>
                <p:tags r:id="rId29"/>
              </p:custDataLst>
            </p:nvPr>
          </p:nvSpPr>
          <p:spPr>
            <a:xfrm>
              <a:off x="3560324" y="856033"/>
              <a:ext cx="5019472" cy="5175116"/>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10" name="PA_矩形 1"/>
          <p:cNvSpPr/>
          <p:nvPr>
            <p:custDataLst>
              <p:tags r:id="rId30"/>
            </p:custDataLst>
          </p:nvPr>
        </p:nvSpPr>
        <p:spPr>
          <a:xfrm>
            <a:off x="-25400000" y="-2540000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1" name="PA_矩形 2"/>
          <p:cNvSpPr/>
          <p:nvPr>
            <p:custDataLst>
              <p:tags r:id="rId31"/>
            </p:custDataLst>
          </p:nvPr>
        </p:nvSpPr>
        <p:spPr>
          <a:xfrm>
            <a:off x="37592000" y="3225800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nvGrpSpPr>
          <p:cNvPr id="12" name="PA_组合 25"/>
          <p:cNvGrpSpPr/>
          <p:nvPr>
            <p:custDataLst>
              <p:tags r:id="rId32"/>
            </p:custDataLst>
          </p:nvPr>
        </p:nvGrpSpPr>
        <p:grpSpPr>
          <a:xfrm>
            <a:off x="1412284" y="-1292806"/>
            <a:ext cx="9293814" cy="9598606"/>
            <a:chOff x="1412286" y="-1292806"/>
            <a:chExt cx="9293814" cy="9598606"/>
          </a:xfrm>
        </p:grpSpPr>
        <p:grpSp>
          <p:nvGrpSpPr>
            <p:cNvPr id="122" name="组合 121"/>
            <p:cNvGrpSpPr/>
            <p:nvPr/>
          </p:nvGrpSpPr>
          <p:grpSpPr>
            <a:xfrm>
              <a:off x="5939546" y="-1252507"/>
              <a:ext cx="343634" cy="4681506"/>
              <a:chOff x="5939546" y="-1252507"/>
              <a:chExt cx="343634" cy="4681506"/>
            </a:xfrm>
          </p:grpSpPr>
          <p:sp>
            <p:nvSpPr>
              <p:cNvPr id="124" name="PA-任意多边形 158"/>
              <p:cNvSpPr/>
              <p:nvPr>
                <p:custDataLst>
                  <p:tags r:id="rId33"/>
                </p:custDataLst>
              </p:nvPr>
            </p:nvSpPr>
            <p:spPr>
              <a:xfrm rot="5400000">
                <a:off x="3846000" y="1179000"/>
                <a:ext cx="4499999" cy="0"/>
              </a:xfrm>
              <a:custGeom>
                <a:avLst/>
                <a:gdLst>
                  <a:gd name="connsiteX0" fmla="*/ 0 w 3338286"/>
                  <a:gd name="connsiteY0" fmla="*/ 0 h 0"/>
                  <a:gd name="connsiteX1" fmla="*/ 3338286 w 3338286"/>
                  <a:gd name="connsiteY1" fmla="*/ 0 h 0"/>
                </a:gdLst>
                <a:ahLst/>
                <a:cxnLst>
                  <a:cxn ang="0">
                    <a:pos x="connsiteX0" y="connsiteY0"/>
                  </a:cxn>
                  <a:cxn ang="0">
                    <a:pos x="connsiteX1" y="connsiteY1"/>
                  </a:cxn>
                </a:cxnLst>
                <a:rect l="l" t="t" r="r" b="b"/>
                <a:pathLst>
                  <a:path w="3338286">
                    <a:moveTo>
                      <a:pt x="0" y="0"/>
                    </a:moveTo>
                    <a:lnTo>
                      <a:pt x="3338286" y="0"/>
                    </a:lnTo>
                  </a:path>
                </a:pathLst>
              </a:cu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25" name="PA-1_1"/>
              <p:cNvSpPr>
                <a:spLocks noChangeAspect="1"/>
              </p:cNvSpPr>
              <p:nvPr>
                <p:custDataLst>
                  <p:tags r:id="rId34"/>
                </p:custDataLst>
              </p:nvPr>
            </p:nvSpPr>
            <p:spPr>
              <a:xfrm>
                <a:off x="5939546" y="-1252507"/>
                <a:ext cx="343634" cy="343634"/>
              </a:xfrm>
              <a:prstGeom prst="ellipse">
                <a:avLst/>
              </a:prstGeom>
              <a:gradFill flip="none" rotWithShape="1">
                <a:gsLst>
                  <a:gs pos="18000">
                    <a:schemeClr val="tx1">
                      <a:lumMod val="85000"/>
                      <a:lumOff val="15000"/>
                    </a:schemeClr>
                  </a:gs>
                  <a:gs pos="74000">
                    <a:srgbClr val="D9D9D9">
                      <a:alpha val="0"/>
                    </a:srgbClr>
                  </a:gs>
                </a:gsLst>
                <a:path path="shape">
                  <a:fillToRect l="50000" t="50000" r="50000" b="50000"/>
                </a:path>
                <a:tileRect/>
              </a:gra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123" name="PA-椭圆 122"/>
            <p:cNvSpPr/>
            <p:nvPr>
              <p:custDataLst>
                <p:tags r:id="rId35"/>
              </p:custDataLst>
            </p:nvPr>
          </p:nvSpPr>
          <p:spPr>
            <a:xfrm>
              <a:off x="1412286" y="-1292806"/>
              <a:ext cx="9293814" cy="9598606"/>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13" name="PA_组合 46"/>
          <p:cNvGrpSpPr/>
          <p:nvPr>
            <p:custDataLst>
              <p:tags r:id="rId36"/>
            </p:custDataLst>
          </p:nvPr>
        </p:nvGrpSpPr>
        <p:grpSpPr>
          <a:xfrm>
            <a:off x="737417" y="-1946788"/>
            <a:ext cx="10736826" cy="10913806"/>
            <a:chOff x="737419" y="-1946787"/>
            <a:chExt cx="10736826" cy="10913806"/>
          </a:xfrm>
        </p:grpSpPr>
        <p:grpSp>
          <p:nvGrpSpPr>
            <p:cNvPr id="118" name="组合 117"/>
            <p:cNvGrpSpPr/>
            <p:nvPr/>
          </p:nvGrpSpPr>
          <p:grpSpPr>
            <a:xfrm>
              <a:off x="5938497" y="-1788621"/>
              <a:ext cx="343634" cy="5217620"/>
              <a:chOff x="5938497" y="-1788621"/>
              <a:chExt cx="343634" cy="5217620"/>
            </a:xfrm>
          </p:grpSpPr>
          <p:sp>
            <p:nvSpPr>
              <p:cNvPr id="120" name="PA-任意多边形 149"/>
              <p:cNvSpPr/>
              <p:nvPr>
                <p:custDataLst>
                  <p:tags r:id="rId37"/>
                </p:custDataLst>
              </p:nvPr>
            </p:nvSpPr>
            <p:spPr>
              <a:xfrm rot="5400000">
                <a:off x="3576000" y="909000"/>
                <a:ext cx="5039999" cy="0"/>
              </a:xfrm>
              <a:custGeom>
                <a:avLst/>
                <a:gdLst>
                  <a:gd name="connsiteX0" fmla="*/ 0 w 3338286"/>
                  <a:gd name="connsiteY0" fmla="*/ 0 h 0"/>
                  <a:gd name="connsiteX1" fmla="*/ 3338286 w 3338286"/>
                  <a:gd name="connsiteY1" fmla="*/ 0 h 0"/>
                </a:gdLst>
                <a:ahLst/>
                <a:cxnLst>
                  <a:cxn ang="0">
                    <a:pos x="connsiteX0" y="connsiteY0"/>
                  </a:cxn>
                  <a:cxn ang="0">
                    <a:pos x="connsiteX1" y="connsiteY1"/>
                  </a:cxn>
                </a:cxnLst>
                <a:rect l="l" t="t" r="r" b="b"/>
                <a:pathLst>
                  <a:path w="3338286">
                    <a:moveTo>
                      <a:pt x="0" y="0"/>
                    </a:moveTo>
                    <a:lnTo>
                      <a:pt x="3338286" y="0"/>
                    </a:lnTo>
                  </a:path>
                </a:pathLst>
              </a:cu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21" name="PA-1_13"/>
              <p:cNvSpPr>
                <a:spLocks noChangeAspect="1"/>
              </p:cNvSpPr>
              <p:nvPr>
                <p:custDataLst>
                  <p:tags r:id="rId38"/>
                </p:custDataLst>
              </p:nvPr>
            </p:nvSpPr>
            <p:spPr>
              <a:xfrm>
                <a:off x="5938497" y="-1788621"/>
                <a:ext cx="343634" cy="343634"/>
              </a:xfrm>
              <a:prstGeom prst="ellipse">
                <a:avLst/>
              </a:prstGeom>
              <a:gradFill flip="none" rotWithShape="1">
                <a:gsLst>
                  <a:gs pos="18000">
                    <a:schemeClr val="tx1">
                      <a:lumMod val="85000"/>
                      <a:lumOff val="15000"/>
                    </a:schemeClr>
                  </a:gs>
                  <a:gs pos="74000">
                    <a:srgbClr val="D9D9D9">
                      <a:alpha val="0"/>
                    </a:srgbClr>
                  </a:gs>
                </a:gsLst>
                <a:path path="shape">
                  <a:fillToRect l="50000" t="50000" r="50000" b="50000"/>
                </a:path>
                <a:tileRect/>
              </a:gra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119" name="PA-椭圆 118"/>
            <p:cNvSpPr/>
            <p:nvPr>
              <p:custDataLst>
                <p:tags r:id="rId39"/>
              </p:custDataLst>
            </p:nvPr>
          </p:nvSpPr>
          <p:spPr>
            <a:xfrm>
              <a:off x="737419" y="-1946787"/>
              <a:ext cx="10736826" cy="10913806"/>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14" name="PA_组合 52"/>
          <p:cNvGrpSpPr/>
          <p:nvPr>
            <p:custDataLst>
              <p:tags r:id="rId40"/>
            </p:custDataLst>
          </p:nvPr>
        </p:nvGrpSpPr>
        <p:grpSpPr>
          <a:xfrm>
            <a:off x="1150373" y="-1396617"/>
            <a:ext cx="9969910" cy="9980178"/>
            <a:chOff x="1150374" y="-1396617"/>
            <a:chExt cx="9969910" cy="9980178"/>
          </a:xfrm>
        </p:grpSpPr>
        <p:grpSp>
          <p:nvGrpSpPr>
            <p:cNvPr id="114" name="组合 113"/>
            <p:cNvGrpSpPr/>
            <p:nvPr/>
          </p:nvGrpSpPr>
          <p:grpSpPr>
            <a:xfrm>
              <a:off x="5765191" y="-1396617"/>
              <a:ext cx="692658" cy="4825616"/>
              <a:chOff x="5765191" y="-1396617"/>
              <a:chExt cx="692658" cy="4825616"/>
            </a:xfrm>
          </p:grpSpPr>
          <p:sp>
            <p:nvSpPr>
              <p:cNvPr id="116" name="PA-任意多边形 153"/>
              <p:cNvSpPr/>
              <p:nvPr>
                <p:custDataLst>
                  <p:tags r:id="rId41"/>
                </p:custDataLst>
              </p:nvPr>
            </p:nvSpPr>
            <p:spPr>
              <a:xfrm rot="5400000">
                <a:off x="3846000" y="1179000"/>
                <a:ext cx="4499999" cy="0"/>
              </a:xfrm>
              <a:custGeom>
                <a:avLst/>
                <a:gdLst>
                  <a:gd name="connsiteX0" fmla="*/ 0 w 3338286"/>
                  <a:gd name="connsiteY0" fmla="*/ 0 h 0"/>
                  <a:gd name="connsiteX1" fmla="*/ 3338286 w 3338286"/>
                  <a:gd name="connsiteY1" fmla="*/ 0 h 0"/>
                </a:gdLst>
                <a:ahLst/>
                <a:cxnLst>
                  <a:cxn ang="0">
                    <a:pos x="connsiteX0" y="connsiteY0"/>
                  </a:cxn>
                  <a:cxn ang="0">
                    <a:pos x="connsiteX1" y="connsiteY1"/>
                  </a:cxn>
                </a:cxnLst>
                <a:rect l="l" t="t" r="r" b="b"/>
                <a:pathLst>
                  <a:path w="3338286">
                    <a:moveTo>
                      <a:pt x="0" y="0"/>
                    </a:moveTo>
                    <a:lnTo>
                      <a:pt x="3338286" y="0"/>
                    </a:lnTo>
                  </a:path>
                </a:pathLst>
              </a:cu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17" name="PA-2"/>
              <p:cNvSpPr>
                <a:spLocks noChangeAspect="1"/>
              </p:cNvSpPr>
              <p:nvPr>
                <p:custDataLst>
                  <p:tags r:id="rId42"/>
                </p:custDataLst>
              </p:nvPr>
            </p:nvSpPr>
            <p:spPr>
              <a:xfrm>
                <a:off x="5765191" y="-1396617"/>
                <a:ext cx="692658" cy="692658"/>
              </a:xfrm>
              <a:prstGeom prst="ellipse">
                <a:avLst/>
              </a:prstGeom>
              <a:gradFill flip="none" rotWithShape="1">
                <a:gsLst>
                  <a:gs pos="9000">
                    <a:schemeClr val="tx1">
                      <a:lumMod val="65000"/>
                      <a:lumOff val="35000"/>
                    </a:schemeClr>
                  </a:gs>
                  <a:gs pos="28000">
                    <a:srgbClr val="D9D9D9">
                      <a:alpha val="0"/>
                    </a:srgbClr>
                  </a:gs>
                </a:gsLst>
                <a:path path="shape">
                  <a:fillToRect l="50000" t="50000" r="50000" b="50000"/>
                </a:path>
                <a:tileRect/>
              </a:gra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115" name="PA-椭圆 114"/>
            <p:cNvSpPr/>
            <p:nvPr>
              <p:custDataLst>
                <p:tags r:id="rId43"/>
              </p:custDataLst>
            </p:nvPr>
          </p:nvSpPr>
          <p:spPr>
            <a:xfrm>
              <a:off x="1150374" y="-1386349"/>
              <a:ext cx="9969910" cy="996991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15" name="PA_组合 58"/>
          <p:cNvGrpSpPr/>
          <p:nvPr>
            <p:custDataLst>
              <p:tags r:id="rId44"/>
            </p:custDataLst>
          </p:nvPr>
        </p:nvGrpSpPr>
        <p:grpSpPr>
          <a:xfrm>
            <a:off x="2458894" y="-173997"/>
            <a:ext cx="7268764" cy="7275188"/>
            <a:chOff x="2458896" y="-173997"/>
            <a:chExt cx="7268764" cy="7275188"/>
          </a:xfrm>
        </p:grpSpPr>
        <p:grpSp>
          <p:nvGrpSpPr>
            <p:cNvPr id="110" name="组合 109"/>
            <p:cNvGrpSpPr/>
            <p:nvPr/>
          </p:nvGrpSpPr>
          <p:grpSpPr>
            <a:xfrm>
              <a:off x="5994332" y="-5570"/>
              <a:ext cx="196918" cy="3429808"/>
              <a:chOff x="5994332" y="-5570"/>
              <a:chExt cx="196918" cy="3429808"/>
            </a:xfrm>
          </p:grpSpPr>
          <p:sp>
            <p:nvSpPr>
              <p:cNvPr id="112" name="PA-任意多边形 39"/>
              <p:cNvSpPr/>
              <p:nvPr>
                <p:custDataLst>
                  <p:tags r:id="rId45"/>
                </p:custDataLst>
              </p:nvPr>
            </p:nvSpPr>
            <p:spPr>
              <a:xfrm rot="5400000">
                <a:off x="4426857" y="1755095"/>
                <a:ext cx="3338286" cy="0"/>
              </a:xfrm>
              <a:custGeom>
                <a:avLst/>
                <a:gdLst>
                  <a:gd name="connsiteX0" fmla="*/ 0 w 3338286"/>
                  <a:gd name="connsiteY0" fmla="*/ 0 h 0"/>
                  <a:gd name="connsiteX1" fmla="*/ 3338286 w 3338286"/>
                  <a:gd name="connsiteY1" fmla="*/ 0 h 0"/>
                </a:gdLst>
                <a:ahLst/>
                <a:cxnLst>
                  <a:cxn ang="0">
                    <a:pos x="connsiteX0" y="connsiteY0"/>
                  </a:cxn>
                  <a:cxn ang="0">
                    <a:pos x="connsiteX1" y="connsiteY1"/>
                  </a:cxn>
                </a:cxnLst>
                <a:rect l="l" t="t" r="r" b="b"/>
                <a:pathLst>
                  <a:path w="3338286">
                    <a:moveTo>
                      <a:pt x="0" y="0"/>
                    </a:moveTo>
                    <a:lnTo>
                      <a:pt x="3338286" y="0"/>
                    </a:lnTo>
                  </a:path>
                </a:pathLst>
              </a:cu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13" name="PA-1_6"/>
              <p:cNvSpPr>
                <a:spLocks noChangeAspect="1"/>
              </p:cNvSpPr>
              <p:nvPr>
                <p:custDataLst>
                  <p:tags r:id="rId46"/>
                </p:custDataLst>
              </p:nvPr>
            </p:nvSpPr>
            <p:spPr>
              <a:xfrm>
                <a:off x="5994332" y="-5570"/>
                <a:ext cx="196918" cy="196918"/>
              </a:xfrm>
              <a:prstGeom prst="ellipse">
                <a:avLst/>
              </a:prstGeom>
              <a:solidFill>
                <a:schemeClr val="tx1">
                  <a:lumMod val="85000"/>
                  <a:lumOff val="15000"/>
                </a:schemeClr>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111" name="PA-椭圆 110"/>
            <p:cNvSpPr/>
            <p:nvPr>
              <p:custDataLst>
                <p:tags r:id="rId47"/>
              </p:custDataLst>
            </p:nvPr>
          </p:nvSpPr>
          <p:spPr>
            <a:xfrm>
              <a:off x="2458896" y="-173997"/>
              <a:ext cx="7268764" cy="7275188"/>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16" name="PA_组合 62"/>
          <p:cNvGrpSpPr/>
          <p:nvPr>
            <p:custDataLst>
              <p:tags r:id="rId48"/>
            </p:custDataLst>
          </p:nvPr>
        </p:nvGrpSpPr>
        <p:grpSpPr>
          <a:xfrm>
            <a:off x="1828799" y="-1011677"/>
            <a:ext cx="8599250" cy="8871626"/>
            <a:chOff x="1828801" y="-1011677"/>
            <a:chExt cx="8599250" cy="8871626"/>
          </a:xfrm>
        </p:grpSpPr>
        <p:grpSp>
          <p:nvGrpSpPr>
            <p:cNvPr id="106" name="组合 105"/>
            <p:cNvGrpSpPr/>
            <p:nvPr/>
          </p:nvGrpSpPr>
          <p:grpSpPr>
            <a:xfrm>
              <a:off x="5899361" y="-749034"/>
              <a:ext cx="396032" cy="4178033"/>
              <a:chOff x="5899361" y="-749034"/>
              <a:chExt cx="396032" cy="4178033"/>
            </a:xfrm>
          </p:grpSpPr>
          <p:sp>
            <p:nvSpPr>
              <p:cNvPr id="108" name="PA-任意多边形 146"/>
              <p:cNvSpPr/>
              <p:nvPr>
                <p:custDataLst>
                  <p:tags r:id="rId49"/>
                </p:custDataLst>
              </p:nvPr>
            </p:nvSpPr>
            <p:spPr>
              <a:xfrm rot="5400000">
                <a:off x="4116000" y="1449000"/>
                <a:ext cx="3959999" cy="0"/>
              </a:xfrm>
              <a:custGeom>
                <a:avLst/>
                <a:gdLst>
                  <a:gd name="connsiteX0" fmla="*/ 0 w 3338286"/>
                  <a:gd name="connsiteY0" fmla="*/ 0 h 0"/>
                  <a:gd name="connsiteX1" fmla="*/ 3338286 w 3338286"/>
                  <a:gd name="connsiteY1" fmla="*/ 0 h 0"/>
                </a:gdLst>
                <a:ahLst/>
                <a:cxnLst>
                  <a:cxn ang="0">
                    <a:pos x="connsiteX0" y="connsiteY0"/>
                  </a:cxn>
                  <a:cxn ang="0">
                    <a:pos x="connsiteX1" y="connsiteY1"/>
                  </a:cxn>
                </a:cxnLst>
                <a:rect l="l" t="t" r="r" b="b"/>
                <a:pathLst>
                  <a:path w="3338286">
                    <a:moveTo>
                      <a:pt x="0" y="0"/>
                    </a:moveTo>
                    <a:lnTo>
                      <a:pt x="3338286" y="0"/>
                    </a:lnTo>
                  </a:path>
                </a:pathLst>
              </a:cu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09" name="PA-1_5"/>
              <p:cNvSpPr>
                <a:spLocks noChangeAspect="1"/>
              </p:cNvSpPr>
              <p:nvPr>
                <p:custDataLst>
                  <p:tags r:id="rId50"/>
                </p:custDataLst>
              </p:nvPr>
            </p:nvSpPr>
            <p:spPr>
              <a:xfrm>
                <a:off x="5899361" y="-749034"/>
                <a:ext cx="396032" cy="396032"/>
              </a:xfrm>
              <a:prstGeom prst="ellipse">
                <a:avLst/>
              </a:prstGeom>
              <a:gradFill flip="none" rotWithShape="1">
                <a:gsLst>
                  <a:gs pos="10000">
                    <a:schemeClr val="tx1">
                      <a:lumMod val="65000"/>
                      <a:lumOff val="35000"/>
                    </a:schemeClr>
                  </a:gs>
                  <a:gs pos="64000">
                    <a:srgbClr val="D9D9D9">
                      <a:alpha val="0"/>
                    </a:srgbClr>
                  </a:gs>
                </a:gsLst>
                <a:path path="shape">
                  <a:fillToRect l="50000" t="50000" r="50000" b="50000"/>
                </a:path>
                <a:tileRect/>
              </a:gra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107" name="PA-椭圆 106"/>
            <p:cNvSpPr/>
            <p:nvPr>
              <p:custDataLst>
                <p:tags r:id="rId51"/>
              </p:custDataLst>
            </p:nvPr>
          </p:nvSpPr>
          <p:spPr>
            <a:xfrm>
              <a:off x="1828801" y="-1011677"/>
              <a:ext cx="8599250" cy="8871626"/>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17" name="PA_组合 65"/>
          <p:cNvGrpSpPr/>
          <p:nvPr>
            <p:custDataLst>
              <p:tags r:id="rId52"/>
            </p:custDataLst>
          </p:nvPr>
        </p:nvGrpSpPr>
        <p:grpSpPr>
          <a:xfrm>
            <a:off x="3063273" y="474686"/>
            <a:ext cx="6080726" cy="5955610"/>
            <a:chOff x="3063274" y="474687"/>
            <a:chExt cx="6080726" cy="5955610"/>
          </a:xfrm>
        </p:grpSpPr>
        <p:grpSp>
          <p:nvGrpSpPr>
            <p:cNvPr id="102" name="组合 101"/>
            <p:cNvGrpSpPr/>
            <p:nvPr/>
          </p:nvGrpSpPr>
          <p:grpSpPr>
            <a:xfrm>
              <a:off x="5981305" y="572067"/>
              <a:ext cx="238520" cy="2856933"/>
              <a:chOff x="5981305" y="572067"/>
              <a:chExt cx="238520" cy="2856933"/>
            </a:xfrm>
          </p:grpSpPr>
          <p:sp>
            <p:nvSpPr>
              <p:cNvPr id="104" name="PA-任意多边形 85"/>
              <p:cNvSpPr/>
              <p:nvPr>
                <p:custDataLst>
                  <p:tags r:id="rId53"/>
                </p:custDataLst>
              </p:nvPr>
            </p:nvSpPr>
            <p:spPr>
              <a:xfrm rot="5400000">
                <a:off x="4746000" y="2079000"/>
                <a:ext cx="2700000" cy="0"/>
              </a:xfrm>
              <a:custGeom>
                <a:avLst/>
                <a:gdLst>
                  <a:gd name="connsiteX0" fmla="*/ 0 w 3338286"/>
                  <a:gd name="connsiteY0" fmla="*/ 0 h 0"/>
                  <a:gd name="connsiteX1" fmla="*/ 3338286 w 3338286"/>
                  <a:gd name="connsiteY1" fmla="*/ 0 h 0"/>
                </a:gdLst>
                <a:ahLst/>
                <a:cxnLst>
                  <a:cxn ang="0">
                    <a:pos x="connsiteX0" y="connsiteY0"/>
                  </a:cxn>
                  <a:cxn ang="0">
                    <a:pos x="connsiteX1" y="connsiteY1"/>
                  </a:cxn>
                </a:cxnLst>
                <a:rect l="l" t="t" r="r" b="b"/>
                <a:pathLst>
                  <a:path w="3338286">
                    <a:moveTo>
                      <a:pt x="0" y="0"/>
                    </a:moveTo>
                    <a:lnTo>
                      <a:pt x="3338286" y="0"/>
                    </a:lnTo>
                  </a:path>
                </a:pathLst>
              </a:cu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05" name="PA-1_26"/>
              <p:cNvSpPr>
                <a:spLocks noChangeAspect="1"/>
              </p:cNvSpPr>
              <p:nvPr>
                <p:custDataLst>
                  <p:tags r:id="rId54"/>
                </p:custDataLst>
              </p:nvPr>
            </p:nvSpPr>
            <p:spPr>
              <a:xfrm>
                <a:off x="5981305" y="572067"/>
                <a:ext cx="238520" cy="238520"/>
              </a:xfrm>
              <a:prstGeom prst="ellipse">
                <a:avLst/>
              </a:prstGeom>
              <a:gradFill flip="none" rotWithShape="1">
                <a:gsLst>
                  <a:gs pos="71000">
                    <a:schemeClr val="tx1">
                      <a:lumMod val="85000"/>
                      <a:lumOff val="15000"/>
                    </a:schemeClr>
                  </a:gs>
                  <a:gs pos="100000">
                    <a:srgbClr val="D9D9D9">
                      <a:alpha val="0"/>
                    </a:srgbClr>
                  </a:gs>
                </a:gsLst>
                <a:path path="shape">
                  <a:fillToRect l="50000" t="50000" r="50000" b="50000"/>
                </a:path>
                <a:tileRect/>
              </a:gra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103" name="PA-椭圆 102"/>
            <p:cNvSpPr/>
            <p:nvPr>
              <p:custDataLst>
                <p:tags r:id="rId55"/>
              </p:custDataLst>
            </p:nvPr>
          </p:nvSpPr>
          <p:spPr>
            <a:xfrm>
              <a:off x="3063274" y="474687"/>
              <a:ext cx="6080726" cy="595561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18" name="PA_组合 80"/>
          <p:cNvGrpSpPr/>
          <p:nvPr>
            <p:custDataLst>
              <p:tags r:id="rId56"/>
            </p:custDataLst>
          </p:nvPr>
        </p:nvGrpSpPr>
        <p:grpSpPr>
          <a:xfrm>
            <a:off x="3867148" y="1104900"/>
            <a:ext cx="4495800" cy="4572000"/>
            <a:chOff x="3867150" y="1104900"/>
            <a:chExt cx="4495800" cy="4572000"/>
          </a:xfrm>
        </p:grpSpPr>
        <p:grpSp>
          <p:nvGrpSpPr>
            <p:cNvPr id="98" name="组合 97"/>
            <p:cNvGrpSpPr/>
            <p:nvPr/>
          </p:nvGrpSpPr>
          <p:grpSpPr>
            <a:xfrm>
              <a:off x="5985791" y="1181558"/>
              <a:ext cx="216000" cy="2247442"/>
              <a:chOff x="5985791" y="1181558"/>
              <a:chExt cx="216000" cy="2247442"/>
            </a:xfrm>
          </p:grpSpPr>
          <p:sp>
            <p:nvSpPr>
              <p:cNvPr id="100" name="PA-任意多边形 142"/>
              <p:cNvSpPr/>
              <p:nvPr>
                <p:custDataLst>
                  <p:tags r:id="rId57"/>
                </p:custDataLst>
              </p:nvPr>
            </p:nvSpPr>
            <p:spPr>
              <a:xfrm rot="5400000">
                <a:off x="5013791" y="2349000"/>
                <a:ext cx="2160000" cy="0"/>
              </a:xfrm>
              <a:custGeom>
                <a:avLst/>
                <a:gdLst>
                  <a:gd name="connsiteX0" fmla="*/ 0 w 3338286"/>
                  <a:gd name="connsiteY0" fmla="*/ 0 h 0"/>
                  <a:gd name="connsiteX1" fmla="*/ 3338286 w 3338286"/>
                  <a:gd name="connsiteY1" fmla="*/ 0 h 0"/>
                </a:gdLst>
                <a:ahLst/>
                <a:cxnLst>
                  <a:cxn ang="0">
                    <a:pos x="connsiteX0" y="connsiteY0"/>
                  </a:cxn>
                  <a:cxn ang="0">
                    <a:pos x="connsiteX1" y="connsiteY1"/>
                  </a:cxn>
                </a:cxnLst>
                <a:rect l="l" t="t" r="r" b="b"/>
                <a:pathLst>
                  <a:path w="3338286">
                    <a:moveTo>
                      <a:pt x="0" y="0"/>
                    </a:moveTo>
                    <a:lnTo>
                      <a:pt x="3338286" y="0"/>
                    </a:lnTo>
                  </a:path>
                </a:pathLst>
              </a:cu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01" name="PA-1"/>
              <p:cNvSpPr>
                <a:spLocks noChangeAspect="1"/>
              </p:cNvSpPr>
              <p:nvPr>
                <p:custDataLst>
                  <p:tags r:id="rId58"/>
                </p:custDataLst>
              </p:nvPr>
            </p:nvSpPr>
            <p:spPr>
              <a:xfrm>
                <a:off x="5985791" y="1181558"/>
                <a:ext cx="216000" cy="216000"/>
              </a:xfrm>
              <a:prstGeom prst="ellipse">
                <a:avLst/>
              </a:prstGeom>
              <a:gradFill flip="none" rotWithShape="1">
                <a:gsLst>
                  <a:gs pos="71000">
                    <a:schemeClr val="tx1">
                      <a:lumMod val="85000"/>
                      <a:lumOff val="15000"/>
                    </a:schemeClr>
                  </a:gs>
                  <a:gs pos="100000">
                    <a:srgbClr val="D9D9D9">
                      <a:alpha val="0"/>
                    </a:srgbClr>
                  </a:gs>
                </a:gsLst>
                <a:path path="shape">
                  <a:fillToRect l="50000" t="50000" r="50000" b="50000"/>
                </a:path>
                <a:tileRect/>
              </a:gra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99" name="PA-椭圆 98"/>
            <p:cNvSpPr/>
            <p:nvPr>
              <p:custDataLst>
                <p:tags r:id="rId59"/>
              </p:custDataLst>
            </p:nvPr>
          </p:nvSpPr>
          <p:spPr>
            <a:xfrm>
              <a:off x="3867150" y="1104900"/>
              <a:ext cx="4495800" cy="45720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19" name="PA_组合 95"/>
          <p:cNvGrpSpPr/>
          <p:nvPr>
            <p:custDataLst>
              <p:tags r:id="rId60"/>
            </p:custDataLst>
          </p:nvPr>
        </p:nvGrpSpPr>
        <p:grpSpPr>
          <a:xfrm>
            <a:off x="2809091" y="78025"/>
            <a:ext cx="6568372" cy="6692426"/>
            <a:chOff x="2809092" y="78025"/>
            <a:chExt cx="6568372" cy="6692426"/>
          </a:xfrm>
        </p:grpSpPr>
        <p:grpSp>
          <p:nvGrpSpPr>
            <p:cNvPr id="94" name="组合 93"/>
            <p:cNvGrpSpPr/>
            <p:nvPr/>
          </p:nvGrpSpPr>
          <p:grpSpPr>
            <a:xfrm>
              <a:off x="5988001" y="267393"/>
              <a:ext cx="216000" cy="3161607"/>
              <a:chOff x="5988001" y="267393"/>
              <a:chExt cx="216000" cy="3161607"/>
            </a:xfrm>
          </p:grpSpPr>
          <p:sp>
            <p:nvSpPr>
              <p:cNvPr id="96" name="PA-任意多边形 82"/>
              <p:cNvSpPr/>
              <p:nvPr>
                <p:custDataLst>
                  <p:tags r:id="rId61"/>
                </p:custDataLst>
              </p:nvPr>
            </p:nvSpPr>
            <p:spPr>
              <a:xfrm rot="5400000">
                <a:off x="4566000" y="1899000"/>
                <a:ext cx="3060000" cy="0"/>
              </a:xfrm>
              <a:custGeom>
                <a:avLst/>
                <a:gdLst>
                  <a:gd name="connsiteX0" fmla="*/ 0 w 3338286"/>
                  <a:gd name="connsiteY0" fmla="*/ 0 h 0"/>
                  <a:gd name="connsiteX1" fmla="*/ 3338286 w 3338286"/>
                  <a:gd name="connsiteY1" fmla="*/ 0 h 0"/>
                </a:gdLst>
                <a:ahLst/>
                <a:cxnLst>
                  <a:cxn ang="0">
                    <a:pos x="connsiteX0" y="connsiteY0"/>
                  </a:cxn>
                  <a:cxn ang="0">
                    <a:pos x="connsiteX1" y="connsiteY1"/>
                  </a:cxn>
                </a:cxnLst>
                <a:rect l="l" t="t" r="r" b="b"/>
                <a:pathLst>
                  <a:path w="3338286">
                    <a:moveTo>
                      <a:pt x="0" y="0"/>
                    </a:moveTo>
                    <a:lnTo>
                      <a:pt x="3338286" y="0"/>
                    </a:lnTo>
                  </a:path>
                </a:pathLst>
              </a:cu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97" name="PA-1_7"/>
              <p:cNvSpPr>
                <a:spLocks noChangeAspect="1"/>
              </p:cNvSpPr>
              <p:nvPr>
                <p:custDataLst>
                  <p:tags r:id="rId62"/>
                </p:custDataLst>
              </p:nvPr>
            </p:nvSpPr>
            <p:spPr>
              <a:xfrm>
                <a:off x="5988001" y="267393"/>
                <a:ext cx="216000" cy="216000"/>
              </a:xfrm>
              <a:prstGeom prst="ellipse">
                <a:avLst/>
              </a:prstGeom>
              <a:gradFill flip="none" rotWithShape="1">
                <a:gsLst>
                  <a:gs pos="71000">
                    <a:schemeClr val="tx1">
                      <a:lumMod val="85000"/>
                      <a:lumOff val="15000"/>
                    </a:schemeClr>
                  </a:gs>
                  <a:gs pos="100000">
                    <a:srgbClr val="D9D9D9">
                      <a:alpha val="0"/>
                    </a:srgbClr>
                  </a:gs>
                </a:gsLst>
                <a:path path="shape">
                  <a:fillToRect l="50000" t="50000" r="50000" b="50000"/>
                </a:path>
                <a:tileRect/>
              </a:gra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95" name="PA-椭圆 94"/>
            <p:cNvSpPr/>
            <p:nvPr>
              <p:custDataLst>
                <p:tags r:id="rId63"/>
              </p:custDataLst>
            </p:nvPr>
          </p:nvSpPr>
          <p:spPr>
            <a:xfrm>
              <a:off x="2809092" y="78025"/>
              <a:ext cx="6568372" cy="6692426"/>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20" name="PA_组合 100"/>
          <p:cNvGrpSpPr/>
          <p:nvPr>
            <p:custDataLst>
              <p:tags r:id="rId64"/>
            </p:custDataLst>
          </p:nvPr>
        </p:nvGrpSpPr>
        <p:grpSpPr>
          <a:xfrm>
            <a:off x="3443081" y="856237"/>
            <a:ext cx="5214534" cy="5136000"/>
            <a:chOff x="3443083" y="856238"/>
            <a:chExt cx="5214534" cy="5136000"/>
          </a:xfrm>
        </p:grpSpPr>
        <p:grpSp>
          <p:nvGrpSpPr>
            <p:cNvPr id="90" name="组合 89"/>
            <p:cNvGrpSpPr/>
            <p:nvPr/>
          </p:nvGrpSpPr>
          <p:grpSpPr>
            <a:xfrm>
              <a:off x="5895435" y="883133"/>
              <a:ext cx="396032" cy="2545867"/>
              <a:chOff x="5895435" y="883133"/>
              <a:chExt cx="396032" cy="2545867"/>
            </a:xfrm>
          </p:grpSpPr>
          <p:sp>
            <p:nvSpPr>
              <p:cNvPr id="92" name="PA-任意多边形 137"/>
              <p:cNvSpPr/>
              <p:nvPr>
                <p:custDataLst>
                  <p:tags r:id="rId65"/>
                </p:custDataLst>
              </p:nvPr>
            </p:nvSpPr>
            <p:spPr>
              <a:xfrm rot="5400000">
                <a:off x="4926000" y="2259000"/>
                <a:ext cx="2340000" cy="0"/>
              </a:xfrm>
              <a:custGeom>
                <a:avLst/>
                <a:gdLst>
                  <a:gd name="connsiteX0" fmla="*/ 0 w 3338286"/>
                  <a:gd name="connsiteY0" fmla="*/ 0 h 0"/>
                  <a:gd name="connsiteX1" fmla="*/ 3338286 w 3338286"/>
                  <a:gd name="connsiteY1" fmla="*/ 0 h 0"/>
                </a:gdLst>
                <a:ahLst/>
                <a:cxnLst>
                  <a:cxn ang="0">
                    <a:pos x="connsiteX0" y="connsiteY0"/>
                  </a:cxn>
                  <a:cxn ang="0">
                    <a:pos x="connsiteX1" y="connsiteY1"/>
                  </a:cxn>
                </a:cxnLst>
                <a:rect l="l" t="t" r="r" b="b"/>
                <a:pathLst>
                  <a:path w="3338286">
                    <a:moveTo>
                      <a:pt x="0" y="0"/>
                    </a:moveTo>
                    <a:lnTo>
                      <a:pt x="3338286" y="0"/>
                    </a:lnTo>
                  </a:path>
                </a:pathLst>
              </a:cu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93" name="PA-1_19"/>
              <p:cNvSpPr>
                <a:spLocks noChangeAspect="1"/>
              </p:cNvSpPr>
              <p:nvPr>
                <p:custDataLst>
                  <p:tags r:id="rId66"/>
                </p:custDataLst>
              </p:nvPr>
            </p:nvSpPr>
            <p:spPr>
              <a:xfrm>
                <a:off x="5895435" y="883133"/>
                <a:ext cx="396032" cy="396032"/>
              </a:xfrm>
              <a:prstGeom prst="ellipse">
                <a:avLst/>
              </a:prstGeom>
              <a:gradFill flip="none" rotWithShape="1">
                <a:gsLst>
                  <a:gs pos="10000">
                    <a:schemeClr val="tx1">
                      <a:lumMod val="65000"/>
                      <a:lumOff val="35000"/>
                    </a:schemeClr>
                  </a:gs>
                  <a:gs pos="64000">
                    <a:srgbClr val="D9D9D9">
                      <a:alpha val="0"/>
                    </a:srgbClr>
                  </a:gs>
                </a:gsLst>
                <a:path path="shape">
                  <a:fillToRect l="50000" t="50000" r="50000" b="50000"/>
                </a:path>
                <a:tileRect/>
              </a:gra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91" name="PA-椭圆 90"/>
            <p:cNvSpPr/>
            <p:nvPr>
              <p:custDataLst>
                <p:tags r:id="rId67"/>
              </p:custDataLst>
            </p:nvPr>
          </p:nvSpPr>
          <p:spPr>
            <a:xfrm>
              <a:off x="3443083" y="856238"/>
              <a:ext cx="5214534" cy="51360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21" name="PA_组合 109"/>
          <p:cNvGrpSpPr/>
          <p:nvPr>
            <p:custDataLst>
              <p:tags r:id="rId68"/>
            </p:custDataLst>
          </p:nvPr>
        </p:nvGrpSpPr>
        <p:grpSpPr>
          <a:xfrm>
            <a:off x="2570606" y="-220224"/>
            <a:ext cx="7045340" cy="7240456"/>
            <a:chOff x="2570608" y="-220224"/>
            <a:chExt cx="7045340" cy="7240456"/>
          </a:xfrm>
        </p:grpSpPr>
        <p:grpSp>
          <p:nvGrpSpPr>
            <p:cNvPr id="86" name="组合 85"/>
            <p:cNvGrpSpPr/>
            <p:nvPr/>
          </p:nvGrpSpPr>
          <p:grpSpPr>
            <a:xfrm>
              <a:off x="6005145" y="60613"/>
              <a:ext cx="176266" cy="3368387"/>
              <a:chOff x="6005145" y="60613"/>
              <a:chExt cx="176266" cy="3368387"/>
            </a:xfrm>
          </p:grpSpPr>
          <p:sp>
            <p:nvSpPr>
              <p:cNvPr id="88" name="PA-任意多边形 43"/>
              <p:cNvSpPr/>
              <p:nvPr>
                <p:custDataLst>
                  <p:tags r:id="rId69"/>
                </p:custDataLst>
              </p:nvPr>
            </p:nvSpPr>
            <p:spPr>
              <a:xfrm rot="5400000">
                <a:off x="4426857" y="1759857"/>
                <a:ext cx="3338286" cy="0"/>
              </a:xfrm>
              <a:custGeom>
                <a:avLst/>
                <a:gdLst>
                  <a:gd name="connsiteX0" fmla="*/ 0 w 3338286"/>
                  <a:gd name="connsiteY0" fmla="*/ 0 h 0"/>
                  <a:gd name="connsiteX1" fmla="*/ 3338286 w 3338286"/>
                  <a:gd name="connsiteY1" fmla="*/ 0 h 0"/>
                </a:gdLst>
                <a:ahLst/>
                <a:cxnLst>
                  <a:cxn ang="0">
                    <a:pos x="connsiteX0" y="connsiteY0"/>
                  </a:cxn>
                  <a:cxn ang="0">
                    <a:pos x="connsiteX1" y="connsiteY1"/>
                  </a:cxn>
                </a:cxnLst>
                <a:rect l="l" t="t" r="r" b="b"/>
                <a:pathLst>
                  <a:path w="3338286">
                    <a:moveTo>
                      <a:pt x="0" y="0"/>
                    </a:moveTo>
                    <a:lnTo>
                      <a:pt x="3338286" y="0"/>
                    </a:lnTo>
                  </a:path>
                </a:pathLst>
              </a:cu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89" name="PA-1_23"/>
              <p:cNvSpPr>
                <a:spLocks noChangeAspect="1"/>
              </p:cNvSpPr>
              <p:nvPr>
                <p:custDataLst>
                  <p:tags r:id="rId70"/>
                </p:custDataLst>
              </p:nvPr>
            </p:nvSpPr>
            <p:spPr>
              <a:xfrm>
                <a:off x="6005145" y="60613"/>
                <a:ext cx="176266" cy="176266"/>
              </a:xfrm>
              <a:prstGeom prst="ellipse">
                <a:avLst/>
              </a:prstGeom>
              <a:solidFill>
                <a:schemeClr val="tx1">
                  <a:lumMod val="85000"/>
                  <a:lumOff val="15000"/>
                </a:schemeClr>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87" name="PA-椭圆 86"/>
            <p:cNvSpPr/>
            <p:nvPr>
              <p:custDataLst>
                <p:tags r:id="rId71"/>
              </p:custDataLst>
            </p:nvPr>
          </p:nvSpPr>
          <p:spPr>
            <a:xfrm>
              <a:off x="2570608" y="-220224"/>
              <a:ext cx="7045340" cy="7240456"/>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22" name="PA_组合 167"/>
          <p:cNvGrpSpPr/>
          <p:nvPr>
            <p:custDataLst>
              <p:tags r:id="rId72"/>
            </p:custDataLst>
          </p:nvPr>
        </p:nvGrpSpPr>
        <p:grpSpPr>
          <a:xfrm>
            <a:off x="337454" y="-2321706"/>
            <a:ext cx="11511644" cy="11503805"/>
            <a:chOff x="337456" y="-2321705"/>
            <a:chExt cx="11511644" cy="11503805"/>
          </a:xfrm>
        </p:grpSpPr>
        <p:grpSp>
          <p:nvGrpSpPr>
            <p:cNvPr id="82" name="组合 81"/>
            <p:cNvGrpSpPr/>
            <p:nvPr/>
          </p:nvGrpSpPr>
          <p:grpSpPr>
            <a:xfrm>
              <a:off x="5754752" y="-2321705"/>
              <a:ext cx="692658" cy="5750704"/>
              <a:chOff x="5754752" y="-2321705"/>
              <a:chExt cx="692658" cy="5750704"/>
            </a:xfrm>
          </p:grpSpPr>
          <p:sp>
            <p:nvSpPr>
              <p:cNvPr id="84" name="PA-任意多边形 121"/>
              <p:cNvSpPr/>
              <p:nvPr>
                <p:custDataLst>
                  <p:tags r:id="rId73"/>
                </p:custDataLst>
              </p:nvPr>
            </p:nvSpPr>
            <p:spPr>
              <a:xfrm rot="5400000">
                <a:off x="3396000" y="729000"/>
                <a:ext cx="5399999" cy="0"/>
              </a:xfrm>
              <a:custGeom>
                <a:avLst/>
                <a:gdLst>
                  <a:gd name="connsiteX0" fmla="*/ 0 w 3338286"/>
                  <a:gd name="connsiteY0" fmla="*/ 0 h 0"/>
                  <a:gd name="connsiteX1" fmla="*/ 3338286 w 3338286"/>
                  <a:gd name="connsiteY1" fmla="*/ 0 h 0"/>
                </a:gdLst>
                <a:ahLst/>
                <a:cxnLst>
                  <a:cxn ang="0">
                    <a:pos x="connsiteX0" y="connsiteY0"/>
                  </a:cxn>
                  <a:cxn ang="0">
                    <a:pos x="connsiteX1" y="connsiteY1"/>
                  </a:cxn>
                </a:cxnLst>
                <a:rect l="l" t="t" r="r" b="b"/>
                <a:pathLst>
                  <a:path w="3338286">
                    <a:moveTo>
                      <a:pt x="0" y="0"/>
                    </a:moveTo>
                    <a:lnTo>
                      <a:pt x="3338286" y="0"/>
                    </a:lnTo>
                  </a:path>
                </a:pathLst>
              </a:cu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85" name="PA-1_15"/>
              <p:cNvSpPr>
                <a:spLocks noChangeAspect="1"/>
              </p:cNvSpPr>
              <p:nvPr>
                <p:custDataLst>
                  <p:tags r:id="rId74"/>
                </p:custDataLst>
              </p:nvPr>
            </p:nvSpPr>
            <p:spPr>
              <a:xfrm>
                <a:off x="5754752" y="-2321705"/>
                <a:ext cx="692658" cy="692658"/>
              </a:xfrm>
              <a:prstGeom prst="ellipse">
                <a:avLst/>
              </a:prstGeom>
              <a:gradFill flip="none" rotWithShape="1">
                <a:gsLst>
                  <a:gs pos="10000">
                    <a:schemeClr val="tx1">
                      <a:lumMod val="65000"/>
                      <a:lumOff val="35000"/>
                    </a:schemeClr>
                  </a:gs>
                  <a:gs pos="42000">
                    <a:srgbClr val="D9D9D9">
                      <a:alpha val="0"/>
                    </a:srgbClr>
                  </a:gs>
                </a:gsLst>
                <a:path path="shape">
                  <a:fillToRect l="50000" t="50000" r="50000" b="50000"/>
                </a:path>
                <a:tileRect/>
              </a:gra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83" name="PA-椭圆 82"/>
            <p:cNvSpPr/>
            <p:nvPr>
              <p:custDataLst>
                <p:tags r:id="rId75"/>
              </p:custDataLst>
            </p:nvPr>
          </p:nvSpPr>
          <p:spPr>
            <a:xfrm>
              <a:off x="337456" y="-2246818"/>
              <a:ext cx="11511644" cy="11428918"/>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23" name="PA_组合 188"/>
          <p:cNvGrpSpPr/>
          <p:nvPr>
            <p:custDataLst>
              <p:tags r:id="rId76"/>
            </p:custDataLst>
          </p:nvPr>
        </p:nvGrpSpPr>
        <p:grpSpPr>
          <a:xfrm>
            <a:off x="1594754" y="-923925"/>
            <a:ext cx="8997044" cy="8696324"/>
            <a:chOff x="1594756" y="-923924"/>
            <a:chExt cx="8997044" cy="8696324"/>
          </a:xfrm>
        </p:grpSpPr>
        <p:grpSp>
          <p:nvGrpSpPr>
            <p:cNvPr id="78" name="组合 77"/>
            <p:cNvGrpSpPr/>
            <p:nvPr/>
          </p:nvGrpSpPr>
          <p:grpSpPr>
            <a:xfrm>
              <a:off x="5969891" y="-861161"/>
              <a:ext cx="252466" cy="4290160"/>
              <a:chOff x="5969891" y="-861161"/>
              <a:chExt cx="252466" cy="4290160"/>
            </a:xfrm>
          </p:grpSpPr>
          <p:sp>
            <p:nvSpPr>
              <p:cNvPr id="80" name="PA-任意多边形 126"/>
              <p:cNvSpPr/>
              <p:nvPr>
                <p:custDataLst>
                  <p:tags r:id="rId77"/>
                </p:custDataLst>
              </p:nvPr>
            </p:nvSpPr>
            <p:spPr>
              <a:xfrm rot="5400000">
                <a:off x="4026000" y="1359000"/>
                <a:ext cx="4139999" cy="0"/>
              </a:xfrm>
              <a:custGeom>
                <a:avLst/>
                <a:gdLst>
                  <a:gd name="connsiteX0" fmla="*/ 0 w 3338286"/>
                  <a:gd name="connsiteY0" fmla="*/ 0 h 0"/>
                  <a:gd name="connsiteX1" fmla="*/ 3338286 w 3338286"/>
                  <a:gd name="connsiteY1" fmla="*/ 0 h 0"/>
                </a:gdLst>
                <a:ahLst/>
                <a:cxnLst>
                  <a:cxn ang="0">
                    <a:pos x="connsiteX0" y="connsiteY0"/>
                  </a:cxn>
                  <a:cxn ang="0">
                    <a:pos x="connsiteX1" y="connsiteY1"/>
                  </a:cxn>
                </a:cxnLst>
                <a:rect l="l" t="t" r="r" b="b"/>
                <a:pathLst>
                  <a:path w="3338286">
                    <a:moveTo>
                      <a:pt x="0" y="0"/>
                    </a:moveTo>
                    <a:lnTo>
                      <a:pt x="3338286" y="0"/>
                    </a:lnTo>
                  </a:path>
                </a:pathLst>
              </a:cu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81" name="PA-1_18"/>
              <p:cNvSpPr>
                <a:spLocks noChangeAspect="1"/>
              </p:cNvSpPr>
              <p:nvPr>
                <p:custDataLst>
                  <p:tags r:id="rId78"/>
                </p:custDataLst>
              </p:nvPr>
            </p:nvSpPr>
            <p:spPr>
              <a:xfrm>
                <a:off x="5969891" y="-861161"/>
                <a:ext cx="252466" cy="252466"/>
              </a:xfrm>
              <a:prstGeom prst="ellipse">
                <a:avLst/>
              </a:prstGeom>
              <a:solidFill>
                <a:schemeClr val="tx1">
                  <a:lumMod val="85000"/>
                  <a:lumOff val="15000"/>
                </a:schemeClr>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79" name="PA-椭圆 78"/>
            <p:cNvSpPr/>
            <p:nvPr>
              <p:custDataLst>
                <p:tags r:id="rId79"/>
              </p:custDataLst>
            </p:nvPr>
          </p:nvSpPr>
          <p:spPr>
            <a:xfrm>
              <a:off x="1594756" y="-923924"/>
              <a:ext cx="8997044" cy="8696324"/>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24" name="PA_组合 191"/>
          <p:cNvGrpSpPr/>
          <p:nvPr>
            <p:custDataLst>
              <p:tags r:id="rId80"/>
            </p:custDataLst>
          </p:nvPr>
        </p:nvGrpSpPr>
        <p:grpSpPr>
          <a:xfrm>
            <a:off x="-105341" y="-2714624"/>
            <a:ext cx="12493984" cy="12277724"/>
            <a:chOff x="-105339" y="-2714624"/>
            <a:chExt cx="12493984" cy="12277724"/>
          </a:xfrm>
        </p:grpSpPr>
        <p:grpSp>
          <p:nvGrpSpPr>
            <p:cNvPr id="74" name="组合 73"/>
            <p:cNvGrpSpPr/>
            <p:nvPr/>
          </p:nvGrpSpPr>
          <p:grpSpPr>
            <a:xfrm>
              <a:off x="5744838" y="-2336016"/>
              <a:ext cx="692658" cy="5765015"/>
              <a:chOff x="5744838" y="-2336016"/>
              <a:chExt cx="692658" cy="5765015"/>
            </a:xfrm>
          </p:grpSpPr>
          <p:sp>
            <p:nvSpPr>
              <p:cNvPr id="76" name="PA-2"/>
              <p:cNvSpPr>
                <a:spLocks noChangeAspect="1"/>
              </p:cNvSpPr>
              <p:nvPr>
                <p:custDataLst>
                  <p:tags r:id="rId81"/>
                </p:custDataLst>
              </p:nvPr>
            </p:nvSpPr>
            <p:spPr>
              <a:xfrm>
                <a:off x="5744838" y="-2336016"/>
                <a:ext cx="692658" cy="692658"/>
              </a:xfrm>
              <a:prstGeom prst="ellipse">
                <a:avLst/>
              </a:prstGeom>
              <a:gradFill flip="none" rotWithShape="1">
                <a:gsLst>
                  <a:gs pos="9000">
                    <a:schemeClr val="tx1">
                      <a:lumMod val="65000"/>
                      <a:lumOff val="35000"/>
                    </a:schemeClr>
                  </a:gs>
                  <a:gs pos="28000">
                    <a:srgbClr val="D9D9D9">
                      <a:alpha val="0"/>
                    </a:srgbClr>
                  </a:gs>
                </a:gsLst>
                <a:path path="shape">
                  <a:fillToRect l="50000" t="50000" r="50000" b="50000"/>
                </a:path>
                <a:tileRect/>
              </a:gra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77" name="PA-任意多边形 134"/>
              <p:cNvSpPr/>
              <p:nvPr>
                <p:custDataLst>
                  <p:tags r:id="rId82"/>
                </p:custDataLst>
              </p:nvPr>
            </p:nvSpPr>
            <p:spPr>
              <a:xfrm rot="5400000">
                <a:off x="3396000" y="729000"/>
                <a:ext cx="5399999" cy="0"/>
              </a:xfrm>
              <a:custGeom>
                <a:avLst/>
                <a:gdLst>
                  <a:gd name="connsiteX0" fmla="*/ 0 w 3338286"/>
                  <a:gd name="connsiteY0" fmla="*/ 0 h 0"/>
                  <a:gd name="connsiteX1" fmla="*/ 3338286 w 3338286"/>
                  <a:gd name="connsiteY1" fmla="*/ 0 h 0"/>
                </a:gdLst>
                <a:ahLst/>
                <a:cxnLst>
                  <a:cxn ang="0">
                    <a:pos x="connsiteX0" y="connsiteY0"/>
                  </a:cxn>
                  <a:cxn ang="0">
                    <a:pos x="connsiteX1" y="connsiteY1"/>
                  </a:cxn>
                </a:cxnLst>
                <a:rect l="l" t="t" r="r" b="b"/>
                <a:pathLst>
                  <a:path w="3338286">
                    <a:moveTo>
                      <a:pt x="0" y="0"/>
                    </a:moveTo>
                    <a:lnTo>
                      <a:pt x="3338286" y="0"/>
                    </a:lnTo>
                  </a:path>
                </a:pathLst>
              </a:cu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75" name="PA-椭圆 74"/>
            <p:cNvSpPr/>
            <p:nvPr>
              <p:custDataLst>
                <p:tags r:id="rId83"/>
              </p:custDataLst>
            </p:nvPr>
          </p:nvSpPr>
          <p:spPr>
            <a:xfrm>
              <a:off x="-105339" y="-2714624"/>
              <a:ext cx="12493984" cy="12277724"/>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25" name="PA_组合 194"/>
          <p:cNvGrpSpPr/>
          <p:nvPr>
            <p:custDataLst>
              <p:tags r:id="rId84"/>
            </p:custDataLst>
          </p:nvPr>
        </p:nvGrpSpPr>
        <p:grpSpPr>
          <a:xfrm>
            <a:off x="2852054" y="38100"/>
            <a:ext cx="6482444" cy="6781800"/>
            <a:chOff x="2852056" y="38100"/>
            <a:chExt cx="6482444" cy="6781800"/>
          </a:xfrm>
        </p:grpSpPr>
        <p:grpSp>
          <p:nvGrpSpPr>
            <p:cNvPr id="70" name="组合 69"/>
            <p:cNvGrpSpPr/>
            <p:nvPr/>
          </p:nvGrpSpPr>
          <p:grpSpPr>
            <a:xfrm>
              <a:off x="5929018" y="205497"/>
              <a:ext cx="343634" cy="3223503"/>
              <a:chOff x="5929018" y="205497"/>
              <a:chExt cx="343634" cy="3223503"/>
            </a:xfrm>
          </p:grpSpPr>
          <p:sp>
            <p:nvSpPr>
              <p:cNvPr id="72" name="PA-任意多边形 130"/>
              <p:cNvSpPr/>
              <p:nvPr>
                <p:custDataLst>
                  <p:tags r:id="rId85"/>
                </p:custDataLst>
              </p:nvPr>
            </p:nvSpPr>
            <p:spPr>
              <a:xfrm rot="5400000">
                <a:off x="4566000" y="1899000"/>
                <a:ext cx="3060000" cy="0"/>
              </a:xfrm>
              <a:custGeom>
                <a:avLst/>
                <a:gdLst>
                  <a:gd name="connsiteX0" fmla="*/ 0 w 3338286"/>
                  <a:gd name="connsiteY0" fmla="*/ 0 h 0"/>
                  <a:gd name="connsiteX1" fmla="*/ 3338286 w 3338286"/>
                  <a:gd name="connsiteY1" fmla="*/ 0 h 0"/>
                </a:gdLst>
                <a:ahLst/>
                <a:cxnLst>
                  <a:cxn ang="0">
                    <a:pos x="connsiteX0" y="connsiteY0"/>
                  </a:cxn>
                  <a:cxn ang="0">
                    <a:pos x="connsiteX1" y="connsiteY1"/>
                  </a:cxn>
                </a:cxnLst>
                <a:rect l="l" t="t" r="r" b="b"/>
                <a:pathLst>
                  <a:path w="3338286">
                    <a:moveTo>
                      <a:pt x="0" y="0"/>
                    </a:moveTo>
                    <a:lnTo>
                      <a:pt x="3338286" y="0"/>
                    </a:lnTo>
                  </a:path>
                </a:pathLst>
              </a:cu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73" name="PA-1_27"/>
              <p:cNvSpPr>
                <a:spLocks noChangeAspect="1"/>
              </p:cNvSpPr>
              <p:nvPr>
                <p:custDataLst>
                  <p:tags r:id="rId86"/>
                </p:custDataLst>
              </p:nvPr>
            </p:nvSpPr>
            <p:spPr>
              <a:xfrm>
                <a:off x="5929018" y="205497"/>
                <a:ext cx="343634" cy="343634"/>
              </a:xfrm>
              <a:prstGeom prst="ellipse">
                <a:avLst/>
              </a:prstGeom>
              <a:gradFill flip="none" rotWithShape="1">
                <a:gsLst>
                  <a:gs pos="18000">
                    <a:schemeClr val="tx1">
                      <a:lumMod val="85000"/>
                      <a:lumOff val="15000"/>
                    </a:schemeClr>
                  </a:gs>
                  <a:gs pos="74000">
                    <a:srgbClr val="D9D9D9">
                      <a:alpha val="0"/>
                    </a:srgbClr>
                  </a:gs>
                </a:gsLst>
                <a:path path="shape">
                  <a:fillToRect l="50000" t="50000" r="50000" b="50000"/>
                </a:path>
                <a:tileRect/>
              </a:gra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71" name="PA-椭圆 70"/>
            <p:cNvSpPr/>
            <p:nvPr>
              <p:custDataLst>
                <p:tags r:id="rId87"/>
              </p:custDataLst>
            </p:nvPr>
          </p:nvSpPr>
          <p:spPr>
            <a:xfrm>
              <a:off x="2852056" y="38100"/>
              <a:ext cx="6482444" cy="6781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26" name="PA_组合 197"/>
          <p:cNvGrpSpPr/>
          <p:nvPr>
            <p:custDataLst>
              <p:tags r:id="rId88"/>
            </p:custDataLst>
          </p:nvPr>
        </p:nvGrpSpPr>
        <p:grpSpPr>
          <a:xfrm>
            <a:off x="1562097" y="-1300328"/>
            <a:ext cx="9067802" cy="9453728"/>
            <a:chOff x="1562098" y="-1300328"/>
            <a:chExt cx="9067802" cy="9453728"/>
          </a:xfrm>
        </p:grpSpPr>
        <p:grpSp>
          <p:nvGrpSpPr>
            <p:cNvPr id="66" name="组合 65"/>
            <p:cNvGrpSpPr/>
            <p:nvPr/>
          </p:nvGrpSpPr>
          <p:grpSpPr>
            <a:xfrm>
              <a:off x="6015440" y="-1018424"/>
              <a:ext cx="176266" cy="4447423"/>
              <a:chOff x="6015440" y="-1018424"/>
              <a:chExt cx="176266" cy="4447423"/>
            </a:xfrm>
          </p:grpSpPr>
          <p:sp>
            <p:nvSpPr>
              <p:cNvPr id="68" name="PA-任意多边形 55"/>
              <p:cNvSpPr/>
              <p:nvPr>
                <p:custDataLst>
                  <p:tags r:id="rId89"/>
                </p:custDataLst>
              </p:nvPr>
            </p:nvSpPr>
            <p:spPr>
              <a:xfrm rot="5400000">
                <a:off x="3933278" y="1269000"/>
                <a:ext cx="4319999" cy="0"/>
              </a:xfrm>
              <a:custGeom>
                <a:avLst/>
                <a:gdLst>
                  <a:gd name="connsiteX0" fmla="*/ 0 w 3338286"/>
                  <a:gd name="connsiteY0" fmla="*/ 0 h 0"/>
                  <a:gd name="connsiteX1" fmla="*/ 3338286 w 3338286"/>
                  <a:gd name="connsiteY1" fmla="*/ 0 h 0"/>
                </a:gdLst>
                <a:ahLst/>
                <a:cxnLst>
                  <a:cxn ang="0">
                    <a:pos x="connsiteX0" y="connsiteY0"/>
                  </a:cxn>
                  <a:cxn ang="0">
                    <a:pos x="connsiteX1" y="connsiteY1"/>
                  </a:cxn>
                </a:cxnLst>
                <a:rect l="l" t="t" r="r" b="b"/>
                <a:pathLst>
                  <a:path w="3338286">
                    <a:moveTo>
                      <a:pt x="0" y="0"/>
                    </a:moveTo>
                    <a:lnTo>
                      <a:pt x="3338286" y="0"/>
                    </a:lnTo>
                  </a:path>
                </a:pathLst>
              </a:cu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9" name="PA-1_8"/>
              <p:cNvSpPr>
                <a:spLocks noChangeAspect="1"/>
              </p:cNvSpPr>
              <p:nvPr>
                <p:custDataLst>
                  <p:tags r:id="rId90"/>
                </p:custDataLst>
              </p:nvPr>
            </p:nvSpPr>
            <p:spPr>
              <a:xfrm>
                <a:off x="6015440" y="-1018424"/>
                <a:ext cx="176266" cy="176266"/>
              </a:xfrm>
              <a:prstGeom prst="ellipse">
                <a:avLst/>
              </a:prstGeom>
              <a:solidFill>
                <a:schemeClr val="tx1">
                  <a:lumMod val="85000"/>
                  <a:lumOff val="15000"/>
                </a:schemeClr>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67" name="PA-椭圆 66"/>
            <p:cNvSpPr/>
            <p:nvPr>
              <p:custDataLst>
                <p:tags r:id="rId91"/>
              </p:custDataLst>
            </p:nvPr>
          </p:nvSpPr>
          <p:spPr>
            <a:xfrm>
              <a:off x="1562098" y="-1300328"/>
              <a:ext cx="9067802" cy="9453728"/>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27" name="PA_组合 200"/>
          <p:cNvGrpSpPr/>
          <p:nvPr>
            <p:custDataLst>
              <p:tags r:id="rId92"/>
            </p:custDataLst>
          </p:nvPr>
        </p:nvGrpSpPr>
        <p:grpSpPr>
          <a:xfrm>
            <a:off x="599764" y="-2000557"/>
            <a:ext cx="10992466" cy="10849588"/>
            <a:chOff x="599766" y="-2000556"/>
            <a:chExt cx="10992466" cy="10849588"/>
          </a:xfrm>
        </p:grpSpPr>
        <p:grpSp>
          <p:nvGrpSpPr>
            <p:cNvPr id="62" name="组合 61"/>
            <p:cNvGrpSpPr/>
            <p:nvPr/>
          </p:nvGrpSpPr>
          <p:grpSpPr>
            <a:xfrm>
              <a:off x="5908409" y="-1991144"/>
              <a:ext cx="396032" cy="5420143"/>
              <a:chOff x="5908409" y="-1991144"/>
              <a:chExt cx="396032" cy="5420143"/>
            </a:xfrm>
          </p:grpSpPr>
          <p:sp>
            <p:nvSpPr>
              <p:cNvPr id="64" name="PA-任意多边形 73"/>
              <p:cNvSpPr/>
              <p:nvPr>
                <p:custDataLst>
                  <p:tags r:id="rId93"/>
                </p:custDataLst>
              </p:nvPr>
            </p:nvSpPr>
            <p:spPr>
              <a:xfrm rot="5400000">
                <a:off x="3486000" y="819000"/>
                <a:ext cx="5219999" cy="0"/>
              </a:xfrm>
              <a:custGeom>
                <a:avLst/>
                <a:gdLst>
                  <a:gd name="connsiteX0" fmla="*/ 0 w 3338286"/>
                  <a:gd name="connsiteY0" fmla="*/ 0 h 0"/>
                  <a:gd name="connsiteX1" fmla="*/ 3338286 w 3338286"/>
                  <a:gd name="connsiteY1" fmla="*/ 0 h 0"/>
                </a:gdLst>
                <a:ahLst/>
                <a:cxnLst>
                  <a:cxn ang="0">
                    <a:pos x="connsiteX0" y="connsiteY0"/>
                  </a:cxn>
                  <a:cxn ang="0">
                    <a:pos x="connsiteX1" y="connsiteY1"/>
                  </a:cxn>
                </a:cxnLst>
                <a:rect l="l" t="t" r="r" b="b"/>
                <a:pathLst>
                  <a:path w="3338286">
                    <a:moveTo>
                      <a:pt x="0" y="0"/>
                    </a:moveTo>
                    <a:lnTo>
                      <a:pt x="3338286" y="0"/>
                    </a:lnTo>
                  </a:path>
                </a:pathLst>
              </a:cu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5" name="PA-1_4"/>
              <p:cNvSpPr>
                <a:spLocks noChangeAspect="1"/>
              </p:cNvSpPr>
              <p:nvPr>
                <p:custDataLst>
                  <p:tags r:id="rId94"/>
                </p:custDataLst>
              </p:nvPr>
            </p:nvSpPr>
            <p:spPr>
              <a:xfrm>
                <a:off x="5908409" y="-1991144"/>
                <a:ext cx="396032" cy="396032"/>
              </a:xfrm>
              <a:prstGeom prst="ellipse">
                <a:avLst/>
              </a:prstGeom>
              <a:gradFill flip="none" rotWithShape="1">
                <a:gsLst>
                  <a:gs pos="10000">
                    <a:schemeClr val="tx1">
                      <a:lumMod val="65000"/>
                      <a:lumOff val="35000"/>
                    </a:schemeClr>
                  </a:gs>
                  <a:gs pos="64000">
                    <a:srgbClr val="D9D9D9">
                      <a:alpha val="0"/>
                    </a:srgbClr>
                  </a:gs>
                </a:gsLst>
                <a:path path="shape">
                  <a:fillToRect l="50000" t="50000" r="50000" b="50000"/>
                </a:path>
                <a:tileRect/>
              </a:gra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63" name="PA-椭圆 62"/>
            <p:cNvSpPr/>
            <p:nvPr>
              <p:custDataLst>
                <p:tags r:id="rId95"/>
              </p:custDataLst>
            </p:nvPr>
          </p:nvSpPr>
          <p:spPr>
            <a:xfrm>
              <a:off x="599766" y="-2000556"/>
              <a:ext cx="10992466" cy="10849588"/>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28" name="PA_组合 203"/>
          <p:cNvGrpSpPr/>
          <p:nvPr>
            <p:custDataLst>
              <p:tags r:id="rId96"/>
            </p:custDataLst>
          </p:nvPr>
        </p:nvGrpSpPr>
        <p:grpSpPr>
          <a:xfrm>
            <a:off x="3028947" y="504825"/>
            <a:ext cx="6134102" cy="5838824"/>
            <a:chOff x="3028948" y="504826"/>
            <a:chExt cx="6134102" cy="5838824"/>
          </a:xfrm>
        </p:grpSpPr>
        <p:grpSp>
          <p:nvGrpSpPr>
            <p:cNvPr id="58" name="组合 57"/>
            <p:cNvGrpSpPr/>
            <p:nvPr/>
          </p:nvGrpSpPr>
          <p:grpSpPr>
            <a:xfrm>
              <a:off x="5931754" y="550129"/>
              <a:ext cx="343634" cy="2878871"/>
              <a:chOff x="5931754" y="550129"/>
              <a:chExt cx="343634" cy="2878871"/>
            </a:xfrm>
          </p:grpSpPr>
          <p:sp>
            <p:nvSpPr>
              <p:cNvPr id="60" name="PA-任意多边形 91"/>
              <p:cNvSpPr/>
              <p:nvPr>
                <p:custDataLst>
                  <p:tags r:id="rId97"/>
                </p:custDataLst>
              </p:nvPr>
            </p:nvSpPr>
            <p:spPr>
              <a:xfrm rot="5400000">
                <a:off x="4746000" y="2079000"/>
                <a:ext cx="2700000" cy="0"/>
              </a:xfrm>
              <a:custGeom>
                <a:avLst/>
                <a:gdLst>
                  <a:gd name="connsiteX0" fmla="*/ 0 w 3338286"/>
                  <a:gd name="connsiteY0" fmla="*/ 0 h 0"/>
                  <a:gd name="connsiteX1" fmla="*/ 3338286 w 3338286"/>
                  <a:gd name="connsiteY1" fmla="*/ 0 h 0"/>
                </a:gdLst>
                <a:ahLst/>
                <a:cxnLst>
                  <a:cxn ang="0">
                    <a:pos x="connsiteX0" y="connsiteY0"/>
                  </a:cxn>
                  <a:cxn ang="0">
                    <a:pos x="connsiteX1" y="connsiteY1"/>
                  </a:cxn>
                </a:cxnLst>
                <a:rect l="l" t="t" r="r" b="b"/>
                <a:pathLst>
                  <a:path w="3338286">
                    <a:moveTo>
                      <a:pt x="0" y="0"/>
                    </a:moveTo>
                    <a:lnTo>
                      <a:pt x="3338286" y="0"/>
                    </a:lnTo>
                  </a:path>
                </a:pathLst>
              </a:cu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1" name="PA-1_14"/>
              <p:cNvSpPr>
                <a:spLocks noChangeAspect="1"/>
              </p:cNvSpPr>
              <p:nvPr>
                <p:custDataLst>
                  <p:tags r:id="rId98"/>
                </p:custDataLst>
              </p:nvPr>
            </p:nvSpPr>
            <p:spPr>
              <a:xfrm>
                <a:off x="5931754" y="550129"/>
                <a:ext cx="343634" cy="343634"/>
              </a:xfrm>
              <a:prstGeom prst="ellipse">
                <a:avLst/>
              </a:prstGeom>
              <a:gradFill flip="none" rotWithShape="1">
                <a:gsLst>
                  <a:gs pos="18000">
                    <a:schemeClr val="tx1">
                      <a:lumMod val="85000"/>
                      <a:lumOff val="15000"/>
                    </a:schemeClr>
                  </a:gs>
                  <a:gs pos="74000">
                    <a:srgbClr val="D9D9D9">
                      <a:alpha val="0"/>
                    </a:srgbClr>
                  </a:gs>
                </a:gsLst>
                <a:path path="shape">
                  <a:fillToRect l="50000" t="50000" r="50000" b="50000"/>
                </a:path>
                <a:tileRect/>
              </a:gra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59" name="PA-椭圆 58"/>
            <p:cNvSpPr/>
            <p:nvPr>
              <p:custDataLst>
                <p:tags r:id="rId99"/>
              </p:custDataLst>
            </p:nvPr>
          </p:nvSpPr>
          <p:spPr>
            <a:xfrm>
              <a:off x="3028948" y="504826"/>
              <a:ext cx="6134102" cy="5838824"/>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29" name="PA_组合 209"/>
          <p:cNvGrpSpPr/>
          <p:nvPr>
            <p:custDataLst>
              <p:tags r:id="rId100"/>
            </p:custDataLst>
          </p:nvPr>
        </p:nvGrpSpPr>
        <p:grpSpPr>
          <a:xfrm>
            <a:off x="1523997" y="-1350202"/>
            <a:ext cx="9144002" cy="9617902"/>
            <a:chOff x="1523998" y="-1350202"/>
            <a:chExt cx="9144002" cy="9617902"/>
          </a:xfrm>
        </p:grpSpPr>
        <p:grpSp>
          <p:nvGrpSpPr>
            <p:cNvPr id="54" name="组合 53"/>
            <p:cNvGrpSpPr/>
            <p:nvPr/>
          </p:nvGrpSpPr>
          <p:grpSpPr>
            <a:xfrm>
              <a:off x="5752186" y="-1237652"/>
              <a:ext cx="692658" cy="4666651"/>
              <a:chOff x="5752186" y="-1237652"/>
              <a:chExt cx="692658" cy="4666651"/>
            </a:xfrm>
          </p:grpSpPr>
          <p:sp>
            <p:nvSpPr>
              <p:cNvPr id="56" name="PA-任意多边形 118"/>
              <p:cNvSpPr/>
              <p:nvPr>
                <p:custDataLst>
                  <p:tags r:id="rId101"/>
                </p:custDataLst>
              </p:nvPr>
            </p:nvSpPr>
            <p:spPr>
              <a:xfrm rot="5400000">
                <a:off x="3936000" y="1269000"/>
                <a:ext cx="4319999" cy="0"/>
              </a:xfrm>
              <a:custGeom>
                <a:avLst/>
                <a:gdLst>
                  <a:gd name="connsiteX0" fmla="*/ 0 w 3338286"/>
                  <a:gd name="connsiteY0" fmla="*/ 0 h 0"/>
                  <a:gd name="connsiteX1" fmla="*/ 3338286 w 3338286"/>
                  <a:gd name="connsiteY1" fmla="*/ 0 h 0"/>
                </a:gdLst>
                <a:ahLst/>
                <a:cxnLst>
                  <a:cxn ang="0">
                    <a:pos x="connsiteX0" y="connsiteY0"/>
                  </a:cxn>
                  <a:cxn ang="0">
                    <a:pos x="connsiteX1" y="connsiteY1"/>
                  </a:cxn>
                </a:cxnLst>
                <a:rect l="l" t="t" r="r" b="b"/>
                <a:pathLst>
                  <a:path w="3338286">
                    <a:moveTo>
                      <a:pt x="0" y="0"/>
                    </a:moveTo>
                    <a:lnTo>
                      <a:pt x="3338286" y="0"/>
                    </a:lnTo>
                  </a:path>
                </a:pathLst>
              </a:cu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7" name="PA-1_25"/>
              <p:cNvSpPr>
                <a:spLocks noChangeAspect="1"/>
              </p:cNvSpPr>
              <p:nvPr>
                <p:custDataLst>
                  <p:tags r:id="rId102"/>
                </p:custDataLst>
              </p:nvPr>
            </p:nvSpPr>
            <p:spPr>
              <a:xfrm>
                <a:off x="5752186" y="-1237652"/>
                <a:ext cx="692658" cy="692658"/>
              </a:xfrm>
              <a:prstGeom prst="ellipse">
                <a:avLst/>
              </a:prstGeom>
              <a:gradFill flip="none" rotWithShape="1">
                <a:gsLst>
                  <a:gs pos="10000">
                    <a:schemeClr val="tx1">
                      <a:lumMod val="65000"/>
                      <a:lumOff val="35000"/>
                    </a:schemeClr>
                  </a:gs>
                  <a:gs pos="42000">
                    <a:srgbClr val="D9D9D9">
                      <a:alpha val="0"/>
                    </a:srgbClr>
                  </a:gs>
                </a:gsLst>
                <a:path path="shape">
                  <a:fillToRect l="50000" t="50000" r="50000" b="50000"/>
                </a:path>
                <a:tileRect/>
              </a:gra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55" name="PA-椭圆 54"/>
            <p:cNvSpPr/>
            <p:nvPr>
              <p:custDataLst>
                <p:tags r:id="rId103"/>
              </p:custDataLst>
            </p:nvPr>
          </p:nvSpPr>
          <p:spPr>
            <a:xfrm>
              <a:off x="1523998" y="-1350202"/>
              <a:ext cx="9144002" cy="961790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30" name="PA_组合 212"/>
          <p:cNvGrpSpPr/>
          <p:nvPr>
            <p:custDataLst>
              <p:tags r:id="rId104"/>
            </p:custDataLst>
          </p:nvPr>
        </p:nvGrpSpPr>
        <p:grpSpPr>
          <a:xfrm>
            <a:off x="2438398" y="-198852"/>
            <a:ext cx="7315200" cy="7315200"/>
            <a:chOff x="2438400" y="-198851"/>
            <a:chExt cx="7315200" cy="7315200"/>
          </a:xfrm>
        </p:grpSpPr>
        <p:grpSp>
          <p:nvGrpSpPr>
            <p:cNvPr id="50" name="组合 49"/>
            <p:cNvGrpSpPr/>
            <p:nvPr/>
          </p:nvGrpSpPr>
          <p:grpSpPr>
            <a:xfrm>
              <a:off x="5945385" y="-95457"/>
              <a:ext cx="325492" cy="3524457"/>
              <a:chOff x="5945385" y="-95457"/>
              <a:chExt cx="325492" cy="3524457"/>
            </a:xfrm>
          </p:grpSpPr>
          <p:sp>
            <p:nvSpPr>
              <p:cNvPr id="52" name="PA-任意多边形 49"/>
              <p:cNvSpPr/>
              <p:nvPr>
                <p:custDataLst>
                  <p:tags r:id="rId105"/>
                </p:custDataLst>
              </p:nvPr>
            </p:nvSpPr>
            <p:spPr>
              <a:xfrm rot="5400000">
                <a:off x="4426856" y="1759857"/>
                <a:ext cx="3338286" cy="0"/>
              </a:xfrm>
              <a:custGeom>
                <a:avLst/>
                <a:gdLst>
                  <a:gd name="connsiteX0" fmla="*/ 0 w 3338286"/>
                  <a:gd name="connsiteY0" fmla="*/ 0 h 0"/>
                  <a:gd name="connsiteX1" fmla="*/ 3338286 w 3338286"/>
                  <a:gd name="connsiteY1" fmla="*/ 0 h 0"/>
                </a:gdLst>
                <a:ahLst/>
                <a:cxnLst>
                  <a:cxn ang="0">
                    <a:pos x="connsiteX0" y="connsiteY0"/>
                  </a:cxn>
                  <a:cxn ang="0">
                    <a:pos x="connsiteX1" y="connsiteY1"/>
                  </a:cxn>
                </a:cxnLst>
                <a:rect l="l" t="t" r="r" b="b"/>
                <a:pathLst>
                  <a:path w="3338286">
                    <a:moveTo>
                      <a:pt x="0" y="0"/>
                    </a:moveTo>
                    <a:lnTo>
                      <a:pt x="3338286" y="0"/>
                    </a:lnTo>
                  </a:path>
                </a:pathLst>
              </a:cu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3" name="PA-1_2"/>
              <p:cNvSpPr>
                <a:spLocks noChangeAspect="1"/>
              </p:cNvSpPr>
              <p:nvPr>
                <p:custDataLst>
                  <p:tags r:id="rId106"/>
                </p:custDataLst>
              </p:nvPr>
            </p:nvSpPr>
            <p:spPr>
              <a:xfrm>
                <a:off x="5945385" y="-95457"/>
                <a:ext cx="325492" cy="325492"/>
              </a:xfrm>
              <a:prstGeom prst="ellipse">
                <a:avLst/>
              </a:prstGeom>
              <a:gradFill flip="none" rotWithShape="1">
                <a:gsLst>
                  <a:gs pos="71000">
                    <a:schemeClr val="tx1">
                      <a:lumMod val="85000"/>
                      <a:lumOff val="15000"/>
                    </a:schemeClr>
                  </a:gs>
                  <a:gs pos="100000">
                    <a:srgbClr val="D9D9D9">
                      <a:alpha val="0"/>
                    </a:srgbClr>
                  </a:gs>
                </a:gsLst>
                <a:path path="shape">
                  <a:fillToRect l="50000" t="50000" r="50000" b="50000"/>
                </a:path>
                <a:tileRect/>
              </a:gra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51" name="PA-椭圆 50"/>
            <p:cNvSpPr/>
            <p:nvPr>
              <p:custDataLst>
                <p:tags r:id="rId107"/>
              </p:custDataLst>
            </p:nvPr>
          </p:nvSpPr>
          <p:spPr>
            <a:xfrm>
              <a:off x="2438400" y="-198851"/>
              <a:ext cx="7315200" cy="7315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31" name="PA_2"/>
          <p:cNvSpPr>
            <a:spLocks noChangeAspect="1"/>
          </p:cNvSpPr>
          <p:nvPr>
            <p:custDataLst>
              <p:tags r:id="rId108"/>
            </p:custDataLst>
          </p:nvPr>
        </p:nvSpPr>
        <p:spPr>
          <a:xfrm>
            <a:off x="8660750" y="3822700"/>
            <a:ext cx="692658" cy="692658"/>
          </a:xfrm>
          <a:prstGeom prst="ellipse">
            <a:avLst/>
          </a:prstGeom>
          <a:gradFill flip="none" rotWithShape="1">
            <a:gsLst>
              <a:gs pos="9000">
                <a:schemeClr val="tx1">
                  <a:lumMod val="65000"/>
                  <a:lumOff val="35000"/>
                </a:schemeClr>
              </a:gs>
              <a:gs pos="28000">
                <a:srgbClr val="D9D9D9">
                  <a:alpha val="0"/>
                </a:srgbClr>
              </a:gs>
            </a:gsLst>
            <a:path path="shape">
              <a:fillToRect l="50000" t="50000" r="50000" b="50000"/>
            </a:path>
            <a:tileRect/>
          </a:gra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2" name="PA_1_2"/>
          <p:cNvSpPr>
            <a:spLocks noChangeAspect="1"/>
          </p:cNvSpPr>
          <p:nvPr>
            <p:custDataLst>
              <p:tags r:id="rId109"/>
            </p:custDataLst>
          </p:nvPr>
        </p:nvSpPr>
        <p:spPr>
          <a:xfrm>
            <a:off x="10832364" y="2348766"/>
            <a:ext cx="343634" cy="343634"/>
          </a:xfrm>
          <a:prstGeom prst="ellipse">
            <a:avLst/>
          </a:prstGeom>
          <a:gradFill flip="none" rotWithShape="1">
            <a:gsLst>
              <a:gs pos="18000">
                <a:schemeClr val="tx1">
                  <a:lumMod val="85000"/>
                  <a:lumOff val="15000"/>
                </a:schemeClr>
              </a:gs>
              <a:gs pos="74000">
                <a:srgbClr val="D9D9D9">
                  <a:alpha val="0"/>
                </a:srgbClr>
              </a:gs>
            </a:gsLst>
            <a:path path="shape">
              <a:fillToRect l="50000" t="50000" r="50000" b="50000"/>
            </a:path>
            <a:tileRect/>
          </a:gra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3" name="PA_1_5"/>
          <p:cNvSpPr>
            <a:spLocks noChangeAspect="1"/>
          </p:cNvSpPr>
          <p:nvPr>
            <p:custDataLst>
              <p:tags r:id="rId110"/>
            </p:custDataLst>
          </p:nvPr>
        </p:nvSpPr>
        <p:spPr>
          <a:xfrm>
            <a:off x="711198" y="1124576"/>
            <a:ext cx="396032" cy="396032"/>
          </a:xfrm>
          <a:prstGeom prst="ellipse">
            <a:avLst/>
          </a:prstGeom>
          <a:gradFill flip="none" rotWithShape="1">
            <a:gsLst>
              <a:gs pos="10000">
                <a:schemeClr val="tx1">
                  <a:lumMod val="65000"/>
                  <a:lumOff val="35000"/>
                </a:schemeClr>
              </a:gs>
              <a:gs pos="64000">
                <a:srgbClr val="D9D9D9">
                  <a:alpha val="0"/>
                </a:srgbClr>
              </a:gs>
            </a:gsLst>
            <a:path path="shape">
              <a:fillToRect l="50000" t="50000" r="50000" b="50000"/>
            </a:path>
            <a:tileRect/>
          </a:gra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4" name="PA_1_6"/>
          <p:cNvSpPr>
            <a:spLocks noChangeAspect="1"/>
          </p:cNvSpPr>
          <p:nvPr>
            <p:custDataLst>
              <p:tags r:id="rId111"/>
            </p:custDataLst>
          </p:nvPr>
        </p:nvSpPr>
        <p:spPr>
          <a:xfrm>
            <a:off x="8462734" y="6009661"/>
            <a:ext cx="396032" cy="396032"/>
          </a:xfrm>
          <a:prstGeom prst="ellipse">
            <a:avLst/>
          </a:prstGeom>
          <a:gradFill flip="none" rotWithShape="1">
            <a:gsLst>
              <a:gs pos="10000">
                <a:schemeClr val="tx1">
                  <a:lumMod val="65000"/>
                  <a:lumOff val="35000"/>
                </a:schemeClr>
              </a:gs>
              <a:gs pos="64000">
                <a:srgbClr val="D9D9D9">
                  <a:alpha val="0"/>
                </a:srgbClr>
              </a:gs>
            </a:gsLst>
            <a:path path="shape">
              <a:fillToRect l="50000" t="50000" r="50000" b="50000"/>
            </a:path>
            <a:tileRect/>
          </a:gra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5" name="PA_2"/>
          <p:cNvSpPr>
            <a:spLocks noChangeAspect="1"/>
          </p:cNvSpPr>
          <p:nvPr>
            <p:custDataLst>
              <p:tags r:id="rId112"/>
            </p:custDataLst>
          </p:nvPr>
        </p:nvSpPr>
        <p:spPr>
          <a:xfrm>
            <a:off x="513840" y="3968242"/>
            <a:ext cx="692658" cy="692658"/>
          </a:xfrm>
          <a:prstGeom prst="ellipse">
            <a:avLst/>
          </a:prstGeom>
          <a:gradFill flip="none" rotWithShape="1">
            <a:gsLst>
              <a:gs pos="9000">
                <a:schemeClr val="tx1">
                  <a:lumMod val="65000"/>
                  <a:lumOff val="35000"/>
                </a:schemeClr>
              </a:gs>
              <a:gs pos="28000">
                <a:srgbClr val="D9D9D9">
                  <a:alpha val="0"/>
                </a:srgbClr>
              </a:gs>
            </a:gsLst>
            <a:path path="shape">
              <a:fillToRect l="50000" t="50000" r="50000" b="50000"/>
            </a:path>
            <a:tileRect/>
          </a:gra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6" name="PA_1_12"/>
          <p:cNvSpPr>
            <a:spLocks noChangeAspect="1"/>
          </p:cNvSpPr>
          <p:nvPr>
            <p:custDataLst>
              <p:tags r:id="rId113"/>
            </p:custDataLst>
          </p:nvPr>
        </p:nvSpPr>
        <p:spPr>
          <a:xfrm>
            <a:off x="7473441" y="323342"/>
            <a:ext cx="692658" cy="692658"/>
          </a:xfrm>
          <a:prstGeom prst="ellipse">
            <a:avLst/>
          </a:prstGeom>
          <a:gradFill flip="none" rotWithShape="1">
            <a:gsLst>
              <a:gs pos="10000">
                <a:schemeClr val="tx1">
                  <a:lumMod val="65000"/>
                  <a:lumOff val="35000"/>
                </a:schemeClr>
              </a:gs>
              <a:gs pos="42000">
                <a:srgbClr val="D9D9D9">
                  <a:alpha val="0"/>
                </a:srgbClr>
              </a:gs>
            </a:gsLst>
            <a:path path="shape">
              <a:fillToRect l="50000" t="50000" r="50000" b="50000"/>
            </a:path>
            <a:tileRect/>
          </a:gra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7" name="PA_1_14"/>
          <p:cNvSpPr>
            <a:spLocks noChangeAspect="1"/>
          </p:cNvSpPr>
          <p:nvPr>
            <p:custDataLst>
              <p:tags r:id="rId114"/>
            </p:custDataLst>
          </p:nvPr>
        </p:nvSpPr>
        <p:spPr>
          <a:xfrm>
            <a:off x="11111764" y="3479066"/>
            <a:ext cx="343634" cy="343634"/>
          </a:xfrm>
          <a:prstGeom prst="ellipse">
            <a:avLst/>
          </a:prstGeom>
          <a:gradFill flip="none" rotWithShape="1">
            <a:gsLst>
              <a:gs pos="18000">
                <a:schemeClr val="tx1">
                  <a:lumMod val="85000"/>
                  <a:lumOff val="15000"/>
                </a:schemeClr>
              </a:gs>
              <a:gs pos="74000">
                <a:srgbClr val="D9D9D9">
                  <a:alpha val="0"/>
                </a:srgbClr>
              </a:gs>
            </a:gsLst>
            <a:path path="shape">
              <a:fillToRect l="50000" t="50000" r="50000" b="50000"/>
            </a:path>
            <a:tileRect/>
          </a:gra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8" name="PA_1_15"/>
          <p:cNvSpPr>
            <a:spLocks noChangeAspect="1"/>
          </p:cNvSpPr>
          <p:nvPr>
            <p:custDataLst>
              <p:tags r:id="rId115"/>
            </p:custDataLst>
          </p:nvPr>
        </p:nvSpPr>
        <p:spPr>
          <a:xfrm>
            <a:off x="4241064" y="1193065"/>
            <a:ext cx="343634" cy="343634"/>
          </a:xfrm>
          <a:prstGeom prst="ellipse">
            <a:avLst/>
          </a:prstGeom>
          <a:gradFill flip="none" rotWithShape="1">
            <a:gsLst>
              <a:gs pos="18000">
                <a:schemeClr val="tx1">
                  <a:lumMod val="85000"/>
                  <a:lumOff val="15000"/>
                </a:schemeClr>
              </a:gs>
              <a:gs pos="74000">
                <a:srgbClr val="D9D9D9">
                  <a:alpha val="0"/>
                </a:srgbClr>
              </a:gs>
            </a:gsLst>
            <a:path path="shape">
              <a:fillToRect l="50000" t="50000" r="50000" b="50000"/>
            </a:path>
            <a:tileRect/>
          </a:gra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9" name="PA_1_16"/>
          <p:cNvSpPr>
            <a:spLocks noChangeAspect="1"/>
          </p:cNvSpPr>
          <p:nvPr>
            <p:custDataLst>
              <p:tags r:id="rId116"/>
            </p:custDataLst>
          </p:nvPr>
        </p:nvSpPr>
        <p:spPr>
          <a:xfrm>
            <a:off x="132840" y="5339842"/>
            <a:ext cx="692658" cy="692658"/>
          </a:xfrm>
          <a:prstGeom prst="ellipse">
            <a:avLst/>
          </a:prstGeom>
          <a:gradFill flip="none" rotWithShape="1">
            <a:gsLst>
              <a:gs pos="10000">
                <a:schemeClr val="tx1">
                  <a:lumMod val="65000"/>
                  <a:lumOff val="35000"/>
                </a:schemeClr>
              </a:gs>
              <a:gs pos="42000">
                <a:srgbClr val="D9D9D9">
                  <a:alpha val="0"/>
                </a:srgbClr>
              </a:gs>
            </a:gsLst>
            <a:path path="shape">
              <a:fillToRect l="50000" t="50000" r="50000" b="50000"/>
            </a:path>
            <a:tileRect/>
          </a:gra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0" name="PA_1_17"/>
          <p:cNvSpPr>
            <a:spLocks noChangeAspect="1"/>
          </p:cNvSpPr>
          <p:nvPr>
            <p:custDataLst>
              <p:tags r:id="rId117"/>
            </p:custDataLst>
          </p:nvPr>
        </p:nvSpPr>
        <p:spPr>
          <a:xfrm>
            <a:off x="8756282" y="2655987"/>
            <a:ext cx="343634" cy="343634"/>
          </a:xfrm>
          <a:prstGeom prst="ellipse">
            <a:avLst/>
          </a:prstGeom>
          <a:gradFill flip="none" rotWithShape="1">
            <a:gsLst>
              <a:gs pos="18000">
                <a:schemeClr val="tx1">
                  <a:lumMod val="85000"/>
                  <a:lumOff val="15000"/>
                </a:schemeClr>
              </a:gs>
              <a:gs pos="74000">
                <a:srgbClr val="D9D9D9">
                  <a:alpha val="0"/>
                </a:srgbClr>
              </a:gs>
            </a:gsLst>
            <a:path path="shape">
              <a:fillToRect l="50000" t="50000" r="50000" b="50000"/>
            </a:path>
            <a:tileRect/>
          </a:gra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1" name="PA_1_20"/>
          <p:cNvSpPr>
            <a:spLocks noChangeAspect="1"/>
          </p:cNvSpPr>
          <p:nvPr>
            <p:custDataLst>
              <p:tags r:id="rId118"/>
            </p:custDataLst>
          </p:nvPr>
        </p:nvSpPr>
        <p:spPr>
          <a:xfrm>
            <a:off x="4950077" y="5157729"/>
            <a:ext cx="396032" cy="396032"/>
          </a:xfrm>
          <a:prstGeom prst="ellipse">
            <a:avLst/>
          </a:prstGeom>
          <a:gradFill flip="none" rotWithShape="1">
            <a:gsLst>
              <a:gs pos="10000">
                <a:schemeClr val="tx1">
                  <a:lumMod val="65000"/>
                  <a:lumOff val="35000"/>
                </a:schemeClr>
              </a:gs>
              <a:gs pos="64000">
                <a:srgbClr val="D9D9D9">
                  <a:alpha val="0"/>
                </a:srgbClr>
              </a:gs>
            </a:gsLst>
            <a:path path="shape">
              <a:fillToRect l="50000" t="50000" r="50000" b="50000"/>
            </a:path>
            <a:tileRect/>
          </a:gra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2" name="PA_1_21"/>
          <p:cNvSpPr>
            <a:spLocks noChangeAspect="1"/>
          </p:cNvSpPr>
          <p:nvPr>
            <p:custDataLst>
              <p:tags r:id="rId119"/>
            </p:custDataLst>
          </p:nvPr>
        </p:nvSpPr>
        <p:spPr>
          <a:xfrm>
            <a:off x="8532067" y="937467"/>
            <a:ext cx="396032" cy="396032"/>
          </a:xfrm>
          <a:prstGeom prst="ellipse">
            <a:avLst/>
          </a:prstGeom>
          <a:gradFill flip="none" rotWithShape="1">
            <a:gsLst>
              <a:gs pos="10000">
                <a:schemeClr val="tx1">
                  <a:lumMod val="65000"/>
                  <a:lumOff val="35000"/>
                </a:schemeClr>
              </a:gs>
              <a:gs pos="64000">
                <a:srgbClr val="D9D9D9">
                  <a:alpha val="0"/>
                </a:srgbClr>
              </a:gs>
            </a:gsLst>
            <a:path path="shape">
              <a:fillToRect l="50000" t="50000" r="50000" b="50000"/>
            </a:path>
            <a:tileRect/>
          </a:gra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3" name="PA_2"/>
          <p:cNvSpPr>
            <a:spLocks noChangeAspect="1"/>
          </p:cNvSpPr>
          <p:nvPr>
            <p:custDataLst>
              <p:tags r:id="rId120"/>
            </p:custDataLst>
          </p:nvPr>
        </p:nvSpPr>
        <p:spPr>
          <a:xfrm>
            <a:off x="9708641" y="3739642"/>
            <a:ext cx="692658" cy="692658"/>
          </a:xfrm>
          <a:prstGeom prst="ellipse">
            <a:avLst/>
          </a:prstGeom>
          <a:gradFill flip="none" rotWithShape="1">
            <a:gsLst>
              <a:gs pos="9000">
                <a:schemeClr val="tx1">
                  <a:lumMod val="65000"/>
                  <a:lumOff val="35000"/>
                </a:schemeClr>
              </a:gs>
              <a:gs pos="28000">
                <a:srgbClr val="D9D9D9">
                  <a:alpha val="0"/>
                </a:srgbClr>
              </a:gs>
            </a:gsLst>
            <a:path path="shape">
              <a:fillToRect l="50000" t="50000" r="50000" b="50000"/>
            </a:path>
            <a:tileRect/>
          </a:gra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4" name="PA_1_26"/>
          <p:cNvSpPr>
            <a:spLocks noChangeAspect="1"/>
          </p:cNvSpPr>
          <p:nvPr>
            <p:custDataLst>
              <p:tags r:id="rId121"/>
            </p:custDataLst>
          </p:nvPr>
        </p:nvSpPr>
        <p:spPr>
          <a:xfrm>
            <a:off x="6172198" y="1916960"/>
            <a:ext cx="692658" cy="692658"/>
          </a:xfrm>
          <a:prstGeom prst="ellipse">
            <a:avLst/>
          </a:prstGeom>
          <a:gradFill flip="none" rotWithShape="1">
            <a:gsLst>
              <a:gs pos="10000">
                <a:schemeClr val="tx1">
                  <a:lumMod val="65000"/>
                  <a:lumOff val="35000"/>
                </a:schemeClr>
              </a:gs>
              <a:gs pos="42000">
                <a:srgbClr val="D9D9D9">
                  <a:alpha val="0"/>
                </a:srgbClr>
              </a:gs>
            </a:gsLst>
            <a:path path="shape">
              <a:fillToRect l="50000" t="50000" r="50000" b="50000"/>
            </a:path>
            <a:tileRect/>
          </a:gra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5" name="PA_1_28"/>
          <p:cNvSpPr>
            <a:spLocks noChangeAspect="1"/>
          </p:cNvSpPr>
          <p:nvPr>
            <p:custDataLst>
              <p:tags r:id="rId122"/>
            </p:custDataLst>
          </p:nvPr>
        </p:nvSpPr>
        <p:spPr>
          <a:xfrm>
            <a:off x="2990279" y="3027473"/>
            <a:ext cx="343634" cy="343634"/>
          </a:xfrm>
          <a:prstGeom prst="ellipse">
            <a:avLst/>
          </a:prstGeom>
          <a:gradFill flip="none" rotWithShape="1">
            <a:gsLst>
              <a:gs pos="18000">
                <a:schemeClr val="tx1">
                  <a:lumMod val="85000"/>
                  <a:lumOff val="15000"/>
                </a:schemeClr>
              </a:gs>
              <a:gs pos="74000">
                <a:srgbClr val="D9D9D9">
                  <a:alpha val="0"/>
                </a:srgbClr>
              </a:gs>
            </a:gsLst>
            <a:path path="shape">
              <a:fillToRect l="50000" t="50000" r="50000" b="50000"/>
            </a:path>
            <a:tileRect/>
          </a:gra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6" name="PA_椭圆 41"/>
          <p:cNvSpPr/>
          <p:nvPr>
            <p:custDataLst>
              <p:tags r:id="rId123"/>
            </p:custDataLst>
          </p:nvPr>
        </p:nvSpPr>
        <p:spPr>
          <a:xfrm>
            <a:off x="5105398" y="2438399"/>
            <a:ext cx="1981200" cy="1981200"/>
          </a:xfrm>
          <a:prstGeom prst="ellipse">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9" name="PA_文本框 246"/>
          <p:cNvSpPr txBox="1"/>
          <p:nvPr>
            <p:custDataLst>
              <p:tags r:id="rId124"/>
            </p:custDataLst>
          </p:nvPr>
        </p:nvSpPr>
        <p:spPr>
          <a:xfrm>
            <a:off x="5994929" y="-971550"/>
            <a:ext cx="158220" cy="3848100"/>
          </a:xfrm>
          <a:prstGeom prst="rect">
            <a:avLst/>
          </a:prstGeom>
          <a:noFill/>
          <a:ln>
            <a:noFill/>
          </a:ln>
          <a:extLst>
            <a:ext uri="{91240B29-F687-4F45-9708-019B960494DF}">
              <a14:hiddenLine xmlns:a14="http://schemas.microsoft.com/office/drawing/2010/main">
                <a:solidFill>
                  <a:srgbClr val="FF0000"/>
                </a:solidFill>
              </a14:hiddenLine>
            </a:ext>
          </a:extLst>
        </p:spPr>
        <p:txBody>
          <a:bodyPr vert="horz" wrap="square" numCol="1" rtlCol="0">
            <a:prstTxWarp prst="textPlain">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0"/>
              </a:lnSpc>
            </a:pPr>
            <a:r>
              <a:rPr lang="zh-CN" altLang="en-US" spc="-10000" dirty="0">
                <a:blipFill dpi="0" rotWithShape="1">
                  <a:blip r:embed="rId125"/>
                  <a:srcRect/>
                  <a:stretch>
                    <a:fillRect/>
                  </a:stretch>
                </a:blipFill>
                <a:latin typeface="Arial" panose="020B0604020202020204" pitchFamily="34" charset="0"/>
              </a:rPr>
              <a:t>■</a:t>
            </a:r>
            <a:r>
              <a:rPr lang="zh-CN" altLang="en-US" spc="-10000" dirty="0">
                <a:blipFill dpi="0" rotWithShape="1">
                  <a:blip r:embed="rId126"/>
                  <a:srcRect/>
                  <a:stretch>
                    <a:fillRect/>
                  </a:stretch>
                </a:blipFill>
                <a:latin typeface="Arial" panose="020B0604020202020204" pitchFamily="34" charset="0"/>
              </a:rPr>
              <a:t>■</a:t>
            </a:r>
            <a:r>
              <a:rPr lang="zh-CN" altLang="en-US" spc="-10000" dirty="0">
                <a:blipFill dpi="0" rotWithShape="1">
                  <a:blip r:embed="rId127"/>
                  <a:srcRect/>
                  <a:stretch>
                    <a:fillRect/>
                  </a:stretch>
                </a:blipFill>
                <a:latin typeface="Arial" panose="020B0604020202020204" pitchFamily="34" charset="0"/>
              </a:rPr>
              <a:t>■</a:t>
            </a:r>
            <a:r>
              <a:rPr lang="zh-CN" altLang="en-US" spc="-10000" dirty="0">
                <a:blipFill dpi="0" rotWithShape="1">
                  <a:blip r:embed="rId128"/>
                  <a:srcRect/>
                  <a:stretch>
                    <a:fillRect/>
                  </a:stretch>
                </a:blipFill>
                <a:latin typeface="Arial" panose="020B0604020202020204" pitchFamily="34" charset="0"/>
              </a:rPr>
              <a:t>■</a:t>
            </a:r>
            <a:r>
              <a:rPr lang="zh-CN" altLang="en-US" spc="-10000" dirty="0">
                <a:blipFill dpi="0" rotWithShape="1">
                  <a:blip r:embed="rId129"/>
                  <a:srcRect/>
                  <a:stretch>
                    <a:fillRect/>
                  </a:stretch>
                </a:blipFill>
                <a:latin typeface="Arial" panose="020B0604020202020204" pitchFamily="34" charset="0"/>
              </a:rPr>
              <a:t>■</a:t>
            </a:r>
            <a:r>
              <a:rPr lang="zh-CN" altLang="en-US" spc="-10000" dirty="0">
                <a:blipFill dpi="0" rotWithShape="1">
                  <a:blip r:embed="rId130"/>
                  <a:srcRect/>
                  <a:stretch>
                    <a:fillRect/>
                  </a:stretch>
                </a:blipFill>
                <a:latin typeface="Arial" panose="020B0604020202020204" pitchFamily="34" charset="0"/>
              </a:rPr>
              <a:t>■</a:t>
            </a:r>
            <a:r>
              <a:rPr lang="zh-CN" altLang="en-US" spc="-10000" dirty="0">
                <a:blipFill dpi="0" rotWithShape="1">
                  <a:blip r:embed="rId131"/>
                  <a:srcRect/>
                  <a:stretch>
                    <a:fillRect/>
                  </a:stretch>
                </a:blipFill>
                <a:latin typeface="Arial" panose="020B0604020202020204" pitchFamily="34" charset="0"/>
              </a:rPr>
              <a:t>■</a:t>
            </a:r>
            <a:endParaRPr lang="zh-CN" altLang="en-US" spc="-10000" dirty="0">
              <a:blipFill dpi="0" rotWithShape="1">
                <a:blip r:embed="rId131"/>
                <a:srcRect/>
                <a:stretch>
                  <a:fillRect/>
                </a:stretch>
              </a:blipFill>
              <a:latin typeface="Arial" panose="020B0604020202020204" pitchFamily="34" charset="0"/>
            </a:endParaRPr>
          </a:p>
        </p:txBody>
      </p:sp>
      <p:pic>
        <p:nvPicPr>
          <p:cNvPr id="153" name="图片 152"/>
          <p:cNvPicPr>
            <a:picLocks noChangeAspect="1"/>
          </p:cNvPicPr>
          <p:nvPr/>
        </p:nvPicPr>
        <p:blipFill>
          <a:blip r:embed="rId132" cstate="print">
            <a:extLst>
              <a:ext uri="{28A0092B-C50C-407E-A947-70E740481C1C}">
                <a14:useLocalDpi xmlns:a14="http://schemas.microsoft.com/office/drawing/2010/main" val="0"/>
              </a:ext>
            </a:extLst>
          </a:blip>
          <a:stretch>
            <a:fillRect/>
          </a:stretch>
        </p:blipFill>
        <p:spPr>
          <a:xfrm>
            <a:off x="2205393" y="1917382"/>
            <a:ext cx="3723732" cy="3214688"/>
          </a:xfrm>
          <a:prstGeom prst="rect">
            <a:avLst/>
          </a:prstGeom>
        </p:spPr>
      </p:pic>
      <p:sp>
        <p:nvSpPr>
          <p:cNvPr id="154" name="矩形 153"/>
          <p:cNvSpPr/>
          <p:nvPr/>
        </p:nvSpPr>
        <p:spPr>
          <a:xfrm>
            <a:off x="7473545" y="2797552"/>
            <a:ext cx="2678430" cy="1938020"/>
          </a:xfrm>
          <a:prstGeom prst="rect">
            <a:avLst/>
          </a:prstGeom>
        </p:spPr>
        <p:txBody>
          <a:bodyPr wrap="none">
            <a:spAutoFit/>
          </a:bodyPr>
          <a:lstStyle/>
          <a:p>
            <a:pPr algn="ctr">
              <a:lnSpc>
                <a:spcPct val="150000"/>
              </a:lnSpc>
            </a:pPr>
            <a:r>
              <a:rPr lang="en-US" altLang="zh-CN" sz="4000" b="1" dirty="0">
                <a:solidFill>
                  <a:schemeClr val="tx1"/>
                </a:solidFill>
                <a:cs typeface="+mn-ea"/>
                <a:sym typeface="+mn-lt"/>
              </a:rPr>
              <a:t>PART  FOUR</a:t>
            </a:r>
            <a:endParaRPr lang="en-US" altLang="zh-CN" sz="4000" b="1" dirty="0">
              <a:solidFill>
                <a:schemeClr val="tx1"/>
              </a:solidFill>
              <a:cs typeface="+mn-ea"/>
              <a:sym typeface="+mn-lt"/>
            </a:endParaRPr>
          </a:p>
          <a:p>
            <a:pPr algn="ctr">
              <a:lnSpc>
                <a:spcPct val="150000"/>
              </a:lnSpc>
            </a:pPr>
            <a:r>
              <a:rPr lang="zh-CN" altLang="en-US" sz="4000" b="1" dirty="0">
                <a:solidFill>
                  <a:schemeClr val="tx1"/>
                </a:solidFill>
                <a:cs typeface="+mn-ea"/>
                <a:sym typeface="+mn-lt"/>
              </a:rPr>
              <a:t>项目演示</a:t>
            </a:r>
            <a:endParaRPr lang="zh-CN" altLang="en-US" sz="4000" b="1" dirty="0">
              <a:solidFill>
                <a:schemeClr val="tx1"/>
              </a:solidFill>
              <a:cs typeface="+mn-ea"/>
              <a:sym typeface="+mn-lt"/>
            </a:endParaRPr>
          </a:p>
        </p:txBody>
      </p:sp>
    </p:spTree>
    <p:custDataLst>
      <p:tags r:id="rId133"/>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decel="50000" fill="hold" nodeType="withEffect">
                                  <p:stCondLst>
                                    <p:cond delay="204"/>
                                  </p:stCondLst>
                                  <p:childTnLst>
                                    <p:set>
                                      <p:cBhvr>
                                        <p:cTn id="6" dur="3499" fill="hold">
                                          <p:stCondLst>
                                            <p:cond delay="1"/>
                                          </p:stCondLst>
                                        </p:cTn>
                                        <p:tgtEl>
                                          <p:spTgt spid="2"/>
                                        </p:tgtEl>
                                        <p:attrNameLst>
                                          <p:attrName>style.visibility</p:attrName>
                                        </p:attrNameLst>
                                      </p:cBhvr>
                                      <p:to>
                                        <p:strVal val="visible"/>
                                      </p:to>
                                    </p:set>
                                    <p:animRot by="21600000">
                                      <p:cBhvr>
                                        <p:cTn id="7" dur="1" fill="hold">
                                          <p:stCondLst>
                                            <p:cond delay="0"/>
                                          </p:stCondLst>
                                        </p:cTn>
                                        <p:tgtEl>
                                          <p:spTgt spid="2"/>
                                        </p:tgtEl>
                                        <p:attrNameLst>
                                          <p:attrName>r</p:attrName>
                                        </p:attrNameLst>
                                      </p:cBhvr>
                                    </p:animRot>
                                    <p:animScale>
                                      <p:cBhvr>
                                        <p:cTn id="8" dur="582" fill="hold">
                                          <p:stCondLst>
                                            <p:cond delay="1"/>
                                          </p:stCondLst>
                                        </p:cTn>
                                        <p:tgtEl>
                                          <p:spTgt spid="2"/>
                                        </p:tgtEl>
                                      </p:cBhvr>
                                      <p:from x="0" y="0"/>
                                      <p:to x="100000" y="100000"/>
                                    </p:animScale>
                                    <p:animScale>
                                      <p:cBhvr>
                                        <p:cTn id="9" dur="1750" fill="hold">
                                          <p:stCondLst>
                                            <p:cond delay="1750"/>
                                          </p:stCondLst>
                                        </p:cTn>
                                        <p:tgtEl>
                                          <p:spTgt spid="2"/>
                                        </p:tgtEl>
                                      </p:cBhvr>
                                      <p:from x="100000" y="100000"/>
                                      <p:to x="50000" y="200000"/>
                                    </p:animScale>
                                    <p:animRot by="21600000" from="6180000" to="0">
                                      <p:cBhvr>
                                        <p:cTn id="10" dur="1750" fill="hold">
                                          <p:stCondLst>
                                            <p:cond delay="1750"/>
                                          </p:stCondLst>
                                        </p:cTn>
                                        <p:tgtEl>
                                          <p:spTgt spid="2"/>
                                        </p:tgtEl>
                                        <p:attrNameLst>
                                          <p:attrName>r</p:attrName>
                                        </p:attrNameLst>
                                      </p:cBhvr>
                                    </p:animRot>
                                    <p:animEffect transition="out" filter="fade">
                                      <p:cBhvr>
                                        <p:cTn id="11" dur="583">
                                          <p:stCondLst>
                                            <p:cond delay="2917"/>
                                          </p:stCondLst>
                                        </p:cTn>
                                        <p:tgtEl>
                                          <p:spTgt spid="2"/>
                                        </p:tgtEl>
                                      </p:cBhvr>
                                    </p:animEffect>
                                    <p:set>
                                      <p:cBhvr>
                                        <p:cTn id="12" dur="1" fill="hold">
                                          <p:stCondLst>
                                            <p:cond delay="3499"/>
                                          </p:stCondLst>
                                        </p:cTn>
                                        <p:tgtEl>
                                          <p:spTgt spid="2"/>
                                        </p:tgtEl>
                                        <p:attrNameLst>
                                          <p:attrName>style.visibility</p:attrName>
                                        </p:attrNameLst>
                                      </p:cBhvr>
                                      <p:to>
                                        <p:strVal val="hidden"/>
                                      </p:to>
                                    </p:set>
                                  </p:childTnLst>
                                </p:cTn>
                              </p:par>
                              <p:par>
                                <p:cTn id="13" presetID="0" presetClass="entr" presetSubtype="0" decel="50000" fill="hold" nodeType="withEffect">
                                  <p:stCondLst>
                                    <p:cond delay="223"/>
                                  </p:stCondLst>
                                  <p:childTnLst>
                                    <p:set>
                                      <p:cBhvr>
                                        <p:cTn id="14" dur="3499" fill="hold">
                                          <p:stCondLst>
                                            <p:cond delay="1"/>
                                          </p:stCondLst>
                                        </p:cTn>
                                        <p:tgtEl>
                                          <p:spTgt spid="5"/>
                                        </p:tgtEl>
                                        <p:attrNameLst>
                                          <p:attrName>style.visibility</p:attrName>
                                        </p:attrNameLst>
                                      </p:cBhvr>
                                      <p:to>
                                        <p:strVal val="visible"/>
                                      </p:to>
                                    </p:set>
                                    <p:animRot by="21600000">
                                      <p:cBhvr>
                                        <p:cTn id="15" dur="1" fill="hold">
                                          <p:stCondLst>
                                            <p:cond delay="0"/>
                                          </p:stCondLst>
                                        </p:cTn>
                                        <p:tgtEl>
                                          <p:spTgt spid="5"/>
                                        </p:tgtEl>
                                        <p:attrNameLst>
                                          <p:attrName>r</p:attrName>
                                        </p:attrNameLst>
                                      </p:cBhvr>
                                    </p:animRot>
                                    <p:animScale>
                                      <p:cBhvr>
                                        <p:cTn id="16" dur="583" fill="hold">
                                          <p:stCondLst>
                                            <p:cond delay="1"/>
                                          </p:stCondLst>
                                        </p:cTn>
                                        <p:tgtEl>
                                          <p:spTgt spid="5"/>
                                        </p:tgtEl>
                                      </p:cBhvr>
                                      <p:from x="0" y="0"/>
                                      <p:to x="100000" y="100000"/>
                                    </p:animScale>
                                    <p:animScale>
                                      <p:cBhvr>
                                        <p:cTn id="17" dur="1750" fill="hold">
                                          <p:stCondLst>
                                            <p:cond delay="1750"/>
                                          </p:stCondLst>
                                        </p:cTn>
                                        <p:tgtEl>
                                          <p:spTgt spid="5"/>
                                        </p:tgtEl>
                                      </p:cBhvr>
                                      <p:from x="100000" y="100000"/>
                                      <p:to x="50000" y="200000"/>
                                    </p:animScale>
                                    <p:animRot by="21600000" from="780000" to="0">
                                      <p:cBhvr>
                                        <p:cTn id="18" dur="1750" fill="hold">
                                          <p:stCondLst>
                                            <p:cond delay="1750"/>
                                          </p:stCondLst>
                                        </p:cTn>
                                        <p:tgtEl>
                                          <p:spTgt spid="5"/>
                                        </p:tgtEl>
                                        <p:attrNameLst>
                                          <p:attrName>r</p:attrName>
                                        </p:attrNameLst>
                                      </p:cBhvr>
                                    </p:animRot>
                                    <p:animEffect transition="out" filter="fade">
                                      <p:cBhvr>
                                        <p:cTn id="19" dur="583">
                                          <p:stCondLst>
                                            <p:cond delay="2917"/>
                                          </p:stCondLst>
                                        </p:cTn>
                                        <p:tgtEl>
                                          <p:spTgt spid="5"/>
                                        </p:tgtEl>
                                      </p:cBhvr>
                                    </p:animEffect>
                                    <p:set>
                                      <p:cBhvr>
                                        <p:cTn id="20" dur="1" fill="hold">
                                          <p:stCondLst>
                                            <p:cond delay="3499"/>
                                          </p:stCondLst>
                                        </p:cTn>
                                        <p:tgtEl>
                                          <p:spTgt spid="5"/>
                                        </p:tgtEl>
                                        <p:attrNameLst>
                                          <p:attrName>style.visibility</p:attrName>
                                        </p:attrNameLst>
                                      </p:cBhvr>
                                      <p:to>
                                        <p:strVal val="hidden"/>
                                      </p:to>
                                    </p:set>
                                  </p:childTnLst>
                                </p:cTn>
                              </p:par>
                              <p:par>
                                <p:cTn id="21" presetID="0" presetClass="entr" presetSubtype="0" decel="50000" fill="hold" nodeType="withEffect">
                                  <p:stCondLst>
                                    <p:cond delay="250"/>
                                  </p:stCondLst>
                                  <p:childTnLst>
                                    <p:set>
                                      <p:cBhvr>
                                        <p:cTn id="22" dur="1" fill="hold">
                                          <p:stCondLst>
                                            <p:cond delay="1"/>
                                          </p:stCondLst>
                                        </p:cTn>
                                        <p:tgtEl>
                                          <p:spTgt spid="4"/>
                                        </p:tgtEl>
                                        <p:attrNameLst>
                                          <p:attrName>style.visibility</p:attrName>
                                        </p:attrNameLst>
                                      </p:cBhvr>
                                      <p:to>
                                        <p:strVal val="visible"/>
                                      </p:to>
                                    </p:set>
                                    <p:animRot by="21600000">
                                      <p:cBhvr>
                                        <p:cTn id="23" dur="1" fill="hold">
                                          <p:stCondLst>
                                            <p:cond delay="0"/>
                                          </p:stCondLst>
                                        </p:cTn>
                                        <p:tgtEl>
                                          <p:spTgt spid="4"/>
                                        </p:tgtEl>
                                        <p:attrNameLst>
                                          <p:attrName>r</p:attrName>
                                        </p:attrNameLst>
                                      </p:cBhvr>
                                    </p:animRot>
                                    <p:animScale>
                                      <p:cBhvr>
                                        <p:cTn id="24" dur="582" fill="hold">
                                          <p:stCondLst>
                                            <p:cond delay="1"/>
                                          </p:stCondLst>
                                        </p:cTn>
                                        <p:tgtEl>
                                          <p:spTgt spid="4"/>
                                        </p:tgtEl>
                                      </p:cBhvr>
                                      <p:from x="0" y="0"/>
                                      <p:to x="100000" y="100000"/>
                                    </p:animScale>
                                    <p:animScale>
                                      <p:cBhvr>
                                        <p:cTn id="25" dur="1750" fill="hold">
                                          <p:stCondLst>
                                            <p:cond delay="1750"/>
                                          </p:stCondLst>
                                        </p:cTn>
                                        <p:tgtEl>
                                          <p:spTgt spid="4"/>
                                        </p:tgtEl>
                                      </p:cBhvr>
                                      <p:from x="100000" y="100000"/>
                                      <p:to x="50000" y="222000"/>
                                    </p:animScale>
                                    <p:animRot by="21600000" from="1980000" to="0">
                                      <p:cBhvr>
                                        <p:cTn id="26" dur="1750" fill="hold">
                                          <p:stCondLst>
                                            <p:cond delay="1750"/>
                                          </p:stCondLst>
                                        </p:cTn>
                                        <p:tgtEl>
                                          <p:spTgt spid="4"/>
                                        </p:tgtEl>
                                        <p:attrNameLst>
                                          <p:attrName>r</p:attrName>
                                        </p:attrNameLst>
                                      </p:cBhvr>
                                    </p:animRot>
                                    <p:animEffect transition="out" filter="fade">
                                      <p:cBhvr>
                                        <p:cTn id="27" dur="583">
                                          <p:stCondLst>
                                            <p:cond delay="2917"/>
                                          </p:stCondLst>
                                        </p:cTn>
                                        <p:tgtEl>
                                          <p:spTgt spid="4"/>
                                        </p:tgtEl>
                                      </p:cBhvr>
                                    </p:animEffect>
                                    <p:set>
                                      <p:cBhvr>
                                        <p:cTn id="28" dur="1" fill="hold">
                                          <p:stCondLst>
                                            <p:cond delay="3499"/>
                                          </p:stCondLst>
                                        </p:cTn>
                                        <p:tgtEl>
                                          <p:spTgt spid="4"/>
                                        </p:tgtEl>
                                        <p:attrNameLst>
                                          <p:attrName>style.visibility</p:attrName>
                                        </p:attrNameLst>
                                      </p:cBhvr>
                                      <p:to>
                                        <p:strVal val="hidden"/>
                                      </p:to>
                                    </p:set>
                                  </p:childTnLst>
                                </p:cTn>
                              </p:par>
                              <p:par>
                                <p:cTn id="29" presetID="0" presetClass="entr" presetSubtype="0" decel="50000" fill="hold" nodeType="withEffect">
                                  <p:stCondLst>
                                    <p:cond delay="250"/>
                                  </p:stCondLst>
                                  <p:childTnLst>
                                    <p:set>
                                      <p:cBhvr>
                                        <p:cTn id="30" dur="1" fill="hold">
                                          <p:stCondLst>
                                            <p:cond delay="1"/>
                                          </p:stCondLst>
                                        </p:cTn>
                                        <p:tgtEl>
                                          <p:spTgt spid="8"/>
                                        </p:tgtEl>
                                        <p:attrNameLst>
                                          <p:attrName>style.visibility</p:attrName>
                                        </p:attrNameLst>
                                      </p:cBhvr>
                                      <p:to>
                                        <p:strVal val="visible"/>
                                      </p:to>
                                    </p:set>
                                    <p:animRot by="21600000">
                                      <p:cBhvr>
                                        <p:cTn id="31" dur="1" fill="hold">
                                          <p:stCondLst>
                                            <p:cond delay="0"/>
                                          </p:stCondLst>
                                        </p:cTn>
                                        <p:tgtEl>
                                          <p:spTgt spid="8"/>
                                        </p:tgtEl>
                                        <p:attrNameLst>
                                          <p:attrName>r</p:attrName>
                                        </p:attrNameLst>
                                      </p:cBhvr>
                                    </p:animRot>
                                    <p:animScale>
                                      <p:cBhvr>
                                        <p:cTn id="32" dur="582" fill="hold">
                                          <p:stCondLst>
                                            <p:cond delay="1"/>
                                          </p:stCondLst>
                                        </p:cTn>
                                        <p:tgtEl>
                                          <p:spTgt spid="8"/>
                                        </p:tgtEl>
                                      </p:cBhvr>
                                      <p:from x="0" y="0"/>
                                      <p:to x="100000" y="100000"/>
                                    </p:animScale>
                                    <p:animScale>
                                      <p:cBhvr>
                                        <p:cTn id="33" dur="1750" fill="hold">
                                          <p:stCondLst>
                                            <p:cond delay="1750"/>
                                          </p:stCondLst>
                                        </p:cTn>
                                        <p:tgtEl>
                                          <p:spTgt spid="8"/>
                                        </p:tgtEl>
                                      </p:cBhvr>
                                      <p:from x="100000" y="100000"/>
                                      <p:to x="50000" y="222000"/>
                                    </p:animScale>
                                    <p:animRot by="21600000" from="2700000" to="0">
                                      <p:cBhvr>
                                        <p:cTn id="34" dur="1750" fill="hold">
                                          <p:stCondLst>
                                            <p:cond delay="1750"/>
                                          </p:stCondLst>
                                        </p:cTn>
                                        <p:tgtEl>
                                          <p:spTgt spid="8"/>
                                        </p:tgtEl>
                                        <p:attrNameLst>
                                          <p:attrName>r</p:attrName>
                                        </p:attrNameLst>
                                      </p:cBhvr>
                                    </p:animRot>
                                    <p:animEffect transition="out" filter="fade">
                                      <p:cBhvr>
                                        <p:cTn id="35" dur="583">
                                          <p:stCondLst>
                                            <p:cond delay="2917"/>
                                          </p:stCondLst>
                                        </p:cTn>
                                        <p:tgtEl>
                                          <p:spTgt spid="8"/>
                                        </p:tgtEl>
                                      </p:cBhvr>
                                    </p:animEffect>
                                    <p:set>
                                      <p:cBhvr>
                                        <p:cTn id="36" dur="1" fill="hold">
                                          <p:stCondLst>
                                            <p:cond delay="3499"/>
                                          </p:stCondLst>
                                        </p:cTn>
                                        <p:tgtEl>
                                          <p:spTgt spid="8"/>
                                        </p:tgtEl>
                                        <p:attrNameLst>
                                          <p:attrName>style.visibility</p:attrName>
                                        </p:attrNameLst>
                                      </p:cBhvr>
                                      <p:to>
                                        <p:strVal val="hidden"/>
                                      </p:to>
                                    </p:set>
                                  </p:childTnLst>
                                </p:cTn>
                              </p:par>
                              <p:par>
                                <p:cTn id="37" presetID="0" presetClass="entr" presetSubtype="0" decel="50000" fill="hold" nodeType="withEffect">
                                  <p:stCondLst>
                                    <p:cond delay="238"/>
                                  </p:stCondLst>
                                  <p:childTnLst>
                                    <p:set>
                                      <p:cBhvr>
                                        <p:cTn id="38" dur="1" fill="hold">
                                          <p:stCondLst>
                                            <p:cond delay="1"/>
                                          </p:stCondLst>
                                        </p:cTn>
                                        <p:tgtEl>
                                          <p:spTgt spid="9"/>
                                        </p:tgtEl>
                                        <p:attrNameLst>
                                          <p:attrName>style.visibility</p:attrName>
                                        </p:attrNameLst>
                                      </p:cBhvr>
                                      <p:to>
                                        <p:strVal val="visible"/>
                                      </p:to>
                                    </p:set>
                                    <p:animRot by="21600000">
                                      <p:cBhvr>
                                        <p:cTn id="39" dur="1" fill="hold">
                                          <p:stCondLst>
                                            <p:cond delay="0"/>
                                          </p:stCondLst>
                                        </p:cTn>
                                        <p:tgtEl>
                                          <p:spTgt spid="9"/>
                                        </p:tgtEl>
                                        <p:attrNameLst>
                                          <p:attrName>r</p:attrName>
                                        </p:attrNameLst>
                                      </p:cBhvr>
                                    </p:animRot>
                                    <p:animScale>
                                      <p:cBhvr>
                                        <p:cTn id="40" dur="582" fill="hold">
                                          <p:stCondLst>
                                            <p:cond delay="1"/>
                                          </p:stCondLst>
                                        </p:cTn>
                                        <p:tgtEl>
                                          <p:spTgt spid="9"/>
                                        </p:tgtEl>
                                      </p:cBhvr>
                                      <p:from x="0" y="0"/>
                                      <p:to x="100000" y="100000"/>
                                    </p:animScale>
                                    <p:animScale>
                                      <p:cBhvr>
                                        <p:cTn id="41" dur="1750" fill="hold">
                                          <p:stCondLst>
                                            <p:cond delay="1750"/>
                                          </p:stCondLst>
                                        </p:cTn>
                                        <p:tgtEl>
                                          <p:spTgt spid="9"/>
                                        </p:tgtEl>
                                      </p:cBhvr>
                                      <p:from x="100000" y="100000"/>
                                      <p:to x="50000" y="222000"/>
                                    </p:animScale>
                                    <p:animRot by="21600000" from="-1080000" to="0">
                                      <p:cBhvr>
                                        <p:cTn id="42" dur="1750" fill="hold">
                                          <p:stCondLst>
                                            <p:cond delay="1750"/>
                                          </p:stCondLst>
                                        </p:cTn>
                                        <p:tgtEl>
                                          <p:spTgt spid="9"/>
                                        </p:tgtEl>
                                        <p:attrNameLst>
                                          <p:attrName>r</p:attrName>
                                        </p:attrNameLst>
                                      </p:cBhvr>
                                    </p:animRot>
                                    <p:animEffect transition="out" filter="fade">
                                      <p:cBhvr>
                                        <p:cTn id="43" dur="583">
                                          <p:stCondLst>
                                            <p:cond delay="2917"/>
                                          </p:stCondLst>
                                        </p:cTn>
                                        <p:tgtEl>
                                          <p:spTgt spid="9"/>
                                        </p:tgtEl>
                                      </p:cBhvr>
                                    </p:animEffect>
                                    <p:set>
                                      <p:cBhvr>
                                        <p:cTn id="44" dur="1" fill="hold">
                                          <p:stCondLst>
                                            <p:cond delay="3499"/>
                                          </p:stCondLst>
                                        </p:cTn>
                                        <p:tgtEl>
                                          <p:spTgt spid="9"/>
                                        </p:tgtEl>
                                        <p:attrNameLst>
                                          <p:attrName>style.visibility</p:attrName>
                                        </p:attrNameLst>
                                      </p:cBhvr>
                                      <p:to>
                                        <p:strVal val="hidden"/>
                                      </p:to>
                                    </p:set>
                                  </p:childTnLst>
                                </p:cTn>
                              </p:par>
                              <p:par>
                                <p:cTn id="45" presetID="0" presetClass="entr" presetSubtype="0" decel="50000" fill="hold" nodeType="withEffect">
                                  <p:stCondLst>
                                    <p:cond delay="250"/>
                                  </p:stCondLst>
                                  <p:childTnLst>
                                    <p:set>
                                      <p:cBhvr>
                                        <p:cTn id="46" dur="1" fill="hold">
                                          <p:stCondLst>
                                            <p:cond delay="1"/>
                                          </p:stCondLst>
                                        </p:cTn>
                                        <p:tgtEl>
                                          <p:spTgt spid="6"/>
                                        </p:tgtEl>
                                        <p:attrNameLst>
                                          <p:attrName>style.visibility</p:attrName>
                                        </p:attrNameLst>
                                      </p:cBhvr>
                                      <p:to>
                                        <p:strVal val="visible"/>
                                      </p:to>
                                    </p:set>
                                    <p:animRot by="21600000">
                                      <p:cBhvr>
                                        <p:cTn id="47" dur="1" fill="hold">
                                          <p:stCondLst>
                                            <p:cond delay="0"/>
                                          </p:stCondLst>
                                        </p:cTn>
                                        <p:tgtEl>
                                          <p:spTgt spid="6"/>
                                        </p:tgtEl>
                                        <p:attrNameLst>
                                          <p:attrName>r</p:attrName>
                                        </p:attrNameLst>
                                      </p:cBhvr>
                                    </p:animRot>
                                    <p:animScale>
                                      <p:cBhvr>
                                        <p:cTn id="48" dur="582" fill="hold">
                                          <p:stCondLst>
                                            <p:cond delay="1"/>
                                          </p:stCondLst>
                                        </p:cTn>
                                        <p:tgtEl>
                                          <p:spTgt spid="6"/>
                                        </p:tgtEl>
                                      </p:cBhvr>
                                      <p:from x="0" y="0"/>
                                      <p:to x="100000" y="100000"/>
                                    </p:animScale>
                                    <p:animScale>
                                      <p:cBhvr>
                                        <p:cTn id="49" dur="1750" fill="hold">
                                          <p:stCondLst>
                                            <p:cond delay="1750"/>
                                          </p:stCondLst>
                                        </p:cTn>
                                        <p:tgtEl>
                                          <p:spTgt spid="6"/>
                                        </p:tgtEl>
                                      </p:cBhvr>
                                      <p:from x="100000" y="100000"/>
                                      <p:to x="50000" y="222000"/>
                                    </p:animScale>
                                    <p:animRot by="21600000" from="3840000" to="0">
                                      <p:cBhvr>
                                        <p:cTn id="50" dur="1750" fill="hold">
                                          <p:stCondLst>
                                            <p:cond delay="1750"/>
                                          </p:stCondLst>
                                        </p:cTn>
                                        <p:tgtEl>
                                          <p:spTgt spid="6"/>
                                        </p:tgtEl>
                                        <p:attrNameLst>
                                          <p:attrName>r</p:attrName>
                                        </p:attrNameLst>
                                      </p:cBhvr>
                                    </p:animRot>
                                    <p:animEffect transition="out" filter="fade">
                                      <p:cBhvr>
                                        <p:cTn id="51" dur="583">
                                          <p:stCondLst>
                                            <p:cond delay="2917"/>
                                          </p:stCondLst>
                                        </p:cTn>
                                        <p:tgtEl>
                                          <p:spTgt spid="6"/>
                                        </p:tgtEl>
                                      </p:cBhvr>
                                    </p:animEffect>
                                    <p:set>
                                      <p:cBhvr>
                                        <p:cTn id="52" dur="1" fill="hold">
                                          <p:stCondLst>
                                            <p:cond delay="3499"/>
                                          </p:stCondLst>
                                        </p:cTn>
                                        <p:tgtEl>
                                          <p:spTgt spid="6"/>
                                        </p:tgtEl>
                                        <p:attrNameLst>
                                          <p:attrName>style.visibility</p:attrName>
                                        </p:attrNameLst>
                                      </p:cBhvr>
                                      <p:to>
                                        <p:strVal val="hidden"/>
                                      </p:to>
                                    </p:set>
                                  </p:childTnLst>
                                </p:cTn>
                              </p:par>
                              <p:par>
                                <p:cTn id="53" presetID="0" presetClass="entr" presetSubtype="0" decel="50000" fill="hold" nodeType="withEffect">
                                  <p:stCondLst>
                                    <p:cond delay="217"/>
                                  </p:stCondLst>
                                  <p:childTnLst>
                                    <p:set>
                                      <p:cBhvr>
                                        <p:cTn id="54" dur="1" fill="hold">
                                          <p:stCondLst>
                                            <p:cond delay="1"/>
                                          </p:stCondLst>
                                        </p:cTn>
                                        <p:tgtEl>
                                          <p:spTgt spid="7"/>
                                        </p:tgtEl>
                                        <p:attrNameLst>
                                          <p:attrName>style.visibility</p:attrName>
                                        </p:attrNameLst>
                                      </p:cBhvr>
                                      <p:to>
                                        <p:strVal val="visible"/>
                                      </p:to>
                                    </p:set>
                                    <p:animRot by="21600000">
                                      <p:cBhvr>
                                        <p:cTn id="55" dur="1" fill="hold">
                                          <p:stCondLst>
                                            <p:cond delay="0"/>
                                          </p:stCondLst>
                                        </p:cTn>
                                        <p:tgtEl>
                                          <p:spTgt spid="7"/>
                                        </p:tgtEl>
                                        <p:attrNameLst>
                                          <p:attrName>r</p:attrName>
                                        </p:attrNameLst>
                                      </p:cBhvr>
                                    </p:animRot>
                                    <p:animScale>
                                      <p:cBhvr>
                                        <p:cTn id="56" dur="582" fill="hold">
                                          <p:stCondLst>
                                            <p:cond delay="1"/>
                                          </p:stCondLst>
                                        </p:cTn>
                                        <p:tgtEl>
                                          <p:spTgt spid="7"/>
                                        </p:tgtEl>
                                      </p:cBhvr>
                                      <p:from x="0" y="0"/>
                                      <p:to x="100000" y="100000"/>
                                    </p:animScale>
                                    <p:animScale>
                                      <p:cBhvr>
                                        <p:cTn id="57" dur="1750" fill="hold">
                                          <p:stCondLst>
                                            <p:cond delay="1750"/>
                                          </p:stCondLst>
                                        </p:cTn>
                                        <p:tgtEl>
                                          <p:spTgt spid="7"/>
                                        </p:tgtEl>
                                      </p:cBhvr>
                                      <p:from x="100000" y="100000"/>
                                      <p:to x="50000" y="222000"/>
                                    </p:animScale>
                                    <p:animRot by="21600000" from="4680000" to="0">
                                      <p:cBhvr>
                                        <p:cTn id="58" dur="1750" fill="hold">
                                          <p:stCondLst>
                                            <p:cond delay="1750"/>
                                          </p:stCondLst>
                                        </p:cTn>
                                        <p:tgtEl>
                                          <p:spTgt spid="7"/>
                                        </p:tgtEl>
                                        <p:attrNameLst>
                                          <p:attrName>r</p:attrName>
                                        </p:attrNameLst>
                                      </p:cBhvr>
                                    </p:animRot>
                                    <p:animEffect transition="out" filter="fade">
                                      <p:cBhvr>
                                        <p:cTn id="59" dur="583">
                                          <p:stCondLst>
                                            <p:cond delay="2917"/>
                                          </p:stCondLst>
                                        </p:cTn>
                                        <p:tgtEl>
                                          <p:spTgt spid="7"/>
                                        </p:tgtEl>
                                      </p:cBhvr>
                                    </p:animEffect>
                                    <p:set>
                                      <p:cBhvr>
                                        <p:cTn id="60" dur="1" fill="hold">
                                          <p:stCondLst>
                                            <p:cond delay="3499"/>
                                          </p:stCondLst>
                                        </p:cTn>
                                        <p:tgtEl>
                                          <p:spTgt spid="7"/>
                                        </p:tgtEl>
                                        <p:attrNameLst>
                                          <p:attrName>style.visibility</p:attrName>
                                        </p:attrNameLst>
                                      </p:cBhvr>
                                      <p:to>
                                        <p:strVal val="hidden"/>
                                      </p:to>
                                    </p:set>
                                  </p:childTnLst>
                                </p:cTn>
                              </p:par>
                              <p:par>
                                <p:cTn id="61" presetID="0" presetClass="entr" presetSubtype="0" decel="50000" fill="hold" nodeType="withEffect">
                                  <p:stCondLst>
                                    <p:cond delay="250"/>
                                  </p:stCondLst>
                                  <p:childTnLst>
                                    <p:set>
                                      <p:cBhvr>
                                        <p:cTn id="62" dur="1" fill="hold">
                                          <p:stCondLst>
                                            <p:cond delay="1"/>
                                          </p:stCondLst>
                                        </p:cTn>
                                        <p:tgtEl>
                                          <p:spTgt spid="12"/>
                                        </p:tgtEl>
                                        <p:attrNameLst>
                                          <p:attrName>style.visibility</p:attrName>
                                        </p:attrNameLst>
                                      </p:cBhvr>
                                      <p:to>
                                        <p:strVal val="visible"/>
                                      </p:to>
                                    </p:set>
                                    <p:animRot by="21600000">
                                      <p:cBhvr>
                                        <p:cTn id="63" dur="1" fill="hold">
                                          <p:stCondLst>
                                            <p:cond delay="0"/>
                                          </p:stCondLst>
                                        </p:cTn>
                                        <p:tgtEl>
                                          <p:spTgt spid="12"/>
                                        </p:tgtEl>
                                        <p:attrNameLst>
                                          <p:attrName>r</p:attrName>
                                        </p:attrNameLst>
                                      </p:cBhvr>
                                    </p:animRot>
                                    <p:animScale>
                                      <p:cBhvr>
                                        <p:cTn id="64" dur="582" fill="hold">
                                          <p:stCondLst>
                                            <p:cond delay="1"/>
                                          </p:stCondLst>
                                        </p:cTn>
                                        <p:tgtEl>
                                          <p:spTgt spid="12"/>
                                        </p:tgtEl>
                                      </p:cBhvr>
                                      <p:from x="0" y="0"/>
                                      <p:to x="100000" y="100000"/>
                                    </p:animScale>
                                    <p:animScale>
                                      <p:cBhvr>
                                        <p:cTn id="65" dur="1750" fill="hold">
                                          <p:stCondLst>
                                            <p:cond delay="1750"/>
                                          </p:stCondLst>
                                        </p:cTn>
                                        <p:tgtEl>
                                          <p:spTgt spid="12"/>
                                        </p:tgtEl>
                                      </p:cBhvr>
                                      <p:from x="100000" y="100000"/>
                                      <p:to x="50000" y="222000"/>
                                    </p:animScale>
                                    <p:animRot by="21600000" from="5160000" to="0">
                                      <p:cBhvr>
                                        <p:cTn id="66" dur="1750" fill="hold">
                                          <p:stCondLst>
                                            <p:cond delay="1750"/>
                                          </p:stCondLst>
                                        </p:cTn>
                                        <p:tgtEl>
                                          <p:spTgt spid="12"/>
                                        </p:tgtEl>
                                        <p:attrNameLst>
                                          <p:attrName>r</p:attrName>
                                        </p:attrNameLst>
                                      </p:cBhvr>
                                    </p:animRot>
                                    <p:animEffect transition="out" filter="fade">
                                      <p:cBhvr>
                                        <p:cTn id="67" dur="583">
                                          <p:stCondLst>
                                            <p:cond delay="2917"/>
                                          </p:stCondLst>
                                        </p:cTn>
                                        <p:tgtEl>
                                          <p:spTgt spid="12"/>
                                        </p:tgtEl>
                                      </p:cBhvr>
                                    </p:animEffect>
                                    <p:set>
                                      <p:cBhvr>
                                        <p:cTn id="68" dur="1" fill="hold">
                                          <p:stCondLst>
                                            <p:cond delay="3499"/>
                                          </p:stCondLst>
                                        </p:cTn>
                                        <p:tgtEl>
                                          <p:spTgt spid="12"/>
                                        </p:tgtEl>
                                        <p:attrNameLst>
                                          <p:attrName>style.visibility</p:attrName>
                                        </p:attrNameLst>
                                      </p:cBhvr>
                                      <p:to>
                                        <p:strVal val="hidden"/>
                                      </p:to>
                                    </p:set>
                                  </p:childTnLst>
                                </p:cTn>
                              </p:par>
                              <p:par>
                                <p:cTn id="69" presetID="0" presetClass="entr" presetSubtype="0" decel="50000" fill="hold" nodeType="withEffect">
                                  <p:stCondLst>
                                    <p:cond delay="16"/>
                                  </p:stCondLst>
                                  <p:childTnLst>
                                    <p:set>
                                      <p:cBhvr>
                                        <p:cTn id="70" dur="1" fill="hold">
                                          <p:stCondLst>
                                            <p:cond delay="1"/>
                                          </p:stCondLst>
                                        </p:cTn>
                                        <p:tgtEl>
                                          <p:spTgt spid="13"/>
                                        </p:tgtEl>
                                        <p:attrNameLst>
                                          <p:attrName>style.visibility</p:attrName>
                                        </p:attrNameLst>
                                      </p:cBhvr>
                                      <p:to>
                                        <p:strVal val="visible"/>
                                      </p:to>
                                    </p:set>
                                    <p:animRot by="21600000">
                                      <p:cBhvr>
                                        <p:cTn id="71" dur="1" fill="hold">
                                          <p:stCondLst>
                                            <p:cond delay="0"/>
                                          </p:stCondLst>
                                        </p:cTn>
                                        <p:tgtEl>
                                          <p:spTgt spid="13"/>
                                        </p:tgtEl>
                                        <p:attrNameLst>
                                          <p:attrName>r</p:attrName>
                                        </p:attrNameLst>
                                      </p:cBhvr>
                                    </p:animRot>
                                    <p:animScale>
                                      <p:cBhvr>
                                        <p:cTn id="72" dur="583" fill="hold">
                                          <p:stCondLst>
                                            <p:cond delay="0"/>
                                          </p:stCondLst>
                                        </p:cTn>
                                        <p:tgtEl>
                                          <p:spTgt spid="13"/>
                                        </p:tgtEl>
                                      </p:cBhvr>
                                      <p:from x="0" y="0"/>
                                      <p:to x="100000" y="100000"/>
                                    </p:animScale>
                                    <p:animScale>
                                      <p:cBhvr>
                                        <p:cTn id="73" dur="1750" fill="hold">
                                          <p:stCondLst>
                                            <p:cond delay="1750"/>
                                          </p:stCondLst>
                                        </p:cTn>
                                        <p:tgtEl>
                                          <p:spTgt spid="13"/>
                                        </p:tgtEl>
                                      </p:cBhvr>
                                      <p:from x="100000" y="100000"/>
                                      <p:to x="50000" y="222000"/>
                                    </p:animScale>
                                    <p:animRot by="21600000" from="5820000" to="0">
                                      <p:cBhvr>
                                        <p:cTn id="74" dur="1750" fill="hold">
                                          <p:stCondLst>
                                            <p:cond delay="1750"/>
                                          </p:stCondLst>
                                        </p:cTn>
                                        <p:tgtEl>
                                          <p:spTgt spid="13"/>
                                        </p:tgtEl>
                                        <p:attrNameLst>
                                          <p:attrName>r</p:attrName>
                                        </p:attrNameLst>
                                      </p:cBhvr>
                                    </p:animRot>
                                    <p:animEffect transition="out" filter="fade">
                                      <p:cBhvr>
                                        <p:cTn id="75" dur="583">
                                          <p:stCondLst>
                                            <p:cond delay="2917"/>
                                          </p:stCondLst>
                                        </p:cTn>
                                        <p:tgtEl>
                                          <p:spTgt spid="13"/>
                                        </p:tgtEl>
                                      </p:cBhvr>
                                    </p:animEffect>
                                    <p:set>
                                      <p:cBhvr>
                                        <p:cTn id="76" dur="1" fill="hold">
                                          <p:stCondLst>
                                            <p:cond delay="3499"/>
                                          </p:stCondLst>
                                        </p:cTn>
                                        <p:tgtEl>
                                          <p:spTgt spid="13"/>
                                        </p:tgtEl>
                                        <p:attrNameLst>
                                          <p:attrName>style.visibility</p:attrName>
                                        </p:attrNameLst>
                                      </p:cBhvr>
                                      <p:to>
                                        <p:strVal val="hidden"/>
                                      </p:to>
                                    </p:set>
                                  </p:childTnLst>
                                </p:cTn>
                              </p:par>
                              <p:par>
                                <p:cTn id="77" presetID="0" presetClass="entr" presetSubtype="0" decel="50000" fill="hold" nodeType="withEffect">
                                  <p:stCondLst>
                                    <p:cond delay="250"/>
                                  </p:stCondLst>
                                  <p:childTnLst>
                                    <p:set>
                                      <p:cBhvr>
                                        <p:cTn id="78" dur="1" fill="hold">
                                          <p:stCondLst>
                                            <p:cond delay="1"/>
                                          </p:stCondLst>
                                        </p:cTn>
                                        <p:tgtEl>
                                          <p:spTgt spid="14"/>
                                        </p:tgtEl>
                                        <p:attrNameLst>
                                          <p:attrName>style.visibility</p:attrName>
                                        </p:attrNameLst>
                                      </p:cBhvr>
                                      <p:to>
                                        <p:strVal val="visible"/>
                                      </p:to>
                                    </p:set>
                                    <p:animRot by="21600000">
                                      <p:cBhvr>
                                        <p:cTn id="79" dur="1" fill="hold">
                                          <p:stCondLst>
                                            <p:cond delay="0"/>
                                          </p:stCondLst>
                                        </p:cTn>
                                        <p:tgtEl>
                                          <p:spTgt spid="14"/>
                                        </p:tgtEl>
                                        <p:attrNameLst>
                                          <p:attrName>r</p:attrName>
                                        </p:attrNameLst>
                                      </p:cBhvr>
                                    </p:animRot>
                                    <p:animScale>
                                      <p:cBhvr>
                                        <p:cTn id="80" dur="582" fill="hold">
                                          <p:stCondLst>
                                            <p:cond delay="1"/>
                                          </p:stCondLst>
                                        </p:cTn>
                                        <p:tgtEl>
                                          <p:spTgt spid="14"/>
                                        </p:tgtEl>
                                      </p:cBhvr>
                                      <p:from x="0" y="0"/>
                                      <p:to x="100000" y="100000"/>
                                    </p:animScale>
                                    <p:animScale>
                                      <p:cBhvr>
                                        <p:cTn id="81" dur="1750" fill="hold">
                                          <p:stCondLst>
                                            <p:cond delay="1750"/>
                                          </p:stCondLst>
                                        </p:cTn>
                                        <p:tgtEl>
                                          <p:spTgt spid="14"/>
                                        </p:tgtEl>
                                      </p:cBhvr>
                                      <p:from x="100000" y="100000"/>
                                      <p:to x="50000" y="222000"/>
                                    </p:animScale>
                                    <p:animRot by="21600000" from="6780000" to="0">
                                      <p:cBhvr>
                                        <p:cTn id="82" dur="1750" fill="hold">
                                          <p:stCondLst>
                                            <p:cond delay="1750"/>
                                          </p:stCondLst>
                                        </p:cTn>
                                        <p:tgtEl>
                                          <p:spTgt spid="14"/>
                                        </p:tgtEl>
                                        <p:attrNameLst>
                                          <p:attrName>r</p:attrName>
                                        </p:attrNameLst>
                                      </p:cBhvr>
                                    </p:animRot>
                                    <p:animEffect transition="out" filter="fade">
                                      <p:cBhvr>
                                        <p:cTn id="83" dur="583">
                                          <p:stCondLst>
                                            <p:cond delay="2917"/>
                                          </p:stCondLst>
                                        </p:cTn>
                                        <p:tgtEl>
                                          <p:spTgt spid="14"/>
                                        </p:tgtEl>
                                      </p:cBhvr>
                                    </p:animEffect>
                                    <p:set>
                                      <p:cBhvr>
                                        <p:cTn id="84" dur="1" fill="hold">
                                          <p:stCondLst>
                                            <p:cond delay="3499"/>
                                          </p:stCondLst>
                                        </p:cTn>
                                        <p:tgtEl>
                                          <p:spTgt spid="14"/>
                                        </p:tgtEl>
                                        <p:attrNameLst>
                                          <p:attrName>style.visibility</p:attrName>
                                        </p:attrNameLst>
                                      </p:cBhvr>
                                      <p:to>
                                        <p:strVal val="hidden"/>
                                      </p:to>
                                    </p:set>
                                  </p:childTnLst>
                                </p:cTn>
                              </p:par>
                              <p:par>
                                <p:cTn id="85" presetID="0" presetClass="entr" presetSubtype="0" decel="50000" fill="hold" nodeType="withEffect">
                                  <p:stCondLst>
                                    <p:cond delay="57"/>
                                  </p:stCondLst>
                                  <p:childTnLst>
                                    <p:set>
                                      <p:cBhvr>
                                        <p:cTn id="86" dur="1" fill="hold">
                                          <p:stCondLst>
                                            <p:cond delay="1"/>
                                          </p:stCondLst>
                                        </p:cTn>
                                        <p:tgtEl>
                                          <p:spTgt spid="15"/>
                                        </p:tgtEl>
                                        <p:attrNameLst>
                                          <p:attrName>style.visibility</p:attrName>
                                        </p:attrNameLst>
                                      </p:cBhvr>
                                      <p:to>
                                        <p:strVal val="visible"/>
                                      </p:to>
                                    </p:set>
                                    <p:animRot by="21600000">
                                      <p:cBhvr>
                                        <p:cTn id="87" dur="1" fill="hold">
                                          <p:stCondLst>
                                            <p:cond delay="0"/>
                                          </p:stCondLst>
                                        </p:cTn>
                                        <p:tgtEl>
                                          <p:spTgt spid="15"/>
                                        </p:tgtEl>
                                        <p:attrNameLst>
                                          <p:attrName>r</p:attrName>
                                        </p:attrNameLst>
                                      </p:cBhvr>
                                    </p:animRot>
                                    <p:animScale>
                                      <p:cBhvr>
                                        <p:cTn id="88" dur="582" fill="hold">
                                          <p:stCondLst>
                                            <p:cond delay="1"/>
                                          </p:stCondLst>
                                        </p:cTn>
                                        <p:tgtEl>
                                          <p:spTgt spid="15"/>
                                        </p:tgtEl>
                                      </p:cBhvr>
                                      <p:from x="0" y="0"/>
                                      <p:to x="100000" y="100000"/>
                                    </p:animScale>
                                    <p:animScale>
                                      <p:cBhvr>
                                        <p:cTn id="89" dur="1750" fill="hold">
                                          <p:stCondLst>
                                            <p:cond delay="1750"/>
                                          </p:stCondLst>
                                        </p:cTn>
                                        <p:tgtEl>
                                          <p:spTgt spid="15"/>
                                        </p:tgtEl>
                                      </p:cBhvr>
                                      <p:from x="100000" y="100000"/>
                                      <p:to x="50000" y="222000"/>
                                    </p:animScale>
                                    <p:animRot by="21600000" from="7500000" to="0">
                                      <p:cBhvr>
                                        <p:cTn id="90" dur="1750" fill="hold">
                                          <p:stCondLst>
                                            <p:cond delay="1750"/>
                                          </p:stCondLst>
                                        </p:cTn>
                                        <p:tgtEl>
                                          <p:spTgt spid="15"/>
                                        </p:tgtEl>
                                        <p:attrNameLst>
                                          <p:attrName>r</p:attrName>
                                        </p:attrNameLst>
                                      </p:cBhvr>
                                    </p:animRot>
                                    <p:animEffect transition="out" filter="fade">
                                      <p:cBhvr>
                                        <p:cTn id="91" dur="583">
                                          <p:stCondLst>
                                            <p:cond delay="2917"/>
                                          </p:stCondLst>
                                        </p:cTn>
                                        <p:tgtEl>
                                          <p:spTgt spid="15"/>
                                        </p:tgtEl>
                                      </p:cBhvr>
                                    </p:animEffect>
                                    <p:set>
                                      <p:cBhvr>
                                        <p:cTn id="92" dur="1" fill="hold">
                                          <p:stCondLst>
                                            <p:cond delay="3499"/>
                                          </p:stCondLst>
                                        </p:cTn>
                                        <p:tgtEl>
                                          <p:spTgt spid="15"/>
                                        </p:tgtEl>
                                        <p:attrNameLst>
                                          <p:attrName>style.visibility</p:attrName>
                                        </p:attrNameLst>
                                      </p:cBhvr>
                                      <p:to>
                                        <p:strVal val="hidden"/>
                                      </p:to>
                                    </p:set>
                                  </p:childTnLst>
                                </p:cTn>
                              </p:par>
                              <p:par>
                                <p:cTn id="93" presetID="0" presetClass="entr" presetSubtype="0" decel="50000" fill="hold" nodeType="withEffect">
                                  <p:stCondLst>
                                    <p:cond delay="82"/>
                                  </p:stCondLst>
                                  <p:childTnLst>
                                    <p:set>
                                      <p:cBhvr>
                                        <p:cTn id="94" dur="1" fill="hold">
                                          <p:stCondLst>
                                            <p:cond delay="1"/>
                                          </p:stCondLst>
                                        </p:cTn>
                                        <p:tgtEl>
                                          <p:spTgt spid="16"/>
                                        </p:tgtEl>
                                        <p:attrNameLst>
                                          <p:attrName>style.visibility</p:attrName>
                                        </p:attrNameLst>
                                      </p:cBhvr>
                                      <p:to>
                                        <p:strVal val="visible"/>
                                      </p:to>
                                    </p:set>
                                    <p:animRot by="21600000">
                                      <p:cBhvr>
                                        <p:cTn id="95" dur="1" fill="hold">
                                          <p:stCondLst>
                                            <p:cond delay="0"/>
                                          </p:stCondLst>
                                        </p:cTn>
                                        <p:tgtEl>
                                          <p:spTgt spid="16"/>
                                        </p:tgtEl>
                                        <p:attrNameLst>
                                          <p:attrName>r</p:attrName>
                                        </p:attrNameLst>
                                      </p:cBhvr>
                                    </p:animRot>
                                    <p:animScale>
                                      <p:cBhvr>
                                        <p:cTn id="96" dur="582" fill="hold">
                                          <p:stCondLst>
                                            <p:cond delay="1"/>
                                          </p:stCondLst>
                                        </p:cTn>
                                        <p:tgtEl>
                                          <p:spTgt spid="16"/>
                                        </p:tgtEl>
                                      </p:cBhvr>
                                      <p:from x="0" y="0"/>
                                      <p:to x="100000" y="100000"/>
                                    </p:animScale>
                                    <p:animScale>
                                      <p:cBhvr>
                                        <p:cTn id="97" dur="1750" fill="hold">
                                          <p:stCondLst>
                                            <p:cond delay="1750"/>
                                          </p:stCondLst>
                                        </p:cTn>
                                        <p:tgtEl>
                                          <p:spTgt spid="16"/>
                                        </p:tgtEl>
                                      </p:cBhvr>
                                      <p:from x="100000" y="100000"/>
                                      <p:to x="50000" y="222000"/>
                                    </p:animScale>
                                    <p:animRot by="21600000" from="8220000" to="0">
                                      <p:cBhvr>
                                        <p:cTn id="98" dur="1750" fill="hold">
                                          <p:stCondLst>
                                            <p:cond delay="1750"/>
                                          </p:stCondLst>
                                        </p:cTn>
                                        <p:tgtEl>
                                          <p:spTgt spid="16"/>
                                        </p:tgtEl>
                                        <p:attrNameLst>
                                          <p:attrName>r</p:attrName>
                                        </p:attrNameLst>
                                      </p:cBhvr>
                                    </p:animRot>
                                    <p:animEffect transition="out" filter="fade">
                                      <p:cBhvr>
                                        <p:cTn id="99" dur="583">
                                          <p:stCondLst>
                                            <p:cond delay="2917"/>
                                          </p:stCondLst>
                                        </p:cTn>
                                        <p:tgtEl>
                                          <p:spTgt spid="16"/>
                                        </p:tgtEl>
                                      </p:cBhvr>
                                    </p:animEffect>
                                    <p:set>
                                      <p:cBhvr>
                                        <p:cTn id="100" dur="1" fill="hold">
                                          <p:stCondLst>
                                            <p:cond delay="3499"/>
                                          </p:stCondLst>
                                        </p:cTn>
                                        <p:tgtEl>
                                          <p:spTgt spid="16"/>
                                        </p:tgtEl>
                                        <p:attrNameLst>
                                          <p:attrName>style.visibility</p:attrName>
                                        </p:attrNameLst>
                                      </p:cBhvr>
                                      <p:to>
                                        <p:strVal val="hidden"/>
                                      </p:to>
                                    </p:set>
                                  </p:childTnLst>
                                </p:cTn>
                              </p:par>
                              <p:par>
                                <p:cTn id="101" presetID="0" presetClass="entr" presetSubtype="0" decel="50000" fill="hold" nodeType="withEffect">
                                  <p:stCondLst>
                                    <p:cond delay="250"/>
                                  </p:stCondLst>
                                  <p:childTnLst>
                                    <p:set>
                                      <p:cBhvr>
                                        <p:cTn id="102" dur="1" fill="hold">
                                          <p:stCondLst>
                                            <p:cond delay="1"/>
                                          </p:stCondLst>
                                        </p:cTn>
                                        <p:tgtEl>
                                          <p:spTgt spid="17"/>
                                        </p:tgtEl>
                                        <p:attrNameLst>
                                          <p:attrName>style.visibility</p:attrName>
                                        </p:attrNameLst>
                                      </p:cBhvr>
                                      <p:to>
                                        <p:strVal val="visible"/>
                                      </p:to>
                                    </p:set>
                                    <p:animRot by="21600000">
                                      <p:cBhvr>
                                        <p:cTn id="103" dur="1" fill="hold">
                                          <p:stCondLst>
                                            <p:cond delay="0"/>
                                          </p:stCondLst>
                                        </p:cTn>
                                        <p:tgtEl>
                                          <p:spTgt spid="17"/>
                                        </p:tgtEl>
                                        <p:attrNameLst>
                                          <p:attrName>r</p:attrName>
                                        </p:attrNameLst>
                                      </p:cBhvr>
                                    </p:animRot>
                                    <p:animScale>
                                      <p:cBhvr>
                                        <p:cTn id="104" dur="582" fill="hold">
                                          <p:stCondLst>
                                            <p:cond delay="1"/>
                                          </p:stCondLst>
                                        </p:cTn>
                                        <p:tgtEl>
                                          <p:spTgt spid="17"/>
                                        </p:tgtEl>
                                      </p:cBhvr>
                                      <p:from x="0" y="0"/>
                                      <p:to x="100000" y="100000"/>
                                    </p:animScale>
                                    <p:animScale>
                                      <p:cBhvr>
                                        <p:cTn id="105" dur="1750" fill="hold">
                                          <p:stCondLst>
                                            <p:cond delay="1750"/>
                                          </p:stCondLst>
                                        </p:cTn>
                                        <p:tgtEl>
                                          <p:spTgt spid="17"/>
                                        </p:tgtEl>
                                      </p:cBhvr>
                                      <p:from x="100000" y="100000"/>
                                      <p:to x="50000" y="222000"/>
                                    </p:animScale>
                                    <p:animRot by="21600000" from="8940000" to="0">
                                      <p:cBhvr>
                                        <p:cTn id="106" dur="1750" fill="hold">
                                          <p:stCondLst>
                                            <p:cond delay="1750"/>
                                          </p:stCondLst>
                                        </p:cTn>
                                        <p:tgtEl>
                                          <p:spTgt spid="17"/>
                                        </p:tgtEl>
                                        <p:attrNameLst>
                                          <p:attrName>r</p:attrName>
                                        </p:attrNameLst>
                                      </p:cBhvr>
                                    </p:animRot>
                                    <p:animEffect transition="out" filter="fade">
                                      <p:cBhvr>
                                        <p:cTn id="107" dur="583">
                                          <p:stCondLst>
                                            <p:cond delay="2917"/>
                                          </p:stCondLst>
                                        </p:cTn>
                                        <p:tgtEl>
                                          <p:spTgt spid="17"/>
                                        </p:tgtEl>
                                      </p:cBhvr>
                                    </p:animEffect>
                                    <p:set>
                                      <p:cBhvr>
                                        <p:cTn id="108" dur="1" fill="hold">
                                          <p:stCondLst>
                                            <p:cond delay="3499"/>
                                          </p:stCondLst>
                                        </p:cTn>
                                        <p:tgtEl>
                                          <p:spTgt spid="17"/>
                                        </p:tgtEl>
                                        <p:attrNameLst>
                                          <p:attrName>style.visibility</p:attrName>
                                        </p:attrNameLst>
                                      </p:cBhvr>
                                      <p:to>
                                        <p:strVal val="hidden"/>
                                      </p:to>
                                    </p:set>
                                  </p:childTnLst>
                                </p:cTn>
                              </p:par>
                              <p:par>
                                <p:cTn id="109" presetID="0" presetClass="entr" presetSubtype="0" decel="50000" fill="hold" nodeType="withEffect">
                                  <p:stCondLst>
                                    <p:cond delay="250"/>
                                  </p:stCondLst>
                                  <p:childTnLst>
                                    <p:set>
                                      <p:cBhvr>
                                        <p:cTn id="110" dur="1" fill="hold">
                                          <p:stCondLst>
                                            <p:cond delay="1"/>
                                          </p:stCondLst>
                                        </p:cTn>
                                        <p:tgtEl>
                                          <p:spTgt spid="18"/>
                                        </p:tgtEl>
                                        <p:attrNameLst>
                                          <p:attrName>style.visibility</p:attrName>
                                        </p:attrNameLst>
                                      </p:cBhvr>
                                      <p:to>
                                        <p:strVal val="visible"/>
                                      </p:to>
                                    </p:set>
                                    <p:animRot by="21600000">
                                      <p:cBhvr>
                                        <p:cTn id="111" dur="1" fill="hold">
                                          <p:stCondLst>
                                            <p:cond delay="0"/>
                                          </p:stCondLst>
                                        </p:cTn>
                                        <p:tgtEl>
                                          <p:spTgt spid="18"/>
                                        </p:tgtEl>
                                        <p:attrNameLst>
                                          <p:attrName>r</p:attrName>
                                        </p:attrNameLst>
                                      </p:cBhvr>
                                    </p:animRot>
                                    <p:animScale>
                                      <p:cBhvr>
                                        <p:cTn id="112" dur="582" fill="hold">
                                          <p:stCondLst>
                                            <p:cond delay="1"/>
                                          </p:stCondLst>
                                        </p:cTn>
                                        <p:tgtEl>
                                          <p:spTgt spid="18"/>
                                        </p:tgtEl>
                                      </p:cBhvr>
                                      <p:from x="0" y="0"/>
                                      <p:to x="100000" y="100000"/>
                                    </p:animScale>
                                    <p:animScale>
                                      <p:cBhvr>
                                        <p:cTn id="113" dur="1750" fill="hold">
                                          <p:stCondLst>
                                            <p:cond delay="1750"/>
                                          </p:stCondLst>
                                        </p:cTn>
                                        <p:tgtEl>
                                          <p:spTgt spid="18"/>
                                        </p:tgtEl>
                                      </p:cBhvr>
                                      <p:from x="100000" y="100000"/>
                                      <p:to x="50000" y="222000"/>
                                    </p:animScale>
                                    <p:animRot by="21600000" from="10080000" to="0">
                                      <p:cBhvr>
                                        <p:cTn id="114" dur="1750" fill="hold">
                                          <p:stCondLst>
                                            <p:cond delay="1750"/>
                                          </p:stCondLst>
                                        </p:cTn>
                                        <p:tgtEl>
                                          <p:spTgt spid="18"/>
                                        </p:tgtEl>
                                        <p:attrNameLst>
                                          <p:attrName>r</p:attrName>
                                        </p:attrNameLst>
                                      </p:cBhvr>
                                    </p:animRot>
                                    <p:animEffect transition="out" filter="fade">
                                      <p:cBhvr>
                                        <p:cTn id="115" dur="583">
                                          <p:stCondLst>
                                            <p:cond delay="2917"/>
                                          </p:stCondLst>
                                        </p:cTn>
                                        <p:tgtEl>
                                          <p:spTgt spid="18"/>
                                        </p:tgtEl>
                                      </p:cBhvr>
                                    </p:animEffect>
                                    <p:set>
                                      <p:cBhvr>
                                        <p:cTn id="116" dur="1" fill="hold">
                                          <p:stCondLst>
                                            <p:cond delay="3499"/>
                                          </p:stCondLst>
                                        </p:cTn>
                                        <p:tgtEl>
                                          <p:spTgt spid="18"/>
                                        </p:tgtEl>
                                        <p:attrNameLst>
                                          <p:attrName>style.visibility</p:attrName>
                                        </p:attrNameLst>
                                      </p:cBhvr>
                                      <p:to>
                                        <p:strVal val="hidden"/>
                                      </p:to>
                                    </p:set>
                                  </p:childTnLst>
                                </p:cTn>
                              </p:par>
                              <p:par>
                                <p:cTn id="117" presetID="0" presetClass="entr" presetSubtype="0" decel="50000" fill="hold" nodeType="withEffect">
                                  <p:stCondLst>
                                    <p:cond delay="153"/>
                                  </p:stCondLst>
                                  <p:childTnLst>
                                    <p:set>
                                      <p:cBhvr>
                                        <p:cTn id="118" dur="1" fill="hold">
                                          <p:stCondLst>
                                            <p:cond delay="1"/>
                                          </p:stCondLst>
                                        </p:cTn>
                                        <p:tgtEl>
                                          <p:spTgt spid="19"/>
                                        </p:tgtEl>
                                        <p:attrNameLst>
                                          <p:attrName>style.visibility</p:attrName>
                                        </p:attrNameLst>
                                      </p:cBhvr>
                                      <p:to>
                                        <p:strVal val="visible"/>
                                      </p:to>
                                    </p:set>
                                    <p:animRot by="21600000">
                                      <p:cBhvr>
                                        <p:cTn id="119" dur="1" fill="hold">
                                          <p:stCondLst>
                                            <p:cond delay="0"/>
                                          </p:stCondLst>
                                        </p:cTn>
                                        <p:tgtEl>
                                          <p:spTgt spid="19"/>
                                        </p:tgtEl>
                                        <p:attrNameLst>
                                          <p:attrName>r</p:attrName>
                                        </p:attrNameLst>
                                      </p:cBhvr>
                                    </p:animRot>
                                    <p:animScale>
                                      <p:cBhvr>
                                        <p:cTn id="120" dur="582" fill="hold">
                                          <p:stCondLst>
                                            <p:cond delay="1"/>
                                          </p:stCondLst>
                                        </p:cTn>
                                        <p:tgtEl>
                                          <p:spTgt spid="19"/>
                                        </p:tgtEl>
                                      </p:cBhvr>
                                      <p:from x="0" y="0"/>
                                      <p:to x="100000" y="100000"/>
                                    </p:animScale>
                                    <p:animScale>
                                      <p:cBhvr>
                                        <p:cTn id="121" dur="1750" fill="hold">
                                          <p:stCondLst>
                                            <p:cond delay="1750"/>
                                          </p:stCondLst>
                                        </p:cTn>
                                        <p:tgtEl>
                                          <p:spTgt spid="19"/>
                                        </p:tgtEl>
                                      </p:cBhvr>
                                      <p:from x="100000" y="100000"/>
                                      <p:to x="50000" y="222000"/>
                                    </p:animScale>
                                    <p:animRot by="21600000" from="-10500000" to="0">
                                      <p:cBhvr>
                                        <p:cTn id="122" dur="1750" fill="hold">
                                          <p:stCondLst>
                                            <p:cond delay="1750"/>
                                          </p:stCondLst>
                                        </p:cTn>
                                        <p:tgtEl>
                                          <p:spTgt spid="19"/>
                                        </p:tgtEl>
                                        <p:attrNameLst>
                                          <p:attrName>r</p:attrName>
                                        </p:attrNameLst>
                                      </p:cBhvr>
                                    </p:animRot>
                                    <p:animEffect transition="out" filter="fade">
                                      <p:cBhvr>
                                        <p:cTn id="123" dur="583">
                                          <p:stCondLst>
                                            <p:cond delay="2917"/>
                                          </p:stCondLst>
                                        </p:cTn>
                                        <p:tgtEl>
                                          <p:spTgt spid="19"/>
                                        </p:tgtEl>
                                      </p:cBhvr>
                                    </p:animEffect>
                                    <p:set>
                                      <p:cBhvr>
                                        <p:cTn id="124" dur="1" fill="hold">
                                          <p:stCondLst>
                                            <p:cond delay="3499"/>
                                          </p:stCondLst>
                                        </p:cTn>
                                        <p:tgtEl>
                                          <p:spTgt spid="19"/>
                                        </p:tgtEl>
                                        <p:attrNameLst>
                                          <p:attrName>style.visibility</p:attrName>
                                        </p:attrNameLst>
                                      </p:cBhvr>
                                      <p:to>
                                        <p:strVal val="hidden"/>
                                      </p:to>
                                    </p:set>
                                  </p:childTnLst>
                                </p:cTn>
                              </p:par>
                              <p:par>
                                <p:cTn id="125" presetID="0" presetClass="entr" presetSubtype="0" decel="50000" fill="hold" nodeType="withEffect">
                                  <p:stCondLst>
                                    <p:cond delay="148"/>
                                  </p:stCondLst>
                                  <p:childTnLst>
                                    <p:set>
                                      <p:cBhvr>
                                        <p:cTn id="126" dur="1" fill="hold">
                                          <p:stCondLst>
                                            <p:cond delay="1"/>
                                          </p:stCondLst>
                                        </p:cTn>
                                        <p:tgtEl>
                                          <p:spTgt spid="20"/>
                                        </p:tgtEl>
                                        <p:attrNameLst>
                                          <p:attrName>style.visibility</p:attrName>
                                        </p:attrNameLst>
                                      </p:cBhvr>
                                      <p:to>
                                        <p:strVal val="visible"/>
                                      </p:to>
                                    </p:set>
                                    <p:animRot by="21600000">
                                      <p:cBhvr>
                                        <p:cTn id="127" dur="1" fill="hold">
                                          <p:stCondLst>
                                            <p:cond delay="0"/>
                                          </p:stCondLst>
                                        </p:cTn>
                                        <p:tgtEl>
                                          <p:spTgt spid="20"/>
                                        </p:tgtEl>
                                        <p:attrNameLst>
                                          <p:attrName>r</p:attrName>
                                        </p:attrNameLst>
                                      </p:cBhvr>
                                    </p:animRot>
                                    <p:animScale>
                                      <p:cBhvr>
                                        <p:cTn id="128" dur="582" fill="hold">
                                          <p:stCondLst>
                                            <p:cond delay="1"/>
                                          </p:stCondLst>
                                        </p:cTn>
                                        <p:tgtEl>
                                          <p:spTgt spid="20"/>
                                        </p:tgtEl>
                                      </p:cBhvr>
                                      <p:from x="0" y="0"/>
                                      <p:to x="100000" y="100000"/>
                                    </p:animScale>
                                    <p:animScale>
                                      <p:cBhvr>
                                        <p:cTn id="129" dur="1750" fill="hold">
                                          <p:stCondLst>
                                            <p:cond delay="1750"/>
                                          </p:stCondLst>
                                        </p:cTn>
                                        <p:tgtEl>
                                          <p:spTgt spid="20"/>
                                        </p:tgtEl>
                                      </p:cBhvr>
                                      <p:from x="100000" y="100000"/>
                                      <p:to x="50000" y="222000"/>
                                    </p:animScale>
                                    <p:animRot by="21600000" from="-9180000" to="0">
                                      <p:cBhvr>
                                        <p:cTn id="130" dur="1750" fill="hold">
                                          <p:stCondLst>
                                            <p:cond delay="1750"/>
                                          </p:stCondLst>
                                        </p:cTn>
                                        <p:tgtEl>
                                          <p:spTgt spid="20"/>
                                        </p:tgtEl>
                                        <p:attrNameLst>
                                          <p:attrName>r</p:attrName>
                                        </p:attrNameLst>
                                      </p:cBhvr>
                                    </p:animRot>
                                    <p:animEffect transition="out" filter="fade">
                                      <p:cBhvr>
                                        <p:cTn id="131" dur="583">
                                          <p:stCondLst>
                                            <p:cond delay="2917"/>
                                          </p:stCondLst>
                                        </p:cTn>
                                        <p:tgtEl>
                                          <p:spTgt spid="20"/>
                                        </p:tgtEl>
                                      </p:cBhvr>
                                    </p:animEffect>
                                    <p:set>
                                      <p:cBhvr>
                                        <p:cTn id="132" dur="1" fill="hold">
                                          <p:stCondLst>
                                            <p:cond delay="3499"/>
                                          </p:stCondLst>
                                        </p:cTn>
                                        <p:tgtEl>
                                          <p:spTgt spid="20"/>
                                        </p:tgtEl>
                                        <p:attrNameLst>
                                          <p:attrName>style.visibility</p:attrName>
                                        </p:attrNameLst>
                                      </p:cBhvr>
                                      <p:to>
                                        <p:strVal val="hidden"/>
                                      </p:to>
                                    </p:set>
                                  </p:childTnLst>
                                </p:cTn>
                              </p:par>
                              <p:par>
                                <p:cTn id="133" presetID="0" presetClass="entr" presetSubtype="0" decel="50000" fill="hold" nodeType="withEffect">
                                  <p:stCondLst>
                                    <p:cond delay="250"/>
                                  </p:stCondLst>
                                  <p:childTnLst>
                                    <p:set>
                                      <p:cBhvr>
                                        <p:cTn id="134" dur="1" fill="hold">
                                          <p:stCondLst>
                                            <p:cond delay="1"/>
                                          </p:stCondLst>
                                        </p:cTn>
                                        <p:tgtEl>
                                          <p:spTgt spid="21"/>
                                        </p:tgtEl>
                                        <p:attrNameLst>
                                          <p:attrName>style.visibility</p:attrName>
                                        </p:attrNameLst>
                                      </p:cBhvr>
                                      <p:to>
                                        <p:strVal val="visible"/>
                                      </p:to>
                                    </p:set>
                                    <p:animRot by="21600000">
                                      <p:cBhvr>
                                        <p:cTn id="135" dur="1" fill="hold">
                                          <p:stCondLst>
                                            <p:cond delay="0"/>
                                          </p:stCondLst>
                                        </p:cTn>
                                        <p:tgtEl>
                                          <p:spTgt spid="21"/>
                                        </p:tgtEl>
                                        <p:attrNameLst>
                                          <p:attrName>r</p:attrName>
                                        </p:attrNameLst>
                                      </p:cBhvr>
                                    </p:animRot>
                                    <p:animScale>
                                      <p:cBhvr>
                                        <p:cTn id="136" dur="582" fill="hold">
                                          <p:stCondLst>
                                            <p:cond delay="1"/>
                                          </p:stCondLst>
                                        </p:cTn>
                                        <p:tgtEl>
                                          <p:spTgt spid="21"/>
                                        </p:tgtEl>
                                      </p:cBhvr>
                                      <p:from x="0" y="0"/>
                                      <p:to x="100000" y="100000"/>
                                    </p:animScale>
                                    <p:animScale>
                                      <p:cBhvr>
                                        <p:cTn id="137" dur="1750" fill="hold">
                                          <p:stCondLst>
                                            <p:cond delay="1750"/>
                                          </p:stCondLst>
                                        </p:cTn>
                                        <p:tgtEl>
                                          <p:spTgt spid="21"/>
                                        </p:tgtEl>
                                      </p:cBhvr>
                                      <p:from x="100000" y="100000"/>
                                      <p:to x="50000" y="222000"/>
                                    </p:animScale>
                                    <p:animRot by="21600000" from="-8100000" to="0">
                                      <p:cBhvr>
                                        <p:cTn id="138" dur="1750" fill="hold">
                                          <p:stCondLst>
                                            <p:cond delay="1750"/>
                                          </p:stCondLst>
                                        </p:cTn>
                                        <p:tgtEl>
                                          <p:spTgt spid="21"/>
                                        </p:tgtEl>
                                        <p:attrNameLst>
                                          <p:attrName>r</p:attrName>
                                        </p:attrNameLst>
                                      </p:cBhvr>
                                    </p:animRot>
                                    <p:animEffect transition="out" filter="fade">
                                      <p:cBhvr>
                                        <p:cTn id="139" dur="583">
                                          <p:stCondLst>
                                            <p:cond delay="2917"/>
                                          </p:stCondLst>
                                        </p:cTn>
                                        <p:tgtEl>
                                          <p:spTgt spid="21"/>
                                        </p:tgtEl>
                                      </p:cBhvr>
                                    </p:animEffect>
                                    <p:set>
                                      <p:cBhvr>
                                        <p:cTn id="140" dur="1" fill="hold">
                                          <p:stCondLst>
                                            <p:cond delay="3499"/>
                                          </p:stCondLst>
                                        </p:cTn>
                                        <p:tgtEl>
                                          <p:spTgt spid="21"/>
                                        </p:tgtEl>
                                        <p:attrNameLst>
                                          <p:attrName>style.visibility</p:attrName>
                                        </p:attrNameLst>
                                      </p:cBhvr>
                                      <p:to>
                                        <p:strVal val="hidden"/>
                                      </p:to>
                                    </p:set>
                                  </p:childTnLst>
                                </p:cTn>
                              </p:par>
                              <p:par>
                                <p:cTn id="141" presetID="0" presetClass="entr" presetSubtype="0" decel="50000" fill="hold" nodeType="withEffect">
                                  <p:stCondLst>
                                    <p:cond delay="65"/>
                                  </p:stCondLst>
                                  <p:childTnLst>
                                    <p:set>
                                      <p:cBhvr>
                                        <p:cTn id="142" dur="1" fill="hold">
                                          <p:stCondLst>
                                            <p:cond delay="1"/>
                                          </p:stCondLst>
                                        </p:cTn>
                                        <p:tgtEl>
                                          <p:spTgt spid="22"/>
                                        </p:tgtEl>
                                        <p:attrNameLst>
                                          <p:attrName>style.visibility</p:attrName>
                                        </p:attrNameLst>
                                      </p:cBhvr>
                                      <p:to>
                                        <p:strVal val="visible"/>
                                      </p:to>
                                    </p:set>
                                    <p:animRot by="21600000">
                                      <p:cBhvr>
                                        <p:cTn id="143" dur="1" fill="hold">
                                          <p:stCondLst>
                                            <p:cond delay="0"/>
                                          </p:stCondLst>
                                        </p:cTn>
                                        <p:tgtEl>
                                          <p:spTgt spid="22"/>
                                        </p:tgtEl>
                                        <p:attrNameLst>
                                          <p:attrName>r</p:attrName>
                                        </p:attrNameLst>
                                      </p:cBhvr>
                                    </p:animRot>
                                    <p:animScale>
                                      <p:cBhvr>
                                        <p:cTn id="144" dur="582" fill="hold">
                                          <p:stCondLst>
                                            <p:cond delay="1"/>
                                          </p:stCondLst>
                                        </p:cTn>
                                        <p:tgtEl>
                                          <p:spTgt spid="22"/>
                                        </p:tgtEl>
                                      </p:cBhvr>
                                      <p:from x="0" y="0"/>
                                      <p:to x="100000" y="100000"/>
                                    </p:animScale>
                                    <p:animScale>
                                      <p:cBhvr>
                                        <p:cTn id="145" dur="1750" fill="hold">
                                          <p:stCondLst>
                                            <p:cond delay="1750"/>
                                          </p:stCondLst>
                                        </p:cTn>
                                        <p:tgtEl>
                                          <p:spTgt spid="22"/>
                                        </p:tgtEl>
                                      </p:cBhvr>
                                      <p:from x="100000" y="100000"/>
                                      <p:to x="50000" y="222000"/>
                                    </p:animScale>
                                    <p:animRot by="21600000" from="-7320000" to="0">
                                      <p:cBhvr>
                                        <p:cTn id="146" dur="1750" fill="hold">
                                          <p:stCondLst>
                                            <p:cond delay="1750"/>
                                          </p:stCondLst>
                                        </p:cTn>
                                        <p:tgtEl>
                                          <p:spTgt spid="22"/>
                                        </p:tgtEl>
                                        <p:attrNameLst>
                                          <p:attrName>r</p:attrName>
                                        </p:attrNameLst>
                                      </p:cBhvr>
                                    </p:animRot>
                                    <p:animEffect transition="out" filter="fade">
                                      <p:cBhvr>
                                        <p:cTn id="147" dur="583">
                                          <p:stCondLst>
                                            <p:cond delay="2917"/>
                                          </p:stCondLst>
                                        </p:cTn>
                                        <p:tgtEl>
                                          <p:spTgt spid="22"/>
                                        </p:tgtEl>
                                      </p:cBhvr>
                                    </p:animEffect>
                                    <p:set>
                                      <p:cBhvr>
                                        <p:cTn id="148" dur="1" fill="hold">
                                          <p:stCondLst>
                                            <p:cond delay="3499"/>
                                          </p:stCondLst>
                                        </p:cTn>
                                        <p:tgtEl>
                                          <p:spTgt spid="22"/>
                                        </p:tgtEl>
                                        <p:attrNameLst>
                                          <p:attrName>style.visibility</p:attrName>
                                        </p:attrNameLst>
                                      </p:cBhvr>
                                      <p:to>
                                        <p:strVal val="hidden"/>
                                      </p:to>
                                    </p:set>
                                  </p:childTnLst>
                                </p:cTn>
                              </p:par>
                              <p:par>
                                <p:cTn id="149" presetID="0" presetClass="entr" presetSubtype="0" decel="50000" fill="hold" nodeType="withEffect">
                                  <p:stCondLst>
                                    <p:cond delay="201"/>
                                  </p:stCondLst>
                                  <p:childTnLst>
                                    <p:set>
                                      <p:cBhvr>
                                        <p:cTn id="150" dur="1" fill="hold">
                                          <p:stCondLst>
                                            <p:cond delay="1"/>
                                          </p:stCondLst>
                                        </p:cTn>
                                        <p:tgtEl>
                                          <p:spTgt spid="23"/>
                                        </p:tgtEl>
                                        <p:attrNameLst>
                                          <p:attrName>style.visibility</p:attrName>
                                        </p:attrNameLst>
                                      </p:cBhvr>
                                      <p:to>
                                        <p:strVal val="visible"/>
                                      </p:to>
                                    </p:set>
                                    <p:animRot by="21600000">
                                      <p:cBhvr>
                                        <p:cTn id="151" dur="1" fill="hold">
                                          <p:stCondLst>
                                            <p:cond delay="0"/>
                                          </p:stCondLst>
                                        </p:cTn>
                                        <p:tgtEl>
                                          <p:spTgt spid="23"/>
                                        </p:tgtEl>
                                        <p:attrNameLst>
                                          <p:attrName>r</p:attrName>
                                        </p:attrNameLst>
                                      </p:cBhvr>
                                    </p:animRot>
                                    <p:animScale>
                                      <p:cBhvr>
                                        <p:cTn id="152" dur="582" fill="hold">
                                          <p:stCondLst>
                                            <p:cond delay="1"/>
                                          </p:stCondLst>
                                        </p:cTn>
                                        <p:tgtEl>
                                          <p:spTgt spid="23"/>
                                        </p:tgtEl>
                                      </p:cBhvr>
                                      <p:from x="0" y="0"/>
                                      <p:to x="100000" y="100000"/>
                                    </p:animScale>
                                    <p:animScale>
                                      <p:cBhvr>
                                        <p:cTn id="153" dur="1750" fill="hold">
                                          <p:stCondLst>
                                            <p:cond delay="1750"/>
                                          </p:stCondLst>
                                        </p:cTn>
                                        <p:tgtEl>
                                          <p:spTgt spid="23"/>
                                        </p:tgtEl>
                                      </p:cBhvr>
                                      <p:from x="100000" y="100000"/>
                                      <p:to x="50000" y="222000"/>
                                    </p:animScale>
                                    <p:animRot by="21600000" from="-6720000" to="0">
                                      <p:cBhvr>
                                        <p:cTn id="154" dur="1750" fill="hold">
                                          <p:stCondLst>
                                            <p:cond delay="1750"/>
                                          </p:stCondLst>
                                        </p:cTn>
                                        <p:tgtEl>
                                          <p:spTgt spid="23"/>
                                        </p:tgtEl>
                                        <p:attrNameLst>
                                          <p:attrName>r</p:attrName>
                                        </p:attrNameLst>
                                      </p:cBhvr>
                                    </p:animRot>
                                    <p:animEffect transition="out" filter="fade">
                                      <p:cBhvr>
                                        <p:cTn id="155" dur="583">
                                          <p:stCondLst>
                                            <p:cond delay="2917"/>
                                          </p:stCondLst>
                                        </p:cTn>
                                        <p:tgtEl>
                                          <p:spTgt spid="23"/>
                                        </p:tgtEl>
                                      </p:cBhvr>
                                    </p:animEffect>
                                    <p:set>
                                      <p:cBhvr>
                                        <p:cTn id="156" dur="1" fill="hold">
                                          <p:stCondLst>
                                            <p:cond delay="3499"/>
                                          </p:stCondLst>
                                        </p:cTn>
                                        <p:tgtEl>
                                          <p:spTgt spid="23"/>
                                        </p:tgtEl>
                                        <p:attrNameLst>
                                          <p:attrName>style.visibility</p:attrName>
                                        </p:attrNameLst>
                                      </p:cBhvr>
                                      <p:to>
                                        <p:strVal val="hidden"/>
                                      </p:to>
                                    </p:set>
                                  </p:childTnLst>
                                </p:cTn>
                              </p:par>
                              <p:par>
                                <p:cTn id="157" presetID="0" presetClass="entr" presetSubtype="0" decel="50000" fill="hold" nodeType="withEffect">
                                  <p:stCondLst>
                                    <p:cond delay="73"/>
                                  </p:stCondLst>
                                  <p:childTnLst>
                                    <p:set>
                                      <p:cBhvr>
                                        <p:cTn id="158" dur="1" fill="hold">
                                          <p:stCondLst>
                                            <p:cond delay="1"/>
                                          </p:stCondLst>
                                        </p:cTn>
                                        <p:tgtEl>
                                          <p:spTgt spid="24"/>
                                        </p:tgtEl>
                                        <p:attrNameLst>
                                          <p:attrName>style.visibility</p:attrName>
                                        </p:attrNameLst>
                                      </p:cBhvr>
                                      <p:to>
                                        <p:strVal val="visible"/>
                                      </p:to>
                                    </p:set>
                                    <p:animRot by="21600000">
                                      <p:cBhvr>
                                        <p:cTn id="159" dur="1" fill="hold">
                                          <p:stCondLst>
                                            <p:cond delay="0"/>
                                          </p:stCondLst>
                                        </p:cTn>
                                        <p:tgtEl>
                                          <p:spTgt spid="24"/>
                                        </p:tgtEl>
                                        <p:attrNameLst>
                                          <p:attrName>r</p:attrName>
                                        </p:attrNameLst>
                                      </p:cBhvr>
                                    </p:animRot>
                                    <p:animScale>
                                      <p:cBhvr>
                                        <p:cTn id="160" dur="582" fill="hold">
                                          <p:stCondLst>
                                            <p:cond delay="1"/>
                                          </p:stCondLst>
                                        </p:cTn>
                                        <p:tgtEl>
                                          <p:spTgt spid="24"/>
                                        </p:tgtEl>
                                      </p:cBhvr>
                                      <p:from x="0" y="0"/>
                                      <p:to x="100000" y="100000"/>
                                    </p:animScale>
                                    <p:animScale>
                                      <p:cBhvr>
                                        <p:cTn id="161" dur="1750" fill="hold">
                                          <p:stCondLst>
                                            <p:cond delay="1750"/>
                                          </p:stCondLst>
                                        </p:cTn>
                                        <p:tgtEl>
                                          <p:spTgt spid="24"/>
                                        </p:tgtEl>
                                      </p:cBhvr>
                                      <p:from x="100000" y="100000"/>
                                      <p:to x="50000" y="222000"/>
                                    </p:animScale>
                                    <p:animRot by="21600000" from="-6060000" to="0">
                                      <p:cBhvr>
                                        <p:cTn id="162" dur="1750" fill="hold">
                                          <p:stCondLst>
                                            <p:cond delay="1750"/>
                                          </p:stCondLst>
                                        </p:cTn>
                                        <p:tgtEl>
                                          <p:spTgt spid="24"/>
                                        </p:tgtEl>
                                        <p:attrNameLst>
                                          <p:attrName>r</p:attrName>
                                        </p:attrNameLst>
                                      </p:cBhvr>
                                    </p:animRot>
                                    <p:animEffect transition="out" filter="fade">
                                      <p:cBhvr>
                                        <p:cTn id="163" dur="583">
                                          <p:stCondLst>
                                            <p:cond delay="2917"/>
                                          </p:stCondLst>
                                        </p:cTn>
                                        <p:tgtEl>
                                          <p:spTgt spid="24"/>
                                        </p:tgtEl>
                                      </p:cBhvr>
                                    </p:animEffect>
                                    <p:set>
                                      <p:cBhvr>
                                        <p:cTn id="164" dur="1" fill="hold">
                                          <p:stCondLst>
                                            <p:cond delay="3499"/>
                                          </p:stCondLst>
                                        </p:cTn>
                                        <p:tgtEl>
                                          <p:spTgt spid="24"/>
                                        </p:tgtEl>
                                        <p:attrNameLst>
                                          <p:attrName>style.visibility</p:attrName>
                                        </p:attrNameLst>
                                      </p:cBhvr>
                                      <p:to>
                                        <p:strVal val="hidden"/>
                                      </p:to>
                                    </p:set>
                                  </p:childTnLst>
                                </p:cTn>
                              </p:par>
                              <p:par>
                                <p:cTn id="165" presetID="0" presetClass="entr" presetSubtype="0" decel="50000" fill="hold" nodeType="withEffect">
                                  <p:stCondLst>
                                    <p:cond delay="250"/>
                                  </p:stCondLst>
                                  <p:childTnLst>
                                    <p:set>
                                      <p:cBhvr>
                                        <p:cTn id="166" dur="1" fill="hold">
                                          <p:stCondLst>
                                            <p:cond delay="1"/>
                                          </p:stCondLst>
                                        </p:cTn>
                                        <p:tgtEl>
                                          <p:spTgt spid="25"/>
                                        </p:tgtEl>
                                        <p:attrNameLst>
                                          <p:attrName>style.visibility</p:attrName>
                                        </p:attrNameLst>
                                      </p:cBhvr>
                                      <p:to>
                                        <p:strVal val="visible"/>
                                      </p:to>
                                    </p:set>
                                    <p:animRot by="21600000">
                                      <p:cBhvr>
                                        <p:cTn id="167" dur="1" fill="hold">
                                          <p:stCondLst>
                                            <p:cond delay="0"/>
                                          </p:stCondLst>
                                        </p:cTn>
                                        <p:tgtEl>
                                          <p:spTgt spid="25"/>
                                        </p:tgtEl>
                                        <p:attrNameLst>
                                          <p:attrName>r</p:attrName>
                                        </p:attrNameLst>
                                      </p:cBhvr>
                                    </p:animRot>
                                    <p:animScale>
                                      <p:cBhvr>
                                        <p:cTn id="168" dur="582" fill="hold">
                                          <p:stCondLst>
                                            <p:cond delay="1"/>
                                          </p:stCondLst>
                                        </p:cTn>
                                        <p:tgtEl>
                                          <p:spTgt spid="25"/>
                                        </p:tgtEl>
                                      </p:cBhvr>
                                      <p:from x="0" y="0"/>
                                      <p:to x="100000" y="100000"/>
                                    </p:animScale>
                                    <p:animScale>
                                      <p:cBhvr>
                                        <p:cTn id="169" dur="1750" fill="hold">
                                          <p:stCondLst>
                                            <p:cond delay="1750"/>
                                          </p:stCondLst>
                                        </p:cTn>
                                        <p:tgtEl>
                                          <p:spTgt spid="25"/>
                                        </p:tgtEl>
                                      </p:cBhvr>
                                      <p:from x="100000" y="100000"/>
                                      <p:to x="50000" y="222000"/>
                                    </p:animScale>
                                    <p:animRot by="21600000" from="-5640000" to="0">
                                      <p:cBhvr>
                                        <p:cTn id="170" dur="1750" fill="hold">
                                          <p:stCondLst>
                                            <p:cond delay="1750"/>
                                          </p:stCondLst>
                                        </p:cTn>
                                        <p:tgtEl>
                                          <p:spTgt spid="25"/>
                                        </p:tgtEl>
                                        <p:attrNameLst>
                                          <p:attrName>r</p:attrName>
                                        </p:attrNameLst>
                                      </p:cBhvr>
                                    </p:animRot>
                                    <p:animEffect transition="out" filter="fade">
                                      <p:cBhvr>
                                        <p:cTn id="171" dur="583">
                                          <p:stCondLst>
                                            <p:cond delay="2917"/>
                                          </p:stCondLst>
                                        </p:cTn>
                                        <p:tgtEl>
                                          <p:spTgt spid="25"/>
                                        </p:tgtEl>
                                      </p:cBhvr>
                                    </p:animEffect>
                                    <p:set>
                                      <p:cBhvr>
                                        <p:cTn id="172" dur="1" fill="hold">
                                          <p:stCondLst>
                                            <p:cond delay="3499"/>
                                          </p:stCondLst>
                                        </p:cTn>
                                        <p:tgtEl>
                                          <p:spTgt spid="25"/>
                                        </p:tgtEl>
                                        <p:attrNameLst>
                                          <p:attrName>style.visibility</p:attrName>
                                        </p:attrNameLst>
                                      </p:cBhvr>
                                      <p:to>
                                        <p:strVal val="hidden"/>
                                      </p:to>
                                    </p:set>
                                  </p:childTnLst>
                                </p:cTn>
                              </p:par>
                              <p:par>
                                <p:cTn id="173" presetID="0" presetClass="entr" presetSubtype="0" decel="50000" fill="hold" nodeType="withEffect">
                                  <p:stCondLst>
                                    <p:cond delay="250"/>
                                  </p:stCondLst>
                                  <p:childTnLst>
                                    <p:set>
                                      <p:cBhvr>
                                        <p:cTn id="174" dur="1" fill="hold">
                                          <p:stCondLst>
                                            <p:cond delay="1"/>
                                          </p:stCondLst>
                                        </p:cTn>
                                        <p:tgtEl>
                                          <p:spTgt spid="26"/>
                                        </p:tgtEl>
                                        <p:attrNameLst>
                                          <p:attrName>style.visibility</p:attrName>
                                        </p:attrNameLst>
                                      </p:cBhvr>
                                      <p:to>
                                        <p:strVal val="visible"/>
                                      </p:to>
                                    </p:set>
                                    <p:animRot by="21600000">
                                      <p:cBhvr>
                                        <p:cTn id="175" dur="1" fill="hold">
                                          <p:stCondLst>
                                            <p:cond delay="0"/>
                                          </p:stCondLst>
                                        </p:cTn>
                                        <p:tgtEl>
                                          <p:spTgt spid="26"/>
                                        </p:tgtEl>
                                        <p:attrNameLst>
                                          <p:attrName>r</p:attrName>
                                        </p:attrNameLst>
                                      </p:cBhvr>
                                    </p:animRot>
                                    <p:animScale>
                                      <p:cBhvr>
                                        <p:cTn id="176" dur="582" fill="hold">
                                          <p:stCondLst>
                                            <p:cond delay="1"/>
                                          </p:stCondLst>
                                        </p:cTn>
                                        <p:tgtEl>
                                          <p:spTgt spid="26"/>
                                        </p:tgtEl>
                                      </p:cBhvr>
                                      <p:from x="0" y="0"/>
                                      <p:to x="100000" y="100000"/>
                                    </p:animScale>
                                    <p:animScale>
                                      <p:cBhvr>
                                        <p:cTn id="177" dur="1750" fill="hold">
                                          <p:stCondLst>
                                            <p:cond delay="1750"/>
                                          </p:stCondLst>
                                        </p:cTn>
                                        <p:tgtEl>
                                          <p:spTgt spid="26"/>
                                        </p:tgtEl>
                                      </p:cBhvr>
                                      <p:from x="100000" y="100000"/>
                                      <p:to x="50000" y="222000"/>
                                    </p:animScale>
                                    <p:animRot by="21600000" from="-4920000" to="0">
                                      <p:cBhvr>
                                        <p:cTn id="178" dur="1750" fill="hold">
                                          <p:stCondLst>
                                            <p:cond delay="1750"/>
                                          </p:stCondLst>
                                        </p:cTn>
                                        <p:tgtEl>
                                          <p:spTgt spid="26"/>
                                        </p:tgtEl>
                                        <p:attrNameLst>
                                          <p:attrName>r</p:attrName>
                                        </p:attrNameLst>
                                      </p:cBhvr>
                                    </p:animRot>
                                    <p:animEffect transition="out" filter="fade">
                                      <p:cBhvr>
                                        <p:cTn id="179" dur="583">
                                          <p:stCondLst>
                                            <p:cond delay="2917"/>
                                          </p:stCondLst>
                                        </p:cTn>
                                        <p:tgtEl>
                                          <p:spTgt spid="26"/>
                                        </p:tgtEl>
                                      </p:cBhvr>
                                    </p:animEffect>
                                    <p:set>
                                      <p:cBhvr>
                                        <p:cTn id="180" dur="1" fill="hold">
                                          <p:stCondLst>
                                            <p:cond delay="3499"/>
                                          </p:stCondLst>
                                        </p:cTn>
                                        <p:tgtEl>
                                          <p:spTgt spid="26"/>
                                        </p:tgtEl>
                                        <p:attrNameLst>
                                          <p:attrName>style.visibility</p:attrName>
                                        </p:attrNameLst>
                                      </p:cBhvr>
                                      <p:to>
                                        <p:strVal val="hidden"/>
                                      </p:to>
                                    </p:set>
                                  </p:childTnLst>
                                </p:cTn>
                              </p:par>
                              <p:par>
                                <p:cTn id="181" presetID="0" presetClass="entr" presetSubtype="0" decel="50000" fill="hold" nodeType="withEffect">
                                  <p:stCondLst>
                                    <p:cond delay="220"/>
                                  </p:stCondLst>
                                  <p:childTnLst>
                                    <p:set>
                                      <p:cBhvr>
                                        <p:cTn id="182" dur="1" fill="hold">
                                          <p:stCondLst>
                                            <p:cond delay="1"/>
                                          </p:stCondLst>
                                        </p:cTn>
                                        <p:tgtEl>
                                          <p:spTgt spid="27"/>
                                        </p:tgtEl>
                                        <p:attrNameLst>
                                          <p:attrName>style.visibility</p:attrName>
                                        </p:attrNameLst>
                                      </p:cBhvr>
                                      <p:to>
                                        <p:strVal val="visible"/>
                                      </p:to>
                                    </p:set>
                                    <p:animRot by="21600000">
                                      <p:cBhvr>
                                        <p:cTn id="183" dur="1" fill="hold">
                                          <p:stCondLst>
                                            <p:cond delay="0"/>
                                          </p:stCondLst>
                                        </p:cTn>
                                        <p:tgtEl>
                                          <p:spTgt spid="27"/>
                                        </p:tgtEl>
                                        <p:attrNameLst>
                                          <p:attrName>r</p:attrName>
                                        </p:attrNameLst>
                                      </p:cBhvr>
                                    </p:animRot>
                                    <p:animScale>
                                      <p:cBhvr>
                                        <p:cTn id="184" dur="582" fill="hold">
                                          <p:stCondLst>
                                            <p:cond delay="1"/>
                                          </p:stCondLst>
                                        </p:cTn>
                                        <p:tgtEl>
                                          <p:spTgt spid="27"/>
                                        </p:tgtEl>
                                      </p:cBhvr>
                                      <p:from x="0" y="0"/>
                                      <p:to x="100000" y="100000"/>
                                    </p:animScale>
                                    <p:animScale>
                                      <p:cBhvr>
                                        <p:cTn id="185" dur="1750" fill="hold">
                                          <p:stCondLst>
                                            <p:cond delay="1750"/>
                                          </p:stCondLst>
                                        </p:cTn>
                                        <p:tgtEl>
                                          <p:spTgt spid="27"/>
                                        </p:tgtEl>
                                      </p:cBhvr>
                                      <p:from x="100000" y="100000"/>
                                      <p:to x="50000" y="222000"/>
                                    </p:animScale>
                                    <p:animRot by="21600000" from="-4200000" to="0">
                                      <p:cBhvr>
                                        <p:cTn id="186" dur="1750" fill="hold">
                                          <p:stCondLst>
                                            <p:cond delay="1750"/>
                                          </p:stCondLst>
                                        </p:cTn>
                                        <p:tgtEl>
                                          <p:spTgt spid="27"/>
                                        </p:tgtEl>
                                        <p:attrNameLst>
                                          <p:attrName>r</p:attrName>
                                        </p:attrNameLst>
                                      </p:cBhvr>
                                    </p:animRot>
                                    <p:animEffect transition="out" filter="fade">
                                      <p:cBhvr>
                                        <p:cTn id="187" dur="583">
                                          <p:stCondLst>
                                            <p:cond delay="2917"/>
                                          </p:stCondLst>
                                        </p:cTn>
                                        <p:tgtEl>
                                          <p:spTgt spid="27"/>
                                        </p:tgtEl>
                                      </p:cBhvr>
                                    </p:animEffect>
                                    <p:set>
                                      <p:cBhvr>
                                        <p:cTn id="188" dur="1" fill="hold">
                                          <p:stCondLst>
                                            <p:cond delay="3499"/>
                                          </p:stCondLst>
                                        </p:cTn>
                                        <p:tgtEl>
                                          <p:spTgt spid="27"/>
                                        </p:tgtEl>
                                        <p:attrNameLst>
                                          <p:attrName>style.visibility</p:attrName>
                                        </p:attrNameLst>
                                      </p:cBhvr>
                                      <p:to>
                                        <p:strVal val="hidden"/>
                                      </p:to>
                                    </p:set>
                                  </p:childTnLst>
                                </p:cTn>
                              </p:par>
                              <p:par>
                                <p:cTn id="189" presetID="0" presetClass="entr" presetSubtype="0" decel="50000" fill="hold" nodeType="withEffect">
                                  <p:stCondLst>
                                    <p:cond delay="250"/>
                                  </p:stCondLst>
                                  <p:childTnLst>
                                    <p:set>
                                      <p:cBhvr>
                                        <p:cTn id="190" dur="1" fill="hold">
                                          <p:stCondLst>
                                            <p:cond delay="1"/>
                                          </p:stCondLst>
                                        </p:cTn>
                                        <p:tgtEl>
                                          <p:spTgt spid="28"/>
                                        </p:tgtEl>
                                        <p:attrNameLst>
                                          <p:attrName>style.visibility</p:attrName>
                                        </p:attrNameLst>
                                      </p:cBhvr>
                                      <p:to>
                                        <p:strVal val="visible"/>
                                      </p:to>
                                    </p:set>
                                    <p:animRot by="21600000">
                                      <p:cBhvr>
                                        <p:cTn id="191" dur="1" fill="hold">
                                          <p:stCondLst>
                                            <p:cond delay="0"/>
                                          </p:stCondLst>
                                        </p:cTn>
                                        <p:tgtEl>
                                          <p:spTgt spid="28"/>
                                        </p:tgtEl>
                                        <p:attrNameLst>
                                          <p:attrName>r</p:attrName>
                                        </p:attrNameLst>
                                      </p:cBhvr>
                                    </p:animRot>
                                    <p:animScale>
                                      <p:cBhvr>
                                        <p:cTn id="192" dur="582" fill="hold">
                                          <p:stCondLst>
                                            <p:cond delay="1"/>
                                          </p:stCondLst>
                                        </p:cTn>
                                        <p:tgtEl>
                                          <p:spTgt spid="28"/>
                                        </p:tgtEl>
                                      </p:cBhvr>
                                      <p:from x="0" y="0"/>
                                      <p:to x="100000" y="100000"/>
                                    </p:animScale>
                                    <p:animScale>
                                      <p:cBhvr>
                                        <p:cTn id="193" dur="1750" fill="hold">
                                          <p:stCondLst>
                                            <p:cond delay="1750"/>
                                          </p:stCondLst>
                                        </p:cTn>
                                        <p:tgtEl>
                                          <p:spTgt spid="28"/>
                                        </p:tgtEl>
                                      </p:cBhvr>
                                      <p:from x="100000" y="100000"/>
                                      <p:to x="50000" y="222000"/>
                                    </p:animScale>
                                    <p:animRot by="21600000" from="-2400000" to="0">
                                      <p:cBhvr>
                                        <p:cTn id="194" dur="1750" fill="hold">
                                          <p:stCondLst>
                                            <p:cond delay="1750"/>
                                          </p:stCondLst>
                                        </p:cTn>
                                        <p:tgtEl>
                                          <p:spTgt spid="28"/>
                                        </p:tgtEl>
                                        <p:attrNameLst>
                                          <p:attrName>r</p:attrName>
                                        </p:attrNameLst>
                                      </p:cBhvr>
                                    </p:animRot>
                                    <p:animEffect transition="out" filter="fade">
                                      <p:cBhvr>
                                        <p:cTn id="195" dur="583">
                                          <p:stCondLst>
                                            <p:cond delay="2917"/>
                                          </p:stCondLst>
                                        </p:cTn>
                                        <p:tgtEl>
                                          <p:spTgt spid="28"/>
                                        </p:tgtEl>
                                      </p:cBhvr>
                                    </p:animEffect>
                                    <p:set>
                                      <p:cBhvr>
                                        <p:cTn id="196" dur="1" fill="hold">
                                          <p:stCondLst>
                                            <p:cond delay="3499"/>
                                          </p:stCondLst>
                                        </p:cTn>
                                        <p:tgtEl>
                                          <p:spTgt spid="28"/>
                                        </p:tgtEl>
                                        <p:attrNameLst>
                                          <p:attrName>style.visibility</p:attrName>
                                        </p:attrNameLst>
                                      </p:cBhvr>
                                      <p:to>
                                        <p:strVal val="hidden"/>
                                      </p:to>
                                    </p:set>
                                  </p:childTnLst>
                                </p:cTn>
                              </p:par>
                              <p:par>
                                <p:cTn id="197" presetID="0" presetClass="entr" presetSubtype="0" decel="50000" fill="hold" nodeType="withEffect">
                                  <p:stCondLst>
                                    <p:cond delay="250"/>
                                  </p:stCondLst>
                                  <p:childTnLst>
                                    <p:set>
                                      <p:cBhvr>
                                        <p:cTn id="198" dur="1" fill="hold">
                                          <p:stCondLst>
                                            <p:cond delay="1"/>
                                          </p:stCondLst>
                                        </p:cTn>
                                        <p:tgtEl>
                                          <p:spTgt spid="29"/>
                                        </p:tgtEl>
                                        <p:attrNameLst>
                                          <p:attrName>style.visibility</p:attrName>
                                        </p:attrNameLst>
                                      </p:cBhvr>
                                      <p:to>
                                        <p:strVal val="visible"/>
                                      </p:to>
                                    </p:set>
                                    <p:animRot by="21600000">
                                      <p:cBhvr>
                                        <p:cTn id="199" dur="1" fill="hold">
                                          <p:stCondLst>
                                            <p:cond delay="0"/>
                                          </p:stCondLst>
                                        </p:cTn>
                                        <p:tgtEl>
                                          <p:spTgt spid="29"/>
                                        </p:tgtEl>
                                        <p:attrNameLst>
                                          <p:attrName>r</p:attrName>
                                        </p:attrNameLst>
                                      </p:cBhvr>
                                    </p:animRot>
                                    <p:animScale>
                                      <p:cBhvr>
                                        <p:cTn id="200" dur="582" fill="hold">
                                          <p:stCondLst>
                                            <p:cond delay="1"/>
                                          </p:stCondLst>
                                        </p:cTn>
                                        <p:tgtEl>
                                          <p:spTgt spid="29"/>
                                        </p:tgtEl>
                                      </p:cBhvr>
                                      <p:from x="0" y="0"/>
                                      <p:to x="100000" y="100000"/>
                                    </p:animScale>
                                    <p:animScale>
                                      <p:cBhvr>
                                        <p:cTn id="201" dur="1750" fill="hold">
                                          <p:stCondLst>
                                            <p:cond delay="1750"/>
                                          </p:stCondLst>
                                        </p:cTn>
                                        <p:tgtEl>
                                          <p:spTgt spid="29"/>
                                        </p:tgtEl>
                                      </p:cBhvr>
                                      <p:from x="100000" y="100000"/>
                                      <p:to x="50000" y="222000"/>
                                    </p:animScale>
                                    <p:animRot by="21600000" from="-2820000" to="0">
                                      <p:cBhvr>
                                        <p:cTn id="202" dur="1750" fill="hold">
                                          <p:stCondLst>
                                            <p:cond delay="1750"/>
                                          </p:stCondLst>
                                        </p:cTn>
                                        <p:tgtEl>
                                          <p:spTgt spid="29"/>
                                        </p:tgtEl>
                                        <p:attrNameLst>
                                          <p:attrName>r</p:attrName>
                                        </p:attrNameLst>
                                      </p:cBhvr>
                                    </p:animRot>
                                    <p:animEffect transition="out" filter="fade">
                                      <p:cBhvr>
                                        <p:cTn id="203" dur="583">
                                          <p:stCondLst>
                                            <p:cond delay="2917"/>
                                          </p:stCondLst>
                                        </p:cTn>
                                        <p:tgtEl>
                                          <p:spTgt spid="29"/>
                                        </p:tgtEl>
                                      </p:cBhvr>
                                    </p:animEffect>
                                    <p:set>
                                      <p:cBhvr>
                                        <p:cTn id="204" dur="1" fill="hold">
                                          <p:stCondLst>
                                            <p:cond delay="3499"/>
                                          </p:stCondLst>
                                        </p:cTn>
                                        <p:tgtEl>
                                          <p:spTgt spid="29"/>
                                        </p:tgtEl>
                                        <p:attrNameLst>
                                          <p:attrName>style.visibility</p:attrName>
                                        </p:attrNameLst>
                                      </p:cBhvr>
                                      <p:to>
                                        <p:strVal val="hidden"/>
                                      </p:to>
                                    </p:set>
                                  </p:childTnLst>
                                </p:cTn>
                              </p:par>
                              <p:par>
                                <p:cTn id="205" presetID="0" presetClass="entr" presetSubtype="0" decel="50000" fill="hold" nodeType="withEffect">
                                  <p:stCondLst>
                                    <p:cond delay="15"/>
                                  </p:stCondLst>
                                  <p:childTnLst>
                                    <p:set>
                                      <p:cBhvr>
                                        <p:cTn id="206" dur="1" fill="hold">
                                          <p:stCondLst>
                                            <p:cond delay="1"/>
                                          </p:stCondLst>
                                        </p:cTn>
                                        <p:tgtEl>
                                          <p:spTgt spid="30"/>
                                        </p:tgtEl>
                                        <p:attrNameLst>
                                          <p:attrName>style.visibility</p:attrName>
                                        </p:attrNameLst>
                                      </p:cBhvr>
                                      <p:to>
                                        <p:strVal val="visible"/>
                                      </p:to>
                                    </p:set>
                                    <p:animRot by="21600000">
                                      <p:cBhvr>
                                        <p:cTn id="207" dur="1" fill="hold">
                                          <p:stCondLst>
                                            <p:cond delay="0"/>
                                          </p:stCondLst>
                                        </p:cTn>
                                        <p:tgtEl>
                                          <p:spTgt spid="30"/>
                                        </p:tgtEl>
                                        <p:attrNameLst>
                                          <p:attrName>r</p:attrName>
                                        </p:attrNameLst>
                                      </p:cBhvr>
                                    </p:animRot>
                                    <p:animScale>
                                      <p:cBhvr>
                                        <p:cTn id="208" dur="582" fill="hold">
                                          <p:stCondLst>
                                            <p:cond delay="1"/>
                                          </p:stCondLst>
                                        </p:cTn>
                                        <p:tgtEl>
                                          <p:spTgt spid="30"/>
                                        </p:tgtEl>
                                      </p:cBhvr>
                                      <p:from x="0" y="0"/>
                                      <p:to x="100000" y="100000"/>
                                    </p:animScale>
                                    <p:animScale>
                                      <p:cBhvr>
                                        <p:cTn id="209" dur="1750" fill="hold">
                                          <p:stCondLst>
                                            <p:cond delay="1750"/>
                                          </p:stCondLst>
                                        </p:cTn>
                                        <p:tgtEl>
                                          <p:spTgt spid="30"/>
                                        </p:tgtEl>
                                      </p:cBhvr>
                                      <p:from x="100000" y="100000"/>
                                      <p:to x="50000" y="222000"/>
                                    </p:animScale>
                                    <p:animRot by="21600000" from="-3600000" to="0">
                                      <p:cBhvr>
                                        <p:cTn id="210" dur="1750" fill="hold">
                                          <p:stCondLst>
                                            <p:cond delay="1750"/>
                                          </p:stCondLst>
                                        </p:cTn>
                                        <p:tgtEl>
                                          <p:spTgt spid="30"/>
                                        </p:tgtEl>
                                        <p:attrNameLst>
                                          <p:attrName>r</p:attrName>
                                        </p:attrNameLst>
                                      </p:cBhvr>
                                    </p:animRot>
                                    <p:animEffect transition="out" filter="fade">
                                      <p:cBhvr>
                                        <p:cTn id="211" dur="583">
                                          <p:stCondLst>
                                            <p:cond delay="2917"/>
                                          </p:stCondLst>
                                        </p:cTn>
                                        <p:tgtEl>
                                          <p:spTgt spid="30"/>
                                        </p:tgtEl>
                                      </p:cBhvr>
                                    </p:animEffect>
                                    <p:set>
                                      <p:cBhvr>
                                        <p:cTn id="212" dur="1" fill="hold">
                                          <p:stCondLst>
                                            <p:cond delay="3499"/>
                                          </p:stCondLst>
                                        </p:cTn>
                                        <p:tgtEl>
                                          <p:spTgt spid="30"/>
                                        </p:tgtEl>
                                        <p:attrNameLst>
                                          <p:attrName>style.visibility</p:attrName>
                                        </p:attrNameLst>
                                      </p:cBhvr>
                                      <p:to>
                                        <p:strVal val="hidden"/>
                                      </p:to>
                                    </p:set>
                                  </p:childTnLst>
                                </p:cTn>
                              </p:par>
                              <p:par>
                                <p:cTn id="213" presetID="23" presetClass="entr" presetSubtype="528" fill="hold" grpId="0" nodeType="withEffect">
                                  <p:stCondLst>
                                    <p:cond delay="15"/>
                                  </p:stCondLst>
                                  <p:childTnLst>
                                    <p:set>
                                      <p:cBhvr>
                                        <p:cTn id="214" dur="1" fill="hold">
                                          <p:stCondLst>
                                            <p:cond delay="0"/>
                                          </p:stCondLst>
                                        </p:cTn>
                                        <p:tgtEl>
                                          <p:spTgt spid="31"/>
                                        </p:tgtEl>
                                        <p:attrNameLst>
                                          <p:attrName>style.visibility</p:attrName>
                                        </p:attrNameLst>
                                      </p:cBhvr>
                                      <p:to>
                                        <p:strVal val="visible"/>
                                      </p:to>
                                    </p:set>
                                    <p:anim calcmode="lin" valueType="num">
                                      <p:cBhvr>
                                        <p:cTn id="215" dur="500" fill="hold"/>
                                        <p:tgtEl>
                                          <p:spTgt spid="31"/>
                                        </p:tgtEl>
                                        <p:attrNameLst>
                                          <p:attrName>ppt_w</p:attrName>
                                        </p:attrNameLst>
                                      </p:cBhvr>
                                      <p:tavLst>
                                        <p:tav tm="0">
                                          <p:val>
                                            <p:fltVal val="0"/>
                                          </p:val>
                                        </p:tav>
                                        <p:tav tm="100000">
                                          <p:val>
                                            <p:strVal val="#ppt_w"/>
                                          </p:val>
                                        </p:tav>
                                      </p:tavLst>
                                    </p:anim>
                                    <p:anim calcmode="lin" valueType="num">
                                      <p:cBhvr>
                                        <p:cTn id="216" dur="500" fill="hold"/>
                                        <p:tgtEl>
                                          <p:spTgt spid="31"/>
                                        </p:tgtEl>
                                        <p:attrNameLst>
                                          <p:attrName>ppt_h</p:attrName>
                                        </p:attrNameLst>
                                      </p:cBhvr>
                                      <p:tavLst>
                                        <p:tav tm="0">
                                          <p:val>
                                            <p:fltVal val="0"/>
                                          </p:val>
                                        </p:tav>
                                        <p:tav tm="100000">
                                          <p:val>
                                            <p:strVal val="#ppt_h"/>
                                          </p:val>
                                        </p:tav>
                                      </p:tavLst>
                                    </p:anim>
                                    <p:anim calcmode="lin" valueType="num">
                                      <p:cBhvr>
                                        <p:cTn id="217" dur="500" fill="hold"/>
                                        <p:tgtEl>
                                          <p:spTgt spid="31"/>
                                        </p:tgtEl>
                                        <p:attrNameLst>
                                          <p:attrName>ppt_x</p:attrName>
                                        </p:attrNameLst>
                                      </p:cBhvr>
                                      <p:tavLst>
                                        <p:tav tm="0">
                                          <p:val>
                                            <p:fltVal val="0.5"/>
                                          </p:val>
                                        </p:tav>
                                        <p:tav tm="100000">
                                          <p:val>
                                            <p:strVal val="#ppt_x"/>
                                          </p:val>
                                        </p:tav>
                                      </p:tavLst>
                                    </p:anim>
                                    <p:anim calcmode="lin" valueType="num">
                                      <p:cBhvr>
                                        <p:cTn id="218" dur="500" fill="hold"/>
                                        <p:tgtEl>
                                          <p:spTgt spid="31"/>
                                        </p:tgtEl>
                                        <p:attrNameLst>
                                          <p:attrName>ppt_y</p:attrName>
                                        </p:attrNameLst>
                                      </p:cBhvr>
                                      <p:tavLst>
                                        <p:tav tm="0">
                                          <p:val>
                                            <p:fltVal val="0.5"/>
                                          </p:val>
                                        </p:tav>
                                        <p:tav tm="100000">
                                          <p:val>
                                            <p:strVal val="#ppt_y"/>
                                          </p:val>
                                        </p:tav>
                                      </p:tavLst>
                                    </p:anim>
                                  </p:childTnLst>
                                </p:cTn>
                              </p:par>
                              <p:par>
                                <p:cTn id="219" presetID="23" presetClass="entr" presetSubtype="528" fill="hold" grpId="0" nodeType="withEffect">
                                  <p:stCondLst>
                                    <p:cond delay="15"/>
                                  </p:stCondLst>
                                  <p:childTnLst>
                                    <p:set>
                                      <p:cBhvr>
                                        <p:cTn id="220" dur="1" fill="hold">
                                          <p:stCondLst>
                                            <p:cond delay="0"/>
                                          </p:stCondLst>
                                        </p:cTn>
                                        <p:tgtEl>
                                          <p:spTgt spid="32"/>
                                        </p:tgtEl>
                                        <p:attrNameLst>
                                          <p:attrName>style.visibility</p:attrName>
                                        </p:attrNameLst>
                                      </p:cBhvr>
                                      <p:to>
                                        <p:strVal val="visible"/>
                                      </p:to>
                                    </p:set>
                                    <p:anim calcmode="lin" valueType="num">
                                      <p:cBhvr>
                                        <p:cTn id="221" dur="500" fill="hold"/>
                                        <p:tgtEl>
                                          <p:spTgt spid="32"/>
                                        </p:tgtEl>
                                        <p:attrNameLst>
                                          <p:attrName>ppt_w</p:attrName>
                                        </p:attrNameLst>
                                      </p:cBhvr>
                                      <p:tavLst>
                                        <p:tav tm="0">
                                          <p:val>
                                            <p:fltVal val="0"/>
                                          </p:val>
                                        </p:tav>
                                        <p:tav tm="100000">
                                          <p:val>
                                            <p:strVal val="#ppt_w"/>
                                          </p:val>
                                        </p:tav>
                                      </p:tavLst>
                                    </p:anim>
                                    <p:anim calcmode="lin" valueType="num">
                                      <p:cBhvr>
                                        <p:cTn id="222" dur="500" fill="hold"/>
                                        <p:tgtEl>
                                          <p:spTgt spid="32"/>
                                        </p:tgtEl>
                                        <p:attrNameLst>
                                          <p:attrName>ppt_h</p:attrName>
                                        </p:attrNameLst>
                                      </p:cBhvr>
                                      <p:tavLst>
                                        <p:tav tm="0">
                                          <p:val>
                                            <p:fltVal val="0"/>
                                          </p:val>
                                        </p:tav>
                                        <p:tav tm="100000">
                                          <p:val>
                                            <p:strVal val="#ppt_h"/>
                                          </p:val>
                                        </p:tav>
                                      </p:tavLst>
                                    </p:anim>
                                    <p:anim calcmode="lin" valueType="num">
                                      <p:cBhvr>
                                        <p:cTn id="223" dur="500" fill="hold"/>
                                        <p:tgtEl>
                                          <p:spTgt spid="32"/>
                                        </p:tgtEl>
                                        <p:attrNameLst>
                                          <p:attrName>ppt_x</p:attrName>
                                        </p:attrNameLst>
                                      </p:cBhvr>
                                      <p:tavLst>
                                        <p:tav tm="0">
                                          <p:val>
                                            <p:fltVal val="0.5"/>
                                          </p:val>
                                        </p:tav>
                                        <p:tav tm="100000">
                                          <p:val>
                                            <p:strVal val="#ppt_x"/>
                                          </p:val>
                                        </p:tav>
                                      </p:tavLst>
                                    </p:anim>
                                    <p:anim calcmode="lin" valueType="num">
                                      <p:cBhvr>
                                        <p:cTn id="224" dur="500" fill="hold"/>
                                        <p:tgtEl>
                                          <p:spTgt spid="32"/>
                                        </p:tgtEl>
                                        <p:attrNameLst>
                                          <p:attrName>ppt_y</p:attrName>
                                        </p:attrNameLst>
                                      </p:cBhvr>
                                      <p:tavLst>
                                        <p:tav tm="0">
                                          <p:val>
                                            <p:fltVal val="0.5"/>
                                          </p:val>
                                        </p:tav>
                                        <p:tav tm="100000">
                                          <p:val>
                                            <p:strVal val="#ppt_y"/>
                                          </p:val>
                                        </p:tav>
                                      </p:tavLst>
                                    </p:anim>
                                  </p:childTnLst>
                                </p:cTn>
                              </p:par>
                              <p:par>
                                <p:cTn id="225" presetID="23" presetClass="entr" presetSubtype="528" fill="hold" grpId="0" nodeType="withEffect">
                                  <p:stCondLst>
                                    <p:cond delay="15"/>
                                  </p:stCondLst>
                                  <p:childTnLst>
                                    <p:set>
                                      <p:cBhvr>
                                        <p:cTn id="226" dur="1" fill="hold">
                                          <p:stCondLst>
                                            <p:cond delay="0"/>
                                          </p:stCondLst>
                                        </p:cTn>
                                        <p:tgtEl>
                                          <p:spTgt spid="33"/>
                                        </p:tgtEl>
                                        <p:attrNameLst>
                                          <p:attrName>style.visibility</p:attrName>
                                        </p:attrNameLst>
                                      </p:cBhvr>
                                      <p:to>
                                        <p:strVal val="visible"/>
                                      </p:to>
                                    </p:set>
                                    <p:anim calcmode="lin" valueType="num">
                                      <p:cBhvr>
                                        <p:cTn id="227" dur="500" fill="hold"/>
                                        <p:tgtEl>
                                          <p:spTgt spid="33"/>
                                        </p:tgtEl>
                                        <p:attrNameLst>
                                          <p:attrName>ppt_w</p:attrName>
                                        </p:attrNameLst>
                                      </p:cBhvr>
                                      <p:tavLst>
                                        <p:tav tm="0">
                                          <p:val>
                                            <p:fltVal val="0"/>
                                          </p:val>
                                        </p:tav>
                                        <p:tav tm="100000">
                                          <p:val>
                                            <p:strVal val="#ppt_w"/>
                                          </p:val>
                                        </p:tav>
                                      </p:tavLst>
                                    </p:anim>
                                    <p:anim calcmode="lin" valueType="num">
                                      <p:cBhvr>
                                        <p:cTn id="228" dur="500" fill="hold"/>
                                        <p:tgtEl>
                                          <p:spTgt spid="33"/>
                                        </p:tgtEl>
                                        <p:attrNameLst>
                                          <p:attrName>ppt_h</p:attrName>
                                        </p:attrNameLst>
                                      </p:cBhvr>
                                      <p:tavLst>
                                        <p:tav tm="0">
                                          <p:val>
                                            <p:fltVal val="0"/>
                                          </p:val>
                                        </p:tav>
                                        <p:tav tm="100000">
                                          <p:val>
                                            <p:strVal val="#ppt_h"/>
                                          </p:val>
                                        </p:tav>
                                      </p:tavLst>
                                    </p:anim>
                                    <p:anim calcmode="lin" valueType="num">
                                      <p:cBhvr>
                                        <p:cTn id="229" dur="500" fill="hold"/>
                                        <p:tgtEl>
                                          <p:spTgt spid="33"/>
                                        </p:tgtEl>
                                        <p:attrNameLst>
                                          <p:attrName>ppt_x</p:attrName>
                                        </p:attrNameLst>
                                      </p:cBhvr>
                                      <p:tavLst>
                                        <p:tav tm="0">
                                          <p:val>
                                            <p:fltVal val="0.5"/>
                                          </p:val>
                                        </p:tav>
                                        <p:tav tm="100000">
                                          <p:val>
                                            <p:strVal val="#ppt_x"/>
                                          </p:val>
                                        </p:tav>
                                      </p:tavLst>
                                    </p:anim>
                                    <p:anim calcmode="lin" valueType="num">
                                      <p:cBhvr>
                                        <p:cTn id="230" dur="500" fill="hold"/>
                                        <p:tgtEl>
                                          <p:spTgt spid="33"/>
                                        </p:tgtEl>
                                        <p:attrNameLst>
                                          <p:attrName>ppt_y</p:attrName>
                                        </p:attrNameLst>
                                      </p:cBhvr>
                                      <p:tavLst>
                                        <p:tav tm="0">
                                          <p:val>
                                            <p:fltVal val="0.5"/>
                                          </p:val>
                                        </p:tav>
                                        <p:tav tm="100000">
                                          <p:val>
                                            <p:strVal val="#ppt_y"/>
                                          </p:val>
                                        </p:tav>
                                      </p:tavLst>
                                    </p:anim>
                                  </p:childTnLst>
                                </p:cTn>
                              </p:par>
                              <p:par>
                                <p:cTn id="231" presetID="23" presetClass="entr" presetSubtype="528" fill="hold" grpId="0" nodeType="withEffect">
                                  <p:stCondLst>
                                    <p:cond delay="15"/>
                                  </p:stCondLst>
                                  <p:childTnLst>
                                    <p:set>
                                      <p:cBhvr>
                                        <p:cTn id="232" dur="1" fill="hold">
                                          <p:stCondLst>
                                            <p:cond delay="0"/>
                                          </p:stCondLst>
                                        </p:cTn>
                                        <p:tgtEl>
                                          <p:spTgt spid="34"/>
                                        </p:tgtEl>
                                        <p:attrNameLst>
                                          <p:attrName>style.visibility</p:attrName>
                                        </p:attrNameLst>
                                      </p:cBhvr>
                                      <p:to>
                                        <p:strVal val="visible"/>
                                      </p:to>
                                    </p:set>
                                    <p:anim calcmode="lin" valueType="num">
                                      <p:cBhvr>
                                        <p:cTn id="233" dur="500" fill="hold"/>
                                        <p:tgtEl>
                                          <p:spTgt spid="34"/>
                                        </p:tgtEl>
                                        <p:attrNameLst>
                                          <p:attrName>ppt_w</p:attrName>
                                        </p:attrNameLst>
                                      </p:cBhvr>
                                      <p:tavLst>
                                        <p:tav tm="0">
                                          <p:val>
                                            <p:fltVal val="0"/>
                                          </p:val>
                                        </p:tav>
                                        <p:tav tm="100000">
                                          <p:val>
                                            <p:strVal val="#ppt_w"/>
                                          </p:val>
                                        </p:tav>
                                      </p:tavLst>
                                    </p:anim>
                                    <p:anim calcmode="lin" valueType="num">
                                      <p:cBhvr>
                                        <p:cTn id="234" dur="500" fill="hold"/>
                                        <p:tgtEl>
                                          <p:spTgt spid="34"/>
                                        </p:tgtEl>
                                        <p:attrNameLst>
                                          <p:attrName>ppt_h</p:attrName>
                                        </p:attrNameLst>
                                      </p:cBhvr>
                                      <p:tavLst>
                                        <p:tav tm="0">
                                          <p:val>
                                            <p:fltVal val="0"/>
                                          </p:val>
                                        </p:tav>
                                        <p:tav tm="100000">
                                          <p:val>
                                            <p:strVal val="#ppt_h"/>
                                          </p:val>
                                        </p:tav>
                                      </p:tavLst>
                                    </p:anim>
                                    <p:anim calcmode="lin" valueType="num">
                                      <p:cBhvr>
                                        <p:cTn id="235" dur="500" fill="hold"/>
                                        <p:tgtEl>
                                          <p:spTgt spid="34"/>
                                        </p:tgtEl>
                                        <p:attrNameLst>
                                          <p:attrName>ppt_x</p:attrName>
                                        </p:attrNameLst>
                                      </p:cBhvr>
                                      <p:tavLst>
                                        <p:tav tm="0">
                                          <p:val>
                                            <p:fltVal val="0.5"/>
                                          </p:val>
                                        </p:tav>
                                        <p:tav tm="100000">
                                          <p:val>
                                            <p:strVal val="#ppt_x"/>
                                          </p:val>
                                        </p:tav>
                                      </p:tavLst>
                                    </p:anim>
                                    <p:anim calcmode="lin" valueType="num">
                                      <p:cBhvr>
                                        <p:cTn id="236" dur="500" fill="hold"/>
                                        <p:tgtEl>
                                          <p:spTgt spid="34"/>
                                        </p:tgtEl>
                                        <p:attrNameLst>
                                          <p:attrName>ppt_y</p:attrName>
                                        </p:attrNameLst>
                                      </p:cBhvr>
                                      <p:tavLst>
                                        <p:tav tm="0">
                                          <p:val>
                                            <p:fltVal val="0.5"/>
                                          </p:val>
                                        </p:tav>
                                        <p:tav tm="100000">
                                          <p:val>
                                            <p:strVal val="#ppt_y"/>
                                          </p:val>
                                        </p:tav>
                                      </p:tavLst>
                                    </p:anim>
                                  </p:childTnLst>
                                </p:cTn>
                              </p:par>
                              <p:par>
                                <p:cTn id="237" presetID="23" presetClass="entr" presetSubtype="528" fill="hold" grpId="0" nodeType="withEffect">
                                  <p:stCondLst>
                                    <p:cond delay="15"/>
                                  </p:stCondLst>
                                  <p:childTnLst>
                                    <p:set>
                                      <p:cBhvr>
                                        <p:cTn id="238" dur="1" fill="hold">
                                          <p:stCondLst>
                                            <p:cond delay="0"/>
                                          </p:stCondLst>
                                        </p:cTn>
                                        <p:tgtEl>
                                          <p:spTgt spid="35"/>
                                        </p:tgtEl>
                                        <p:attrNameLst>
                                          <p:attrName>style.visibility</p:attrName>
                                        </p:attrNameLst>
                                      </p:cBhvr>
                                      <p:to>
                                        <p:strVal val="visible"/>
                                      </p:to>
                                    </p:set>
                                    <p:anim calcmode="lin" valueType="num">
                                      <p:cBhvr>
                                        <p:cTn id="239" dur="500" fill="hold"/>
                                        <p:tgtEl>
                                          <p:spTgt spid="35"/>
                                        </p:tgtEl>
                                        <p:attrNameLst>
                                          <p:attrName>ppt_w</p:attrName>
                                        </p:attrNameLst>
                                      </p:cBhvr>
                                      <p:tavLst>
                                        <p:tav tm="0">
                                          <p:val>
                                            <p:fltVal val="0"/>
                                          </p:val>
                                        </p:tav>
                                        <p:tav tm="100000">
                                          <p:val>
                                            <p:strVal val="#ppt_w"/>
                                          </p:val>
                                        </p:tav>
                                      </p:tavLst>
                                    </p:anim>
                                    <p:anim calcmode="lin" valueType="num">
                                      <p:cBhvr>
                                        <p:cTn id="240" dur="500" fill="hold"/>
                                        <p:tgtEl>
                                          <p:spTgt spid="35"/>
                                        </p:tgtEl>
                                        <p:attrNameLst>
                                          <p:attrName>ppt_h</p:attrName>
                                        </p:attrNameLst>
                                      </p:cBhvr>
                                      <p:tavLst>
                                        <p:tav tm="0">
                                          <p:val>
                                            <p:fltVal val="0"/>
                                          </p:val>
                                        </p:tav>
                                        <p:tav tm="100000">
                                          <p:val>
                                            <p:strVal val="#ppt_h"/>
                                          </p:val>
                                        </p:tav>
                                      </p:tavLst>
                                    </p:anim>
                                    <p:anim calcmode="lin" valueType="num">
                                      <p:cBhvr>
                                        <p:cTn id="241" dur="500" fill="hold"/>
                                        <p:tgtEl>
                                          <p:spTgt spid="35"/>
                                        </p:tgtEl>
                                        <p:attrNameLst>
                                          <p:attrName>ppt_x</p:attrName>
                                        </p:attrNameLst>
                                      </p:cBhvr>
                                      <p:tavLst>
                                        <p:tav tm="0">
                                          <p:val>
                                            <p:fltVal val="0.5"/>
                                          </p:val>
                                        </p:tav>
                                        <p:tav tm="100000">
                                          <p:val>
                                            <p:strVal val="#ppt_x"/>
                                          </p:val>
                                        </p:tav>
                                      </p:tavLst>
                                    </p:anim>
                                    <p:anim calcmode="lin" valueType="num">
                                      <p:cBhvr>
                                        <p:cTn id="242" dur="500" fill="hold"/>
                                        <p:tgtEl>
                                          <p:spTgt spid="35"/>
                                        </p:tgtEl>
                                        <p:attrNameLst>
                                          <p:attrName>ppt_y</p:attrName>
                                        </p:attrNameLst>
                                      </p:cBhvr>
                                      <p:tavLst>
                                        <p:tav tm="0">
                                          <p:val>
                                            <p:fltVal val="0.5"/>
                                          </p:val>
                                        </p:tav>
                                        <p:tav tm="100000">
                                          <p:val>
                                            <p:strVal val="#ppt_y"/>
                                          </p:val>
                                        </p:tav>
                                      </p:tavLst>
                                    </p:anim>
                                  </p:childTnLst>
                                </p:cTn>
                              </p:par>
                              <p:par>
                                <p:cTn id="243" presetID="23" presetClass="entr" presetSubtype="528" fill="hold" grpId="0" nodeType="withEffect">
                                  <p:stCondLst>
                                    <p:cond delay="15"/>
                                  </p:stCondLst>
                                  <p:childTnLst>
                                    <p:set>
                                      <p:cBhvr>
                                        <p:cTn id="244" dur="1" fill="hold">
                                          <p:stCondLst>
                                            <p:cond delay="0"/>
                                          </p:stCondLst>
                                        </p:cTn>
                                        <p:tgtEl>
                                          <p:spTgt spid="36"/>
                                        </p:tgtEl>
                                        <p:attrNameLst>
                                          <p:attrName>style.visibility</p:attrName>
                                        </p:attrNameLst>
                                      </p:cBhvr>
                                      <p:to>
                                        <p:strVal val="visible"/>
                                      </p:to>
                                    </p:set>
                                    <p:anim calcmode="lin" valueType="num">
                                      <p:cBhvr>
                                        <p:cTn id="245" dur="500" fill="hold"/>
                                        <p:tgtEl>
                                          <p:spTgt spid="36"/>
                                        </p:tgtEl>
                                        <p:attrNameLst>
                                          <p:attrName>ppt_w</p:attrName>
                                        </p:attrNameLst>
                                      </p:cBhvr>
                                      <p:tavLst>
                                        <p:tav tm="0">
                                          <p:val>
                                            <p:fltVal val="0"/>
                                          </p:val>
                                        </p:tav>
                                        <p:tav tm="100000">
                                          <p:val>
                                            <p:strVal val="#ppt_w"/>
                                          </p:val>
                                        </p:tav>
                                      </p:tavLst>
                                    </p:anim>
                                    <p:anim calcmode="lin" valueType="num">
                                      <p:cBhvr>
                                        <p:cTn id="246" dur="500" fill="hold"/>
                                        <p:tgtEl>
                                          <p:spTgt spid="36"/>
                                        </p:tgtEl>
                                        <p:attrNameLst>
                                          <p:attrName>ppt_h</p:attrName>
                                        </p:attrNameLst>
                                      </p:cBhvr>
                                      <p:tavLst>
                                        <p:tav tm="0">
                                          <p:val>
                                            <p:fltVal val="0"/>
                                          </p:val>
                                        </p:tav>
                                        <p:tav tm="100000">
                                          <p:val>
                                            <p:strVal val="#ppt_h"/>
                                          </p:val>
                                        </p:tav>
                                      </p:tavLst>
                                    </p:anim>
                                    <p:anim calcmode="lin" valueType="num">
                                      <p:cBhvr>
                                        <p:cTn id="247" dur="500" fill="hold"/>
                                        <p:tgtEl>
                                          <p:spTgt spid="36"/>
                                        </p:tgtEl>
                                        <p:attrNameLst>
                                          <p:attrName>ppt_x</p:attrName>
                                        </p:attrNameLst>
                                      </p:cBhvr>
                                      <p:tavLst>
                                        <p:tav tm="0">
                                          <p:val>
                                            <p:fltVal val="0.5"/>
                                          </p:val>
                                        </p:tav>
                                        <p:tav tm="100000">
                                          <p:val>
                                            <p:strVal val="#ppt_x"/>
                                          </p:val>
                                        </p:tav>
                                      </p:tavLst>
                                    </p:anim>
                                    <p:anim calcmode="lin" valueType="num">
                                      <p:cBhvr>
                                        <p:cTn id="248" dur="500" fill="hold"/>
                                        <p:tgtEl>
                                          <p:spTgt spid="36"/>
                                        </p:tgtEl>
                                        <p:attrNameLst>
                                          <p:attrName>ppt_y</p:attrName>
                                        </p:attrNameLst>
                                      </p:cBhvr>
                                      <p:tavLst>
                                        <p:tav tm="0">
                                          <p:val>
                                            <p:fltVal val="0.5"/>
                                          </p:val>
                                        </p:tav>
                                        <p:tav tm="100000">
                                          <p:val>
                                            <p:strVal val="#ppt_y"/>
                                          </p:val>
                                        </p:tav>
                                      </p:tavLst>
                                    </p:anim>
                                  </p:childTnLst>
                                </p:cTn>
                              </p:par>
                              <p:par>
                                <p:cTn id="249" presetID="23" presetClass="entr" presetSubtype="528" fill="hold" grpId="0" nodeType="withEffect">
                                  <p:stCondLst>
                                    <p:cond delay="15"/>
                                  </p:stCondLst>
                                  <p:childTnLst>
                                    <p:set>
                                      <p:cBhvr>
                                        <p:cTn id="250" dur="1" fill="hold">
                                          <p:stCondLst>
                                            <p:cond delay="0"/>
                                          </p:stCondLst>
                                        </p:cTn>
                                        <p:tgtEl>
                                          <p:spTgt spid="37"/>
                                        </p:tgtEl>
                                        <p:attrNameLst>
                                          <p:attrName>style.visibility</p:attrName>
                                        </p:attrNameLst>
                                      </p:cBhvr>
                                      <p:to>
                                        <p:strVal val="visible"/>
                                      </p:to>
                                    </p:set>
                                    <p:anim calcmode="lin" valueType="num">
                                      <p:cBhvr>
                                        <p:cTn id="251" dur="500" fill="hold"/>
                                        <p:tgtEl>
                                          <p:spTgt spid="37"/>
                                        </p:tgtEl>
                                        <p:attrNameLst>
                                          <p:attrName>ppt_w</p:attrName>
                                        </p:attrNameLst>
                                      </p:cBhvr>
                                      <p:tavLst>
                                        <p:tav tm="0">
                                          <p:val>
                                            <p:fltVal val="0"/>
                                          </p:val>
                                        </p:tav>
                                        <p:tav tm="100000">
                                          <p:val>
                                            <p:strVal val="#ppt_w"/>
                                          </p:val>
                                        </p:tav>
                                      </p:tavLst>
                                    </p:anim>
                                    <p:anim calcmode="lin" valueType="num">
                                      <p:cBhvr>
                                        <p:cTn id="252" dur="500" fill="hold"/>
                                        <p:tgtEl>
                                          <p:spTgt spid="37"/>
                                        </p:tgtEl>
                                        <p:attrNameLst>
                                          <p:attrName>ppt_h</p:attrName>
                                        </p:attrNameLst>
                                      </p:cBhvr>
                                      <p:tavLst>
                                        <p:tav tm="0">
                                          <p:val>
                                            <p:fltVal val="0"/>
                                          </p:val>
                                        </p:tav>
                                        <p:tav tm="100000">
                                          <p:val>
                                            <p:strVal val="#ppt_h"/>
                                          </p:val>
                                        </p:tav>
                                      </p:tavLst>
                                    </p:anim>
                                    <p:anim calcmode="lin" valueType="num">
                                      <p:cBhvr>
                                        <p:cTn id="253" dur="500" fill="hold"/>
                                        <p:tgtEl>
                                          <p:spTgt spid="37"/>
                                        </p:tgtEl>
                                        <p:attrNameLst>
                                          <p:attrName>ppt_x</p:attrName>
                                        </p:attrNameLst>
                                      </p:cBhvr>
                                      <p:tavLst>
                                        <p:tav tm="0">
                                          <p:val>
                                            <p:fltVal val="0.5"/>
                                          </p:val>
                                        </p:tav>
                                        <p:tav tm="100000">
                                          <p:val>
                                            <p:strVal val="#ppt_x"/>
                                          </p:val>
                                        </p:tav>
                                      </p:tavLst>
                                    </p:anim>
                                    <p:anim calcmode="lin" valueType="num">
                                      <p:cBhvr>
                                        <p:cTn id="254" dur="500" fill="hold"/>
                                        <p:tgtEl>
                                          <p:spTgt spid="37"/>
                                        </p:tgtEl>
                                        <p:attrNameLst>
                                          <p:attrName>ppt_y</p:attrName>
                                        </p:attrNameLst>
                                      </p:cBhvr>
                                      <p:tavLst>
                                        <p:tav tm="0">
                                          <p:val>
                                            <p:fltVal val="0.5"/>
                                          </p:val>
                                        </p:tav>
                                        <p:tav tm="100000">
                                          <p:val>
                                            <p:strVal val="#ppt_y"/>
                                          </p:val>
                                        </p:tav>
                                      </p:tavLst>
                                    </p:anim>
                                  </p:childTnLst>
                                </p:cTn>
                              </p:par>
                              <p:par>
                                <p:cTn id="255" presetID="23" presetClass="entr" presetSubtype="528" fill="hold" grpId="0" nodeType="withEffect">
                                  <p:stCondLst>
                                    <p:cond delay="15"/>
                                  </p:stCondLst>
                                  <p:childTnLst>
                                    <p:set>
                                      <p:cBhvr>
                                        <p:cTn id="256" dur="1" fill="hold">
                                          <p:stCondLst>
                                            <p:cond delay="0"/>
                                          </p:stCondLst>
                                        </p:cTn>
                                        <p:tgtEl>
                                          <p:spTgt spid="38"/>
                                        </p:tgtEl>
                                        <p:attrNameLst>
                                          <p:attrName>style.visibility</p:attrName>
                                        </p:attrNameLst>
                                      </p:cBhvr>
                                      <p:to>
                                        <p:strVal val="visible"/>
                                      </p:to>
                                    </p:set>
                                    <p:anim calcmode="lin" valueType="num">
                                      <p:cBhvr>
                                        <p:cTn id="257" dur="500" fill="hold"/>
                                        <p:tgtEl>
                                          <p:spTgt spid="38"/>
                                        </p:tgtEl>
                                        <p:attrNameLst>
                                          <p:attrName>ppt_w</p:attrName>
                                        </p:attrNameLst>
                                      </p:cBhvr>
                                      <p:tavLst>
                                        <p:tav tm="0">
                                          <p:val>
                                            <p:fltVal val="0"/>
                                          </p:val>
                                        </p:tav>
                                        <p:tav tm="100000">
                                          <p:val>
                                            <p:strVal val="#ppt_w"/>
                                          </p:val>
                                        </p:tav>
                                      </p:tavLst>
                                    </p:anim>
                                    <p:anim calcmode="lin" valueType="num">
                                      <p:cBhvr>
                                        <p:cTn id="258" dur="500" fill="hold"/>
                                        <p:tgtEl>
                                          <p:spTgt spid="38"/>
                                        </p:tgtEl>
                                        <p:attrNameLst>
                                          <p:attrName>ppt_h</p:attrName>
                                        </p:attrNameLst>
                                      </p:cBhvr>
                                      <p:tavLst>
                                        <p:tav tm="0">
                                          <p:val>
                                            <p:fltVal val="0"/>
                                          </p:val>
                                        </p:tav>
                                        <p:tav tm="100000">
                                          <p:val>
                                            <p:strVal val="#ppt_h"/>
                                          </p:val>
                                        </p:tav>
                                      </p:tavLst>
                                    </p:anim>
                                    <p:anim calcmode="lin" valueType="num">
                                      <p:cBhvr>
                                        <p:cTn id="259" dur="500" fill="hold"/>
                                        <p:tgtEl>
                                          <p:spTgt spid="38"/>
                                        </p:tgtEl>
                                        <p:attrNameLst>
                                          <p:attrName>ppt_x</p:attrName>
                                        </p:attrNameLst>
                                      </p:cBhvr>
                                      <p:tavLst>
                                        <p:tav tm="0">
                                          <p:val>
                                            <p:fltVal val="0.5"/>
                                          </p:val>
                                        </p:tav>
                                        <p:tav tm="100000">
                                          <p:val>
                                            <p:strVal val="#ppt_x"/>
                                          </p:val>
                                        </p:tav>
                                      </p:tavLst>
                                    </p:anim>
                                    <p:anim calcmode="lin" valueType="num">
                                      <p:cBhvr>
                                        <p:cTn id="260" dur="500" fill="hold"/>
                                        <p:tgtEl>
                                          <p:spTgt spid="38"/>
                                        </p:tgtEl>
                                        <p:attrNameLst>
                                          <p:attrName>ppt_y</p:attrName>
                                        </p:attrNameLst>
                                      </p:cBhvr>
                                      <p:tavLst>
                                        <p:tav tm="0">
                                          <p:val>
                                            <p:fltVal val="0.5"/>
                                          </p:val>
                                        </p:tav>
                                        <p:tav tm="100000">
                                          <p:val>
                                            <p:strVal val="#ppt_y"/>
                                          </p:val>
                                        </p:tav>
                                      </p:tavLst>
                                    </p:anim>
                                  </p:childTnLst>
                                </p:cTn>
                              </p:par>
                              <p:par>
                                <p:cTn id="261" presetID="23" presetClass="entr" presetSubtype="528" fill="hold" grpId="0" nodeType="withEffect">
                                  <p:stCondLst>
                                    <p:cond delay="15"/>
                                  </p:stCondLst>
                                  <p:childTnLst>
                                    <p:set>
                                      <p:cBhvr>
                                        <p:cTn id="262" dur="1" fill="hold">
                                          <p:stCondLst>
                                            <p:cond delay="0"/>
                                          </p:stCondLst>
                                        </p:cTn>
                                        <p:tgtEl>
                                          <p:spTgt spid="39"/>
                                        </p:tgtEl>
                                        <p:attrNameLst>
                                          <p:attrName>style.visibility</p:attrName>
                                        </p:attrNameLst>
                                      </p:cBhvr>
                                      <p:to>
                                        <p:strVal val="visible"/>
                                      </p:to>
                                    </p:set>
                                    <p:anim calcmode="lin" valueType="num">
                                      <p:cBhvr>
                                        <p:cTn id="263" dur="500" fill="hold"/>
                                        <p:tgtEl>
                                          <p:spTgt spid="39"/>
                                        </p:tgtEl>
                                        <p:attrNameLst>
                                          <p:attrName>ppt_w</p:attrName>
                                        </p:attrNameLst>
                                      </p:cBhvr>
                                      <p:tavLst>
                                        <p:tav tm="0">
                                          <p:val>
                                            <p:fltVal val="0"/>
                                          </p:val>
                                        </p:tav>
                                        <p:tav tm="100000">
                                          <p:val>
                                            <p:strVal val="#ppt_w"/>
                                          </p:val>
                                        </p:tav>
                                      </p:tavLst>
                                    </p:anim>
                                    <p:anim calcmode="lin" valueType="num">
                                      <p:cBhvr>
                                        <p:cTn id="264" dur="500" fill="hold"/>
                                        <p:tgtEl>
                                          <p:spTgt spid="39"/>
                                        </p:tgtEl>
                                        <p:attrNameLst>
                                          <p:attrName>ppt_h</p:attrName>
                                        </p:attrNameLst>
                                      </p:cBhvr>
                                      <p:tavLst>
                                        <p:tav tm="0">
                                          <p:val>
                                            <p:fltVal val="0"/>
                                          </p:val>
                                        </p:tav>
                                        <p:tav tm="100000">
                                          <p:val>
                                            <p:strVal val="#ppt_h"/>
                                          </p:val>
                                        </p:tav>
                                      </p:tavLst>
                                    </p:anim>
                                    <p:anim calcmode="lin" valueType="num">
                                      <p:cBhvr>
                                        <p:cTn id="265" dur="500" fill="hold"/>
                                        <p:tgtEl>
                                          <p:spTgt spid="39"/>
                                        </p:tgtEl>
                                        <p:attrNameLst>
                                          <p:attrName>ppt_x</p:attrName>
                                        </p:attrNameLst>
                                      </p:cBhvr>
                                      <p:tavLst>
                                        <p:tav tm="0">
                                          <p:val>
                                            <p:fltVal val="0.5"/>
                                          </p:val>
                                        </p:tav>
                                        <p:tav tm="100000">
                                          <p:val>
                                            <p:strVal val="#ppt_x"/>
                                          </p:val>
                                        </p:tav>
                                      </p:tavLst>
                                    </p:anim>
                                    <p:anim calcmode="lin" valueType="num">
                                      <p:cBhvr>
                                        <p:cTn id="266" dur="500" fill="hold"/>
                                        <p:tgtEl>
                                          <p:spTgt spid="39"/>
                                        </p:tgtEl>
                                        <p:attrNameLst>
                                          <p:attrName>ppt_y</p:attrName>
                                        </p:attrNameLst>
                                      </p:cBhvr>
                                      <p:tavLst>
                                        <p:tav tm="0">
                                          <p:val>
                                            <p:fltVal val="0.5"/>
                                          </p:val>
                                        </p:tav>
                                        <p:tav tm="100000">
                                          <p:val>
                                            <p:strVal val="#ppt_y"/>
                                          </p:val>
                                        </p:tav>
                                      </p:tavLst>
                                    </p:anim>
                                  </p:childTnLst>
                                </p:cTn>
                              </p:par>
                              <p:par>
                                <p:cTn id="267" presetID="23" presetClass="entr" presetSubtype="528" fill="hold" grpId="0" nodeType="withEffect">
                                  <p:stCondLst>
                                    <p:cond delay="15"/>
                                  </p:stCondLst>
                                  <p:childTnLst>
                                    <p:set>
                                      <p:cBhvr>
                                        <p:cTn id="268" dur="1" fill="hold">
                                          <p:stCondLst>
                                            <p:cond delay="0"/>
                                          </p:stCondLst>
                                        </p:cTn>
                                        <p:tgtEl>
                                          <p:spTgt spid="40"/>
                                        </p:tgtEl>
                                        <p:attrNameLst>
                                          <p:attrName>style.visibility</p:attrName>
                                        </p:attrNameLst>
                                      </p:cBhvr>
                                      <p:to>
                                        <p:strVal val="visible"/>
                                      </p:to>
                                    </p:set>
                                    <p:anim calcmode="lin" valueType="num">
                                      <p:cBhvr>
                                        <p:cTn id="269" dur="500" fill="hold"/>
                                        <p:tgtEl>
                                          <p:spTgt spid="40"/>
                                        </p:tgtEl>
                                        <p:attrNameLst>
                                          <p:attrName>ppt_w</p:attrName>
                                        </p:attrNameLst>
                                      </p:cBhvr>
                                      <p:tavLst>
                                        <p:tav tm="0">
                                          <p:val>
                                            <p:fltVal val="0"/>
                                          </p:val>
                                        </p:tav>
                                        <p:tav tm="100000">
                                          <p:val>
                                            <p:strVal val="#ppt_w"/>
                                          </p:val>
                                        </p:tav>
                                      </p:tavLst>
                                    </p:anim>
                                    <p:anim calcmode="lin" valueType="num">
                                      <p:cBhvr>
                                        <p:cTn id="270" dur="500" fill="hold"/>
                                        <p:tgtEl>
                                          <p:spTgt spid="40"/>
                                        </p:tgtEl>
                                        <p:attrNameLst>
                                          <p:attrName>ppt_h</p:attrName>
                                        </p:attrNameLst>
                                      </p:cBhvr>
                                      <p:tavLst>
                                        <p:tav tm="0">
                                          <p:val>
                                            <p:fltVal val="0"/>
                                          </p:val>
                                        </p:tav>
                                        <p:tav tm="100000">
                                          <p:val>
                                            <p:strVal val="#ppt_h"/>
                                          </p:val>
                                        </p:tav>
                                      </p:tavLst>
                                    </p:anim>
                                    <p:anim calcmode="lin" valueType="num">
                                      <p:cBhvr>
                                        <p:cTn id="271" dur="500" fill="hold"/>
                                        <p:tgtEl>
                                          <p:spTgt spid="40"/>
                                        </p:tgtEl>
                                        <p:attrNameLst>
                                          <p:attrName>ppt_x</p:attrName>
                                        </p:attrNameLst>
                                      </p:cBhvr>
                                      <p:tavLst>
                                        <p:tav tm="0">
                                          <p:val>
                                            <p:fltVal val="0.5"/>
                                          </p:val>
                                        </p:tav>
                                        <p:tav tm="100000">
                                          <p:val>
                                            <p:strVal val="#ppt_x"/>
                                          </p:val>
                                        </p:tav>
                                      </p:tavLst>
                                    </p:anim>
                                    <p:anim calcmode="lin" valueType="num">
                                      <p:cBhvr>
                                        <p:cTn id="272" dur="500" fill="hold"/>
                                        <p:tgtEl>
                                          <p:spTgt spid="40"/>
                                        </p:tgtEl>
                                        <p:attrNameLst>
                                          <p:attrName>ppt_y</p:attrName>
                                        </p:attrNameLst>
                                      </p:cBhvr>
                                      <p:tavLst>
                                        <p:tav tm="0">
                                          <p:val>
                                            <p:fltVal val="0.5"/>
                                          </p:val>
                                        </p:tav>
                                        <p:tav tm="100000">
                                          <p:val>
                                            <p:strVal val="#ppt_y"/>
                                          </p:val>
                                        </p:tav>
                                      </p:tavLst>
                                    </p:anim>
                                  </p:childTnLst>
                                </p:cTn>
                              </p:par>
                              <p:par>
                                <p:cTn id="273" presetID="23" presetClass="entr" presetSubtype="528" fill="hold" grpId="0" nodeType="withEffect">
                                  <p:stCondLst>
                                    <p:cond delay="15"/>
                                  </p:stCondLst>
                                  <p:childTnLst>
                                    <p:set>
                                      <p:cBhvr>
                                        <p:cTn id="274" dur="1" fill="hold">
                                          <p:stCondLst>
                                            <p:cond delay="0"/>
                                          </p:stCondLst>
                                        </p:cTn>
                                        <p:tgtEl>
                                          <p:spTgt spid="41"/>
                                        </p:tgtEl>
                                        <p:attrNameLst>
                                          <p:attrName>style.visibility</p:attrName>
                                        </p:attrNameLst>
                                      </p:cBhvr>
                                      <p:to>
                                        <p:strVal val="visible"/>
                                      </p:to>
                                    </p:set>
                                    <p:anim calcmode="lin" valueType="num">
                                      <p:cBhvr>
                                        <p:cTn id="275" dur="500" fill="hold"/>
                                        <p:tgtEl>
                                          <p:spTgt spid="41"/>
                                        </p:tgtEl>
                                        <p:attrNameLst>
                                          <p:attrName>ppt_w</p:attrName>
                                        </p:attrNameLst>
                                      </p:cBhvr>
                                      <p:tavLst>
                                        <p:tav tm="0">
                                          <p:val>
                                            <p:fltVal val="0"/>
                                          </p:val>
                                        </p:tav>
                                        <p:tav tm="100000">
                                          <p:val>
                                            <p:strVal val="#ppt_w"/>
                                          </p:val>
                                        </p:tav>
                                      </p:tavLst>
                                    </p:anim>
                                    <p:anim calcmode="lin" valueType="num">
                                      <p:cBhvr>
                                        <p:cTn id="276" dur="500" fill="hold"/>
                                        <p:tgtEl>
                                          <p:spTgt spid="41"/>
                                        </p:tgtEl>
                                        <p:attrNameLst>
                                          <p:attrName>ppt_h</p:attrName>
                                        </p:attrNameLst>
                                      </p:cBhvr>
                                      <p:tavLst>
                                        <p:tav tm="0">
                                          <p:val>
                                            <p:fltVal val="0"/>
                                          </p:val>
                                        </p:tav>
                                        <p:tav tm="100000">
                                          <p:val>
                                            <p:strVal val="#ppt_h"/>
                                          </p:val>
                                        </p:tav>
                                      </p:tavLst>
                                    </p:anim>
                                    <p:anim calcmode="lin" valueType="num">
                                      <p:cBhvr>
                                        <p:cTn id="277" dur="500" fill="hold"/>
                                        <p:tgtEl>
                                          <p:spTgt spid="41"/>
                                        </p:tgtEl>
                                        <p:attrNameLst>
                                          <p:attrName>ppt_x</p:attrName>
                                        </p:attrNameLst>
                                      </p:cBhvr>
                                      <p:tavLst>
                                        <p:tav tm="0">
                                          <p:val>
                                            <p:fltVal val="0.5"/>
                                          </p:val>
                                        </p:tav>
                                        <p:tav tm="100000">
                                          <p:val>
                                            <p:strVal val="#ppt_x"/>
                                          </p:val>
                                        </p:tav>
                                      </p:tavLst>
                                    </p:anim>
                                    <p:anim calcmode="lin" valueType="num">
                                      <p:cBhvr>
                                        <p:cTn id="278" dur="500" fill="hold"/>
                                        <p:tgtEl>
                                          <p:spTgt spid="41"/>
                                        </p:tgtEl>
                                        <p:attrNameLst>
                                          <p:attrName>ppt_y</p:attrName>
                                        </p:attrNameLst>
                                      </p:cBhvr>
                                      <p:tavLst>
                                        <p:tav tm="0">
                                          <p:val>
                                            <p:fltVal val="0.5"/>
                                          </p:val>
                                        </p:tav>
                                        <p:tav tm="100000">
                                          <p:val>
                                            <p:strVal val="#ppt_y"/>
                                          </p:val>
                                        </p:tav>
                                      </p:tavLst>
                                    </p:anim>
                                  </p:childTnLst>
                                </p:cTn>
                              </p:par>
                              <p:par>
                                <p:cTn id="279" presetID="23" presetClass="entr" presetSubtype="528" fill="hold" grpId="0" nodeType="withEffect">
                                  <p:stCondLst>
                                    <p:cond delay="15"/>
                                  </p:stCondLst>
                                  <p:childTnLst>
                                    <p:set>
                                      <p:cBhvr>
                                        <p:cTn id="280" dur="1" fill="hold">
                                          <p:stCondLst>
                                            <p:cond delay="0"/>
                                          </p:stCondLst>
                                        </p:cTn>
                                        <p:tgtEl>
                                          <p:spTgt spid="42"/>
                                        </p:tgtEl>
                                        <p:attrNameLst>
                                          <p:attrName>style.visibility</p:attrName>
                                        </p:attrNameLst>
                                      </p:cBhvr>
                                      <p:to>
                                        <p:strVal val="visible"/>
                                      </p:to>
                                    </p:set>
                                    <p:anim calcmode="lin" valueType="num">
                                      <p:cBhvr>
                                        <p:cTn id="281" dur="500" fill="hold"/>
                                        <p:tgtEl>
                                          <p:spTgt spid="42"/>
                                        </p:tgtEl>
                                        <p:attrNameLst>
                                          <p:attrName>ppt_w</p:attrName>
                                        </p:attrNameLst>
                                      </p:cBhvr>
                                      <p:tavLst>
                                        <p:tav tm="0">
                                          <p:val>
                                            <p:fltVal val="0"/>
                                          </p:val>
                                        </p:tav>
                                        <p:tav tm="100000">
                                          <p:val>
                                            <p:strVal val="#ppt_w"/>
                                          </p:val>
                                        </p:tav>
                                      </p:tavLst>
                                    </p:anim>
                                    <p:anim calcmode="lin" valueType="num">
                                      <p:cBhvr>
                                        <p:cTn id="282" dur="500" fill="hold"/>
                                        <p:tgtEl>
                                          <p:spTgt spid="42"/>
                                        </p:tgtEl>
                                        <p:attrNameLst>
                                          <p:attrName>ppt_h</p:attrName>
                                        </p:attrNameLst>
                                      </p:cBhvr>
                                      <p:tavLst>
                                        <p:tav tm="0">
                                          <p:val>
                                            <p:fltVal val="0"/>
                                          </p:val>
                                        </p:tav>
                                        <p:tav tm="100000">
                                          <p:val>
                                            <p:strVal val="#ppt_h"/>
                                          </p:val>
                                        </p:tav>
                                      </p:tavLst>
                                    </p:anim>
                                    <p:anim calcmode="lin" valueType="num">
                                      <p:cBhvr>
                                        <p:cTn id="283" dur="500" fill="hold"/>
                                        <p:tgtEl>
                                          <p:spTgt spid="42"/>
                                        </p:tgtEl>
                                        <p:attrNameLst>
                                          <p:attrName>ppt_x</p:attrName>
                                        </p:attrNameLst>
                                      </p:cBhvr>
                                      <p:tavLst>
                                        <p:tav tm="0">
                                          <p:val>
                                            <p:fltVal val="0.5"/>
                                          </p:val>
                                        </p:tav>
                                        <p:tav tm="100000">
                                          <p:val>
                                            <p:strVal val="#ppt_x"/>
                                          </p:val>
                                        </p:tav>
                                      </p:tavLst>
                                    </p:anim>
                                    <p:anim calcmode="lin" valueType="num">
                                      <p:cBhvr>
                                        <p:cTn id="284" dur="500" fill="hold"/>
                                        <p:tgtEl>
                                          <p:spTgt spid="42"/>
                                        </p:tgtEl>
                                        <p:attrNameLst>
                                          <p:attrName>ppt_y</p:attrName>
                                        </p:attrNameLst>
                                      </p:cBhvr>
                                      <p:tavLst>
                                        <p:tav tm="0">
                                          <p:val>
                                            <p:fltVal val="0.5"/>
                                          </p:val>
                                        </p:tav>
                                        <p:tav tm="100000">
                                          <p:val>
                                            <p:strVal val="#ppt_y"/>
                                          </p:val>
                                        </p:tav>
                                      </p:tavLst>
                                    </p:anim>
                                  </p:childTnLst>
                                </p:cTn>
                              </p:par>
                              <p:par>
                                <p:cTn id="285" presetID="23" presetClass="entr" presetSubtype="528" fill="hold" grpId="0" nodeType="withEffect">
                                  <p:stCondLst>
                                    <p:cond delay="15"/>
                                  </p:stCondLst>
                                  <p:childTnLst>
                                    <p:set>
                                      <p:cBhvr>
                                        <p:cTn id="286" dur="1" fill="hold">
                                          <p:stCondLst>
                                            <p:cond delay="0"/>
                                          </p:stCondLst>
                                        </p:cTn>
                                        <p:tgtEl>
                                          <p:spTgt spid="43"/>
                                        </p:tgtEl>
                                        <p:attrNameLst>
                                          <p:attrName>style.visibility</p:attrName>
                                        </p:attrNameLst>
                                      </p:cBhvr>
                                      <p:to>
                                        <p:strVal val="visible"/>
                                      </p:to>
                                    </p:set>
                                    <p:anim calcmode="lin" valueType="num">
                                      <p:cBhvr>
                                        <p:cTn id="287" dur="500" fill="hold"/>
                                        <p:tgtEl>
                                          <p:spTgt spid="43"/>
                                        </p:tgtEl>
                                        <p:attrNameLst>
                                          <p:attrName>ppt_w</p:attrName>
                                        </p:attrNameLst>
                                      </p:cBhvr>
                                      <p:tavLst>
                                        <p:tav tm="0">
                                          <p:val>
                                            <p:fltVal val="0"/>
                                          </p:val>
                                        </p:tav>
                                        <p:tav tm="100000">
                                          <p:val>
                                            <p:strVal val="#ppt_w"/>
                                          </p:val>
                                        </p:tav>
                                      </p:tavLst>
                                    </p:anim>
                                    <p:anim calcmode="lin" valueType="num">
                                      <p:cBhvr>
                                        <p:cTn id="288" dur="500" fill="hold"/>
                                        <p:tgtEl>
                                          <p:spTgt spid="43"/>
                                        </p:tgtEl>
                                        <p:attrNameLst>
                                          <p:attrName>ppt_h</p:attrName>
                                        </p:attrNameLst>
                                      </p:cBhvr>
                                      <p:tavLst>
                                        <p:tav tm="0">
                                          <p:val>
                                            <p:fltVal val="0"/>
                                          </p:val>
                                        </p:tav>
                                        <p:tav tm="100000">
                                          <p:val>
                                            <p:strVal val="#ppt_h"/>
                                          </p:val>
                                        </p:tav>
                                      </p:tavLst>
                                    </p:anim>
                                    <p:anim calcmode="lin" valueType="num">
                                      <p:cBhvr>
                                        <p:cTn id="289" dur="500" fill="hold"/>
                                        <p:tgtEl>
                                          <p:spTgt spid="43"/>
                                        </p:tgtEl>
                                        <p:attrNameLst>
                                          <p:attrName>ppt_x</p:attrName>
                                        </p:attrNameLst>
                                      </p:cBhvr>
                                      <p:tavLst>
                                        <p:tav tm="0">
                                          <p:val>
                                            <p:fltVal val="0.5"/>
                                          </p:val>
                                        </p:tav>
                                        <p:tav tm="100000">
                                          <p:val>
                                            <p:strVal val="#ppt_x"/>
                                          </p:val>
                                        </p:tav>
                                      </p:tavLst>
                                    </p:anim>
                                    <p:anim calcmode="lin" valueType="num">
                                      <p:cBhvr>
                                        <p:cTn id="290" dur="500" fill="hold"/>
                                        <p:tgtEl>
                                          <p:spTgt spid="43"/>
                                        </p:tgtEl>
                                        <p:attrNameLst>
                                          <p:attrName>ppt_y</p:attrName>
                                        </p:attrNameLst>
                                      </p:cBhvr>
                                      <p:tavLst>
                                        <p:tav tm="0">
                                          <p:val>
                                            <p:fltVal val="0.5"/>
                                          </p:val>
                                        </p:tav>
                                        <p:tav tm="100000">
                                          <p:val>
                                            <p:strVal val="#ppt_y"/>
                                          </p:val>
                                        </p:tav>
                                      </p:tavLst>
                                    </p:anim>
                                  </p:childTnLst>
                                </p:cTn>
                              </p:par>
                              <p:par>
                                <p:cTn id="291" presetID="23" presetClass="entr" presetSubtype="528" fill="hold" grpId="0" nodeType="withEffect">
                                  <p:stCondLst>
                                    <p:cond delay="15"/>
                                  </p:stCondLst>
                                  <p:childTnLst>
                                    <p:set>
                                      <p:cBhvr>
                                        <p:cTn id="292" dur="1" fill="hold">
                                          <p:stCondLst>
                                            <p:cond delay="0"/>
                                          </p:stCondLst>
                                        </p:cTn>
                                        <p:tgtEl>
                                          <p:spTgt spid="44"/>
                                        </p:tgtEl>
                                        <p:attrNameLst>
                                          <p:attrName>style.visibility</p:attrName>
                                        </p:attrNameLst>
                                      </p:cBhvr>
                                      <p:to>
                                        <p:strVal val="visible"/>
                                      </p:to>
                                    </p:set>
                                    <p:anim calcmode="lin" valueType="num">
                                      <p:cBhvr>
                                        <p:cTn id="293" dur="500" fill="hold"/>
                                        <p:tgtEl>
                                          <p:spTgt spid="44"/>
                                        </p:tgtEl>
                                        <p:attrNameLst>
                                          <p:attrName>ppt_w</p:attrName>
                                        </p:attrNameLst>
                                      </p:cBhvr>
                                      <p:tavLst>
                                        <p:tav tm="0">
                                          <p:val>
                                            <p:fltVal val="0"/>
                                          </p:val>
                                        </p:tav>
                                        <p:tav tm="100000">
                                          <p:val>
                                            <p:strVal val="#ppt_w"/>
                                          </p:val>
                                        </p:tav>
                                      </p:tavLst>
                                    </p:anim>
                                    <p:anim calcmode="lin" valueType="num">
                                      <p:cBhvr>
                                        <p:cTn id="294" dur="500" fill="hold"/>
                                        <p:tgtEl>
                                          <p:spTgt spid="44"/>
                                        </p:tgtEl>
                                        <p:attrNameLst>
                                          <p:attrName>ppt_h</p:attrName>
                                        </p:attrNameLst>
                                      </p:cBhvr>
                                      <p:tavLst>
                                        <p:tav tm="0">
                                          <p:val>
                                            <p:fltVal val="0"/>
                                          </p:val>
                                        </p:tav>
                                        <p:tav tm="100000">
                                          <p:val>
                                            <p:strVal val="#ppt_h"/>
                                          </p:val>
                                        </p:tav>
                                      </p:tavLst>
                                    </p:anim>
                                    <p:anim calcmode="lin" valueType="num">
                                      <p:cBhvr>
                                        <p:cTn id="295" dur="500" fill="hold"/>
                                        <p:tgtEl>
                                          <p:spTgt spid="44"/>
                                        </p:tgtEl>
                                        <p:attrNameLst>
                                          <p:attrName>ppt_x</p:attrName>
                                        </p:attrNameLst>
                                      </p:cBhvr>
                                      <p:tavLst>
                                        <p:tav tm="0">
                                          <p:val>
                                            <p:fltVal val="0.5"/>
                                          </p:val>
                                        </p:tav>
                                        <p:tav tm="100000">
                                          <p:val>
                                            <p:strVal val="#ppt_x"/>
                                          </p:val>
                                        </p:tav>
                                      </p:tavLst>
                                    </p:anim>
                                    <p:anim calcmode="lin" valueType="num">
                                      <p:cBhvr>
                                        <p:cTn id="296" dur="500" fill="hold"/>
                                        <p:tgtEl>
                                          <p:spTgt spid="44"/>
                                        </p:tgtEl>
                                        <p:attrNameLst>
                                          <p:attrName>ppt_y</p:attrName>
                                        </p:attrNameLst>
                                      </p:cBhvr>
                                      <p:tavLst>
                                        <p:tav tm="0">
                                          <p:val>
                                            <p:fltVal val="0.5"/>
                                          </p:val>
                                        </p:tav>
                                        <p:tav tm="100000">
                                          <p:val>
                                            <p:strVal val="#ppt_y"/>
                                          </p:val>
                                        </p:tav>
                                      </p:tavLst>
                                    </p:anim>
                                  </p:childTnLst>
                                </p:cTn>
                              </p:par>
                              <p:par>
                                <p:cTn id="297" presetID="23" presetClass="entr" presetSubtype="528" fill="hold" grpId="0" nodeType="withEffect">
                                  <p:stCondLst>
                                    <p:cond delay="15"/>
                                  </p:stCondLst>
                                  <p:childTnLst>
                                    <p:set>
                                      <p:cBhvr>
                                        <p:cTn id="298" dur="1" fill="hold">
                                          <p:stCondLst>
                                            <p:cond delay="0"/>
                                          </p:stCondLst>
                                        </p:cTn>
                                        <p:tgtEl>
                                          <p:spTgt spid="45"/>
                                        </p:tgtEl>
                                        <p:attrNameLst>
                                          <p:attrName>style.visibility</p:attrName>
                                        </p:attrNameLst>
                                      </p:cBhvr>
                                      <p:to>
                                        <p:strVal val="visible"/>
                                      </p:to>
                                    </p:set>
                                    <p:anim calcmode="lin" valueType="num">
                                      <p:cBhvr>
                                        <p:cTn id="299" dur="500" fill="hold"/>
                                        <p:tgtEl>
                                          <p:spTgt spid="45"/>
                                        </p:tgtEl>
                                        <p:attrNameLst>
                                          <p:attrName>ppt_w</p:attrName>
                                        </p:attrNameLst>
                                      </p:cBhvr>
                                      <p:tavLst>
                                        <p:tav tm="0">
                                          <p:val>
                                            <p:fltVal val="0"/>
                                          </p:val>
                                        </p:tav>
                                        <p:tav tm="100000">
                                          <p:val>
                                            <p:strVal val="#ppt_w"/>
                                          </p:val>
                                        </p:tav>
                                      </p:tavLst>
                                    </p:anim>
                                    <p:anim calcmode="lin" valueType="num">
                                      <p:cBhvr>
                                        <p:cTn id="300" dur="500" fill="hold"/>
                                        <p:tgtEl>
                                          <p:spTgt spid="45"/>
                                        </p:tgtEl>
                                        <p:attrNameLst>
                                          <p:attrName>ppt_h</p:attrName>
                                        </p:attrNameLst>
                                      </p:cBhvr>
                                      <p:tavLst>
                                        <p:tav tm="0">
                                          <p:val>
                                            <p:fltVal val="0"/>
                                          </p:val>
                                        </p:tav>
                                        <p:tav tm="100000">
                                          <p:val>
                                            <p:strVal val="#ppt_h"/>
                                          </p:val>
                                        </p:tav>
                                      </p:tavLst>
                                    </p:anim>
                                    <p:anim calcmode="lin" valueType="num">
                                      <p:cBhvr>
                                        <p:cTn id="301" dur="500" fill="hold"/>
                                        <p:tgtEl>
                                          <p:spTgt spid="45"/>
                                        </p:tgtEl>
                                        <p:attrNameLst>
                                          <p:attrName>ppt_x</p:attrName>
                                        </p:attrNameLst>
                                      </p:cBhvr>
                                      <p:tavLst>
                                        <p:tav tm="0">
                                          <p:val>
                                            <p:fltVal val="0.5"/>
                                          </p:val>
                                        </p:tav>
                                        <p:tav tm="100000">
                                          <p:val>
                                            <p:strVal val="#ppt_x"/>
                                          </p:val>
                                        </p:tav>
                                      </p:tavLst>
                                    </p:anim>
                                    <p:anim calcmode="lin" valueType="num">
                                      <p:cBhvr>
                                        <p:cTn id="302" dur="500" fill="hold"/>
                                        <p:tgtEl>
                                          <p:spTgt spid="45"/>
                                        </p:tgtEl>
                                        <p:attrNameLst>
                                          <p:attrName>ppt_y</p:attrName>
                                        </p:attrNameLst>
                                      </p:cBhvr>
                                      <p:tavLst>
                                        <p:tav tm="0">
                                          <p:val>
                                            <p:fltVal val="0.5"/>
                                          </p:val>
                                        </p:tav>
                                        <p:tav tm="100000">
                                          <p:val>
                                            <p:strVal val="#ppt_y"/>
                                          </p:val>
                                        </p:tav>
                                      </p:tavLst>
                                    </p:anim>
                                  </p:childTnLst>
                                </p:cTn>
                              </p:par>
                              <p:par>
                                <p:cTn id="303" presetID="2" presetClass="exit" presetSubtype="1" fill="hold" grpId="1" nodeType="withEffect">
                                  <p:stCondLst>
                                    <p:cond delay="1500"/>
                                  </p:stCondLst>
                                  <p:childTnLst>
                                    <p:anim calcmode="lin" valueType="num">
                                      <p:cBhvr additive="base">
                                        <p:cTn id="304" dur="500"/>
                                        <p:tgtEl>
                                          <p:spTgt spid="31"/>
                                        </p:tgtEl>
                                        <p:attrNameLst>
                                          <p:attrName>ppt_x</p:attrName>
                                        </p:attrNameLst>
                                      </p:cBhvr>
                                      <p:tavLst>
                                        <p:tav tm="0">
                                          <p:val>
                                            <p:strVal val="ppt_x"/>
                                          </p:val>
                                        </p:tav>
                                        <p:tav tm="100000">
                                          <p:val>
                                            <p:strVal val="ppt_x"/>
                                          </p:val>
                                        </p:tav>
                                      </p:tavLst>
                                    </p:anim>
                                    <p:anim calcmode="lin" valueType="num">
                                      <p:cBhvr additive="base">
                                        <p:cTn id="305" dur="500"/>
                                        <p:tgtEl>
                                          <p:spTgt spid="31"/>
                                        </p:tgtEl>
                                        <p:attrNameLst>
                                          <p:attrName>ppt_y</p:attrName>
                                        </p:attrNameLst>
                                      </p:cBhvr>
                                      <p:tavLst>
                                        <p:tav tm="0">
                                          <p:val>
                                            <p:strVal val="ppt_y"/>
                                          </p:val>
                                        </p:tav>
                                        <p:tav tm="100000">
                                          <p:val>
                                            <p:strVal val="0-ppt_h/2"/>
                                          </p:val>
                                        </p:tav>
                                      </p:tavLst>
                                    </p:anim>
                                    <p:set>
                                      <p:cBhvr>
                                        <p:cTn id="306" dur="1" fill="hold">
                                          <p:stCondLst>
                                            <p:cond delay="499"/>
                                          </p:stCondLst>
                                        </p:cTn>
                                        <p:tgtEl>
                                          <p:spTgt spid="31"/>
                                        </p:tgtEl>
                                        <p:attrNameLst>
                                          <p:attrName>style.visibility</p:attrName>
                                        </p:attrNameLst>
                                      </p:cBhvr>
                                      <p:to>
                                        <p:strVal val="hidden"/>
                                      </p:to>
                                    </p:set>
                                  </p:childTnLst>
                                </p:cTn>
                              </p:par>
                              <p:par>
                                <p:cTn id="307" presetID="2" presetClass="exit" presetSubtype="1" fill="hold" grpId="1" nodeType="withEffect">
                                  <p:stCondLst>
                                    <p:cond delay="1500"/>
                                  </p:stCondLst>
                                  <p:childTnLst>
                                    <p:anim calcmode="lin" valueType="num">
                                      <p:cBhvr additive="base">
                                        <p:cTn id="308" dur="500"/>
                                        <p:tgtEl>
                                          <p:spTgt spid="32"/>
                                        </p:tgtEl>
                                        <p:attrNameLst>
                                          <p:attrName>ppt_x</p:attrName>
                                        </p:attrNameLst>
                                      </p:cBhvr>
                                      <p:tavLst>
                                        <p:tav tm="0">
                                          <p:val>
                                            <p:strVal val="ppt_x"/>
                                          </p:val>
                                        </p:tav>
                                        <p:tav tm="100000">
                                          <p:val>
                                            <p:strVal val="ppt_x"/>
                                          </p:val>
                                        </p:tav>
                                      </p:tavLst>
                                    </p:anim>
                                    <p:anim calcmode="lin" valueType="num">
                                      <p:cBhvr additive="base">
                                        <p:cTn id="309" dur="500"/>
                                        <p:tgtEl>
                                          <p:spTgt spid="32"/>
                                        </p:tgtEl>
                                        <p:attrNameLst>
                                          <p:attrName>ppt_y</p:attrName>
                                        </p:attrNameLst>
                                      </p:cBhvr>
                                      <p:tavLst>
                                        <p:tav tm="0">
                                          <p:val>
                                            <p:strVal val="ppt_y"/>
                                          </p:val>
                                        </p:tav>
                                        <p:tav tm="100000">
                                          <p:val>
                                            <p:strVal val="0-ppt_h/2"/>
                                          </p:val>
                                        </p:tav>
                                      </p:tavLst>
                                    </p:anim>
                                    <p:set>
                                      <p:cBhvr>
                                        <p:cTn id="310" dur="1" fill="hold">
                                          <p:stCondLst>
                                            <p:cond delay="499"/>
                                          </p:stCondLst>
                                        </p:cTn>
                                        <p:tgtEl>
                                          <p:spTgt spid="32"/>
                                        </p:tgtEl>
                                        <p:attrNameLst>
                                          <p:attrName>style.visibility</p:attrName>
                                        </p:attrNameLst>
                                      </p:cBhvr>
                                      <p:to>
                                        <p:strVal val="hidden"/>
                                      </p:to>
                                    </p:set>
                                  </p:childTnLst>
                                </p:cTn>
                              </p:par>
                              <p:par>
                                <p:cTn id="311" presetID="2" presetClass="exit" presetSubtype="1" fill="hold" grpId="1" nodeType="withEffect">
                                  <p:stCondLst>
                                    <p:cond delay="1600"/>
                                  </p:stCondLst>
                                  <p:childTnLst>
                                    <p:anim calcmode="lin" valueType="num">
                                      <p:cBhvr additive="base">
                                        <p:cTn id="312" dur="500"/>
                                        <p:tgtEl>
                                          <p:spTgt spid="33"/>
                                        </p:tgtEl>
                                        <p:attrNameLst>
                                          <p:attrName>ppt_x</p:attrName>
                                        </p:attrNameLst>
                                      </p:cBhvr>
                                      <p:tavLst>
                                        <p:tav tm="0">
                                          <p:val>
                                            <p:strVal val="ppt_x"/>
                                          </p:val>
                                        </p:tav>
                                        <p:tav tm="100000">
                                          <p:val>
                                            <p:strVal val="ppt_x"/>
                                          </p:val>
                                        </p:tav>
                                      </p:tavLst>
                                    </p:anim>
                                    <p:anim calcmode="lin" valueType="num">
                                      <p:cBhvr additive="base">
                                        <p:cTn id="313" dur="500"/>
                                        <p:tgtEl>
                                          <p:spTgt spid="33"/>
                                        </p:tgtEl>
                                        <p:attrNameLst>
                                          <p:attrName>ppt_y</p:attrName>
                                        </p:attrNameLst>
                                      </p:cBhvr>
                                      <p:tavLst>
                                        <p:tav tm="0">
                                          <p:val>
                                            <p:strVal val="ppt_y"/>
                                          </p:val>
                                        </p:tav>
                                        <p:tav tm="100000">
                                          <p:val>
                                            <p:strVal val="0-ppt_h/2"/>
                                          </p:val>
                                        </p:tav>
                                      </p:tavLst>
                                    </p:anim>
                                    <p:set>
                                      <p:cBhvr>
                                        <p:cTn id="314" dur="1" fill="hold">
                                          <p:stCondLst>
                                            <p:cond delay="499"/>
                                          </p:stCondLst>
                                        </p:cTn>
                                        <p:tgtEl>
                                          <p:spTgt spid="33"/>
                                        </p:tgtEl>
                                        <p:attrNameLst>
                                          <p:attrName>style.visibility</p:attrName>
                                        </p:attrNameLst>
                                      </p:cBhvr>
                                      <p:to>
                                        <p:strVal val="hidden"/>
                                      </p:to>
                                    </p:set>
                                  </p:childTnLst>
                                </p:cTn>
                              </p:par>
                              <p:par>
                                <p:cTn id="315" presetID="2" presetClass="exit" presetSubtype="1" fill="hold" grpId="1" nodeType="withEffect">
                                  <p:stCondLst>
                                    <p:cond delay="1500"/>
                                  </p:stCondLst>
                                  <p:childTnLst>
                                    <p:anim calcmode="lin" valueType="num">
                                      <p:cBhvr additive="base">
                                        <p:cTn id="316" dur="500"/>
                                        <p:tgtEl>
                                          <p:spTgt spid="34"/>
                                        </p:tgtEl>
                                        <p:attrNameLst>
                                          <p:attrName>ppt_x</p:attrName>
                                        </p:attrNameLst>
                                      </p:cBhvr>
                                      <p:tavLst>
                                        <p:tav tm="0">
                                          <p:val>
                                            <p:strVal val="ppt_x"/>
                                          </p:val>
                                        </p:tav>
                                        <p:tav tm="100000">
                                          <p:val>
                                            <p:strVal val="ppt_x"/>
                                          </p:val>
                                        </p:tav>
                                      </p:tavLst>
                                    </p:anim>
                                    <p:anim calcmode="lin" valueType="num">
                                      <p:cBhvr additive="base">
                                        <p:cTn id="317" dur="500"/>
                                        <p:tgtEl>
                                          <p:spTgt spid="34"/>
                                        </p:tgtEl>
                                        <p:attrNameLst>
                                          <p:attrName>ppt_y</p:attrName>
                                        </p:attrNameLst>
                                      </p:cBhvr>
                                      <p:tavLst>
                                        <p:tav tm="0">
                                          <p:val>
                                            <p:strVal val="ppt_y"/>
                                          </p:val>
                                        </p:tav>
                                        <p:tav tm="100000">
                                          <p:val>
                                            <p:strVal val="0-ppt_h/2"/>
                                          </p:val>
                                        </p:tav>
                                      </p:tavLst>
                                    </p:anim>
                                    <p:set>
                                      <p:cBhvr>
                                        <p:cTn id="318" dur="1" fill="hold">
                                          <p:stCondLst>
                                            <p:cond delay="499"/>
                                          </p:stCondLst>
                                        </p:cTn>
                                        <p:tgtEl>
                                          <p:spTgt spid="34"/>
                                        </p:tgtEl>
                                        <p:attrNameLst>
                                          <p:attrName>style.visibility</p:attrName>
                                        </p:attrNameLst>
                                      </p:cBhvr>
                                      <p:to>
                                        <p:strVal val="hidden"/>
                                      </p:to>
                                    </p:set>
                                  </p:childTnLst>
                                </p:cTn>
                              </p:par>
                              <p:par>
                                <p:cTn id="319" presetID="2" presetClass="exit" presetSubtype="1" fill="hold" grpId="1" nodeType="withEffect">
                                  <p:stCondLst>
                                    <p:cond delay="1700"/>
                                  </p:stCondLst>
                                  <p:childTnLst>
                                    <p:anim calcmode="lin" valueType="num">
                                      <p:cBhvr additive="base">
                                        <p:cTn id="320" dur="500"/>
                                        <p:tgtEl>
                                          <p:spTgt spid="35"/>
                                        </p:tgtEl>
                                        <p:attrNameLst>
                                          <p:attrName>ppt_x</p:attrName>
                                        </p:attrNameLst>
                                      </p:cBhvr>
                                      <p:tavLst>
                                        <p:tav tm="0">
                                          <p:val>
                                            <p:strVal val="ppt_x"/>
                                          </p:val>
                                        </p:tav>
                                        <p:tav tm="100000">
                                          <p:val>
                                            <p:strVal val="ppt_x"/>
                                          </p:val>
                                        </p:tav>
                                      </p:tavLst>
                                    </p:anim>
                                    <p:anim calcmode="lin" valueType="num">
                                      <p:cBhvr additive="base">
                                        <p:cTn id="321" dur="500"/>
                                        <p:tgtEl>
                                          <p:spTgt spid="35"/>
                                        </p:tgtEl>
                                        <p:attrNameLst>
                                          <p:attrName>ppt_y</p:attrName>
                                        </p:attrNameLst>
                                      </p:cBhvr>
                                      <p:tavLst>
                                        <p:tav tm="0">
                                          <p:val>
                                            <p:strVal val="ppt_y"/>
                                          </p:val>
                                        </p:tav>
                                        <p:tav tm="100000">
                                          <p:val>
                                            <p:strVal val="0-ppt_h/2"/>
                                          </p:val>
                                        </p:tav>
                                      </p:tavLst>
                                    </p:anim>
                                    <p:set>
                                      <p:cBhvr>
                                        <p:cTn id="322" dur="1" fill="hold">
                                          <p:stCondLst>
                                            <p:cond delay="499"/>
                                          </p:stCondLst>
                                        </p:cTn>
                                        <p:tgtEl>
                                          <p:spTgt spid="35"/>
                                        </p:tgtEl>
                                        <p:attrNameLst>
                                          <p:attrName>style.visibility</p:attrName>
                                        </p:attrNameLst>
                                      </p:cBhvr>
                                      <p:to>
                                        <p:strVal val="hidden"/>
                                      </p:to>
                                    </p:set>
                                  </p:childTnLst>
                                </p:cTn>
                              </p:par>
                              <p:par>
                                <p:cTn id="323" presetID="2" presetClass="exit" presetSubtype="1" fill="hold" grpId="1" nodeType="withEffect">
                                  <p:stCondLst>
                                    <p:cond delay="1500"/>
                                  </p:stCondLst>
                                  <p:childTnLst>
                                    <p:anim calcmode="lin" valueType="num">
                                      <p:cBhvr additive="base">
                                        <p:cTn id="324" dur="500"/>
                                        <p:tgtEl>
                                          <p:spTgt spid="36"/>
                                        </p:tgtEl>
                                        <p:attrNameLst>
                                          <p:attrName>ppt_x</p:attrName>
                                        </p:attrNameLst>
                                      </p:cBhvr>
                                      <p:tavLst>
                                        <p:tav tm="0">
                                          <p:val>
                                            <p:strVal val="ppt_x"/>
                                          </p:val>
                                        </p:tav>
                                        <p:tav tm="100000">
                                          <p:val>
                                            <p:strVal val="ppt_x"/>
                                          </p:val>
                                        </p:tav>
                                      </p:tavLst>
                                    </p:anim>
                                    <p:anim calcmode="lin" valueType="num">
                                      <p:cBhvr additive="base">
                                        <p:cTn id="325" dur="500"/>
                                        <p:tgtEl>
                                          <p:spTgt spid="36"/>
                                        </p:tgtEl>
                                        <p:attrNameLst>
                                          <p:attrName>ppt_y</p:attrName>
                                        </p:attrNameLst>
                                      </p:cBhvr>
                                      <p:tavLst>
                                        <p:tav tm="0">
                                          <p:val>
                                            <p:strVal val="ppt_y"/>
                                          </p:val>
                                        </p:tav>
                                        <p:tav tm="100000">
                                          <p:val>
                                            <p:strVal val="0-ppt_h/2"/>
                                          </p:val>
                                        </p:tav>
                                      </p:tavLst>
                                    </p:anim>
                                    <p:set>
                                      <p:cBhvr>
                                        <p:cTn id="326" dur="1" fill="hold">
                                          <p:stCondLst>
                                            <p:cond delay="499"/>
                                          </p:stCondLst>
                                        </p:cTn>
                                        <p:tgtEl>
                                          <p:spTgt spid="36"/>
                                        </p:tgtEl>
                                        <p:attrNameLst>
                                          <p:attrName>style.visibility</p:attrName>
                                        </p:attrNameLst>
                                      </p:cBhvr>
                                      <p:to>
                                        <p:strVal val="hidden"/>
                                      </p:to>
                                    </p:set>
                                  </p:childTnLst>
                                </p:cTn>
                              </p:par>
                              <p:par>
                                <p:cTn id="327" presetID="2" presetClass="exit" presetSubtype="1" fill="hold" grpId="1" nodeType="withEffect">
                                  <p:stCondLst>
                                    <p:cond delay="1600"/>
                                  </p:stCondLst>
                                  <p:childTnLst>
                                    <p:anim calcmode="lin" valueType="num">
                                      <p:cBhvr additive="base">
                                        <p:cTn id="328" dur="500"/>
                                        <p:tgtEl>
                                          <p:spTgt spid="37"/>
                                        </p:tgtEl>
                                        <p:attrNameLst>
                                          <p:attrName>ppt_x</p:attrName>
                                        </p:attrNameLst>
                                      </p:cBhvr>
                                      <p:tavLst>
                                        <p:tav tm="0">
                                          <p:val>
                                            <p:strVal val="ppt_x"/>
                                          </p:val>
                                        </p:tav>
                                        <p:tav tm="100000">
                                          <p:val>
                                            <p:strVal val="ppt_x"/>
                                          </p:val>
                                        </p:tav>
                                      </p:tavLst>
                                    </p:anim>
                                    <p:anim calcmode="lin" valueType="num">
                                      <p:cBhvr additive="base">
                                        <p:cTn id="329" dur="500"/>
                                        <p:tgtEl>
                                          <p:spTgt spid="37"/>
                                        </p:tgtEl>
                                        <p:attrNameLst>
                                          <p:attrName>ppt_y</p:attrName>
                                        </p:attrNameLst>
                                      </p:cBhvr>
                                      <p:tavLst>
                                        <p:tav tm="0">
                                          <p:val>
                                            <p:strVal val="ppt_y"/>
                                          </p:val>
                                        </p:tav>
                                        <p:tav tm="100000">
                                          <p:val>
                                            <p:strVal val="0-ppt_h/2"/>
                                          </p:val>
                                        </p:tav>
                                      </p:tavLst>
                                    </p:anim>
                                    <p:set>
                                      <p:cBhvr>
                                        <p:cTn id="330" dur="1" fill="hold">
                                          <p:stCondLst>
                                            <p:cond delay="499"/>
                                          </p:stCondLst>
                                        </p:cTn>
                                        <p:tgtEl>
                                          <p:spTgt spid="37"/>
                                        </p:tgtEl>
                                        <p:attrNameLst>
                                          <p:attrName>style.visibility</p:attrName>
                                        </p:attrNameLst>
                                      </p:cBhvr>
                                      <p:to>
                                        <p:strVal val="hidden"/>
                                      </p:to>
                                    </p:set>
                                  </p:childTnLst>
                                </p:cTn>
                              </p:par>
                              <p:par>
                                <p:cTn id="331" presetID="2" presetClass="exit" presetSubtype="1" fill="hold" grpId="1" nodeType="withEffect">
                                  <p:stCondLst>
                                    <p:cond delay="1500"/>
                                  </p:stCondLst>
                                  <p:childTnLst>
                                    <p:anim calcmode="lin" valueType="num">
                                      <p:cBhvr additive="base">
                                        <p:cTn id="332" dur="500"/>
                                        <p:tgtEl>
                                          <p:spTgt spid="38"/>
                                        </p:tgtEl>
                                        <p:attrNameLst>
                                          <p:attrName>ppt_x</p:attrName>
                                        </p:attrNameLst>
                                      </p:cBhvr>
                                      <p:tavLst>
                                        <p:tav tm="0">
                                          <p:val>
                                            <p:strVal val="ppt_x"/>
                                          </p:val>
                                        </p:tav>
                                        <p:tav tm="100000">
                                          <p:val>
                                            <p:strVal val="ppt_x"/>
                                          </p:val>
                                        </p:tav>
                                      </p:tavLst>
                                    </p:anim>
                                    <p:anim calcmode="lin" valueType="num">
                                      <p:cBhvr additive="base">
                                        <p:cTn id="333" dur="500"/>
                                        <p:tgtEl>
                                          <p:spTgt spid="38"/>
                                        </p:tgtEl>
                                        <p:attrNameLst>
                                          <p:attrName>ppt_y</p:attrName>
                                        </p:attrNameLst>
                                      </p:cBhvr>
                                      <p:tavLst>
                                        <p:tav tm="0">
                                          <p:val>
                                            <p:strVal val="ppt_y"/>
                                          </p:val>
                                        </p:tav>
                                        <p:tav tm="100000">
                                          <p:val>
                                            <p:strVal val="0-ppt_h/2"/>
                                          </p:val>
                                        </p:tav>
                                      </p:tavLst>
                                    </p:anim>
                                    <p:set>
                                      <p:cBhvr>
                                        <p:cTn id="334" dur="1" fill="hold">
                                          <p:stCondLst>
                                            <p:cond delay="499"/>
                                          </p:stCondLst>
                                        </p:cTn>
                                        <p:tgtEl>
                                          <p:spTgt spid="38"/>
                                        </p:tgtEl>
                                        <p:attrNameLst>
                                          <p:attrName>style.visibility</p:attrName>
                                        </p:attrNameLst>
                                      </p:cBhvr>
                                      <p:to>
                                        <p:strVal val="hidden"/>
                                      </p:to>
                                    </p:set>
                                  </p:childTnLst>
                                </p:cTn>
                              </p:par>
                              <p:par>
                                <p:cTn id="335" presetID="2" presetClass="exit" presetSubtype="1" fill="hold" grpId="1" nodeType="withEffect">
                                  <p:stCondLst>
                                    <p:cond delay="1600"/>
                                  </p:stCondLst>
                                  <p:childTnLst>
                                    <p:anim calcmode="lin" valueType="num">
                                      <p:cBhvr additive="base">
                                        <p:cTn id="336" dur="500"/>
                                        <p:tgtEl>
                                          <p:spTgt spid="39"/>
                                        </p:tgtEl>
                                        <p:attrNameLst>
                                          <p:attrName>ppt_x</p:attrName>
                                        </p:attrNameLst>
                                      </p:cBhvr>
                                      <p:tavLst>
                                        <p:tav tm="0">
                                          <p:val>
                                            <p:strVal val="ppt_x"/>
                                          </p:val>
                                        </p:tav>
                                        <p:tav tm="100000">
                                          <p:val>
                                            <p:strVal val="ppt_x"/>
                                          </p:val>
                                        </p:tav>
                                      </p:tavLst>
                                    </p:anim>
                                    <p:anim calcmode="lin" valueType="num">
                                      <p:cBhvr additive="base">
                                        <p:cTn id="337" dur="500"/>
                                        <p:tgtEl>
                                          <p:spTgt spid="39"/>
                                        </p:tgtEl>
                                        <p:attrNameLst>
                                          <p:attrName>ppt_y</p:attrName>
                                        </p:attrNameLst>
                                      </p:cBhvr>
                                      <p:tavLst>
                                        <p:tav tm="0">
                                          <p:val>
                                            <p:strVal val="ppt_y"/>
                                          </p:val>
                                        </p:tav>
                                        <p:tav tm="100000">
                                          <p:val>
                                            <p:strVal val="0-ppt_h/2"/>
                                          </p:val>
                                        </p:tav>
                                      </p:tavLst>
                                    </p:anim>
                                    <p:set>
                                      <p:cBhvr>
                                        <p:cTn id="338" dur="1" fill="hold">
                                          <p:stCondLst>
                                            <p:cond delay="499"/>
                                          </p:stCondLst>
                                        </p:cTn>
                                        <p:tgtEl>
                                          <p:spTgt spid="39"/>
                                        </p:tgtEl>
                                        <p:attrNameLst>
                                          <p:attrName>style.visibility</p:attrName>
                                        </p:attrNameLst>
                                      </p:cBhvr>
                                      <p:to>
                                        <p:strVal val="hidden"/>
                                      </p:to>
                                    </p:set>
                                  </p:childTnLst>
                                </p:cTn>
                              </p:par>
                              <p:par>
                                <p:cTn id="339" presetID="2" presetClass="exit" presetSubtype="1" fill="hold" grpId="1" nodeType="withEffect">
                                  <p:stCondLst>
                                    <p:cond delay="1500"/>
                                  </p:stCondLst>
                                  <p:childTnLst>
                                    <p:anim calcmode="lin" valueType="num">
                                      <p:cBhvr additive="base">
                                        <p:cTn id="340" dur="500"/>
                                        <p:tgtEl>
                                          <p:spTgt spid="40"/>
                                        </p:tgtEl>
                                        <p:attrNameLst>
                                          <p:attrName>ppt_x</p:attrName>
                                        </p:attrNameLst>
                                      </p:cBhvr>
                                      <p:tavLst>
                                        <p:tav tm="0">
                                          <p:val>
                                            <p:strVal val="ppt_x"/>
                                          </p:val>
                                        </p:tav>
                                        <p:tav tm="100000">
                                          <p:val>
                                            <p:strVal val="ppt_x"/>
                                          </p:val>
                                        </p:tav>
                                      </p:tavLst>
                                    </p:anim>
                                    <p:anim calcmode="lin" valueType="num">
                                      <p:cBhvr additive="base">
                                        <p:cTn id="341" dur="500"/>
                                        <p:tgtEl>
                                          <p:spTgt spid="40"/>
                                        </p:tgtEl>
                                        <p:attrNameLst>
                                          <p:attrName>ppt_y</p:attrName>
                                        </p:attrNameLst>
                                      </p:cBhvr>
                                      <p:tavLst>
                                        <p:tav tm="0">
                                          <p:val>
                                            <p:strVal val="ppt_y"/>
                                          </p:val>
                                        </p:tav>
                                        <p:tav tm="100000">
                                          <p:val>
                                            <p:strVal val="0-ppt_h/2"/>
                                          </p:val>
                                        </p:tav>
                                      </p:tavLst>
                                    </p:anim>
                                    <p:set>
                                      <p:cBhvr>
                                        <p:cTn id="342" dur="1" fill="hold">
                                          <p:stCondLst>
                                            <p:cond delay="499"/>
                                          </p:stCondLst>
                                        </p:cTn>
                                        <p:tgtEl>
                                          <p:spTgt spid="40"/>
                                        </p:tgtEl>
                                        <p:attrNameLst>
                                          <p:attrName>style.visibility</p:attrName>
                                        </p:attrNameLst>
                                      </p:cBhvr>
                                      <p:to>
                                        <p:strVal val="hidden"/>
                                      </p:to>
                                    </p:set>
                                  </p:childTnLst>
                                </p:cTn>
                              </p:par>
                              <p:par>
                                <p:cTn id="343" presetID="2" presetClass="exit" presetSubtype="1" fill="hold" grpId="1" nodeType="withEffect">
                                  <p:stCondLst>
                                    <p:cond delay="1700"/>
                                  </p:stCondLst>
                                  <p:childTnLst>
                                    <p:anim calcmode="lin" valueType="num">
                                      <p:cBhvr additive="base">
                                        <p:cTn id="344" dur="500"/>
                                        <p:tgtEl>
                                          <p:spTgt spid="41"/>
                                        </p:tgtEl>
                                        <p:attrNameLst>
                                          <p:attrName>ppt_x</p:attrName>
                                        </p:attrNameLst>
                                      </p:cBhvr>
                                      <p:tavLst>
                                        <p:tav tm="0">
                                          <p:val>
                                            <p:strVal val="ppt_x"/>
                                          </p:val>
                                        </p:tav>
                                        <p:tav tm="100000">
                                          <p:val>
                                            <p:strVal val="ppt_x"/>
                                          </p:val>
                                        </p:tav>
                                      </p:tavLst>
                                    </p:anim>
                                    <p:anim calcmode="lin" valueType="num">
                                      <p:cBhvr additive="base">
                                        <p:cTn id="345" dur="500"/>
                                        <p:tgtEl>
                                          <p:spTgt spid="41"/>
                                        </p:tgtEl>
                                        <p:attrNameLst>
                                          <p:attrName>ppt_y</p:attrName>
                                        </p:attrNameLst>
                                      </p:cBhvr>
                                      <p:tavLst>
                                        <p:tav tm="0">
                                          <p:val>
                                            <p:strVal val="ppt_y"/>
                                          </p:val>
                                        </p:tav>
                                        <p:tav tm="100000">
                                          <p:val>
                                            <p:strVal val="0-ppt_h/2"/>
                                          </p:val>
                                        </p:tav>
                                      </p:tavLst>
                                    </p:anim>
                                    <p:set>
                                      <p:cBhvr>
                                        <p:cTn id="346" dur="1" fill="hold">
                                          <p:stCondLst>
                                            <p:cond delay="499"/>
                                          </p:stCondLst>
                                        </p:cTn>
                                        <p:tgtEl>
                                          <p:spTgt spid="41"/>
                                        </p:tgtEl>
                                        <p:attrNameLst>
                                          <p:attrName>style.visibility</p:attrName>
                                        </p:attrNameLst>
                                      </p:cBhvr>
                                      <p:to>
                                        <p:strVal val="hidden"/>
                                      </p:to>
                                    </p:set>
                                  </p:childTnLst>
                                </p:cTn>
                              </p:par>
                              <p:par>
                                <p:cTn id="347" presetID="2" presetClass="exit" presetSubtype="1" fill="hold" grpId="1" nodeType="withEffect">
                                  <p:stCondLst>
                                    <p:cond delay="1500"/>
                                  </p:stCondLst>
                                  <p:childTnLst>
                                    <p:anim calcmode="lin" valueType="num">
                                      <p:cBhvr additive="base">
                                        <p:cTn id="348" dur="500"/>
                                        <p:tgtEl>
                                          <p:spTgt spid="42"/>
                                        </p:tgtEl>
                                        <p:attrNameLst>
                                          <p:attrName>ppt_x</p:attrName>
                                        </p:attrNameLst>
                                      </p:cBhvr>
                                      <p:tavLst>
                                        <p:tav tm="0">
                                          <p:val>
                                            <p:strVal val="ppt_x"/>
                                          </p:val>
                                        </p:tav>
                                        <p:tav tm="100000">
                                          <p:val>
                                            <p:strVal val="ppt_x"/>
                                          </p:val>
                                        </p:tav>
                                      </p:tavLst>
                                    </p:anim>
                                    <p:anim calcmode="lin" valueType="num">
                                      <p:cBhvr additive="base">
                                        <p:cTn id="349" dur="500"/>
                                        <p:tgtEl>
                                          <p:spTgt spid="42"/>
                                        </p:tgtEl>
                                        <p:attrNameLst>
                                          <p:attrName>ppt_y</p:attrName>
                                        </p:attrNameLst>
                                      </p:cBhvr>
                                      <p:tavLst>
                                        <p:tav tm="0">
                                          <p:val>
                                            <p:strVal val="ppt_y"/>
                                          </p:val>
                                        </p:tav>
                                        <p:tav tm="100000">
                                          <p:val>
                                            <p:strVal val="0-ppt_h/2"/>
                                          </p:val>
                                        </p:tav>
                                      </p:tavLst>
                                    </p:anim>
                                    <p:set>
                                      <p:cBhvr>
                                        <p:cTn id="350" dur="1" fill="hold">
                                          <p:stCondLst>
                                            <p:cond delay="499"/>
                                          </p:stCondLst>
                                        </p:cTn>
                                        <p:tgtEl>
                                          <p:spTgt spid="42"/>
                                        </p:tgtEl>
                                        <p:attrNameLst>
                                          <p:attrName>style.visibility</p:attrName>
                                        </p:attrNameLst>
                                      </p:cBhvr>
                                      <p:to>
                                        <p:strVal val="hidden"/>
                                      </p:to>
                                    </p:set>
                                  </p:childTnLst>
                                </p:cTn>
                              </p:par>
                              <p:par>
                                <p:cTn id="351" presetID="2" presetClass="exit" presetSubtype="1" fill="hold" grpId="1" nodeType="withEffect">
                                  <p:stCondLst>
                                    <p:cond delay="1600"/>
                                  </p:stCondLst>
                                  <p:childTnLst>
                                    <p:anim calcmode="lin" valueType="num">
                                      <p:cBhvr additive="base">
                                        <p:cTn id="352" dur="500"/>
                                        <p:tgtEl>
                                          <p:spTgt spid="43"/>
                                        </p:tgtEl>
                                        <p:attrNameLst>
                                          <p:attrName>ppt_x</p:attrName>
                                        </p:attrNameLst>
                                      </p:cBhvr>
                                      <p:tavLst>
                                        <p:tav tm="0">
                                          <p:val>
                                            <p:strVal val="ppt_x"/>
                                          </p:val>
                                        </p:tav>
                                        <p:tav tm="100000">
                                          <p:val>
                                            <p:strVal val="ppt_x"/>
                                          </p:val>
                                        </p:tav>
                                      </p:tavLst>
                                    </p:anim>
                                    <p:anim calcmode="lin" valueType="num">
                                      <p:cBhvr additive="base">
                                        <p:cTn id="353" dur="500"/>
                                        <p:tgtEl>
                                          <p:spTgt spid="43"/>
                                        </p:tgtEl>
                                        <p:attrNameLst>
                                          <p:attrName>ppt_y</p:attrName>
                                        </p:attrNameLst>
                                      </p:cBhvr>
                                      <p:tavLst>
                                        <p:tav tm="0">
                                          <p:val>
                                            <p:strVal val="ppt_y"/>
                                          </p:val>
                                        </p:tav>
                                        <p:tav tm="100000">
                                          <p:val>
                                            <p:strVal val="0-ppt_h/2"/>
                                          </p:val>
                                        </p:tav>
                                      </p:tavLst>
                                    </p:anim>
                                    <p:set>
                                      <p:cBhvr>
                                        <p:cTn id="354" dur="1" fill="hold">
                                          <p:stCondLst>
                                            <p:cond delay="499"/>
                                          </p:stCondLst>
                                        </p:cTn>
                                        <p:tgtEl>
                                          <p:spTgt spid="43"/>
                                        </p:tgtEl>
                                        <p:attrNameLst>
                                          <p:attrName>style.visibility</p:attrName>
                                        </p:attrNameLst>
                                      </p:cBhvr>
                                      <p:to>
                                        <p:strVal val="hidden"/>
                                      </p:to>
                                    </p:set>
                                  </p:childTnLst>
                                </p:cTn>
                              </p:par>
                              <p:par>
                                <p:cTn id="355" presetID="2" presetClass="exit" presetSubtype="1" fill="hold" grpId="1" nodeType="withEffect">
                                  <p:stCondLst>
                                    <p:cond delay="1500"/>
                                  </p:stCondLst>
                                  <p:childTnLst>
                                    <p:anim calcmode="lin" valueType="num">
                                      <p:cBhvr additive="base">
                                        <p:cTn id="356" dur="500"/>
                                        <p:tgtEl>
                                          <p:spTgt spid="44"/>
                                        </p:tgtEl>
                                        <p:attrNameLst>
                                          <p:attrName>ppt_x</p:attrName>
                                        </p:attrNameLst>
                                      </p:cBhvr>
                                      <p:tavLst>
                                        <p:tav tm="0">
                                          <p:val>
                                            <p:strVal val="ppt_x"/>
                                          </p:val>
                                        </p:tav>
                                        <p:tav tm="100000">
                                          <p:val>
                                            <p:strVal val="ppt_x"/>
                                          </p:val>
                                        </p:tav>
                                      </p:tavLst>
                                    </p:anim>
                                    <p:anim calcmode="lin" valueType="num">
                                      <p:cBhvr additive="base">
                                        <p:cTn id="357" dur="500"/>
                                        <p:tgtEl>
                                          <p:spTgt spid="44"/>
                                        </p:tgtEl>
                                        <p:attrNameLst>
                                          <p:attrName>ppt_y</p:attrName>
                                        </p:attrNameLst>
                                      </p:cBhvr>
                                      <p:tavLst>
                                        <p:tav tm="0">
                                          <p:val>
                                            <p:strVal val="ppt_y"/>
                                          </p:val>
                                        </p:tav>
                                        <p:tav tm="100000">
                                          <p:val>
                                            <p:strVal val="0-ppt_h/2"/>
                                          </p:val>
                                        </p:tav>
                                      </p:tavLst>
                                    </p:anim>
                                    <p:set>
                                      <p:cBhvr>
                                        <p:cTn id="358" dur="1" fill="hold">
                                          <p:stCondLst>
                                            <p:cond delay="499"/>
                                          </p:stCondLst>
                                        </p:cTn>
                                        <p:tgtEl>
                                          <p:spTgt spid="44"/>
                                        </p:tgtEl>
                                        <p:attrNameLst>
                                          <p:attrName>style.visibility</p:attrName>
                                        </p:attrNameLst>
                                      </p:cBhvr>
                                      <p:to>
                                        <p:strVal val="hidden"/>
                                      </p:to>
                                    </p:set>
                                  </p:childTnLst>
                                </p:cTn>
                              </p:par>
                              <p:par>
                                <p:cTn id="359" presetID="2" presetClass="exit" presetSubtype="1" fill="hold" grpId="1" nodeType="withEffect">
                                  <p:stCondLst>
                                    <p:cond delay="1600"/>
                                  </p:stCondLst>
                                  <p:childTnLst>
                                    <p:anim calcmode="lin" valueType="num">
                                      <p:cBhvr additive="base">
                                        <p:cTn id="360" dur="500"/>
                                        <p:tgtEl>
                                          <p:spTgt spid="45"/>
                                        </p:tgtEl>
                                        <p:attrNameLst>
                                          <p:attrName>ppt_x</p:attrName>
                                        </p:attrNameLst>
                                      </p:cBhvr>
                                      <p:tavLst>
                                        <p:tav tm="0">
                                          <p:val>
                                            <p:strVal val="ppt_x"/>
                                          </p:val>
                                        </p:tav>
                                        <p:tav tm="100000">
                                          <p:val>
                                            <p:strVal val="ppt_x"/>
                                          </p:val>
                                        </p:tav>
                                      </p:tavLst>
                                    </p:anim>
                                    <p:anim calcmode="lin" valueType="num">
                                      <p:cBhvr additive="base">
                                        <p:cTn id="361" dur="500"/>
                                        <p:tgtEl>
                                          <p:spTgt spid="45"/>
                                        </p:tgtEl>
                                        <p:attrNameLst>
                                          <p:attrName>ppt_y</p:attrName>
                                        </p:attrNameLst>
                                      </p:cBhvr>
                                      <p:tavLst>
                                        <p:tav tm="0">
                                          <p:val>
                                            <p:strVal val="ppt_y"/>
                                          </p:val>
                                        </p:tav>
                                        <p:tav tm="100000">
                                          <p:val>
                                            <p:strVal val="0-ppt_h/2"/>
                                          </p:val>
                                        </p:tav>
                                      </p:tavLst>
                                    </p:anim>
                                    <p:set>
                                      <p:cBhvr>
                                        <p:cTn id="362" dur="1" fill="hold">
                                          <p:stCondLst>
                                            <p:cond delay="499"/>
                                          </p:stCondLst>
                                        </p:cTn>
                                        <p:tgtEl>
                                          <p:spTgt spid="45"/>
                                        </p:tgtEl>
                                        <p:attrNameLst>
                                          <p:attrName>style.visibility</p:attrName>
                                        </p:attrNameLst>
                                      </p:cBhvr>
                                      <p:to>
                                        <p:strVal val="hidden"/>
                                      </p:to>
                                    </p:set>
                                  </p:childTnLst>
                                </p:cTn>
                              </p:par>
                              <p:par>
                                <p:cTn id="363" presetID="11" presetClass="entr" presetSubtype="0" fill="hold" grpId="0" nodeType="withEffect">
                                  <p:stCondLst>
                                    <p:cond delay="3100"/>
                                  </p:stCondLst>
                                  <p:iterate type="lt">
                                    <p:tmPct val="98000"/>
                                  </p:iterate>
                                  <p:childTnLst>
                                    <p:set>
                                      <p:cBhvr>
                                        <p:cTn id="364" dur="80">
                                          <p:stCondLst>
                                            <p:cond delay="0"/>
                                          </p:stCondLst>
                                        </p:cTn>
                                        <p:tgtEl>
                                          <p:spTgt spid="49"/>
                                        </p:tgtEl>
                                        <p:attrNameLst>
                                          <p:attrName>style.visibility</p:attrName>
                                        </p:attrNameLst>
                                      </p:cBhvr>
                                      <p:to>
                                        <p:strVal val="visible"/>
                                      </p:to>
                                    </p:set>
                                  </p:childTnLst>
                                </p:cTn>
                              </p:par>
                              <p:par>
                                <p:cTn id="365" presetID="42" presetClass="path" presetSubtype="0" accel="100000" fill="hold" grpId="1" nodeType="withEffect">
                                  <p:stCondLst>
                                    <p:cond delay="3100"/>
                                  </p:stCondLst>
                                  <p:iterate type="lt">
                                    <p:tmPct val="0"/>
                                  </p:iterate>
                                  <p:childTnLst>
                                    <p:animMotion origin="layout" path="M 2.91667E-6 1.11111E-6 L 2.91667E-6 -0.32778 " pathEditMode="relative" ptsTypes="">
                                      <p:cBhvr>
                                        <p:cTn id="366" dur="700" fill="hold"/>
                                        <p:tgtEl>
                                          <p:spTgt spid="49"/>
                                        </p:tgtEl>
                                        <p:attrNameLst>
                                          <p:attrName>ppt_x</p:attrName>
                                          <p:attrName>ppt_y</p:attrName>
                                        </p:attrNameLst>
                                      </p:cBhvr>
                                    </p:animMotion>
                                  </p:childTnLst>
                                </p:cTn>
                              </p:par>
                              <p:par>
                                <p:cTn id="367" presetID="10" presetClass="exit" presetSubtype="0" fill="hold" grpId="2" nodeType="withEffect">
                                  <p:stCondLst>
                                    <p:cond delay="3200"/>
                                  </p:stCondLst>
                                  <p:iterate type="lt">
                                    <p:tmPct val="23333"/>
                                  </p:iterate>
                                  <p:childTnLst>
                                    <p:animEffect transition="out" filter="fade">
                                      <p:cBhvr>
                                        <p:cTn id="368" dur="230"/>
                                        <p:tgtEl>
                                          <p:spTgt spid="49"/>
                                        </p:tgtEl>
                                      </p:cBhvr>
                                    </p:animEffect>
                                    <p:set>
                                      <p:cBhvr>
                                        <p:cTn id="369" dur="1" fill="hold">
                                          <p:stCondLst>
                                            <p:cond delay="229"/>
                                          </p:stCondLst>
                                        </p:cTn>
                                        <p:tgtEl>
                                          <p:spTgt spid="49"/>
                                        </p:tgtEl>
                                        <p:attrNameLst>
                                          <p:attrName>style.visibility</p:attrName>
                                        </p:attrNameLst>
                                      </p:cBhvr>
                                      <p:to>
                                        <p:strVal val="hidden"/>
                                      </p:to>
                                    </p:set>
                                  </p:childTnLst>
                                </p:cTn>
                              </p:par>
                              <p:par>
                                <p:cTn id="370" presetID="42" presetClass="entr" presetSubtype="0" fill="hold" nodeType="withEffect">
                                  <p:stCondLst>
                                    <p:cond delay="0"/>
                                  </p:stCondLst>
                                  <p:childTnLst>
                                    <p:set>
                                      <p:cBhvr>
                                        <p:cTn id="371" dur="1" fill="hold">
                                          <p:stCondLst>
                                            <p:cond delay="0"/>
                                          </p:stCondLst>
                                        </p:cTn>
                                        <p:tgtEl>
                                          <p:spTgt spid="153"/>
                                        </p:tgtEl>
                                        <p:attrNameLst>
                                          <p:attrName>style.visibility</p:attrName>
                                        </p:attrNameLst>
                                      </p:cBhvr>
                                      <p:to>
                                        <p:strVal val="visible"/>
                                      </p:to>
                                    </p:set>
                                    <p:animEffect transition="in" filter="fade">
                                      <p:cBhvr>
                                        <p:cTn id="372" dur="1000"/>
                                        <p:tgtEl>
                                          <p:spTgt spid="153"/>
                                        </p:tgtEl>
                                      </p:cBhvr>
                                    </p:animEffect>
                                    <p:anim calcmode="lin" valueType="num">
                                      <p:cBhvr>
                                        <p:cTn id="373" dur="1000" fill="hold"/>
                                        <p:tgtEl>
                                          <p:spTgt spid="153"/>
                                        </p:tgtEl>
                                        <p:attrNameLst>
                                          <p:attrName>ppt_x</p:attrName>
                                        </p:attrNameLst>
                                      </p:cBhvr>
                                      <p:tavLst>
                                        <p:tav tm="0">
                                          <p:val>
                                            <p:strVal val="#ppt_x"/>
                                          </p:val>
                                        </p:tav>
                                        <p:tav tm="100000">
                                          <p:val>
                                            <p:strVal val="#ppt_x"/>
                                          </p:val>
                                        </p:tav>
                                      </p:tavLst>
                                    </p:anim>
                                    <p:anim calcmode="lin" valueType="num">
                                      <p:cBhvr>
                                        <p:cTn id="374" dur="1000" fill="hold"/>
                                        <p:tgtEl>
                                          <p:spTgt spid="153"/>
                                        </p:tgtEl>
                                        <p:attrNameLst>
                                          <p:attrName>ppt_y</p:attrName>
                                        </p:attrNameLst>
                                      </p:cBhvr>
                                      <p:tavLst>
                                        <p:tav tm="0">
                                          <p:val>
                                            <p:strVal val="#ppt_y+.1"/>
                                          </p:val>
                                        </p:tav>
                                        <p:tav tm="100000">
                                          <p:val>
                                            <p:strVal val="#ppt_y"/>
                                          </p:val>
                                        </p:tav>
                                      </p:tavLst>
                                    </p:anim>
                                  </p:childTnLst>
                                </p:cTn>
                              </p:par>
                              <p:par>
                                <p:cTn id="375" presetID="25" presetClass="entr" presetSubtype="0" fill="hold" nodeType="withEffect">
                                  <p:stCondLst>
                                    <p:cond delay="0"/>
                                  </p:stCondLst>
                                  <p:childTnLst>
                                    <p:set>
                                      <p:cBhvr>
                                        <p:cTn id="376" dur="1" fill="hold">
                                          <p:stCondLst>
                                            <p:cond delay="0"/>
                                          </p:stCondLst>
                                        </p:cTn>
                                        <p:tgtEl>
                                          <p:spTgt spid="154">
                                            <p:txEl>
                                              <p:pRg st="0" end="0"/>
                                            </p:txEl>
                                          </p:spTgt>
                                        </p:tgtEl>
                                        <p:attrNameLst>
                                          <p:attrName>style.visibility</p:attrName>
                                        </p:attrNameLst>
                                      </p:cBhvr>
                                      <p:to>
                                        <p:strVal val="visible"/>
                                      </p:to>
                                    </p:set>
                                    <p:anim calcmode="lin" valueType="num">
                                      <p:cBhvr>
                                        <p:cTn id="377" dur="500" decel="50000" fill="hold">
                                          <p:stCondLst>
                                            <p:cond delay="0"/>
                                          </p:stCondLst>
                                        </p:cTn>
                                        <p:tgtEl>
                                          <p:spTgt spid="154">
                                            <p:txEl>
                                              <p:pRg st="0" end="0"/>
                                            </p:txEl>
                                          </p:spTgt>
                                        </p:tgtEl>
                                        <p:attrNameLst>
                                          <p:attrName>style.rotation</p:attrName>
                                        </p:attrNameLst>
                                      </p:cBhvr>
                                      <p:tavLst>
                                        <p:tav tm="0">
                                          <p:val>
                                            <p:fltVal val="-90"/>
                                          </p:val>
                                        </p:tav>
                                        <p:tav tm="100000">
                                          <p:val>
                                            <p:fltVal val="0"/>
                                          </p:val>
                                        </p:tav>
                                      </p:tavLst>
                                    </p:anim>
                                    <p:anim calcmode="lin" valueType="num">
                                      <p:cBhvr>
                                        <p:cTn id="378" dur="500" decel="50000" fill="hold">
                                          <p:stCondLst>
                                            <p:cond delay="0"/>
                                          </p:stCondLst>
                                        </p:cTn>
                                        <p:tgtEl>
                                          <p:spTgt spid="154">
                                            <p:txEl>
                                              <p:pRg st="0" end="0"/>
                                            </p:txEl>
                                          </p:spTgt>
                                        </p:tgtEl>
                                        <p:attrNameLst>
                                          <p:attrName>ppt_w</p:attrName>
                                        </p:attrNameLst>
                                      </p:cBhvr>
                                      <p:tavLst>
                                        <p:tav tm="0">
                                          <p:val>
                                            <p:strVal val="#ppt_w"/>
                                          </p:val>
                                        </p:tav>
                                        <p:tav tm="100000">
                                          <p:val>
                                            <p:strVal val="#ppt_w*.05"/>
                                          </p:val>
                                        </p:tav>
                                      </p:tavLst>
                                    </p:anim>
                                    <p:anim calcmode="lin" valueType="num">
                                      <p:cBhvr>
                                        <p:cTn id="379" dur="500" accel="50000" fill="hold">
                                          <p:stCondLst>
                                            <p:cond delay="500"/>
                                          </p:stCondLst>
                                        </p:cTn>
                                        <p:tgtEl>
                                          <p:spTgt spid="154">
                                            <p:txEl>
                                              <p:pRg st="0" end="0"/>
                                            </p:txEl>
                                          </p:spTgt>
                                        </p:tgtEl>
                                        <p:attrNameLst>
                                          <p:attrName>ppt_w</p:attrName>
                                        </p:attrNameLst>
                                      </p:cBhvr>
                                      <p:tavLst>
                                        <p:tav tm="0">
                                          <p:val>
                                            <p:strVal val="#ppt_w*.05"/>
                                          </p:val>
                                        </p:tav>
                                        <p:tav tm="100000">
                                          <p:val>
                                            <p:strVal val="#ppt_w"/>
                                          </p:val>
                                        </p:tav>
                                      </p:tavLst>
                                    </p:anim>
                                    <p:anim calcmode="lin" valueType="num">
                                      <p:cBhvr>
                                        <p:cTn id="380" dur="1000" fill="hold"/>
                                        <p:tgtEl>
                                          <p:spTgt spid="154">
                                            <p:txEl>
                                              <p:pRg st="0" end="0"/>
                                            </p:txEl>
                                          </p:spTgt>
                                        </p:tgtEl>
                                        <p:attrNameLst>
                                          <p:attrName>ppt_h</p:attrName>
                                        </p:attrNameLst>
                                      </p:cBhvr>
                                      <p:tavLst>
                                        <p:tav tm="0">
                                          <p:val>
                                            <p:strVal val="#ppt_h"/>
                                          </p:val>
                                        </p:tav>
                                        <p:tav tm="100000">
                                          <p:val>
                                            <p:strVal val="#ppt_h"/>
                                          </p:val>
                                        </p:tav>
                                      </p:tavLst>
                                    </p:anim>
                                    <p:anim calcmode="lin" valueType="num">
                                      <p:cBhvr>
                                        <p:cTn id="381" dur="500" decel="50000" fill="hold">
                                          <p:stCondLst>
                                            <p:cond delay="0"/>
                                          </p:stCondLst>
                                        </p:cTn>
                                        <p:tgtEl>
                                          <p:spTgt spid="154">
                                            <p:txEl>
                                              <p:pRg st="0" end="0"/>
                                            </p:txEl>
                                          </p:spTgt>
                                        </p:tgtEl>
                                        <p:attrNameLst>
                                          <p:attrName>ppt_x</p:attrName>
                                        </p:attrNameLst>
                                      </p:cBhvr>
                                      <p:tavLst>
                                        <p:tav tm="0">
                                          <p:val>
                                            <p:strVal val="#ppt_x+.4"/>
                                          </p:val>
                                        </p:tav>
                                        <p:tav tm="100000">
                                          <p:val>
                                            <p:strVal val="#ppt_x"/>
                                          </p:val>
                                        </p:tav>
                                      </p:tavLst>
                                    </p:anim>
                                    <p:anim calcmode="lin" valueType="num">
                                      <p:cBhvr>
                                        <p:cTn id="382" dur="500" decel="50000" fill="hold">
                                          <p:stCondLst>
                                            <p:cond delay="0"/>
                                          </p:stCondLst>
                                        </p:cTn>
                                        <p:tgtEl>
                                          <p:spTgt spid="154">
                                            <p:txEl>
                                              <p:pRg st="0" end="0"/>
                                            </p:txEl>
                                          </p:spTgt>
                                        </p:tgtEl>
                                        <p:attrNameLst>
                                          <p:attrName>ppt_y</p:attrName>
                                        </p:attrNameLst>
                                      </p:cBhvr>
                                      <p:tavLst>
                                        <p:tav tm="0">
                                          <p:val>
                                            <p:strVal val="#ppt_y-.2"/>
                                          </p:val>
                                        </p:tav>
                                        <p:tav tm="100000">
                                          <p:val>
                                            <p:strVal val="#ppt_y+.1"/>
                                          </p:val>
                                        </p:tav>
                                      </p:tavLst>
                                    </p:anim>
                                    <p:anim calcmode="lin" valueType="num">
                                      <p:cBhvr>
                                        <p:cTn id="383" dur="500" accel="50000" fill="hold">
                                          <p:stCondLst>
                                            <p:cond delay="500"/>
                                          </p:stCondLst>
                                        </p:cTn>
                                        <p:tgtEl>
                                          <p:spTgt spid="154">
                                            <p:txEl>
                                              <p:pRg st="0" end="0"/>
                                            </p:txEl>
                                          </p:spTgt>
                                        </p:tgtEl>
                                        <p:attrNameLst>
                                          <p:attrName>ppt_y</p:attrName>
                                        </p:attrNameLst>
                                      </p:cBhvr>
                                      <p:tavLst>
                                        <p:tav tm="0">
                                          <p:val>
                                            <p:strVal val="#ppt_y+.1"/>
                                          </p:val>
                                        </p:tav>
                                        <p:tav tm="100000">
                                          <p:val>
                                            <p:strVal val="#ppt_y"/>
                                          </p:val>
                                        </p:tav>
                                      </p:tavLst>
                                    </p:anim>
                                    <p:animEffect transition="in" filter="fade">
                                      <p:cBhvr>
                                        <p:cTn id="384" dur="1000" decel="50000">
                                          <p:stCondLst>
                                            <p:cond delay="0"/>
                                          </p:stCondLst>
                                        </p:cTn>
                                        <p:tgtEl>
                                          <p:spTgt spid="154">
                                            <p:txEl>
                                              <p:pRg st="0" end="0"/>
                                            </p:txEl>
                                          </p:spTgt>
                                        </p:tgtEl>
                                      </p:cBhvr>
                                    </p:animEffect>
                                  </p:childTnLst>
                                </p:cTn>
                              </p:par>
                              <p:par>
                                <p:cTn id="385" presetID="25" presetClass="entr" presetSubtype="0" fill="hold" nodeType="withEffect">
                                  <p:stCondLst>
                                    <p:cond delay="0"/>
                                  </p:stCondLst>
                                  <p:childTnLst>
                                    <p:set>
                                      <p:cBhvr>
                                        <p:cTn id="386" dur="1" fill="hold">
                                          <p:stCondLst>
                                            <p:cond delay="0"/>
                                          </p:stCondLst>
                                        </p:cTn>
                                        <p:tgtEl>
                                          <p:spTgt spid="154">
                                            <p:txEl>
                                              <p:pRg st="1" end="1"/>
                                            </p:txEl>
                                          </p:spTgt>
                                        </p:tgtEl>
                                        <p:attrNameLst>
                                          <p:attrName>style.visibility</p:attrName>
                                        </p:attrNameLst>
                                      </p:cBhvr>
                                      <p:to>
                                        <p:strVal val="visible"/>
                                      </p:to>
                                    </p:set>
                                    <p:anim calcmode="lin" valueType="num">
                                      <p:cBhvr>
                                        <p:cTn id="387" dur="500" decel="50000" fill="hold">
                                          <p:stCondLst>
                                            <p:cond delay="0"/>
                                          </p:stCondLst>
                                        </p:cTn>
                                        <p:tgtEl>
                                          <p:spTgt spid="154">
                                            <p:txEl>
                                              <p:pRg st="1" end="1"/>
                                            </p:txEl>
                                          </p:spTgt>
                                        </p:tgtEl>
                                        <p:attrNameLst>
                                          <p:attrName>style.rotation</p:attrName>
                                        </p:attrNameLst>
                                      </p:cBhvr>
                                      <p:tavLst>
                                        <p:tav tm="0">
                                          <p:val>
                                            <p:fltVal val="-90"/>
                                          </p:val>
                                        </p:tav>
                                        <p:tav tm="100000">
                                          <p:val>
                                            <p:fltVal val="0"/>
                                          </p:val>
                                        </p:tav>
                                      </p:tavLst>
                                    </p:anim>
                                    <p:anim calcmode="lin" valueType="num">
                                      <p:cBhvr>
                                        <p:cTn id="388" dur="500" decel="50000" fill="hold">
                                          <p:stCondLst>
                                            <p:cond delay="0"/>
                                          </p:stCondLst>
                                        </p:cTn>
                                        <p:tgtEl>
                                          <p:spTgt spid="154">
                                            <p:txEl>
                                              <p:pRg st="1" end="1"/>
                                            </p:txEl>
                                          </p:spTgt>
                                        </p:tgtEl>
                                        <p:attrNameLst>
                                          <p:attrName>ppt_w</p:attrName>
                                        </p:attrNameLst>
                                      </p:cBhvr>
                                      <p:tavLst>
                                        <p:tav tm="0">
                                          <p:val>
                                            <p:strVal val="#ppt_w"/>
                                          </p:val>
                                        </p:tav>
                                        <p:tav tm="100000">
                                          <p:val>
                                            <p:strVal val="#ppt_w*.05"/>
                                          </p:val>
                                        </p:tav>
                                      </p:tavLst>
                                    </p:anim>
                                    <p:anim calcmode="lin" valueType="num">
                                      <p:cBhvr>
                                        <p:cTn id="389" dur="500" accel="50000" fill="hold">
                                          <p:stCondLst>
                                            <p:cond delay="500"/>
                                          </p:stCondLst>
                                        </p:cTn>
                                        <p:tgtEl>
                                          <p:spTgt spid="154">
                                            <p:txEl>
                                              <p:pRg st="1" end="1"/>
                                            </p:txEl>
                                          </p:spTgt>
                                        </p:tgtEl>
                                        <p:attrNameLst>
                                          <p:attrName>ppt_w</p:attrName>
                                        </p:attrNameLst>
                                      </p:cBhvr>
                                      <p:tavLst>
                                        <p:tav tm="0">
                                          <p:val>
                                            <p:strVal val="#ppt_w*.05"/>
                                          </p:val>
                                        </p:tav>
                                        <p:tav tm="100000">
                                          <p:val>
                                            <p:strVal val="#ppt_w"/>
                                          </p:val>
                                        </p:tav>
                                      </p:tavLst>
                                    </p:anim>
                                    <p:anim calcmode="lin" valueType="num">
                                      <p:cBhvr>
                                        <p:cTn id="390" dur="1000" fill="hold"/>
                                        <p:tgtEl>
                                          <p:spTgt spid="154">
                                            <p:txEl>
                                              <p:pRg st="1" end="1"/>
                                            </p:txEl>
                                          </p:spTgt>
                                        </p:tgtEl>
                                        <p:attrNameLst>
                                          <p:attrName>ppt_h</p:attrName>
                                        </p:attrNameLst>
                                      </p:cBhvr>
                                      <p:tavLst>
                                        <p:tav tm="0">
                                          <p:val>
                                            <p:strVal val="#ppt_h"/>
                                          </p:val>
                                        </p:tav>
                                        <p:tav tm="100000">
                                          <p:val>
                                            <p:strVal val="#ppt_h"/>
                                          </p:val>
                                        </p:tav>
                                      </p:tavLst>
                                    </p:anim>
                                    <p:anim calcmode="lin" valueType="num">
                                      <p:cBhvr>
                                        <p:cTn id="391" dur="500" decel="50000" fill="hold">
                                          <p:stCondLst>
                                            <p:cond delay="0"/>
                                          </p:stCondLst>
                                        </p:cTn>
                                        <p:tgtEl>
                                          <p:spTgt spid="154">
                                            <p:txEl>
                                              <p:pRg st="1" end="1"/>
                                            </p:txEl>
                                          </p:spTgt>
                                        </p:tgtEl>
                                        <p:attrNameLst>
                                          <p:attrName>ppt_x</p:attrName>
                                        </p:attrNameLst>
                                      </p:cBhvr>
                                      <p:tavLst>
                                        <p:tav tm="0">
                                          <p:val>
                                            <p:strVal val="#ppt_x+.4"/>
                                          </p:val>
                                        </p:tav>
                                        <p:tav tm="100000">
                                          <p:val>
                                            <p:strVal val="#ppt_x"/>
                                          </p:val>
                                        </p:tav>
                                      </p:tavLst>
                                    </p:anim>
                                    <p:anim calcmode="lin" valueType="num">
                                      <p:cBhvr>
                                        <p:cTn id="392" dur="500" decel="50000" fill="hold">
                                          <p:stCondLst>
                                            <p:cond delay="0"/>
                                          </p:stCondLst>
                                        </p:cTn>
                                        <p:tgtEl>
                                          <p:spTgt spid="154">
                                            <p:txEl>
                                              <p:pRg st="1" end="1"/>
                                            </p:txEl>
                                          </p:spTgt>
                                        </p:tgtEl>
                                        <p:attrNameLst>
                                          <p:attrName>ppt_y</p:attrName>
                                        </p:attrNameLst>
                                      </p:cBhvr>
                                      <p:tavLst>
                                        <p:tav tm="0">
                                          <p:val>
                                            <p:strVal val="#ppt_y-.2"/>
                                          </p:val>
                                        </p:tav>
                                        <p:tav tm="100000">
                                          <p:val>
                                            <p:strVal val="#ppt_y+.1"/>
                                          </p:val>
                                        </p:tav>
                                      </p:tavLst>
                                    </p:anim>
                                    <p:anim calcmode="lin" valueType="num">
                                      <p:cBhvr>
                                        <p:cTn id="393" dur="500" accel="50000" fill="hold">
                                          <p:stCondLst>
                                            <p:cond delay="500"/>
                                          </p:stCondLst>
                                        </p:cTn>
                                        <p:tgtEl>
                                          <p:spTgt spid="154">
                                            <p:txEl>
                                              <p:pRg st="1" end="1"/>
                                            </p:txEl>
                                          </p:spTgt>
                                        </p:tgtEl>
                                        <p:attrNameLst>
                                          <p:attrName>ppt_y</p:attrName>
                                        </p:attrNameLst>
                                      </p:cBhvr>
                                      <p:tavLst>
                                        <p:tav tm="0">
                                          <p:val>
                                            <p:strVal val="#ppt_y+.1"/>
                                          </p:val>
                                        </p:tav>
                                        <p:tav tm="100000">
                                          <p:val>
                                            <p:strVal val="#ppt_y"/>
                                          </p:val>
                                        </p:tav>
                                      </p:tavLst>
                                    </p:anim>
                                    <p:animEffect transition="in" filter="fade">
                                      <p:cBhvr>
                                        <p:cTn id="394" dur="1000" decel="50000">
                                          <p:stCondLst>
                                            <p:cond delay="0"/>
                                          </p:stCondLst>
                                        </p:cTn>
                                        <p:tgtEl>
                                          <p:spTgt spid="15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1" grpId="1" animBg="1"/>
      <p:bldP spid="32" grpId="0" animBg="1"/>
      <p:bldP spid="32" grpId="1" animBg="1"/>
      <p:bldP spid="33" grpId="0" animBg="1"/>
      <p:bldP spid="33" grpId="1" animBg="1"/>
      <p:bldP spid="34" grpId="0" animBg="1"/>
      <p:bldP spid="34" grpId="1" animBg="1"/>
      <p:bldP spid="35" grpId="0" animBg="1"/>
      <p:bldP spid="35" grpId="1" animBg="1"/>
      <p:bldP spid="36" grpId="0" animBg="1"/>
      <p:bldP spid="36" grpId="1" animBg="1"/>
      <p:bldP spid="37" grpId="0" animBg="1"/>
      <p:bldP spid="37" grpId="1" animBg="1"/>
      <p:bldP spid="38" grpId="0" animBg="1"/>
      <p:bldP spid="38" grpId="1" animBg="1"/>
      <p:bldP spid="39" grpId="0" animBg="1"/>
      <p:bldP spid="39" grpId="1" animBg="1"/>
      <p:bldP spid="40" grpId="0" animBg="1"/>
      <p:bldP spid="40" grpId="1" animBg="1"/>
      <p:bldP spid="41" grpId="0" animBg="1"/>
      <p:bldP spid="41" grpId="1" animBg="1"/>
      <p:bldP spid="42" grpId="0" animBg="1"/>
      <p:bldP spid="42" grpId="1" animBg="1"/>
      <p:bldP spid="43" grpId="0" animBg="1"/>
      <p:bldP spid="43" grpId="1" animBg="1"/>
      <p:bldP spid="44" grpId="0" animBg="1"/>
      <p:bldP spid="44" grpId="1" animBg="1"/>
      <p:bldP spid="45" grpId="0" animBg="1"/>
      <p:bldP spid="45" grpId="1" animBg="1"/>
      <p:bldP spid="49" grpId="0"/>
      <p:bldP spid="49" grpId="1"/>
      <p:bldP spid="49" grpId="2"/>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A_椭圆 3"/>
          <p:cNvSpPr/>
          <p:nvPr>
            <p:custDataLst>
              <p:tags r:id="rId1"/>
            </p:custDataLst>
          </p:nvPr>
        </p:nvSpPr>
        <p:spPr>
          <a:xfrm>
            <a:off x="5233059" y="2566058"/>
            <a:ext cx="1725882" cy="1725882"/>
          </a:xfrm>
          <a:prstGeom prst="ellipse">
            <a:avLst/>
          </a:prstGeom>
          <a:solidFill>
            <a:srgbClr val="F337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 name="PA_椭圆 4"/>
          <p:cNvSpPr/>
          <p:nvPr>
            <p:custDataLst>
              <p:tags r:id="rId2"/>
            </p:custDataLst>
          </p:nvPr>
        </p:nvSpPr>
        <p:spPr>
          <a:xfrm>
            <a:off x="5289550" y="2622550"/>
            <a:ext cx="1612900" cy="16129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 name="PA_椭圆 2"/>
          <p:cNvSpPr/>
          <p:nvPr>
            <p:custDataLst>
              <p:tags r:id="rId3"/>
            </p:custDataLst>
          </p:nvPr>
        </p:nvSpPr>
        <p:spPr>
          <a:xfrm>
            <a:off x="5573485" y="2906485"/>
            <a:ext cx="1045030" cy="1045030"/>
          </a:xfrm>
          <a:prstGeom prst="ellipse">
            <a:avLst/>
          </a:prstGeom>
          <a:solidFill>
            <a:srgbClr val="F337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cxnSp>
        <p:nvCxnSpPr>
          <p:cNvPr id="6" name="PA_直接连接符 3"/>
          <p:cNvCxnSpPr/>
          <p:nvPr>
            <p:custDataLst>
              <p:tags r:id="rId4"/>
            </p:custDataLst>
          </p:nvPr>
        </p:nvCxnSpPr>
        <p:spPr>
          <a:xfrm>
            <a:off x="5165725" y="3429000"/>
            <a:ext cx="428625" cy="0"/>
          </a:xfrm>
          <a:prstGeom prst="line">
            <a:avLst/>
          </a:prstGeom>
          <a:ln w="44450" cap="rnd">
            <a:solidFill>
              <a:srgbClr val="FD2C04"/>
            </a:solidFill>
          </a:ln>
        </p:spPr>
        <p:style>
          <a:lnRef idx="1">
            <a:schemeClr val="accent1"/>
          </a:lnRef>
          <a:fillRef idx="0">
            <a:schemeClr val="accent1"/>
          </a:fillRef>
          <a:effectRef idx="0">
            <a:schemeClr val="accent1"/>
          </a:effectRef>
          <a:fontRef idx="minor">
            <a:schemeClr val="tx1"/>
          </a:fontRef>
        </p:style>
      </p:cxnSp>
      <p:cxnSp>
        <p:nvCxnSpPr>
          <p:cNvPr id="7" name="PA_直接连接符 4"/>
          <p:cNvCxnSpPr/>
          <p:nvPr>
            <p:custDataLst>
              <p:tags r:id="rId5"/>
            </p:custDataLst>
          </p:nvPr>
        </p:nvCxnSpPr>
        <p:spPr>
          <a:xfrm>
            <a:off x="6577823" y="3422650"/>
            <a:ext cx="451627" cy="6350"/>
          </a:xfrm>
          <a:prstGeom prst="line">
            <a:avLst/>
          </a:prstGeom>
          <a:ln w="44450" cap="rnd">
            <a:solidFill>
              <a:srgbClr val="FD2C04"/>
            </a:solidFill>
          </a:ln>
        </p:spPr>
        <p:style>
          <a:lnRef idx="1">
            <a:schemeClr val="accent1"/>
          </a:lnRef>
          <a:fillRef idx="0">
            <a:schemeClr val="accent1"/>
          </a:fillRef>
          <a:effectRef idx="0">
            <a:schemeClr val="accent1"/>
          </a:effectRef>
          <a:fontRef idx="minor">
            <a:schemeClr val="tx1"/>
          </a:fontRef>
        </p:style>
      </p:cxnSp>
      <p:cxnSp>
        <p:nvCxnSpPr>
          <p:cNvPr id="8" name="PA_直接连接符 5"/>
          <p:cNvCxnSpPr/>
          <p:nvPr>
            <p:custDataLst>
              <p:tags r:id="rId6"/>
            </p:custDataLst>
          </p:nvPr>
        </p:nvCxnSpPr>
        <p:spPr>
          <a:xfrm flipH="1">
            <a:off x="5619750" y="3848100"/>
            <a:ext cx="209550" cy="374650"/>
          </a:xfrm>
          <a:prstGeom prst="line">
            <a:avLst/>
          </a:prstGeom>
          <a:ln w="44450" cap="rnd">
            <a:solidFill>
              <a:srgbClr val="FD2C04"/>
            </a:solidFill>
          </a:ln>
        </p:spPr>
        <p:style>
          <a:lnRef idx="1">
            <a:schemeClr val="accent1"/>
          </a:lnRef>
          <a:fillRef idx="0">
            <a:schemeClr val="accent1"/>
          </a:fillRef>
          <a:effectRef idx="0">
            <a:schemeClr val="accent1"/>
          </a:effectRef>
          <a:fontRef idx="minor">
            <a:schemeClr val="tx1"/>
          </a:fontRef>
        </p:style>
      </p:cxnSp>
      <p:cxnSp>
        <p:nvCxnSpPr>
          <p:cNvPr id="9" name="PA_直接连接符 6"/>
          <p:cNvCxnSpPr/>
          <p:nvPr>
            <p:custDataLst>
              <p:tags r:id="rId7"/>
            </p:custDataLst>
          </p:nvPr>
        </p:nvCxnSpPr>
        <p:spPr>
          <a:xfrm flipH="1">
            <a:off x="6362701" y="2654300"/>
            <a:ext cx="241299" cy="355600"/>
          </a:xfrm>
          <a:prstGeom prst="line">
            <a:avLst/>
          </a:prstGeom>
          <a:ln w="44450" cap="rnd">
            <a:solidFill>
              <a:srgbClr val="FD2C04"/>
            </a:solidFill>
          </a:ln>
        </p:spPr>
        <p:style>
          <a:lnRef idx="1">
            <a:schemeClr val="accent1"/>
          </a:lnRef>
          <a:fillRef idx="0">
            <a:schemeClr val="accent1"/>
          </a:fillRef>
          <a:effectRef idx="0">
            <a:schemeClr val="accent1"/>
          </a:effectRef>
          <a:fontRef idx="minor">
            <a:schemeClr val="tx1"/>
          </a:fontRef>
        </p:style>
      </p:cxnSp>
      <p:cxnSp>
        <p:nvCxnSpPr>
          <p:cNvPr id="10" name="PA_直接连接符 7"/>
          <p:cNvCxnSpPr/>
          <p:nvPr>
            <p:custDataLst>
              <p:tags r:id="rId8"/>
            </p:custDataLst>
          </p:nvPr>
        </p:nvCxnSpPr>
        <p:spPr>
          <a:xfrm>
            <a:off x="6353175" y="3848100"/>
            <a:ext cx="238125" cy="371475"/>
          </a:xfrm>
          <a:prstGeom prst="line">
            <a:avLst/>
          </a:prstGeom>
          <a:ln w="44450" cap="rnd">
            <a:solidFill>
              <a:srgbClr val="FD2C04"/>
            </a:solidFill>
          </a:ln>
        </p:spPr>
        <p:style>
          <a:lnRef idx="1">
            <a:schemeClr val="accent1"/>
          </a:lnRef>
          <a:fillRef idx="0">
            <a:schemeClr val="accent1"/>
          </a:fillRef>
          <a:effectRef idx="0">
            <a:schemeClr val="accent1"/>
          </a:effectRef>
          <a:fontRef idx="minor">
            <a:schemeClr val="tx1"/>
          </a:fontRef>
        </p:style>
      </p:cxnSp>
      <p:cxnSp>
        <p:nvCxnSpPr>
          <p:cNvPr id="11" name="PA_直接连接符 8"/>
          <p:cNvCxnSpPr/>
          <p:nvPr>
            <p:custDataLst>
              <p:tags r:id="rId9"/>
            </p:custDataLst>
          </p:nvPr>
        </p:nvCxnSpPr>
        <p:spPr>
          <a:xfrm>
            <a:off x="5610225" y="2651125"/>
            <a:ext cx="209550" cy="339725"/>
          </a:xfrm>
          <a:prstGeom prst="line">
            <a:avLst/>
          </a:prstGeom>
          <a:ln w="44450" cap="rnd">
            <a:solidFill>
              <a:srgbClr val="FD2C04"/>
            </a:solidFill>
          </a:ln>
        </p:spPr>
        <p:style>
          <a:lnRef idx="1">
            <a:schemeClr val="accent1"/>
          </a:lnRef>
          <a:fillRef idx="0">
            <a:schemeClr val="accent1"/>
          </a:fillRef>
          <a:effectRef idx="0">
            <a:schemeClr val="accent1"/>
          </a:effectRef>
          <a:fontRef idx="minor">
            <a:schemeClr val="tx1"/>
          </a:fontRef>
        </p:style>
      </p:cxnSp>
      <p:cxnSp>
        <p:nvCxnSpPr>
          <p:cNvPr id="12" name="PA_直接连接符 8"/>
          <p:cNvCxnSpPr/>
          <p:nvPr>
            <p:custDataLst>
              <p:tags r:id="rId10"/>
            </p:custDataLst>
          </p:nvPr>
        </p:nvCxnSpPr>
        <p:spPr>
          <a:xfrm>
            <a:off x="6096000" y="2495550"/>
            <a:ext cx="0" cy="445277"/>
          </a:xfrm>
          <a:prstGeom prst="line">
            <a:avLst/>
          </a:prstGeom>
          <a:ln w="44450" cap="rnd">
            <a:solidFill>
              <a:srgbClr val="FD2C04"/>
            </a:solidFill>
          </a:ln>
        </p:spPr>
        <p:style>
          <a:lnRef idx="1">
            <a:schemeClr val="accent1"/>
          </a:lnRef>
          <a:fillRef idx="0">
            <a:schemeClr val="accent1"/>
          </a:fillRef>
          <a:effectRef idx="0">
            <a:schemeClr val="accent1"/>
          </a:effectRef>
          <a:fontRef idx="minor">
            <a:schemeClr val="tx1"/>
          </a:fontRef>
        </p:style>
      </p:cxnSp>
      <p:cxnSp>
        <p:nvCxnSpPr>
          <p:cNvPr id="13" name="PA_直接连接符 8"/>
          <p:cNvCxnSpPr/>
          <p:nvPr>
            <p:custDataLst>
              <p:tags r:id="rId11"/>
            </p:custDataLst>
          </p:nvPr>
        </p:nvCxnSpPr>
        <p:spPr>
          <a:xfrm>
            <a:off x="6092826" y="3924300"/>
            <a:ext cx="6349" cy="438150"/>
          </a:xfrm>
          <a:prstGeom prst="line">
            <a:avLst/>
          </a:prstGeom>
          <a:ln w="44450" cap="rnd">
            <a:solidFill>
              <a:srgbClr val="FD2C04"/>
            </a:solidFill>
          </a:ln>
        </p:spPr>
        <p:style>
          <a:lnRef idx="1">
            <a:schemeClr val="accent1"/>
          </a:lnRef>
          <a:fillRef idx="0">
            <a:schemeClr val="accent1"/>
          </a:fillRef>
          <a:effectRef idx="0">
            <a:schemeClr val="accent1"/>
          </a:effectRef>
          <a:fontRef idx="minor">
            <a:schemeClr val="tx1"/>
          </a:fontRef>
        </p:style>
      </p:cxnSp>
      <p:cxnSp>
        <p:nvCxnSpPr>
          <p:cNvPr id="14" name="PA_直接连接符 8"/>
          <p:cNvCxnSpPr/>
          <p:nvPr>
            <p:custDataLst>
              <p:tags r:id="rId12"/>
            </p:custDataLst>
          </p:nvPr>
        </p:nvCxnSpPr>
        <p:spPr>
          <a:xfrm>
            <a:off x="5276850" y="3000375"/>
            <a:ext cx="349250" cy="206375"/>
          </a:xfrm>
          <a:prstGeom prst="line">
            <a:avLst/>
          </a:prstGeom>
          <a:ln w="44450" cap="rnd">
            <a:solidFill>
              <a:srgbClr val="FD2C04"/>
            </a:solidFill>
          </a:ln>
        </p:spPr>
        <p:style>
          <a:lnRef idx="1">
            <a:schemeClr val="accent1"/>
          </a:lnRef>
          <a:fillRef idx="0">
            <a:schemeClr val="accent1"/>
          </a:fillRef>
          <a:effectRef idx="0">
            <a:schemeClr val="accent1"/>
          </a:effectRef>
          <a:fontRef idx="minor">
            <a:schemeClr val="tx1"/>
          </a:fontRef>
        </p:style>
      </p:cxnSp>
      <p:cxnSp>
        <p:nvCxnSpPr>
          <p:cNvPr id="15" name="PA_直接连接符 8"/>
          <p:cNvCxnSpPr/>
          <p:nvPr>
            <p:custDataLst>
              <p:tags r:id="rId13"/>
            </p:custDataLst>
          </p:nvPr>
        </p:nvCxnSpPr>
        <p:spPr>
          <a:xfrm flipV="1">
            <a:off x="5308600" y="3670300"/>
            <a:ext cx="355600" cy="244475"/>
          </a:xfrm>
          <a:prstGeom prst="line">
            <a:avLst/>
          </a:prstGeom>
          <a:ln w="44450" cap="rnd">
            <a:solidFill>
              <a:srgbClr val="FD2C04"/>
            </a:solidFill>
          </a:ln>
        </p:spPr>
        <p:style>
          <a:lnRef idx="1">
            <a:schemeClr val="accent1"/>
          </a:lnRef>
          <a:fillRef idx="0">
            <a:schemeClr val="accent1"/>
          </a:fillRef>
          <a:effectRef idx="0">
            <a:schemeClr val="accent1"/>
          </a:effectRef>
          <a:fontRef idx="minor">
            <a:schemeClr val="tx1"/>
          </a:fontRef>
        </p:style>
      </p:cxnSp>
      <p:cxnSp>
        <p:nvCxnSpPr>
          <p:cNvPr id="16" name="PA_直接连接符 8"/>
          <p:cNvCxnSpPr/>
          <p:nvPr>
            <p:custDataLst>
              <p:tags r:id="rId14"/>
            </p:custDataLst>
          </p:nvPr>
        </p:nvCxnSpPr>
        <p:spPr>
          <a:xfrm flipV="1">
            <a:off x="6550025" y="2978150"/>
            <a:ext cx="352425" cy="234950"/>
          </a:xfrm>
          <a:prstGeom prst="line">
            <a:avLst/>
          </a:prstGeom>
          <a:ln w="44450" cap="rnd">
            <a:solidFill>
              <a:srgbClr val="FD2C04"/>
            </a:solidFill>
          </a:ln>
        </p:spPr>
        <p:style>
          <a:lnRef idx="1">
            <a:schemeClr val="accent1"/>
          </a:lnRef>
          <a:fillRef idx="0">
            <a:schemeClr val="accent1"/>
          </a:fillRef>
          <a:effectRef idx="0">
            <a:schemeClr val="accent1"/>
          </a:effectRef>
          <a:fontRef idx="minor">
            <a:schemeClr val="tx1"/>
          </a:fontRef>
        </p:style>
      </p:cxnSp>
      <p:cxnSp>
        <p:nvCxnSpPr>
          <p:cNvPr id="17" name="PA_直接连接符 8"/>
          <p:cNvCxnSpPr/>
          <p:nvPr>
            <p:custDataLst>
              <p:tags r:id="rId15"/>
            </p:custDataLst>
          </p:nvPr>
        </p:nvCxnSpPr>
        <p:spPr>
          <a:xfrm>
            <a:off x="6521450" y="3689350"/>
            <a:ext cx="346075" cy="254000"/>
          </a:xfrm>
          <a:prstGeom prst="line">
            <a:avLst/>
          </a:prstGeom>
          <a:ln w="44450" cap="rnd">
            <a:solidFill>
              <a:srgbClr val="FD2C04"/>
            </a:solidFill>
          </a:ln>
        </p:spPr>
        <p:style>
          <a:lnRef idx="1">
            <a:schemeClr val="accent1"/>
          </a:lnRef>
          <a:fillRef idx="0">
            <a:schemeClr val="accent1"/>
          </a:fillRef>
          <a:effectRef idx="0">
            <a:schemeClr val="accent1"/>
          </a:effectRef>
          <a:fontRef idx="minor">
            <a:schemeClr val="tx1"/>
          </a:fontRef>
        </p:style>
      </p:cxnSp>
      <p:sp>
        <p:nvSpPr>
          <p:cNvPr id="18" name="PA_椭圆 99"/>
          <p:cNvSpPr/>
          <p:nvPr>
            <p:custDataLst>
              <p:tags r:id="rId16"/>
            </p:custDataLst>
          </p:nvPr>
        </p:nvSpPr>
        <p:spPr>
          <a:xfrm>
            <a:off x="7724105" y="1923373"/>
            <a:ext cx="177470" cy="177470"/>
          </a:xfrm>
          <a:prstGeom prst="ellipse">
            <a:avLst/>
          </a:prstGeom>
          <a:solidFill>
            <a:srgbClr val="DA73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9" name="PA_椭圆 100"/>
          <p:cNvSpPr/>
          <p:nvPr>
            <p:custDataLst>
              <p:tags r:id="rId17"/>
            </p:custDataLst>
          </p:nvPr>
        </p:nvSpPr>
        <p:spPr>
          <a:xfrm>
            <a:off x="7378996" y="2470480"/>
            <a:ext cx="177470" cy="177470"/>
          </a:xfrm>
          <a:prstGeom prst="ellipse">
            <a:avLst/>
          </a:prstGeom>
          <a:solidFill>
            <a:srgbClr val="95C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0" name="PA_椭圆 101"/>
          <p:cNvSpPr/>
          <p:nvPr>
            <p:custDataLst>
              <p:tags r:id="rId18"/>
            </p:custDataLst>
          </p:nvPr>
        </p:nvSpPr>
        <p:spPr>
          <a:xfrm>
            <a:off x="8082542" y="2626055"/>
            <a:ext cx="177470" cy="177470"/>
          </a:xfrm>
          <a:prstGeom prst="ellipse">
            <a:avLst/>
          </a:prstGeom>
          <a:solidFill>
            <a:srgbClr val="D872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1" name="PA_椭圆 102"/>
          <p:cNvSpPr/>
          <p:nvPr>
            <p:custDataLst>
              <p:tags r:id="rId19"/>
            </p:custDataLst>
          </p:nvPr>
        </p:nvSpPr>
        <p:spPr>
          <a:xfrm>
            <a:off x="4273880" y="2052485"/>
            <a:ext cx="177470" cy="177470"/>
          </a:xfrm>
          <a:prstGeom prst="ellipse">
            <a:avLst/>
          </a:prstGeom>
          <a:solidFill>
            <a:srgbClr val="E0A2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2" name="PA_椭圆 103"/>
          <p:cNvSpPr/>
          <p:nvPr>
            <p:custDataLst>
              <p:tags r:id="rId20"/>
            </p:custDataLst>
          </p:nvPr>
        </p:nvSpPr>
        <p:spPr>
          <a:xfrm>
            <a:off x="4622703" y="2475560"/>
            <a:ext cx="177470" cy="177470"/>
          </a:xfrm>
          <a:prstGeom prst="ellipse">
            <a:avLst/>
          </a:prstGeom>
          <a:solidFill>
            <a:srgbClr val="95CF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3" name="PA_椭圆 101"/>
          <p:cNvSpPr/>
          <p:nvPr>
            <p:custDataLst>
              <p:tags r:id="rId21"/>
            </p:custDataLst>
          </p:nvPr>
        </p:nvSpPr>
        <p:spPr>
          <a:xfrm>
            <a:off x="5407922" y="1886915"/>
            <a:ext cx="177470" cy="177470"/>
          </a:xfrm>
          <a:prstGeom prst="ellipse">
            <a:avLst/>
          </a:prstGeom>
          <a:solidFill>
            <a:srgbClr val="D872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4" name="PA_文本框 50"/>
          <p:cNvSpPr txBox="1"/>
          <p:nvPr>
            <p:custDataLst>
              <p:tags r:id="rId22"/>
            </p:custDataLst>
          </p:nvPr>
        </p:nvSpPr>
        <p:spPr>
          <a:xfrm>
            <a:off x="6040822" y="3442165"/>
            <a:ext cx="36000" cy="36000"/>
          </a:xfrm>
          <a:prstGeom prst="rect">
            <a:avLst/>
          </a:prstGeom>
          <a:noFill/>
        </p:spPr>
        <p:txBody>
          <a:bodyPr wrap="none" numCol="1" rtlCol="0">
            <a:prstTxWarp prst="textPlain">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pc="-10000" dirty="0">
                <a:solidFill>
                  <a:srgbClr val="E0A259"/>
                </a:solidFill>
              </a:rPr>
              <a:t>●●●●●●●●●●●●●●●●●●●●●●●●●●●●●●●●●●●●●●●●●●●●●●●●●●●●●●●●●●●●●●●●●●●●●●●●●●●●●●●●●●●●●●●●●●●●●●●●●●●●●●●●●●●●●●●●●●●●●●●●●●●●●●●</a:t>
            </a:r>
            <a:endParaRPr lang="zh-CN" altLang="en-US" spc="-10000" dirty="0">
              <a:solidFill>
                <a:srgbClr val="E0A259"/>
              </a:solidFill>
            </a:endParaRPr>
          </a:p>
        </p:txBody>
      </p:sp>
      <p:sp>
        <p:nvSpPr>
          <p:cNvPr id="25" name="PA_文本框 50"/>
          <p:cNvSpPr txBox="1"/>
          <p:nvPr>
            <p:custDataLst>
              <p:tags r:id="rId23"/>
            </p:custDataLst>
          </p:nvPr>
        </p:nvSpPr>
        <p:spPr>
          <a:xfrm>
            <a:off x="6011093" y="3383680"/>
            <a:ext cx="36000" cy="36000"/>
          </a:xfrm>
          <a:prstGeom prst="rect">
            <a:avLst/>
          </a:prstGeom>
          <a:noFill/>
        </p:spPr>
        <p:txBody>
          <a:bodyPr wrap="none" numCol="1" rtlCol="0">
            <a:prstTxWarp prst="textPlain">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pc="-10000" dirty="0">
                <a:solidFill>
                  <a:srgbClr val="95CFC7"/>
                </a:solidFill>
              </a:rPr>
              <a:t>●●●●●●●●●●●●●●●●●●●●●●●●●●●●●●●●●●●●●●●●●●●●●●●●●●●●●●●●●●●●●●●●●●●●●●●●●●●●●●●●●●●●●●●●●●●●●●●●●●●●●●●●●●●●●●●●●●●●●●●●●●●●●●●</a:t>
            </a:r>
            <a:endParaRPr lang="zh-CN" altLang="en-US" spc="-10000" dirty="0">
              <a:solidFill>
                <a:srgbClr val="95CFC7"/>
              </a:solidFill>
            </a:endParaRPr>
          </a:p>
        </p:txBody>
      </p:sp>
      <p:sp>
        <p:nvSpPr>
          <p:cNvPr id="26" name="PA_文本框 50"/>
          <p:cNvSpPr txBox="1"/>
          <p:nvPr>
            <p:custDataLst>
              <p:tags r:id="rId24"/>
            </p:custDataLst>
          </p:nvPr>
        </p:nvSpPr>
        <p:spPr>
          <a:xfrm>
            <a:off x="6076407" y="3445366"/>
            <a:ext cx="36000" cy="36000"/>
          </a:xfrm>
          <a:prstGeom prst="rect">
            <a:avLst/>
          </a:prstGeom>
          <a:noFill/>
        </p:spPr>
        <p:txBody>
          <a:bodyPr wrap="none" numCol="1" rtlCol="0">
            <a:prstTxWarp prst="textPlain">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pc="-10000" dirty="0">
                <a:solidFill>
                  <a:srgbClr val="D87263"/>
                </a:solidFill>
              </a:rPr>
              <a:t>●●●●●●●●●●●●●●●●●●●●●●●●●●●●●●●●●●●●●●●●●●●●●●●●●●●●●●●●●●●●●●●●●●●●●●●●●●●●●●●●●●●●●●●●●●●●●●●●●●●●●●●●●●●●●●●●●●●●●●●●●●●●●●●</a:t>
            </a:r>
            <a:endParaRPr lang="zh-CN" altLang="en-US" spc="-10000" dirty="0">
              <a:solidFill>
                <a:srgbClr val="D87263"/>
              </a:solidFill>
            </a:endParaRPr>
          </a:p>
        </p:txBody>
      </p:sp>
      <p:sp>
        <p:nvSpPr>
          <p:cNvPr id="27" name="PA_文本框 50"/>
          <p:cNvSpPr txBox="1"/>
          <p:nvPr>
            <p:custDataLst>
              <p:tags r:id="rId25"/>
            </p:custDataLst>
          </p:nvPr>
        </p:nvSpPr>
        <p:spPr>
          <a:xfrm>
            <a:off x="6054635" y="3427224"/>
            <a:ext cx="36000" cy="36000"/>
          </a:xfrm>
          <a:prstGeom prst="rect">
            <a:avLst/>
          </a:prstGeom>
          <a:noFill/>
        </p:spPr>
        <p:txBody>
          <a:bodyPr wrap="none" numCol="1" rtlCol="0">
            <a:prstTxWarp prst="textPlain">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pc="-10000" dirty="0">
                <a:solidFill>
                  <a:srgbClr val="95CFC7"/>
                </a:solidFill>
              </a:rPr>
              <a:t>●●●●●●●●●●●●●●●●●●●●●●●●●●●●●●●●●●●●●●●●●●●●●●●●●●●●●●●●●●●●●●●●●●●●●●●●●●●●●●●●●●●●●●●●●●●●●●●●●●●●●●●●●●●●●●●●●●●●●●●●●●●●●●●</a:t>
            </a:r>
            <a:endParaRPr lang="zh-CN" altLang="en-US" spc="-10000" dirty="0">
              <a:solidFill>
                <a:srgbClr val="95CFC7"/>
              </a:solidFill>
            </a:endParaRPr>
          </a:p>
        </p:txBody>
      </p:sp>
      <p:sp>
        <p:nvSpPr>
          <p:cNvPr id="28" name="PA_文本框 50"/>
          <p:cNvSpPr txBox="1"/>
          <p:nvPr>
            <p:custDataLst>
              <p:tags r:id="rId26"/>
            </p:custDataLst>
          </p:nvPr>
        </p:nvSpPr>
        <p:spPr>
          <a:xfrm>
            <a:off x="6083664" y="3470766"/>
            <a:ext cx="36000" cy="36000"/>
          </a:xfrm>
          <a:prstGeom prst="rect">
            <a:avLst/>
          </a:prstGeom>
          <a:noFill/>
        </p:spPr>
        <p:txBody>
          <a:bodyPr wrap="none" numCol="1" rtlCol="0">
            <a:prstTxWarp prst="textPlain">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pc="-10000" dirty="0">
                <a:solidFill>
                  <a:srgbClr val="E0A259"/>
                </a:solidFill>
              </a:rPr>
              <a:t>●●●●●●●●●●●●●●●●●●●●●●●●●●●●●●●●●●●●●●●●●●●●●●●●●●●●●●●●●●●●●●●●●●●●●●●●●●●●●●●●●●●●●●●●●●●●●●●●●●●●●●●●●●●●●●●●●●●●●●●●●●●●●●●</a:t>
            </a:r>
            <a:endParaRPr lang="zh-CN" altLang="en-US" spc="-10000" dirty="0">
              <a:solidFill>
                <a:srgbClr val="E0A259"/>
              </a:solidFill>
            </a:endParaRPr>
          </a:p>
        </p:txBody>
      </p:sp>
      <p:sp>
        <p:nvSpPr>
          <p:cNvPr id="29" name="PA_文本框 50"/>
          <p:cNvSpPr txBox="1"/>
          <p:nvPr>
            <p:custDataLst>
              <p:tags r:id="rId27"/>
            </p:custDataLst>
          </p:nvPr>
        </p:nvSpPr>
        <p:spPr>
          <a:xfrm>
            <a:off x="6040122" y="3441736"/>
            <a:ext cx="36000" cy="36000"/>
          </a:xfrm>
          <a:prstGeom prst="rect">
            <a:avLst/>
          </a:prstGeom>
          <a:noFill/>
        </p:spPr>
        <p:txBody>
          <a:bodyPr wrap="none" numCol="1" rtlCol="0">
            <a:prstTxWarp prst="textPlain">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pc="-10000" dirty="0">
                <a:solidFill>
                  <a:srgbClr val="95CFC7"/>
                </a:solidFill>
              </a:rPr>
              <a:t>●●●●●●●●●●●●●●●●●●●●●●●●●●●●●●●●●●●●●●●●●●●●●●●●●●●●●●●●●●●●●●●●●●●●●●●●●●●●●●●●●●●●●●●●●●●●●●●●●●●●●●●●●●●●●●●●●●●●●●●●●●●●●●●</a:t>
            </a:r>
            <a:endParaRPr lang="zh-CN" altLang="en-US" spc="-10000" dirty="0">
              <a:solidFill>
                <a:srgbClr val="95CFC7"/>
              </a:solidFill>
            </a:endParaRPr>
          </a:p>
        </p:txBody>
      </p:sp>
      <p:sp>
        <p:nvSpPr>
          <p:cNvPr id="30" name="PA_文本框 50"/>
          <p:cNvSpPr txBox="1"/>
          <p:nvPr>
            <p:custDataLst>
              <p:tags r:id="rId28"/>
            </p:custDataLst>
          </p:nvPr>
        </p:nvSpPr>
        <p:spPr>
          <a:xfrm>
            <a:off x="6054635" y="3470766"/>
            <a:ext cx="36000" cy="36000"/>
          </a:xfrm>
          <a:prstGeom prst="rect">
            <a:avLst/>
          </a:prstGeom>
          <a:noFill/>
        </p:spPr>
        <p:txBody>
          <a:bodyPr wrap="none" numCol="1" rtlCol="0">
            <a:prstTxWarp prst="textPlain">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pc="-10000" dirty="0">
                <a:solidFill>
                  <a:srgbClr val="D87263"/>
                </a:solidFill>
              </a:rPr>
              <a:t>●●●●●●●●●●●●●●●●●●●●●●●●●●●●●●●●●●●●●●●●●●●●●●●●●●●●●●●●●●●●●●●●●●●●●●●●●●●●●●●●●●●●●●●●●●●●●●●●●●●●●●●●●●●●●●●●●●●●●●●●●●●●●●●</a:t>
            </a:r>
            <a:endParaRPr lang="zh-CN" altLang="en-US" spc="-10000" dirty="0">
              <a:solidFill>
                <a:srgbClr val="D87263"/>
              </a:solidFill>
            </a:endParaRPr>
          </a:p>
        </p:txBody>
      </p:sp>
      <p:sp>
        <p:nvSpPr>
          <p:cNvPr id="31" name="PA_文本框 50"/>
          <p:cNvSpPr txBox="1"/>
          <p:nvPr>
            <p:custDataLst>
              <p:tags r:id="rId29"/>
            </p:custDataLst>
          </p:nvPr>
        </p:nvSpPr>
        <p:spPr>
          <a:xfrm>
            <a:off x="6069150" y="3456251"/>
            <a:ext cx="36000" cy="36000"/>
          </a:xfrm>
          <a:prstGeom prst="rect">
            <a:avLst/>
          </a:prstGeom>
          <a:noFill/>
        </p:spPr>
        <p:txBody>
          <a:bodyPr wrap="none" numCol="1" rtlCol="0">
            <a:prstTxWarp prst="textPlain">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pc="-10000" dirty="0">
                <a:solidFill>
                  <a:srgbClr val="D87263"/>
                </a:solidFill>
              </a:rPr>
              <a:t>●●●●●●●●●●●●●●●●●●●●●●●●●●●●●●●●●●●●●●●●●●●●●●●●●●●●●●●●●●●●●●●●●●●●●●●●●●●●●●●●●●●●●●●●●●●●●●●●●●●●●●●●●●●●●●●●●●●●●●●●●●●●●●●</a:t>
            </a:r>
            <a:endParaRPr lang="zh-CN" altLang="en-US" spc="-10000" dirty="0">
              <a:solidFill>
                <a:srgbClr val="D87263"/>
              </a:solidFill>
            </a:endParaRPr>
          </a:p>
        </p:txBody>
      </p:sp>
      <p:sp>
        <p:nvSpPr>
          <p:cNvPr id="32" name="PA_文本框 50"/>
          <p:cNvSpPr txBox="1"/>
          <p:nvPr>
            <p:custDataLst>
              <p:tags r:id="rId30"/>
            </p:custDataLst>
          </p:nvPr>
        </p:nvSpPr>
        <p:spPr>
          <a:xfrm>
            <a:off x="6040121" y="3427223"/>
            <a:ext cx="36000" cy="36000"/>
          </a:xfrm>
          <a:prstGeom prst="rect">
            <a:avLst/>
          </a:prstGeom>
          <a:noFill/>
        </p:spPr>
        <p:txBody>
          <a:bodyPr wrap="none" numCol="1" rtlCol="0">
            <a:prstTxWarp prst="textPlain">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pc="-10000" dirty="0">
                <a:solidFill>
                  <a:srgbClr val="95CFC7"/>
                </a:solidFill>
              </a:rPr>
              <a:t>●●●●●●●●●●●●●●●●●●●●●●●●●●●●●●●●●●●●●●●●●●●●●●●●●●●●●●●●●●●●●●●●●●●●●●●●●●●●●●●●●●●●●●●●●●●●●●●●●●●●●●●●●●●●●●●●●●●●●●●●●●●●●●●</a:t>
            </a:r>
            <a:endParaRPr lang="zh-CN" altLang="en-US" spc="-10000" dirty="0">
              <a:solidFill>
                <a:srgbClr val="95CFC7"/>
              </a:solidFill>
            </a:endParaRPr>
          </a:p>
        </p:txBody>
      </p:sp>
      <p:sp>
        <p:nvSpPr>
          <p:cNvPr id="33" name="PA_文本框 50"/>
          <p:cNvSpPr txBox="1"/>
          <p:nvPr>
            <p:custDataLst>
              <p:tags r:id="rId31"/>
            </p:custDataLst>
          </p:nvPr>
        </p:nvSpPr>
        <p:spPr>
          <a:xfrm>
            <a:off x="6054636" y="3412709"/>
            <a:ext cx="36000" cy="36000"/>
          </a:xfrm>
          <a:prstGeom prst="rect">
            <a:avLst/>
          </a:prstGeom>
          <a:noFill/>
        </p:spPr>
        <p:txBody>
          <a:bodyPr wrap="none" numCol="1" rtlCol="0">
            <a:prstTxWarp prst="textPlain">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pc="-10000" dirty="0">
                <a:solidFill>
                  <a:srgbClr val="E0A259"/>
                </a:solidFill>
              </a:rPr>
              <a:t>●●●●●●●●●●●●●●●●●●●●●●●●●●●●●●●●●●●●●●●●●●●●●●●●●●●●●●●●●●●●●●●●●●●●●●●●●●●●●●●●●●●●●●●●●●●●●●●●●●●●●●●●●●●●●●●●●●●●●●●●●●●●●●●</a:t>
            </a:r>
            <a:endParaRPr lang="zh-CN" altLang="en-US" spc="-10000" dirty="0">
              <a:solidFill>
                <a:srgbClr val="E0A259"/>
              </a:solidFill>
            </a:endParaRPr>
          </a:p>
        </p:txBody>
      </p:sp>
      <p:sp>
        <p:nvSpPr>
          <p:cNvPr id="34" name="PA_文本框 50"/>
          <p:cNvSpPr txBox="1"/>
          <p:nvPr>
            <p:custDataLst>
              <p:tags r:id="rId32"/>
            </p:custDataLst>
          </p:nvPr>
        </p:nvSpPr>
        <p:spPr>
          <a:xfrm>
            <a:off x="6011093" y="3412709"/>
            <a:ext cx="36000" cy="36000"/>
          </a:xfrm>
          <a:prstGeom prst="rect">
            <a:avLst/>
          </a:prstGeom>
          <a:noFill/>
        </p:spPr>
        <p:txBody>
          <a:bodyPr wrap="none" numCol="1" rtlCol="0">
            <a:prstTxWarp prst="textPlain">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pc="-10000" dirty="0">
                <a:solidFill>
                  <a:srgbClr val="95CFC7"/>
                </a:solidFill>
              </a:rPr>
              <a:t>●●●●●●●●●●●●●●●●●●●●●●●●●●●●●●●●●●●●●●●●●●●●●●●●●●●●●●●●●●●●●●●●●●●●●●●●●●●●●●●●●●●●●●●●●●●●●●●●●●●●●●●●●●●●●●●●●●●●●●●●●●●●●●●</a:t>
            </a:r>
            <a:endParaRPr lang="zh-CN" altLang="en-US" spc="-10000" dirty="0">
              <a:solidFill>
                <a:srgbClr val="95CFC7"/>
              </a:solidFill>
            </a:endParaRPr>
          </a:p>
        </p:txBody>
      </p:sp>
      <p:sp>
        <p:nvSpPr>
          <p:cNvPr id="35" name="PA_文本框 50"/>
          <p:cNvSpPr txBox="1"/>
          <p:nvPr>
            <p:custDataLst>
              <p:tags r:id="rId33"/>
            </p:custDataLst>
          </p:nvPr>
        </p:nvSpPr>
        <p:spPr>
          <a:xfrm>
            <a:off x="6382535" y="2835830"/>
            <a:ext cx="36000" cy="36000"/>
          </a:xfrm>
          <a:prstGeom prst="rect">
            <a:avLst/>
          </a:prstGeom>
          <a:noFill/>
        </p:spPr>
        <p:txBody>
          <a:bodyPr wrap="none" numCol="1" rtlCol="0">
            <a:prstTxWarp prst="textPlain">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pc="-10000" dirty="0">
                <a:solidFill>
                  <a:srgbClr val="95CFC7"/>
                </a:solidFill>
              </a:rPr>
              <a:t>●●●●●●●●●●●●●●●●●●●●●●●●●●●●●●●●●●●●●●●●●●●●●●●●●●●●●●●●●●●●●●●●●●●●●●●●●●●●●●●●●●●●●●●●●●●●●●●●●●●●●●●●●●●●●●●●●●●●●●●●●●●●●●●</a:t>
            </a:r>
            <a:endParaRPr lang="zh-CN" altLang="en-US" spc="-10000" dirty="0">
              <a:solidFill>
                <a:srgbClr val="95CFC7"/>
              </a:solidFill>
            </a:endParaRPr>
          </a:p>
        </p:txBody>
      </p:sp>
      <p:pic>
        <p:nvPicPr>
          <p:cNvPr id="37" name="图片 36"/>
          <p:cNvPicPr>
            <a:picLocks noChangeAspect="1"/>
          </p:cNvPicPr>
          <p:nvPr/>
        </p:nvPicPr>
        <p:blipFill>
          <a:blip r:embed="rId34">
            <a:extLst>
              <a:ext uri="{28A0092B-C50C-407E-A947-70E740481C1C}">
                <a14:useLocalDpi xmlns:a14="http://schemas.microsoft.com/office/drawing/2010/main" val="0"/>
              </a:ext>
            </a:extLst>
          </a:blip>
          <a:stretch>
            <a:fillRect/>
          </a:stretch>
        </p:blipFill>
        <p:spPr>
          <a:xfrm>
            <a:off x="784225" y="1107122"/>
            <a:ext cx="4471988" cy="4471988"/>
          </a:xfrm>
          <a:prstGeom prst="rect">
            <a:avLst/>
          </a:prstGeom>
        </p:spPr>
      </p:pic>
      <p:sp>
        <p:nvSpPr>
          <p:cNvPr id="38" name="椭圆 37"/>
          <p:cNvSpPr/>
          <p:nvPr/>
        </p:nvSpPr>
        <p:spPr>
          <a:xfrm>
            <a:off x="4426265" y="1259529"/>
            <a:ext cx="609601" cy="645312"/>
          </a:xfrm>
          <a:prstGeom prst="ellipse">
            <a:avLst/>
          </a:prstGeom>
          <a:solidFill>
            <a:srgbClr val="9C683A"/>
          </a:solidFill>
          <a:ln>
            <a:noFill/>
          </a:ln>
        </p:spPr>
        <p:txBody>
          <a:bodyPr wrap="square" rtlCol="0" anchor="ctr">
            <a:spAutoFit/>
          </a:bodyPr>
          <a:p>
            <a:pPr algn="l">
              <a:lnSpc>
                <a:spcPct val="150000"/>
              </a:lnSpc>
            </a:pPr>
            <a:endParaRPr lang="zh-CN" altLang="en-US" dirty="0">
              <a:solidFill>
                <a:schemeClr val="bg1"/>
              </a:solidFill>
              <a:cs typeface="+mn-ea"/>
              <a:sym typeface="+mn-lt"/>
            </a:endParaRPr>
          </a:p>
        </p:txBody>
      </p:sp>
      <p:sp>
        <p:nvSpPr>
          <p:cNvPr id="39" name="椭圆 38"/>
          <p:cNvSpPr/>
          <p:nvPr/>
        </p:nvSpPr>
        <p:spPr>
          <a:xfrm>
            <a:off x="4311968" y="4808947"/>
            <a:ext cx="609601" cy="645312"/>
          </a:xfrm>
          <a:prstGeom prst="ellipse">
            <a:avLst/>
          </a:prstGeom>
          <a:solidFill>
            <a:schemeClr val="accent1">
              <a:lumMod val="75000"/>
            </a:schemeClr>
          </a:solidFill>
          <a:ln>
            <a:noFill/>
          </a:ln>
        </p:spPr>
        <p:txBody>
          <a:bodyPr wrap="square" rtlCol="0" anchor="ctr">
            <a:spAutoFit/>
          </a:bodyPr>
          <a:p>
            <a:pPr algn="l">
              <a:lnSpc>
                <a:spcPct val="150000"/>
              </a:lnSpc>
            </a:pPr>
            <a:endParaRPr lang="zh-CN" altLang="en-US" dirty="0">
              <a:solidFill>
                <a:schemeClr val="bg1"/>
              </a:solidFill>
              <a:cs typeface="+mn-ea"/>
              <a:sym typeface="+mn-lt"/>
            </a:endParaRPr>
          </a:p>
        </p:txBody>
      </p:sp>
      <p:sp>
        <p:nvSpPr>
          <p:cNvPr id="40" name="椭圆 39"/>
          <p:cNvSpPr/>
          <p:nvPr/>
        </p:nvSpPr>
        <p:spPr>
          <a:xfrm>
            <a:off x="5069208" y="3846921"/>
            <a:ext cx="609601" cy="645312"/>
          </a:xfrm>
          <a:prstGeom prst="ellipse">
            <a:avLst/>
          </a:prstGeom>
          <a:solidFill>
            <a:srgbClr val="DDD9C3"/>
          </a:solidFill>
          <a:ln>
            <a:noFill/>
          </a:ln>
        </p:spPr>
        <p:txBody>
          <a:bodyPr wrap="square" rtlCol="0" anchor="ctr">
            <a:spAutoFit/>
          </a:bodyPr>
          <a:p>
            <a:pPr algn="l">
              <a:lnSpc>
                <a:spcPct val="150000"/>
              </a:lnSpc>
            </a:pPr>
            <a:endParaRPr lang="zh-CN" altLang="en-US" dirty="0">
              <a:solidFill>
                <a:schemeClr val="bg1"/>
              </a:solidFill>
              <a:cs typeface="+mn-ea"/>
              <a:sym typeface="+mn-lt"/>
            </a:endParaRPr>
          </a:p>
        </p:txBody>
      </p:sp>
      <p:sp>
        <p:nvSpPr>
          <p:cNvPr id="41" name="椭圆 40"/>
          <p:cNvSpPr/>
          <p:nvPr/>
        </p:nvSpPr>
        <p:spPr>
          <a:xfrm>
            <a:off x="5121594" y="2418685"/>
            <a:ext cx="609601" cy="645312"/>
          </a:xfrm>
          <a:prstGeom prst="ellipse">
            <a:avLst/>
          </a:prstGeom>
          <a:solidFill>
            <a:srgbClr val="706659"/>
          </a:solidFill>
          <a:ln>
            <a:noFill/>
          </a:ln>
        </p:spPr>
        <p:txBody>
          <a:bodyPr wrap="square" rtlCol="0" anchor="ctr">
            <a:spAutoFit/>
          </a:bodyPr>
          <a:p>
            <a:pPr algn="l">
              <a:lnSpc>
                <a:spcPct val="150000"/>
              </a:lnSpc>
            </a:pPr>
            <a:endParaRPr lang="zh-CN" altLang="en-US" dirty="0">
              <a:solidFill>
                <a:schemeClr val="bg1"/>
              </a:solidFill>
              <a:cs typeface="+mn-ea"/>
              <a:sym typeface="+mn-lt"/>
            </a:endParaRPr>
          </a:p>
        </p:txBody>
      </p:sp>
      <p:pic>
        <p:nvPicPr>
          <p:cNvPr id="42" name="图片 41"/>
          <p:cNvPicPr>
            <a:picLocks noChangeAspect="1"/>
          </p:cNvPicPr>
          <p:nvPr/>
        </p:nvPicPr>
        <p:blipFill>
          <a:blip r:embed="rId35" cstate="print">
            <a:extLst>
              <a:ext uri="{28A0092B-C50C-407E-A947-70E740481C1C}">
                <a14:useLocalDpi xmlns:a14="http://schemas.microsoft.com/office/drawing/2010/main" val="0"/>
              </a:ext>
            </a:extLst>
          </a:blip>
          <a:stretch>
            <a:fillRect/>
          </a:stretch>
        </p:blipFill>
        <p:spPr>
          <a:xfrm>
            <a:off x="295275" y="114300"/>
            <a:ext cx="871538" cy="871538"/>
          </a:xfrm>
          <a:prstGeom prst="rect">
            <a:avLst/>
          </a:prstGeom>
        </p:spPr>
      </p:pic>
      <p:sp>
        <p:nvSpPr>
          <p:cNvPr id="43" name="文本框 42"/>
          <p:cNvSpPr txBox="1"/>
          <p:nvPr/>
        </p:nvSpPr>
        <p:spPr>
          <a:xfrm>
            <a:off x="1400175" y="288459"/>
            <a:ext cx="2486025" cy="583565"/>
          </a:xfrm>
          <a:prstGeom prst="rect">
            <a:avLst/>
          </a:prstGeom>
          <a:noFill/>
        </p:spPr>
        <p:txBody>
          <a:bodyPr wrap="square" rtlCol="0">
            <a:spAutoFit/>
          </a:bodyPr>
          <a:p>
            <a:r>
              <a:rPr lang="zh-CN" altLang="en-US" sz="3200" b="1" dirty="0">
                <a:solidFill>
                  <a:schemeClr val="tx1"/>
                </a:solidFill>
                <a:cs typeface="+mn-ea"/>
                <a:sym typeface="+mn-lt"/>
              </a:rPr>
              <a:t>总结</a:t>
            </a:r>
            <a:endParaRPr lang="zh-CN" altLang="en-US" sz="3200" b="1" dirty="0">
              <a:solidFill>
                <a:schemeClr val="tx1"/>
              </a:solidFill>
              <a:cs typeface="+mn-ea"/>
              <a:sym typeface="+mn-lt"/>
            </a:endParaRPr>
          </a:p>
        </p:txBody>
      </p:sp>
      <p:sp>
        <p:nvSpPr>
          <p:cNvPr id="44" name="矩形 43"/>
          <p:cNvSpPr/>
          <p:nvPr/>
        </p:nvSpPr>
        <p:spPr>
          <a:xfrm>
            <a:off x="6420485" y="1075055"/>
            <a:ext cx="5041265" cy="4707890"/>
          </a:xfrm>
          <a:prstGeom prst="rect">
            <a:avLst/>
          </a:prstGeom>
        </p:spPr>
        <p:txBody>
          <a:bodyPr wrap="square">
            <a:spAutoFit/>
          </a:bodyPr>
          <a:p>
            <a:pPr>
              <a:lnSpc>
                <a:spcPct val="150000"/>
              </a:lnSpc>
            </a:pPr>
            <a:r>
              <a:rPr lang="zh-CN" altLang="en-US" sz="2000" b="1" dirty="0">
                <a:solidFill>
                  <a:schemeClr val="tx1"/>
                </a:solidFill>
                <a:cs typeface="+mn-ea"/>
                <a:sym typeface="+mn-lt"/>
              </a:rPr>
              <a:t>在这次项目中我们学到了很多课外知识，也知道在这个项目中团队的合作是一个很重要的元素，一个完美的项目是离不开团队的，</a:t>
            </a:r>
            <a:endParaRPr lang="zh-CN" altLang="en-US" sz="2000" b="1" dirty="0">
              <a:solidFill>
                <a:schemeClr val="tx1"/>
              </a:solidFill>
              <a:cs typeface="+mn-ea"/>
              <a:sym typeface="+mn-lt"/>
            </a:endParaRPr>
          </a:p>
          <a:p>
            <a:pPr>
              <a:lnSpc>
                <a:spcPct val="150000"/>
              </a:lnSpc>
            </a:pPr>
            <a:r>
              <a:rPr lang="zh-CN" altLang="en-US" sz="2000" b="1" dirty="0">
                <a:solidFill>
                  <a:schemeClr val="tx1"/>
                </a:solidFill>
                <a:cs typeface="+mn-ea"/>
                <a:sym typeface="+mn-lt"/>
              </a:rPr>
              <a:t>团队的分工可以造就一个完美的项目而且如果我们只知道学习书上那些知识是不够的，在学习中老师只是把学习的方向给我们指出，其他就要靠自己去钻研了。我们很荣幸参加此次比赛，无论成功还是失败，我们都会及时找到自我的位置，吸取更多的经验，得到更大的动力，争取把项目做的更加完善！</a:t>
            </a:r>
            <a:r>
              <a:rPr lang="zh-CN" altLang="en-US" dirty="0">
                <a:solidFill>
                  <a:schemeClr val="bg1"/>
                </a:solidFill>
                <a:cs typeface="+mn-ea"/>
                <a:sym typeface="+mn-lt"/>
              </a:rPr>
              <a:t>。</a:t>
            </a:r>
            <a:endParaRPr lang="zh-CN" altLang="en-US" sz="1600" dirty="0">
              <a:solidFill>
                <a:schemeClr val="bg1"/>
              </a:solidFill>
              <a:cs typeface="+mn-ea"/>
              <a:sym typeface="+mn-lt"/>
            </a:endParaRPr>
          </a:p>
        </p:txBody>
      </p:sp>
    </p:spTree>
    <p:custDataLst>
      <p:tags r:id="rId36"/>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Scale>
                                      <p:cBhvr>
                                        <p:cTn id="7" dur="600" fill="hold">
                                          <p:stCondLst>
                                            <p:cond delay="0"/>
                                          </p:stCondLst>
                                        </p:cTn>
                                        <p:tgtEl>
                                          <p:spTgt spid="2"/>
                                        </p:tgtEl>
                                      </p:cBhvr>
                                      <p:from x="0" y="0"/>
                                      <p:to x="100000" y="100000"/>
                                    </p:animScale>
                                  </p:childTnLst>
                                </p:cTn>
                              </p:par>
                              <p:par>
                                <p:cTn id="8" presetID="0" presetClass="entr" presetSubtype="0" decel="10000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Scale>
                                      <p:cBhvr>
                                        <p:cTn id="10" dur="800" fill="hold">
                                          <p:stCondLst>
                                            <p:cond delay="0"/>
                                          </p:stCondLst>
                                        </p:cTn>
                                        <p:tgtEl>
                                          <p:spTgt spid="3"/>
                                        </p:tgtEl>
                                      </p:cBhvr>
                                      <p:from x="0" y="0"/>
                                      <p:to x="100000" y="100000"/>
                                    </p:animScale>
                                  </p:childTnLst>
                                </p:cTn>
                              </p:par>
                              <p:par>
                                <p:cTn id="11" presetID="0" presetClass="entr" presetSubtype="0" decel="100000" fill="hold" grpId="0" nodeType="withEffect">
                                  <p:stCondLst>
                                    <p:cond delay="100"/>
                                  </p:stCondLst>
                                  <p:childTnLst>
                                    <p:set>
                                      <p:cBhvr>
                                        <p:cTn id="12" dur="1" fill="hold">
                                          <p:stCondLst>
                                            <p:cond delay="0"/>
                                          </p:stCondLst>
                                        </p:cTn>
                                        <p:tgtEl>
                                          <p:spTgt spid="4"/>
                                        </p:tgtEl>
                                        <p:attrNameLst>
                                          <p:attrName>style.visibility</p:attrName>
                                        </p:attrNameLst>
                                      </p:cBhvr>
                                      <p:to>
                                        <p:strVal val="visible"/>
                                      </p:to>
                                    </p:set>
                                    <p:animScale>
                                      <p:cBhvr>
                                        <p:cTn id="13" dur="600" fill="hold">
                                          <p:stCondLst>
                                            <p:cond delay="0"/>
                                          </p:stCondLst>
                                        </p:cTn>
                                        <p:tgtEl>
                                          <p:spTgt spid="4"/>
                                        </p:tgtEl>
                                      </p:cBhvr>
                                      <p:from x="0" y="0"/>
                                      <p:to x="100000" y="100000"/>
                                    </p:animScale>
                                  </p:childTnLst>
                                </p:cTn>
                              </p:par>
                              <p:par>
                                <p:cTn id="14" presetID="23" presetClass="exit" presetSubtype="32" accel="100000" fill="hold" grpId="1" nodeType="withEffect">
                                  <p:stCondLst>
                                    <p:cond delay="600"/>
                                  </p:stCondLst>
                                  <p:childTnLst>
                                    <p:anim calcmode="lin" valueType="num">
                                      <p:cBhvr>
                                        <p:cTn id="15" dur="1000"/>
                                        <p:tgtEl>
                                          <p:spTgt spid="2"/>
                                        </p:tgtEl>
                                        <p:attrNameLst>
                                          <p:attrName>ppt_w</p:attrName>
                                        </p:attrNameLst>
                                      </p:cBhvr>
                                      <p:tavLst>
                                        <p:tav tm="0">
                                          <p:val>
                                            <p:strVal val="ppt_w"/>
                                          </p:val>
                                        </p:tav>
                                        <p:tav tm="100000">
                                          <p:val>
                                            <p:fltVal val="0"/>
                                          </p:val>
                                        </p:tav>
                                      </p:tavLst>
                                    </p:anim>
                                    <p:anim calcmode="lin" valueType="num">
                                      <p:cBhvr>
                                        <p:cTn id="16" dur="1000"/>
                                        <p:tgtEl>
                                          <p:spTgt spid="2"/>
                                        </p:tgtEl>
                                        <p:attrNameLst>
                                          <p:attrName>ppt_h</p:attrName>
                                        </p:attrNameLst>
                                      </p:cBhvr>
                                      <p:tavLst>
                                        <p:tav tm="0">
                                          <p:val>
                                            <p:strVal val="ppt_h"/>
                                          </p:val>
                                        </p:tav>
                                        <p:tav tm="100000">
                                          <p:val>
                                            <p:fltVal val="0"/>
                                          </p:val>
                                        </p:tav>
                                      </p:tavLst>
                                    </p:anim>
                                    <p:set>
                                      <p:cBhvr>
                                        <p:cTn id="17" dur="1" fill="hold">
                                          <p:stCondLst>
                                            <p:cond delay="999"/>
                                          </p:stCondLst>
                                        </p:cTn>
                                        <p:tgtEl>
                                          <p:spTgt spid="2"/>
                                        </p:tgtEl>
                                        <p:attrNameLst>
                                          <p:attrName>style.visibility</p:attrName>
                                        </p:attrNameLst>
                                      </p:cBhvr>
                                      <p:to>
                                        <p:strVal val="hidden"/>
                                      </p:to>
                                    </p:set>
                                  </p:childTnLst>
                                </p:cTn>
                              </p:par>
                              <p:par>
                                <p:cTn id="18" presetID="23" presetClass="exit" presetSubtype="32" accel="100000" fill="hold" grpId="1" nodeType="withEffect">
                                  <p:stCondLst>
                                    <p:cond delay="800"/>
                                  </p:stCondLst>
                                  <p:childTnLst>
                                    <p:anim calcmode="lin" valueType="num">
                                      <p:cBhvr>
                                        <p:cTn id="19" dur="600"/>
                                        <p:tgtEl>
                                          <p:spTgt spid="3"/>
                                        </p:tgtEl>
                                        <p:attrNameLst>
                                          <p:attrName>ppt_w</p:attrName>
                                        </p:attrNameLst>
                                      </p:cBhvr>
                                      <p:tavLst>
                                        <p:tav tm="0">
                                          <p:val>
                                            <p:strVal val="ppt_w"/>
                                          </p:val>
                                        </p:tav>
                                        <p:tav tm="100000">
                                          <p:val>
                                            <p:fltVal val="0"/>
                                          </p:val>
                                        </p:tav>
                                      </p:tavLst>
                                    </p:anim>
                                    <p:anim calcmode="lin" valueType="num">
                                      <p:cBhvr>
                                        <p:cTn id="20" dur="600"/>
                                        <p:tgtEl>
                                          <p:spTgt spid="3"/>
                                        </p:tgtEl>
                                        <p:attrNameLst>
                                          <p:attrName>ppt_h</p:attrName>
                                        </p:attrNameLst>
                                      </p:cBhvr>
                                      <p:tavLst>
                                        <p:tav tm="0">
                                          <p:val>
                                            <p:strVal val="ppt_h"/>
                                          </p:val>
                                        </p:tav>
                                        <p:tav tm="100000">
                                          <p:val>
                                            <p:fltVal val="0"/>
                                          </p:val>
                                        </p:tav>
                                      </p:tavLst>
                                    </p:anim>
                                    <p:set>
                                      <p:cBhvr>
                                        <p:cTn id="21" dur="1" fill="hold">
                                          <p:stCondLst>
                                            <p:cond delay="599"/>
                                          </p:stCondLst>
                                        </p:cTn>
                                        <p:tgtEl>
                                          <p:spTgt spid="3"/>
                                        </p:tgtEl>
                                        <p:attrNameLst>
                                          <p:attrName>style.visibility</p:attrName>
                                        </p:attrNameLst>
                                      </p:cBhvr>
                                      <p:to>
                                        <p:strVal val="hidden"/>
                                      </p:to>
                                    </p:set>
                                  </p:childTnLst>
                                </p:cTn>
                              </p:par>
                              <p:par>
                                <p:cTn id="22" presetID="23" presetClass="exit" presetSubtype="32" accel="100000" fill="hold" grpId="1" nodeType="withEffect">
                                  <p:stCondLst>
                                    <p:cond delay="700"/>
                                  </p:stCondLst>
                                  <p:childTnLst>
                                    <p:anim calcmode="lin" valueType="num">
                                      <p:cBhvr>
                                        <p:cTn id="23" dur="600"/>
                                        <p:tgtEl>
                                          <p:spTgt spid="4"/>
                                        </p:tgtEl>
                                        <p:attrNameLst>
                                          <p:attrName>ppt_w</p:attrName>
                                        </p:attrNameLst>
                                      </p:cBhvr>
                                      <p:tavLst>
                                        <p:tav tm="0">
                                          <p:val>
                                            <p:strVal val="ppt_w"/>
                                          </p:val>
                                        </p:tav>
                                        <p:tav tm="100000">
                                          <p:val>
                                            <p:fltVal val="0"/>
                                          </p:val>
                                        </p:tav>
                                      </p:tavLst>
                                    </p:anim>
                                    <p:anim calcmode="lin" valueType="num">
                                      <p:cBhvr>
                                        <p:cTn id="24" dur="600"/>
                                        <p:tgtEl>
                                          <p:spTgt spid="4"/>
                                        </p:tgtEl>
                                        <p:attrNameLst>
                                          <p:attrName>ppt_h</p:attrName>
                                        </p:attrNameLst>
                                      </p:cBhvr>
                                      <p:tavLst>
                                        <p:tav tm="0">
                                          <p:val>
                                            <p:strVal val="ppt_h"/>
                                          </p:val>
                                        </p:tav>
                                        <p:tav tm="100000">
                                          <p:val>
                                            <p:fltVal val="0"/>
                                          </p:val>
                                        </p:tav>
                                      </p:tavLst>
                                    </p:anim>
                                    <p:set>
                                      <p:cBhvr>
                                        <p:cTn id="25" dur="1" fill="hold">
                                          <p:stCondLst>
                                            <p:cond delay="599"/>
                                          </p:stCondLst>
                                        </p:cTn>
                                        <p:tgtEl>
                                          <p:spTgt spid="4"/>
                                        </p:tgtEl>
                                        <p:attrNameLst>
                                          <p:attrName>style.visibility</p:attrName>
                                        </p:attrNameLst>
                                      </p:cBhvr>
                                      <p:to>
                                        <p:strVal val="hidden"/>
                                      </p:to>
                                    </p:set>
                                  </p:childTnLst>
                                </p:cTn>
                              </p:par>
                              <p:par>
                                <p:cTn id="26" presetID="1" presetClass="entr" presetSubtype="0" fill="hold" nodeType="withEffect">
                                  <p:stCondLst>
                                    <p:cond delay="1400"/>
                                  </p:stCondLst>
                                  <p:childTnLst>
                                    <p:set>
                                      <p:cBhvr>
                                        <p:cTn id="27" dur="1" fill="hold">
                                          <p:stCondLst>
                                            <p:cond delay="0"/>
                                          </p:stCondLst>
                                        </p:cTn>
                                        <p:tgtEl>
                                          <p:spTgt spid="6"/>
                                        </p:tgtEl>
                                        <p:attrNameLst>
                                          <p:attrName>style.visibility</p:attrName>
                                        </p:attrNameLst>
                                      </p:cBhvr>
                                      <p:to>
                                        <p:strVal val="visible"/>
                                      </p:to>
                                    </p:set>
                                  </p:childTnLst>
                                </p:cTn>
                              </p:par>
                              <p:par>
                                <p:cTn id="28" presetID="1" presetClass="entr" presetSubtype="0" fill="hold" nodeType="withEffect">
                                  <p:stCondLst>
                                    <p:cond delay="1400"/>
                                  </p:stCondLst>
                                  <p:childTnLst>
                                    <p:set>
                                      <p:cBhvr>
                                        <p:cTn id="29" dur="1" fill="hold">
                                          <p:stCondLst>
                                            <p:cond delay="0"/>
                                          </p:stCondLst>
                                        </p:cTn>
                                        <p:tgtEl>
                                          <p:spTgt spid="7"/>
                                        </p:tgtEl>
                                        <p:attrNameLst>
                                          <p:attrName>style.visibility</p:attrName>
                                        </p:attrNameLst>
                                      </p:cBhvr>
                                      <p:to>
                                        <p:strVal val="visible"/>
                                      </p:to>
                                    </p:set>
                                  </p:childTnLst>
                                </p:cTn>
                              </p:par>
                              <p:par>
                                <p:cTn id="30" presetID="1" presetClass="entr" presetSubtype="0" fill="hold" nodeType="withEffect">
                                  <p:stCondLst>
                                    <p:cond delay="1400"/>
                                  </p:stCondLst>
                                  <p:childTnLst>
                                    <p:set>
                                      <p:cBhvr>
                                        <p:cTn id="31" dur="1" fill="hold">
                                          <p:stCondLst>
                                            <p:cond delay="0"/>
                                          </p:stCondLst>
                                        </p:cTn>
                                        <p:tgtEl>
                                          <p:spTgt spid="8"/>
                                        </p:tgtEl>
                                        <p:attrNameLst>
                                          <p:attrName>style.visibility</p:attrName>
                                        </p:attrNameLst>
                                      </p:cBhvr>
                                      <p:to>
                                        <p:strVal val="visible"/>
                                      </p:to>
                                    </p:set>
                                  </p:childTnLst>
                                </p:cTn>
                              </p:par>
                              <p:par>
                                <p:cTn id="32" presetID="1" presetClass="entr" presetSubtype="0" fill="hold" nodeType="withEffect">
                                  <p:stCondLst>
                                    <p:cond delay="1400"/>
                                  </p:stCondLst>
                                  <p:childTnLst>
                                    <p:set>
                                      <p:cBhvr>
                                        <p:cTn id="33" dur="1" fill="hold">
                                          <p:stCondLst>
                                            <p:cond delay="0"/>
                                          </p:stCondLst>
                                        </p:cTn>
                                        <p:tgtEl>
                                          <p:spTgt spid="9"/>
                                        </p:tgtEl>
                                        <p:attrNameLst>
                                          <p:attrName>style.visibility</p:attrName>
                                        </p:attrNameLst>
                                      </p:cBhvr>
                                      <p:to>
                                        <p:strVal val="visible"/>
                                      </p:to>
                                    </p:set>
                                  </p:childTnLst>
                                </p:cTn>
                              </p:par>
                              <p:par>
                                <p:cTn id="34" presetID="1" presetClass="entr" presetSubtype="0" fill="hold" nodeType="withEffect">
                                  <p:stCondLst>
                                    <p:cond delay="1400"/>
                                  </p:stCondLst>
                                  <p:childTnLst>
                                    <p:set>
                                      <p:cBhvr>
                                        <p:cTn id="35" dur="1" fill="hold">
                                          <p:stCondLst>
                                            <p:cond delay="0"/>
                                          </p:stCondLst>
                                        </p:cTn>
                                        <p:tgtEl>
                                          <p:spTgt spid="10"/>
                                        </p:tgtEl>
                                        <p:attrNameLst>
                                          <p:attrName>style.visibility</p:attrName>
                                        </p:attrNameLst>
                                      </p:cBhvr>
                                      <p:to>
                                        <p:strVal val="visible"/>
                                      </p:to>
                                    </p:set>
                                  </p:childTnLst>
                                </p:cTn>
                              </p:par>
                              <p:par>
                                <p:cTn id="36" presetID="1" presetClass="entr" presetSubtype="0" fill="hold" nodeType="withEffect">
                                  <p:stCondLst>
                                    <p:cond delay="1400"/>
                                  </p:stCondLst>
                                  <p:childTnLst>
                                    <p:set>
                                      <p:cBhvr>
                                        <p:cTn id="37" dur="1" fill="hold">
                                          <p:stCondLst>
                                            <p:cond delay="0"/>
                                          </p:stCondLst>
                                        </p:cTn>
                                        <p:tgtEl>
                                          <p:spTgt spid="11"/>
                                        </p:tgtEl>
                                        <p:attrNameLst>
                                          <p:attrName>style.visibility</p:attrName>
                                        </p:attrNameLst>
                                      </p:cBhvr>
                                      <p:to>
                                        <p:strVal val="visible"/>
                                      </p:to>
                                    </p:set>
                                  </p:childTnLst>
                                </p:cTn>
                              </p:par>
                              <p:par>
                                <p:cTn id="38" presetID="42" presetClass="path" presetSubtype="0" decel="100000" fill="hold" nodeType="withEffect">
                                  <p:stCondLst>
                                    <p:cond delay="1400"/>
                                  </p:stCondLst>
                                  <p:childTnLst>
                                    <p:animMotion origin="layout" path="M 3.95833E-6 0 L -0.03425 0.00139 " pathEditMode="relative" ptsTypes="">
                                      <p:cBhvr>
                                        <p:cTn id="39" dur="400" fill="hold"/>
                                        <p:tgtEl>
                                          <p:spTgt spid="6"/>
                                        </p:tgtEl>
                                        <p:attrNameLst>
                                          <p:attrName>ppt_x</p:attrName>
                                          <p:attrName>ppt_y</p:attrName>
                                        </p:attrNameLst>
                                      </p:cBhvr>
                                    </p:animMotion>
                                  </p:childTnLst>
                                </p:cTn>
                              </p:par>
                              <p:par>
                                <p:cTn id="40" presetID="42" presetClass="path" presetSubtype="0" decel="100000" fill="hold" nodeType="withEffect">
                                  <p:stCondLst>
                                    <p:cond delay="1400"/>
                                  </p:stCondLst>
                                  <p:childTnLst>
                                    <p:animMotion origin="layout" path="M -2.91667E-6 2.96296E-6 L 0.03568 0.00046 " pathEditMode="relative" ptsTypes="">
                                      <p:cBhvr>
                                        <p:cTn id="41" dur="400" fill="hold"/>
                                        <p:tgtEl>
                                          <p:spTgt spid="7"/>
                                        </p:tgtEl>
                                        <p:attrNameLst>
                                          <p:attrName>ppt_x</p:attrName>
                                          <p:attrName>ppt_y</p:attrName>
                                        </p:attrNameLst>
                                      </p:cBhvr>
                                    </p:animMotion>
                                  </p:childTnLst>
                                </p:cTn>
                              </p:par>
                              <p:par>
                                <p:cTn id="42" presetID="42" presetClass="path" presetSubtype="0" decel="100000" fill="hold" nodeType="withEffect">
                                  <p:stCondLst>
                                    <p:cond delay="1400"/>
                                  </p:stCondLst>
                                  <p:childTnLst>
                                    <p:animMotion origin="layout" path="M -1.25E-6 4.07407E-6 L -0.01719 0.05463 " pathEditMode="relative" ptsTypes="">
                                      <p:cBhvr>
                                        <p:cTn id="43" dur="400" fill="hold"/>
                                        <p:tgtEl>
                                          <p:spTgt spid="8"/>
                                        </p:tgtEl>
                                        <p:attrNameLst>
                                          <p:attrName>ppt_x</p:attrName>
                                          <p:attrName>ppt_y</p:attrName>
                                        </p:attrNameLst>
                                      </p:cBhvr>
                                    </p:animMotion>
                                  </p:childTnLst>
                                </p:cTn>
                              </p:par>
                              <p:par>
                                <p:cTn id="44" presetID="42" presetClass="path" presetSubtype="0" decel="100000" fill="hold" nodeType="withEffect">
                                  <p:stCondLst>
                                    <p:cond delay="1400"/>
                                  </p:stCondLst>
                                  <p:childTnLst>
                                    <p:animMotion origin="layout" path="M -8.33333E-7 -2.96296E-6 L 0.01784 -0.05115 " pathEditMode="relative" ptsTypes="">
                                      <p:cBhvr>
                                        <p:cTn id="45" dur="400" fill="hold"/>
                                        <p:tgtEl>
                                          <p:spTgt spid="9"/>
                                        </p:tgtEl>
                                        <p:attrNameLst>
                                          <p:attrName>ppt_x</p:attrName>
                                          <p:attrName>ppt_y</p:attrName>
                                        </p:attrNameLst>
                                      </p:cBhvr>
                                    </p:animMotion>
                                  </p:childTnLst>
                                </p:cTn>
                              </p:par>
                              <p:par>
                                <p:cTn id="46" presetID="42" presetClass="path" presetSubtype="0" decel="100000" fill="hold" nodeType="withEffect">
                                  <p:stCondLst>
                                    <p:cond delay="1400"/>
                                  </p:stCondLst>
                                  <p:childTnLst>
                                    <p:animMotion origin="layout" path="M 6.25E-7 -4.44444E-6 L 0.01836 0.05209 " pathEditMode="relative" ptsTypes="">
                                      <p:cBhvr>
                                        <p:cTn id="47" dur="400" fill="hold"/>
                                        <p:tgtEl>
                                          <p:spTgt spid="10"/>
                                        </p:tgtEl>
                                        <p:attrNameLst>
                                          <p:attrName>ppt_x</p:attrName>
                                          <p:attrName>ppt_y</p:attrName>
                                        </p:attrNameLst>
                                      </p:cBhvr>
                                    </p:animMotion>
                                  </p:childTnLst>
                                </p:cTn>
                              </p:par>
                              <p:par>
                                <p:cTn id="48" presetID="42" presetClass="path" presetSubtype="0" decel="100000" fill="hold" nodeType="withEffect">
                                  <p:stCondLst>
                                    <p:cond delay="1400"/>
                                  </p:stCondLst>
                                  <p:childTnLst>
                                    <p:animMotion origin="layout" path="M 0 -2.59259E-6 L -0.01641 -0.05092 " pathEditMode="relative" ptsTypes="">
                                      <p:cBhvr>
                                        <p:cTn id="49" dur="400" fill="hold"/>
                                        <p:tgtEl>
                                          <p:spTgt spid="11"/>
                                        </p:tgtEl>
                                        <p:attrNameLst>
                                          <p:attrName>ppt_x</p:attrName>
                                          <p:attrName>ppt_y</p:attrName>
                                        </p:attrNameLst>
                                      </p:cBhvr>
                                    </p:animMotion>
                                  </p:childTnLst>
                                </p:cTn>
                              </p:par>
                              <p:par>
                                <p:cTn id="50" presetID="22" presetClass="exit" presetSubtype="2" fill="hold" nodeType="withEffect">
                                  <p:stCondLst>
                                    <p:cond delay="1400"/>
                                  </p:stCondLst>
                                  <p:childTnLst>
                                    <p:animEffect transition="out" filter="wipe(right)">
                                      <p:cBhvr>
                                        <p:cTn id="51" dur="400"/>
                                        <p:tgtEl>
                                          <p:spTgt spid="6"/>
                                        </p:tgtEl>
                                      </p:cBhvr>
                                    </p:animEffect>
                                    <p:set>
                                      <p:cBhvr>
                                        <p:cTn id="52" dur="1" fill="hold">
                                          <p:stCondLst>
                                            <p:cond delay="399"/>
                                          </p:stCondLst>
                                        </p:cTn>
                                        <p:tgtEl>
                                          <p:spTgt spid="6"/>
                                        </p:tgtEl>
                                        <p:attrNameLst>
                                          <p:attrName>style.visibility</p:attrName>
                                        </p:attrNameLst>
                                      </p:cBhvr>
                                      <p:to>
                                        <p:strVal val="hidden"/>
                                      </p:to>
                                    </p:set>
                                  </p:childTnLst>
                                </p:cTn>
                              </p:par>
                              <p:par>
                                <p:cTn id="53" presetID="22" presetClass="exit" presetSubtype="8" fill="hold" nodeType="withEffect">
                                  <p:stCondLst>
                                    <p:cond delay="1400"/>
                                  </p:stCondLst>
                                  <p:childTnLst>
                                    <p:animEffect transition="out" filter="wipe(left)">
                                      <p:cBhvr>
                                        <p:cTn id="54" dur="400"/>
                                        <p:tgtEl>
                                          <p:spTgt spid="7"/>
                                        </p:tgtEl>
                                      </p:cBhvr>
                                    </p:animEffect>
                                    <p:set>
                                      <p:cBhvr>
                                        <p:cTn id="55" dur="1" fill="hold">
                                          <p:stCondLst>
                                            <p:cond delay="399"/>
                                          </p:stCondLst>
                                        </p:cTn>
                                        <p:tgtEl>
                                          <p:spTgt spid="7"/>
                                        </p:tgtEl>
                                        <p:attrNameLst>
                                          <p:attrName>style.visibility</p:attrName>
                                        </p:attrNameLst>
                                      </p:cBhvr>
                                      <p:to>
                                        <p:strVal val="hidden"/>
                                      </p:to>
                                    </p:set>
                                  </p:childTnLst>
                                </p:cTn>
                              </p:par>
                              <p:par>
                                <p:cTn id="56" presetID="22" presetClass="exit" presetSubtype="1" fill="hold" nodeType="withEffect">
                                  <p:stCondLst>
                                    <p:cond delay="1400"/>
                                  </p:stCondLst>
                                  <p:childTnLst>
                                    <p:animEffect transition="out" filter="wipe(up)">
                                      <p:cBhvr>
                                        <p:cTn id="57" dur="400"/>
                                        <p:tgtEl>
                                          <p:spTgt spid="8"/>
                                        </p:tgtEl>
                                      </p:cBhvr>
                                    </p:animEffect>
                                    <p:set>
                                      <p:cBhvr>
                                        <p:cTn id="58" dur="1" fill="hold">
                                          <p:stCondLst>
                                            <p:cond delay="399"/>
                                          </p:stCondLst>
                                        </p:cTn>
                                        <p:tgtEl>
                                          <p:spTgt spid="8"/>
                                        </p:tgtEl>
                                        <p:attrNameLst>
                                          <p:attrName>style.visibility</p:attrName>
                                        </p:attrNameLst>
                                      </p:cBhvr>
                                      <p:to>
                                        <p:strVal val="hidden"/>
                                      </p:to>
                                    </p:set>
                                  </p:childTnLst>
                                </p:cTn>
                              </p:par>
                              <p:par>
                                <p:cTn id="59" presetID="22" presetClass="exit" presetSubtype="4" fill="hold" nodeType="withEffect">
                                  <p:stCondLst>
                                    <p:cond delay="1400"/>
                                  </p:stCondLst>
                                  <p:childTnLst>
                                    <p:animEffect transition="out" filter="wipe(down)">
                                      <p:cBhvr>
                                        <p:cTn id="60" dur="400"/>
                                        <p:tgtEl>
                                          <p:spTgt spid="9"/>
                                        </p:tgtEl>
                                      </p:cBhvr>
                                    </p:animEffect>
                                    <p:set>
                                      <p:cBhvr>
                                        <p:cTn id="61" dur="1" fill="hold">
                                          <p:stCondLst>
                                            <p:cond delay="399"/>
                                          </p:stCondLst>
                                        </p:cTn>
                                        <p:tgtEl>
                                          <p:spTgt spid="9"/>
                                        </p:tgtEl>
                                        <p:attrNameLst>
                                          <p:attrName>style.visibility</p:attrName>
                                        </p:attrNameLst>
                                      </p:cBhvr>
                                      <p:to>
                                        <p:strVal val="hidden"/>
                                      </p:to>
                                    </p:set>
                                  </p:childTnLst>
                                </p:cTn>
                              </p:par>
                              <p:par>
                                <p:cTn id="62" presetID="22" presetClass="exit" presetSubtype="1" fill="hold" nodeType="withEffect">
                                  <p:stCondLst>
                                    <p:cond delay="1400"/>
                                  </p:stCondLst>
                                  <p:childTnLst>
                                    <p:animEffect transition="out" filter="wipe(up)">
                                      <p:cBhvr>
                                        <p:cTn id="63" dur="400"/>
                                        <p:tgtEl>
                                          <p:spTgt spid="10"/>
                                        </p:tgtEl>
                                      </p:cBhvr>
                                    </p:animEffect>
                                    <p:set>
                                      <p:cBhvr>
                                        <p:cTn id="64" dur="1" fill="hold">
                                          <p:stCondLst>
                                            <p:cond delay="399"/>
                                          </p:stCondLst>
                                        </p:cTn>
                                        <p:tgtEl>
                                          <p:spTgt spid="10"/>
                                        </p:tgtEl>
                                        <p:attrNameLst>
                                          <p:attrName>style.visibility</p:attrName>
                                        </p:attrNameLst>
                                      </p:cBhvr>
                                      <p:to>
                                        <p:strVal val="hidden"/>
                                      </p:to>
                                    </p:set>
                                  </p:childTnLst>
                                </p:cTn>
                              </p:par>
                              <p:par>
                                <p:cTn id="65" presetID="22" presetClass="exit" presetSubtype="4" fill="hold" nodeType="withEffect">
                                  <p:stCondLst>
                                    <p:cond delay="1400"/>
                                  </p:stCondLst>
                                  <p:childTnLst>
                                    <p:animEffect transition="out" filter="wipe(down)">
                                      <p:cBhvr>
                                        <p:cTn id="66" dur="400"/>
                                        <p:tgtEl>
                                          <p:spTgt spid="11"/>
                                        </p:tgtEl>
                                      </p:cBhvr>
                                    </p:animEffect>
                                    <p:set>
                                      <p:cBhvr>
                                        <p:cTn id="67" dur="1" fill="hold">
                                          <p:stCondLst>
                                            <p:cond delay="399"/>
                                          </p:stCondLst>
                                        </p:cTn>
                                        <p:tgtEl>
                                          <p:spTgt spid="11"/>
                                        </p:tgtEl>
                                        <p:attrNameLst>
                                          <p:attrName>style.visibility</p:attrName>
                                        </p:attrNameLst>
                                      </p:cBhvr>
                                      <p:to>
                                        <p:strVal val="hidden"/>
                                      </p:to>
                                    </p:set>
                                  </p:childTnLst>
                                </p:cTn>
                              </p:par>
                              <p:par>
                                <p:cTn id="68" presetID="1" presetClass="entr" presetSubtype="0" fill="hold" nodeType="withEffect">
                                  <p:stCondLst>
                                    <p:cond delay="1400"/>
                                  </p:stCondLst>
                                  <p:childTnLst>
                                    <p:set>
                                      <p:cBhvr>
                                        <p:cTn id="69" dur="1" fill="hold">
                                          <p:stCondLst>
                                            <p:cond delay="0"/>
                                          </p:stCondLst>
                                        </p:cTn>
                                        <p:tgtEl>
                                          <p:spTgt spid="12"/>
                                        </p:tgtEl>
                                        <p:attrNameLst>
                                          <p:attrName>style.visibility</p:attrName>
                                        </p:attrNameLst>
                                      </p:cBhvr>
                                      <p:to>
                                        <p:strVal val="visible"/>
                                      </p:to>
                                    </p:set>
                                  </p:childTnLst>
                                </p:cTn>
                              </p:par>
                              <p:par>
                                <p:cTn id="70" presetID="42" presetClass="path" presetSubtype="0" decel="100000" fill="hold" nodeType="withEffect">
                                  <p:stCondLst>
                                    <p:cond delay="1400"/>
                                  </p:stCondLst>
                                  <p:childTnLst>
                                    <p:animMotion origin="layout" path="M -0.00065 0.00023 L 0 -0.06459 " pathEditMode="relative" ptsTypes="">
                                      <p:cBhvr>
                                        <p:cTn id="71" dur="400" fill="hold"/>
                                        <p:tgtEl>
                                          <p:spTgt spid="12"/>
                                        </p:tgtEl>
                                        <p:attrNameLst>
                                          <p:attrName>ppt_x</p:attrName>
                                          <p:attrName>ppt_y</p:attrName>
                                        </p:attrNameLst>
                                      </p:cBhvr>
                                    </p:animMotion>
                                  </p:childTnLst>
                                </p:cTn>
                              </p:par>
                              <p:par>
                                <p:cTn id="72" presetID="22" presetClass="exit" presetSubtype="4" fill="hold" nodeType="withEffect">
                                  <p:stCondLst>
                                    <p:cond delay="1400"/>
                                  </p:stCondLst>
                                  <p:childTnLst>
                                    <p:animEffect transition="out" filter="wipe(down)">
                                      <p:cBhvr>
                                        <p:cTn id="73" dur="400"/>
                                        <p:tgtEl>
                                          <p:spTgt spid="12"/>
                                        </p:tgtEl>
                                      </p:cBhvr>
                                    </p:animEffect>
                                    <p:set>
                                      <p:cBhvr>
                                        <p:cTn id="74" dur="1" fill="hold">
                                          <p:stCondLst>
                                            <p:cond delay="399"/>
                                          </p:stCondLst>
                                        </p:cTn>
                                        <p:tgtEl>
                                          <p:spTgt spid="12"/>
                                        </p:tgtEl>
                                        <p:attrNameLst>
                                          <p:attrName>style.visibility</p:attrName>
                                        </p:attrNameLst>
                                      </p:cBhvr>
                                      <p:to>
                                        <p:strVal val="hidden"/>
                                      </p:to>
                                    </p:set>
                                  </p:childTnLst>
                                </p:cTn>
                              </p:par>
                              <p:par>
                                <p:cTn id="75" presetID="1" presetClass="entr" presetSubtype="0" fill="hold" nodeType="withEffect">
                                  <p:stCondLst>
                                    <p:cond delay="1400"/>
                                  </p:stCondLst>
                                  <p:childTnLst>
                                    <p:set>
                                      <p:cBhvr>
                                        <p:cTn id="76" dur="1" fill="hold">
                                          <p:stCondLst>
                                            <p:cond delay="0"/>
                                          </p:stCondLst>
                                        </p:cTn>
                                        <p:tgtEl>
                                          <p:spTgt spid="13"/>
                                        </p:tgtEl>
                                        <p:attrNameLst>
                                          <p:attrName>style.visibility</p:attrName>
                                        </p:attrNameLst>
                                      </p:cBhvr>
                                      <p:to>
                                        <p:strVal val="visible"/>
                                      </p:to>
                                    </p:set>
                                  </p:childTnLst>
                                </p:cTn>
                              </p:par>
                              <p:par>
                                <p:cTn id="77" presetID="42" presetClass="path" presetSubtype="0" decel="100000" fill="hold" nodeType="withEffect">
                                  <p:stCondLst>
                                    <p:cond delay="1400"/>
                                  </p:stCondLst>
                                  <p:childTnLst>
                                    <p:animMotion origin="layout" path="M -0.00065 0.00023 L 0 0.06111 " pathEditMode="relative" ptsTypes="">
                                      <p:cBhvr>
                                        <p:cTn id="78" dur="400" fill="hold"/>
                                        <p:tgtEl>
                                          <p:spTgt spid="13"/>
                                        </p:tgtEl>
                                        <p:attrNameLst>
                                          <p:attrName>ppt_x</p:attrName>
                                          <p:attrName>ppt_y</p:attrName>
                                        </p:attrNameLst>
                                      </p:cBhvr>
                                    </p:animMotion>
                                  </p:childTnLst>
                                </p:cTn>
                              </p:par>
                              <p:par>
                                <p:cTn id="79" presetID="22" presetClass="exit" presetSubtype="1" fill="hold" nodeType="withEffect">
                                  <p:stCondLst>
                                    <p:cond delay="1400"/>
                                  </p:stCondLst>
                                  <p:childTnLst>
                                    <p:animEffect transition="out" filter="wipe(up)">
                                      <p:cBhvr>
                                        <p:cTn id="80" dur="400"/>
                                        <p:tgtEl>
                                          <p:spTgt spid="13"/>
                                        </p:tgtEl>
                                      </p:cBhvr>
                                    </p:animEffect>
                                    <p:set>
                                      <p:cBhvr>
                                        <p:cTn id="81" dur="1" fill="hold">
                                          <p:stCondLst>
                                            <p:cond delay="399"/>
                                          </p:stCondLst>
                                        </p:cTn>
                                        <p:tgtEl>
                                          <p:spTgt spid="13"/>
                                        </p:tgtEl>
                                        <p:attrNameLst>
                                          <p:attrName>style.visibility</p:attrName>
                                        </p:attrNameLst>
                                      </p:cBhvr>
                                      <p:to>
                                        <p:strVal val="hidden"/>
                                      </p:to>
                                    </p:set>
                                  </p:childTnLst>
                                </p:cTn>
                              </p:par>
                              <p:par>
                                <p:cTn id="82" presetID="1" presetClass="entr" presetSubtype="0" fill="hold" nodeType="withEffect">
                                  <p:stCondLst>
                                    <p:cond delay="1400"/>
                                  </p:stCondLst>
                                  <p:childTnLst>
                                    <p:set>
                                      <p:cBhvr>
                                        <p:cTn id="83" dur="1" fill="hold">
                                          <p:stCondLst>
                                            <p:cond delay="0"/>
                                          </p:stCondLst>
                                        </p:cTn>
                                        <p:tgtEl>
                                          <p:spTgt spid="14"/>
                                        </p:tgtEl>
                                        <p:attrNameLst>
                                          <p:attrName>style.visibility</p:attrName>
                                        </p:attrNameLst>
                                      </p:cBhvr>
                                      <p:to>
                                        <p:strVal val="visible"/>
                                      </p:to>
                                    </p:set>
                                  </p:childTnLst>
                                </p:cTn>
                              </p:par>
                              <p:par>
                                <p:cTn id="84" presetID="42" presetClass="path" presetSubtype="0" decel="100000" fill="hold" nodeType="withEffect">
                                  <p:stCondLst>
                                    <p:cond delay="1400"/>
                                  </p:stCondLst>
                                  <p:childTnLst>
                                    <p:animMotion origin="layout" path="M 4.58333E-6 3.7037E-6 L -0.02917 -0.03033 " pathEditMode="relative" ptsTypes="">
                                      <p:cBhvr>
                                        <p:cTn id="85" dur="400" fill="hold"/>
                                        <p:tgtEl>
                                          <p:spTgt spid="14"/>
                                        </p:tgtEl>
                                        <p:attrNameLst>
                                          <p:attrName>ppt_x</p:attrName>
                                          <p:attrName>ppt_y</p:attrName>
                                        </p:attrNameLst>
                                      </p:cBhvr>
                                    </p:animMotion>
                                  </p:childTnLst>
                                </p:cTn>
                              </p:par>
                              <p:par>
                                <p:cTn id="86" presetID="22" presetClass="exit" presetSubtype="2" fill="hold" nodeType="withEffect">
                                  <p:stCondLst>
                                    <p:cond delay="1400"/>
                                  </p:stCondLst>
                                  <p:childTnLst>
                                    <p:animEffect transition="out" filter="wipe(right)">
                                      <p:cBhvr>
                                        <p:cTn id="87" dur="400"/>
                                        <p:tgtEl>
                                          <p:spTgt spid="14"/>
                                        </p:tgtEl>
                                      </p:cBhvr>
                                    </p:animEffect>
                                    <p:set>
                                      <p:cBhvr>
                                        <p:cTn id="88" dur="1" fill="hold">
                                          <p:stCondLst>
                                            <p:cond delay="399"/>
                                          </p:stCondLst>
                                        </p:cTn>
                                        <p:tgtEl>
                                          <p:spTgt spid="14"/>
                                        </p:tgtEl>
                                        <p:attrNameLst>
                                          <p:attrName>style.visibility</p:attrName>
                                        </p:attrNameLst>
                                      </p:cBhvr>
                                      <p:to>
                                        <p:strVal val="hidden"/>
                                      </p:to>
                                    </p:set>
                                  </p:childTnLst>
                                </p:cTn>
                              </p:par>
                              <p:par>
                                <p:cTn id="89" presetID="1" presetClass="entr" presetSubtype="0" fill="hold" nodeType="withEffect">
                                  <p:stCondLst>
                                    <p:cond delay="1400"/>
                                  </p:stCondLst>
                                  <p:childTnLst>
                                    <p:set>
                                      <p:cBhvr>
                                        <p:cTn id="90" dur="1" fill="hold">
                                          <p:stCondLst>
                                            <p:cond delay="0"/>
                                          </p:stCondLst>
                                        </p:cTn>
                                        <p:tgtEl>
                                          <p:spTgt spid="15"/>
                                        </p:tgtEl>
                                        <p:attrNameLst>
                                          <p:attrName>style.visibility</p:attrName>
                                        </p:attrNameLst>
                                      </p:cBhvr>
                                      <p:to>
                                        <p:strVal val="visible"/>
                                      </p:to>
                                    </p:set>
                                  </p:childTnLst>
                                </p:cTn>
                              </p:par>
                              <p:par>
                                <p:cTn id="91" presetID="42" presetClass="path" presetSubtype="0" decel="100000" fill="hold" nodeType="withEffect">
                                  <p:stCondLst>
                                    <p:cond delay="1400"/>
                                  </p:stCondLst>
                                  <p:childTnLst>
                                    <p:animMotion origin="layout" path="M 0 7.40741E-7 L -0.0293 0.03518 " pathEditMode="relative" ptsTypes="">
                                      <p:cBhvr>
                                        <p:cTn id="92" dur="400" fill="hold"/>
                                        <p:tgtEl>
                                          <p:spTgt spid="15"/>
                                        </p:tgtEl>
                                        <p:attrNameLst>
                                          <p:attrName>ppt_x</p:attrName>
                                          <p:attrName>ppt_y</p:attrName>
                                        </p:attrNameLst>
                                      </p:cBhvr>
                                    </p:animMotion>
                                  </p:childTnLst>
                                </p:cTn>
                              </p:par>
                              <p:par>
                                <p:cTn id="93" presetID="22" presetClass="exit" presetSubtype="2" fill="hold" nodeType="withEffect">
                                  <p:stCondLst>
                                    <p:cond delay="1400"/>
                                  </p:stCondLst>
                                  <p:childTnLst>
                                    <p:animEffect transition="out" filter="wipe(right)">
                                      <p:cBhvr>
                                        <p:cTn id="94" dur="400"/>
                                        <p:tgtEl>
                                          <p:spTgt spid="15"/>
                                        </p:tgtEl>
                                      </p:cBhvr>
                                    </p:animEffect>
                                    <p:set>
                                      <p:cBhvr>
                                        <p:cTn id="95" dur="1" fill="hold">
                                          <p:stCondLst>
                                            <p:cond delay="399"/>
                                          </p:stCondLst>
                                        </p:cTn>
                                        <p:tgtEl>
                                          <p:spTgt spid="15"/>
                                        </p:tgtEl>
                                        <p:attrNameLst>
                                          <p:attrName>style.visibility</p:attrName>
                                        </p:attrNameLst>
                                      </p:cBhvr>
                                      <p:to>
                                        <p:strVal val="hidden"/>
                                      </p:to>
                                    </p:set>
                                  </p:childTnLst>
                                </p:cTn>
                              </p:par>
                              <p:par>
                                <p:cTn id="96" presetID="1" presetClass="entr" presetSubtype="0" fill="hold" nodeType="withEffect">
                                  <p:stCondLst>
                                    <p:cond delay="1400"/>
                                  </p:stCondLst>
                                  <p:childTnLst>
                                    <p:set>
                                      <p:cBhvr>
                                        <p:cTn id="97" dur="1" fill="hold">
                                          <p:stCondLst>
                                            <p:cond delay="0"/>
                                          </p:stCondLst>
                                        </p:cTn>
                                        <p:tgtEl>
                                          <p:spTgt spid="16"/>
                                        </p:tgtEl>
                                        <p:attrNameLst>
                                          <p:attrName>style.visibility</p:attrName>
                                        </p:attrNameLst>
                                      </p:cBhvr>
                                      <p:to>
                                        <p:strVal val="visible"/>
                                      </p:to>
                                    </p:set>
                                  </p:childTnLst>
                                </p:cTn>
                              </p:par>
                              <p:par>
                                <p:cTn id="98" presetID="42" presetClass="path" presetSubtype="0" decel="100000" fill="hold" nodeType="withEffect">
                                  <p:stCondLst>
                                    <p:cond delay="1400"/>
                                  </p:stCondLst>
                                  <p:childTnLst>
                                    <p:animMotion origin="layout" path="M -2.70833E-6 1.11111E-6 L 0.02683 -0.03125 " pathEditMode="relative" ptsTypes="">
                                      <p:cBhvr>
                                        <p:cTn id="99" dur="400" fill="hold"/>
                                        <p:tgtEl>
                                          <p:spTgt spid="16"/>
                                        </p:tgtEl>
                                        <p:attrNameLst>
                                          <p:attrName>ppt_x</p:attrName>
                                          <p:attrName>ppt_y</p:attrName>
                                        </p:attrNameLst>
                                      </p:cBhvr>
                                    </p:animMotion>
                                  </p:childTnLst>
                                </p:cTn>
                              </p:par>
                              <p:par>
                                <p:cTn id="100" presetID="22" presetClass="exit" presetSubtype="8" fill="hold" nodeType="withEffect">
                                  <p:stCondLst>
                                    <p:cond delay="1400"/>
                                  </p:stCondLst>
                                  <p:childTnLst>
                                    <p:animEffect transition="out" filter="wipe(left)">
                                      <p:cBhvr>
                                        <p:cTn id="101" dur="400"/>
                                        <p:tgtEl>
                                          <p:spTgt spid="16"/>
                                        </p:tgtEl>
                                      </p:cBhvr>
                                    </p:animEffect>
                                    <p:set>
                                      <p:cBhvr>
                                        <p:cTn id="102" dur="1" fill="hold">
                                          <p:stCondLst>
                                            <p:cond delay="399"/>
                                          </p:stCondLst>
                                        </p:cTn>
                                        <p:tgtEl>
                                          <p:spTgt spid="16"/>
                                        </p:tgtEl>
                                        <p:attrNameLst>
                                          <p:attrName>style.visibility</p:attrName>
                                        </p:attrNameLst>
                                      </p:cBhvr>
                                      <p:to>
                                        <p:strVal val="hidden"/>
                                      </p:to>
                                    </p:set>
                                  </p:childTnLst>
                                </p:cTn>
                              </p:par>
                              <p:par>
                                <p:cTn id="103" presetID="1" presetClass="entr" presetSubtype="0" fill="hold" nodeType="withEffect">
                                  <p:stCondLst>
                                    <p:cond delay="1400"/>
                                  </p:stCondLst>
                                  <p:childTnLst>
                                    <p:set>
                                      <p:cBhvr>
                                        <p:cTn id="104" dur="1" fill="hold">
                                          <p:stCondLst>
                                            <p:cond delay="0"/>
                                          </p:stCondLst>
                                        </p:cTn>
                                        <p:tgtEl>
                                          <p:spTgt spid="17"/>
                                        </p:tgtEl>
                                        <p:attrNameLst>
                                          <p:attrName>style.visibility</p:attrName>
                                        </p:attrNameLst>
                                      </p:cBhvr>
                                      <p:to>
                                        <p:strVal val="visible"/>
                                      </p:to>
                                    </p:set>
                                  </p:childTnLst>
                                </p:cTn>
                              </p:par>
                              <p:par>
                                <p:cTn id="105" presetID="42" presetClass="path" presetSubtype="0" decel="100000" fill="hold" nodeType="withEffect">
                                  <p:stCondLst>
                                    <p:cond delay="1400"/>
                                  </p:stCondLst>
                                  <p:childTnLst>
                                    <p:animMotion origin="layout" path="M 1.45833E-6 -1.48148E-6 L 0.02864 0.03519 " pathEditMode="relative" ptsTypes="">
                                      <p:cBhvr>
                                        <p:cTn id="106" dur="400" fill="hold"/>
                                        <p:tgtEl>
                                          <p:spTgt spid="17"/>
                                        </p:tgtEl>
                                        <p:attrNameLst>
                                          <p:attrName>ppt_x</p:attrName>
                                          <p:attrName>ppt_y</p:attrName>
                                        </p:attrNameLst>
                                      </p:cBhvr>
                                    </p:animMotion>
                                  </p:childTnLst>
                                </p:cTn>
                              </p:par>
                              <p:par>
                                <p:cTn id="107" presetID="22" presetClass="exit" presetSubtype="8" fill="hold" nodeType="withEffect">
                                  <p:stCondLst>
                                    <p:cond delay="1400"/>
                                  </p:stCondLst>
                                  <p:childTnLst>
                                    <p:animEffect transition="out" filter="wipe(left)">
                                      <p:cBhvr>
                                        <p:cTn id="108" dur="400"/>
                                        <p:tgtEl>
                                          <p:spTgt spid="17"/>
                                        </p:tgtEl>
                                      </p:cBhvr>
                                    </p:animEffect>
                                    <p:set>
                                      <p:cBhvr>
                                        <p:cTn id="109" dur="1" fill="hold">
                                          <p:stCondLst>
                                            <p:cond delay="399"/>
                                          </p:stCondLst>
                                        </p:cTn>
                                        <p:tgtEl>
                                          <p:spTgt spid="17"/>
                                        </p:tgtEl>
                                        <p:attrNameLst>
                                          <p:attrName>style.visibility</p:attrName>
                                        </p:attrNameLst>
                                      </p:cBhvr>
                                      <p:to>
                                        <p:strVal val="hidden"/>
                                      </p:to>
                                    </p:set>
                                  </p:childTnLst>
                                </p:cTn>
                              </p:par>
                              <p:par>
                                <p:cTn id="110" presetID="0" presetClass="entr" presetSubtype="0" decel="100000" fill="hold" grpId="0" nodeType="withEffect">
                                  <p:stCondLst>
                                    <p:cond delay="1600"/>
                                  </p:stCondLst>
                                  <p:iterate type="lt">
                                    <p:tmPct val="10000"/>
                                  </p:iterate>
                                  <p:childTnLst>
                                    <p:set>
                                      <p:cBhvr>
                                        <p:cTn id="111" dur="1" fill="hold">
                                          <p:stCondLst>
                                            <p:cond delay="0"/>
                                          </p:stCondLst>
                                        </p:cTn>
                                        <p:tgtEl>
                                          <p:spTgt spid="24"/>
                                        </p:tgtEl>
                                        <p:attrNameLst>
                                          <p:attrName>style.visibility</p:attrName>
                                        </p:attrNameLst>
                                      </p:cBhvr>
                                      <p:to>
                                        <p:strVal val="visible"/>
                                      </p:to>
                                    </p:set>
                                    <p:animScale>
                                      <p:cBhvr>
                                        <p:cTn id="112" dur="1" fill="hold">
                                          <p:stCondLst>
                                            <p:cond delay="599"/>
                                          </p:stCondLst>
                                        </p:cTn>
                                        <p:tgtEl>
                                          <p:spTgt spid="24"/>
                                        </p:tgtEl>
                                      </p:cBhvr>
                                      <p:from x="100000" y="100000"/>
                                      <p:to x="0" y="0"/>
                                    </p:animScale>
                                  </p:childTnLst>
                                </p:cTn>
                              </p:par>
                              <p:par>
                                <p:cTn id="113" presetID="0" presetClass="entr" presetSubtype="0" decel="100000" fill="hold" grpId="1" nodeType="withEffect">
                                  <p:stCondLst>
                                    <p:cond delay="1600"/>
                                  </p:stCondLst>
                                  <p:iterate type="lt">
                                    <p:tmPct val="10000"/>
                                  </p:iterate>
                                  <p:childTnLst>
                                    <p:animMotion origin="layout" path="M 5E-6 1.85185E-6 C 0.02435 -0.025 0.04883 -0.04977 0.08086 -0.05417 C 0.11277 -0.05857 0.15287 -0.02454 0.19167 -0.02685 C 0.2306 -0.02917 0.2724 -0.04884 0.3142 -0.06829 " pathEditMode="relative">
                                      <p:cBhvr>
                                        <p:cTn id="114" dur="600" fill="hold">
                                          <p:stCondLst>
                                            <p:cond delay="0"/>
                                          </p:stCondLst>
                                        </p:cTn>
                                        <p:tgtEl>
                                          <p:spTgt spid="24"/>
                                        </p:tgtEl>
                                        <p:attrNameLst>
                                          <p:attrName>ppt_x</p:attrName>
                                          <p:attrName>ppt_y</p:attrName>
                                        </p:attrNameLst>
                                      </p:cBhvr>
                                    </p:animMotion>
                                  </p:childTnLst>
                                </p:cTn>
                              </p:par>
                              <p:par>
                                <p:cTn id="115" presetID="23" presetClass="entr" presetSubtype="16" accel="100000" fill="hold" grpId="0" nodeType="withEffect">
                                  <p:stCondLst>
                                    <p:cond delay="1400"/>
                                  </p:stCondLst>
                                  <p:childTnLst>
                                    <p:set>
                                      <p:cBhvr>
                                        <p:cTn id="116" dur="1" fill="hold">
                                          <p:stCondLst>
                                            <p:cond delay="0"/>
                                          </p:stCondLst>
                                        </p:cTn>
                                        <p:tgtEl>
                                          <p:spTgt spid="19"/>
                                        </p:tgtEl>
                                        <p:attrNameLst>
                                          <p:attrName>style.visibility</p:attrName>
                                        </p:attrNameLst>
                                      </p:cBhvr>
                                      <p:to>
                                        <p:strVal val="visible"/>
                                      </p:to>
                                    </p:set>
                                    <p:anim calcmode="lin" valueType="num">
                                      <p:cBhvr>
                                        <p:cTn id="117" dur="300" fill="hold"/>
                                        <p:tgtEl>
                                          <p:spTgt spid="19"/>
                                        </p:tgtEl>
                                        <p:attrNameLst>
                                          <p:attrName>ppt_w</p:attrName>
                                        </p:attrNameLst>
                                      </p:cBhvr>
                                      <p:tavLst>
                                        <p:tav tm="0">
                                          <p:val>
                                            <p:fltVal val="0"/>
                                          </p:val>
                                        </p:tav>
                                        <p:tav tm="100000">
                                          <p:val>
                                            <p:strVal val="#ppt_w"/>
                                          </p:val>
                                        </p:tav>
                                      </p:tavLst>
                                    </p:anim>
                                    <p:anim calcmode="lin" valueType="num">
                                      <p:cBhvr>
                                        <p:cTn id="118" dur="300" fill="hold"/>
                                        <p:tgtEl>
                                          <p:spTgt spid="19"/>
                                        </p:tgtEl>
                                        <p:attrNameLst>
                                          <p:attrName>ppt_h</p:attrName>
                                        </p:attrNameLst>
                                      </p:cBhvr>
                                      <p:tavLst>
                                        <p:tav tm="0">
                                          <p:val>
                                            <p:fltVal val="0"/>
                                          </p:val>
                                        </p:tav>
                                        <p:tav tm="100000">
                                          <p:val>
                                            <p:strVal val="#ppt_h"/>
                                          </p:val>
                                        </p:tav>
                                      </p:tavLst>
                                    </p:anim>
                                  </p:childTnLst>
                                </p:cTn>
                              </p:par>
                              <p:par>
                                <p:cTn id="119" presetID="0" presetClass="entr" presetSubtype="0" decel="100000" fill="hold" grpId="1" nodeType="withEffect">
                                  <p:stCondLst>
                                    <p:cond delay="1400"/>
                                  </p:stCondLst>
                                  <p:childTnLst>
                                    <p:animMotion origin="layout" path="M -0.08997 0.12083 C -0.05742 0.12361 -0.02044 0.11366 -0.01159 0.0875 C -0.00312 0.0625 0.00521 0.04791 -0.00026 0.00023 E" pathEditMode="relative">
                                      <p:cBhvr>
                                        <p:cTn id="120" dur="1000" fill="hold">
                                          <p:stCondLst>
                                            <p:cond delay="0"/>
                                          </p:stCondLst>
                                        </p:cTn>
                                        <p:tgtEl>
                                          <p:spTgt spid="19"/>
                                        </p:tgtEl>
                                        <p:attrNameLst>
                                          <p:attrName>ppt_x</p:attrName>
                                          <p:attrName>ppt_y</p:attrName>
                                        </p:attrNameLst>
                                      </p:cBhvr>
                                    </p:animMotion>
                                  </p:childTnLst>
                                </p:cTn>
                              </p:par>
                              <p:par>
                                <p:cTn id="121" presetID="53" presetClass="exit" presetSubtype="32" fill="hold" grpId="2" nodeType="withEffect">
                                  <p:stCondLst>
                                    <p:cond delay="1900"/>
                                  </p:stCondLst>
                                  <p:childTnLst>
                                    <p:anim calcmode="lin" valueType="num">
                                      <p:cBhvr>
                                        <p:cTn id="122" dur="600"/>
                                        <p:tgtEl>
                                          <p:spTgt spid="19"/>
                                        </p:tgtEl>
                                        <p:attrNameLst>
                                          <p:attrName>ppt_w</p:attrName>
                                        </p:attrNameLst>
                                      </p:cBhvr>
                                      <p:tavLst>
                                        <p:tav tm="0">
                                          <p:val>
                                            <p:strVal val="ppt_w"/>
                                          </p:val>
                                        </p:tav>
                                        <p:tav tm="100000">
                                          <p:val>
                                            <p:fltVal val="0"/>
                                          </p:val>
                                        </p:tav>
                                      </p:tavLst>
                                    </p:anim>
                                    <p:anim calcmode="lin" valueType="num">
                                      <p:cBhvr>
                                        <p:cTn id="123" dur="600"/>
                                        <p:tgtEl>
                                          <p:spTgt spid="19"/>
                                        </p:tgtEl>
                                        <p:attrNameLst>
                                          <p:attrName>ppt_h</p:attrName>
                                        </p:attrNameLst>
                                      </p:cBhvr>
                                      <p:tavLst>
                                        <p:tav tm="0">
                                          <p:val>
                                            <p:strVal val="ppt_h"/>
                                          </p:val>
                                        </p:tav>
                                        <p:tav tm="100000">
                                          <p:val>
                                            <p:fltVal val="0"/>
                                          </p:val>
                                        </p:tav>
                                      </p:tavLst>
                                    </p:anim>
                                    <p:set>
                                      <p:cBhvr>
                                        <p:cTn id="124" dur="1" fill="hold">
                                          <p:stCondLst>
                                            <p:cond delay="599"/>
                                          </p:stCondLst>
                                        </p:cTn>
                                        <p:tgtEl>
                                          <p:spTgt spid="19"/>
                                        </p:tgtEl>
                                        <p:attrNameLst>
                                          <p:attrName>style.visibility</p:attrName>
                                        </p:attrNameLst>
                                      </p:cBhvr>
                                      <p:to>
                                        <p:strVal val="hidden"/>
                                      </p:to>
                                    </p:set>
                                  </p:childTnLst>
                                </p:cTn>
                              </p:par>
                              <p:par>
                                <p:cTn id="125" presetID="23" presetClass="entr" presetSubtype="16" accel="100000" fill="hold" grpId="0" nodeType="withEffect">
                                  <p:stCondLst>
                                    <p:cond delay="1500"/>
                                  </p:stCondLst>
                                  <p:childTnLst>
                                    <p:set>
                                      <p:cBhvr>
                                        <p:cTn id="126" dur="1" fill="hold">
                                          <p:stCondLst>
                                            <p:cond delay="0"/>
                                          </p:stCondLst>
                                        </p:cTn>
                                        <p:tgtEl>
                                          <p:spTgt spid="20"/>
                                        </p:tgtEl>
                                        <p:attrNameLst>
                                          <p:attrName>style.visibility</p:attrName>
                                        </p:attrNameLst>
                                      </p:cBhvr>
                                      <p:to>
                                        <p:strVal val="visible"/>
                                      </p:to>
                                    </p:set>
                                    <p:anim calcmode="lin" valueType="num">
                                      <p:cBhvr>
                                        <p:cTn id="127" dur="300" fill="hold"/>
                                        <p:tgtEl>
                                          <p:spTgt spid="20"/>
                                        </p:tgtEl>
                                        <p:attrNameLst>
                                          <p:attrName>ppt_w</p:attrName>
                                        </p:attrNameLst>
                                      </p:cBhvr>
                                      <p:tavLst>
                                        <p:tav tm="0">
                                          <p:val>
                                            <p:fltVal val="0"/>
                                          </p:val>
                                        </p:tav>
                                        <p:tav tm="100000">
                                          <p:val>
                                            <p:strVal val="#ppt_w"/>
                                          </p:val>
                                        </p:tav>
                                      </p:tavLst>
                                    </p:anim>
                                    <p:anim calcmode="lin" valueType="num">
                                      <p:cBhvr>
                                        <p:cTn id="128" dur="300" fill="hold"/>
                                        <p:tgtEl>
                                          <p:spTgt spid="20"/>
                                        </p:tgtEl>
                                        <p:attrNameLst>
                                          <p:attrName>ppt_h</p:attrName>
                                        </p:attrNameLst>
                                      </p:cBhvr>
                                      <p:tavLst>
                                        <p:tav tm="0">
                                          <p:val>
                                            <p:fltVal val="0"/>
                                          </p:val>
                                        </p:tav>
                                        <p:tav tm="100000">
                                          <p:val>
                                            <p:strVal val="#ppt_h"/>
                                          </p:val>
                                        </p:tav>
                                      </p:tavLst>
                                    </p:anim>
                                  </p:childTnLst>
                                </p:cTn>
                              </p:par>
                              <p:par>
                                <p:cTn id="129" presetID="0" presetClass="entr" presetSubtype="0" decel="100000" fill="hold" grpId="1" nodeType="withEffect">
                                  <p:stCondLst>
                                    <p:cond delay="1500"/>
                                  </p:stCondLst>
                                  <p:childTnLst>
                                    <p:animMotion origin="layout" path="M -0.12982 0.14676 C -0.08282 0.15023 -0.02943 0.1382 -0.01654 0.10625 C -0.0043 0.0757 0.00781 0.05787 3.75E-06 -2.22222E-06 E" pathEditMode="relative">
                                      <p:cBhvr>
                                        <p:cTn id="130" dur="1000" fill="hold">
                                          <p:stCondLst>
                                            <p:cond delay="0"/>
                                          </p:stCondLst>
                                        </p:cTn>
                                        <p:tgtEl>
                                          <p:spTgt spid="20"/>
                                        </p:tgtEl>
                                        <p:attrNameLst>
                                          <p:attrName>ppt_x</p:attrName>
                                          <p:attrName>ppt_y</p:attrName>
                                        </p:attrNameLst>
                                      </p:cBhvr>
                                    </p:animMotion>
                                  </p:childTnLst>
                                </p:cTn>
                              </p:par>
                              <p:par>
                                <p:cTn id="131" presetID="53" presetClass="exit" presetSubtype="32" fill="hold" grpId="2" nodeType="withEffect">
                                  <p:stCondLst>
                                    <p:cond delay="2000"/>
                                  </p:stCondLst>
                                  <p:childTnLst>
                                    <p:anim calcmode="lin" valueType="num">
                                      <p:cBhvr>
                                        <p:cTn id="132" dur="600"/>
                                        <p:tgtEl>
                                          <p:spTgt spid="20"/>
                                        </p:tgtEl>
                                        <p:attrNameLst>
                                          <p:attrName>ppt_w</p:attrName>
                                        </p:attrNameLst>
                                      </p:cBhvr>
                                      <p:tavLst>
                                        <p:tav tm="0">
                                          <p:val>
                                            <p:strVal val="ppt_w"/>
                                          </p:val>
                                        </p:tav>
                                        <p:tav tm="100000">
                                          <p:val>
                                            <p:fltVal val="0"/>
                                          </p:val>
                                        </p:tav>
                                      </p:tavLst>
                                    </p:anim>
                                    <p:anim calcmode="lin" valueType="num">
                                      <p:cBhvr>
                                        <p:cTn id="133" dur="600"/>
                                        <p:tgtEl>
                                          <p:spTgt spid="20"/>
                                        </p:tgtEl>
                                        <p:attrNameLst>
                                          <p:attrName>ppt_h</p:attrName>
                                        </p:attrNameLst>
                                      </p:cBhvr>
                                      <p:tavLst>
                                        <p:tav tm="0">
                                          <p:val>
                                            <p:strVal val="ppt_h"/>
                                          </p:val>
                                        </p:tav>
                                        <p:tav tm="100000">
                                          <p:val>
                                            <p:fltVal val="0"/>
                                          </p:val>
                                        </p:tav>
                                      </p:tavLst>
                                    </p:anim>
                                    <p:set>
                                      <p:cBhvr>
                                        <p:cTn id="134" dur="1" fill="hold">
                                          <p:stCondLst>
                                            <p:cond delay="599"/>
                                          </p:stCondLst>
                                        </p:cTn>
                                        <p:tgtEl>
                                          <p:spTgt spid="20"/>
                                        </p:tgtEl>
                                        <p:attrNameLst>
                                          <p:attrName>style.visibility</p:attrName>
                                        </p:attrNameLst>
                                      </p:cBhvr>
                                      <p:to>
                                        <p:strVal val="hidden"/>
                                      </p:to>
                                    </p:set>
                                  </p:childTnLst>
                                </p:cTn>
                              </p:par>
                              <p:par>
                                <p:cTn id="135" presetID="23" presetClass="entr" presetSubtype="16" accel="100000" fill="hold" grpId="0" nodeType="withEffect">
                                  <p:stCondLst>
                                    <p:cond delay="1400"/>
                                  </p:stCondLst>
                                  <p:childTnLst>
                                    <p:set>
                                      <p:cBhvr>
                                        <p:cTn id="136" dur="1" fill="hold">
                                          <p:stCondLst>
                                            <p:cond delay="0"/>
                                          </p:stCondLst>
                                        </p:cTn>
                                        <p:tgtEl>
                                          <p:spTgt spid="22"/>
                                        </p:tgtEl>
                                        <p:attrNameLst>
                                          <p:attrName>style.visibility</p:attrName>
                                        </p:attrNameLst>
                                      </p:cBhvr>
                                      <p:to>
                                        <p:strVal val="visible"/>
                                      </p:to>
                                    </p:set>
                                    <p:anim calcmode="lin" valueType="num">
                                      <p:cBhvr>
                                        <p:cTn id="137" dur="300" fill="hold"/>
                                        <p:tgtEl>
                                          <p:spTgt spid="22"/>
                                        </p:tgtEl>
                                        <p:attrNameLst>
                                          <p:attrName>ppt_w</p:attrName>
                                        </p:attrNameLst>
                                      </p:cBhvr>
                                      <p:tavLst>
                                        <p:tav tm="0">
                                          <p:val>
                                            <p:fltVal val="0"/>
                                          </p:val>
                                        </p:tav>
                                        <p:tav tm="100000">
                                          <p:val>
                                            <p:strVal val="#ppt_w"/>
                                          </p:val>
                                        </p:tav>
                                      </p:tavLst>
                                    </p:anim>
                                    <p:anim calcmode="lin" valueType="num">
                                      <p:cBhvr>
                                        <p:cTn id="138" dur="300" fill="hold"/>
                                        <p:tgtEl>
                                          <p:spTgt spid="22"/>
                                        </p:tgtEl>
                                        <p:attrNameLst>
                                          <p:attrName>ppt_h</p:attrName>
                                        </p:attrNameLst>
                                      </p:cBhvr>
                                      <p:tavLst>
                                        <p:tav tm="0">
                                          <p:val>
                                            <p:fltVal val="0"/>
                                          </p:val>
                                        </p:tav>
                                        <p:tav tm="100000">
                                          <p:val>
                                            <p:strVal val="#ppt_h"/>
                                          </p:val>
                                        </p:tav>
                                      </p:tavLst>
                                    </p:anim>
                                  </p:childTnLst>
                                </p:cTn>
                              </p:par>
                              <p:par>
                                <p:cTn id="139" presetID="0" presetClass="entr" presetSubtype="0" decel="100000" fill="hold" grpId="1" nodeType="withEffect">
                                  <p:stCondLst>
                                    <p:cond delay="1400"/>
                                  </p:stCondLst>
                                  <p:childTnLst>
                                    <p:animMotion origin="layout" path="M 0.08307 0.12084 C 0.0539 0.12361 0.02096 0.11366 0.01302 0.0875 C 0.00547 0.0625 -0.00195 0.04792 0.00286 0.00023 E" pathEditMode="relative">
                                      <p:cBhvr>
                                        <p:cTn id="140" dur="1250" fill="hold">
                                          <p:stCondLst>
                                            <p:cond delay="0"/>
                                          </p:stCondLst>
                                        </p:cTn>
                                        <p:tgtEl>
                                          <p:spTgt spid="22"/>
                                        </p:tgtEl>
                                        <p:attrNameLst>
                                          <p:attrName>ppt_x</p:attrName>
                                          <p:attrName>ppt_y</p:attrName>
                                        </p:attrNameLst>
                                      </p:cBhvr>
                                    </p:animMotion>
                                  </p:childTnLst>
                                </p:cTn>
                              </p:par>
                              <p:par>
                                <p:cTn id="141" presetID="53" presetClass="exit" presetSubtype="32" fill="hold" grpId="2" nodeType="withEffect">
                                  <p:stCondLst>
                                    <p:cond delay="1900"/>
                                  </p:stCondLst>
                                  <p:childTnLst>
                                    <p:anim calcmode="lin" valueType="num">
                                      <p:cBhvr>
                                        <p:cTn id="142" dur="750"/>
                                        <p:tgtEl>
                                          <p:spTgt spid="22"/>
                                        </p:tgtEl>
                                        <p:attrNameLst>
                                          <p:attrName>ppt_w</p:attrName>
                                        </p:attrNameLst>
                                      </p:cBhvr>
                                      <p:tavLst>
                                        <p:tav tm="0">
                                          <p:val>
                                            <p:strVal val="ppt_w"/>
                                          </p:val>
                                        </p:tav>
                                        <p:tav tm="100000">
                                          <p:val>
                                            <p:fltVal val="0"/>
                                          </p:val>
                                        </p:tav>
                                      </p:tavLst>
                                    </p:anim>
                                    <p:anim calcmode="lin" valueType="num">
                                      <p:cBhvr>
                                        <p:cTn id="143" dur="750"/>
                                        <p:tgtEl>
                                          <p:spTgt spid="22"/>
                                        </p:tgtEl>
                                        <p:attrNameLst>
                                          <p:attrName>ppt_h</p:attrName>
                                        </p:attrNameLst>
                                      </p:cBhvr>
                                      <p:tavLst>
                                        <p:tav tm="0">
                                          <p:val>
                                            <p:strVal val="ppt_h"/>
                                          </p:val>
                                        </p:tav>
                                        <p:tav tm="100000">
                                          <p:val>
                                            <p:fltVal val="0"/>
                                          </p:val>
                                        </p:tav>
                                      </p:tavLst>
                                    </p:anim>
                                    <p:set>
                                      <p:cBhvr>
                                        <p:cTn id="144" dur="1" fill="hold">
                                          <p:stCondLst>
                                            <p:cond delay="749"/>
                                          </p:stCondLst>
                                        </p:cTn>
                                        <p:tgtEl>
                                          <p:spTgt spid="22"/>
                                        </p:tgtEl>
                                        <p:attrNameLst>
                                          <p:attrName>style.visibility</p:attrName>
                                        </p:attrNameLst>
                                      </p:cBhvr>
                                      <p:to>
                                        <p:strVal val="hidden"/>
                                      </p:to>
                                    </p:set>
                                  </p:childTnLst>
                                </p:cTn>
                              </p:par>
                              <p:par>
                                <p:cTn id="145" presetID="23" presetClass="entr" presetSubtype="16" accel="100000" fill="hold" grpId="0" nodeType="withEffect">
                                  <p:stCondLst>
                                    <p:cond delay="1600"/>
                                  </p:stCondLst>
                                  <p:childTnLst>
                                    <p:set>
                                      <p:cBhvr>
                                        <p:cTn id="146" dur="1" fill="hold">
                                          <p:stCondLst>
                                            <p:cond delay="0"/>
                                          </p:stCondLst>
                                        </p:cTn>
                                        <p:tgtEl>
                                          <p:spTgt spid="21"/>
                                        </p:tgtEl>
                                        <p:attrNameLst>
                                          <p:attrName>style.visibility</p:attrName>
                                        </p:attrNameLst>
                                      </p:cBhvr>
                                      <p:to>
                                        <p:strVal val="visible"/>
                                      </p:to>
                                    </p:set>
                                    <p:anim calcmode="lin" valueType="num">
                                      <p:cBhvr>
                                        <p:cTn id="147" dur="300" fill="hold"/>
                                        <p:tgtEl>
                                          <p:spTgt spid="21"/>
                                        </p:tgtEl>
                                        <p:attrNameLst>
                                          <p:attrName>ppt_w</p:attrName>
                                        </p:attrNameLst>
                                      </p:cBhvr>
                                      <p:tavLst>
                                        <p:tav tm="0">
                                          <p:val>
                                            <p:fltVal val="0"/>
                                          </p:val>
                                        </p:tav>
                                        <p:tav tm="100000">
                                          <p:val>
                                            <p:strVal val="#ppt_w"/>
                                          </p:val>
                                        </p:tav>
                                      </p:tavLst>
                                    </p:anim>
                                    <p:anim calcmode="lin" valueType="num">
                                      <p:cBhvr>
                                        <p:cTn id="148" dur="300" fill="hold"/>
                                        <p:tgtEl>
                                          <p:spTgt spid="21"/>
                                        </p:tgtEl>
                                        <p:attrNameLst>
                                          <p:attrName>ppt_h</p:attrName>
                                        </p:attrNameLst>
                                      </p:cBhvr>
                                      <p:tavLst>
                                        <p:tav tm="0">
                                          <p:val>
                                            <p:fltVal val="0"/>
                                          </p:val>
                                        </p:tav>
                                        <p:tav tm="100000">
                                          <p:val>
                                            <p:strVal val="#ppt_h"/>
                                          </p:val>
                                        </p:tav>
                                      </p:tavLst>
                                    </p:anim>
                                  </p:childTnLst>
                                </p:cTn>
                              </p:par>
                              <p:par>
                                <p:cTn id="149" presetID="0" presetClass="entr" presetSubtype="0" decel="100000" fill="hold" grpId="1" nodeType="withEffect">
                                  <p:stCondLst>
                                    <p:cond delay="1600"/>
                                  </p:stCondLst>
                                  <p:childTnLst>
                                    <p:animMotion origin="layout" path="M 0.10442 0.20255 C 0.06653 0.20718 0.02344 0.19051 0.01315 0.14653 C 0.00351 0.1044 -0.00612 0.08009 2.29167E-06 1.76725E-17 E" pathEditMode="relative">
                                      <p:cBhvr>
                                        <p:cTn id="150" dur="1000" fill="hold">
                                          <p:stCondLst>
                                            <p:cond delay="0"/>
                                          </p:stCondLst>
                                        </p:cTn>
                                        <p:tgtEl>
                                          <p:spTgt spid="21"/>
                                        </p:tgtEl>
                                        <p:attrNameLst>
                                          <p:attrName>ppt_x</p:attrName>
                                          <p:attrName>ppt_y</p:attrName>
                                        </p:attrNameLst>
                                      </p:cBhvr>
                                    </p:animMotion>
                                  </p:childTnLst>
                                </p:cTn>
                              </p:par>
                              <p:par>
                                <p:cTn id="151" presetID="53" presetClass="exit" presetSubtype="32" fill="hold" grpId="2" nodeType="withEffect">
                                  <p:stCondLst>
                                    <p:cond delay="2100"/>
                                  </p:stCondLst>
                                  <p:childTnLst>
                                    <p:anim calcmode="lin" valueType="num">
                                      <p:cBhvr>
                                        <p:cTn id="152" dur="600"/>
                                        <p:tgtEl>
                                          <p:spTgt spid="21"/>
                                        </p:tgtEl>
                                        <p:attrNameLst>
                                          <p:attrName>ppt_w</p:attrName>
                                        </p:attrNameLst>
                                      </p:cBhvr>
                                      <p:tavLst>
                                        <p:tav tm="0">
                                          <p:val>
                                            <p:strVal val="ppt_w"/>
                                          </p:val>
                                        </p:tav>
                                        <p:tav tm="100000">
                                          <p:val>
                                            <p:fltVal val="0"/>
                                          </p:val>
                                        </p:tav>
                                      </p:tavLst>
                                    </p:anim>
                                    <p:anim calcmode="lin" valueType="num">
                                      <p:cBhvr>
                                        <p:cTn id="153" dur="600"/>
                                        <p:tgtEl>
                                          <p:spTgt spid="21"/>
                                        </p:tgtEl>
                                        <p:attrNameLst>
                                          <p:attrName>ppt_h</p:attrName>
                                        </p:attrNameLst>
                                      </p:cBhvr>
                                      <p:tavLst>
                                        <p:tav tm="0">
                                          <p:val>
                                            <p:strVal val="ppt_h"/>
                                          </p:val>
                                        </p:tav>
                                        <p:tav tm="100000">
                                          <p:val>
                                            <p:fltVal val="0"/>
                                          </p:val>
                                        </p:tav>
                                      </p:tavLst>
                                    </p:anim>
                                    <p:set>
                                      <p:cBhvr>
                                        <p:cTn id="154" dur="1" fill="hold">
                                          <p:stCondLst>
                                            <p:cond delay="599"/>
                                          </p:stCondLst>
                                        </p:cTn>
                                        <p:tgtEl>
                                          <p:spTgt spid="21"/>
                                        </p:tgtEl>
                                        <p:attrNameLst>
                                          <p:attrName>style.visibility</p:attrName>
                                        </p:attrNameLst>
                                      </p:cBhvr>
                                      <p:to>
                                        <p:strVal val="hidden"/>
                                      </p:to>
                                    </p:set>
                                  </p:childTnLst>
                                </p:cTn>
                              </p:par>
                              <p:par>
                                <p:cTn id="155" presetID="23" presetClass="entr" presetSubtype="16" accel="100000" fill="hold" grpId="0" nodeType="withEffect">
                                  <p:stCondLst>
                                    <p:cond delay="1500"/>
                                  </p:stCondLst>
                                  <p:childTnLst>
                                    <p:set>
                                      <p:cBhvr>
                                        <p:cTn id="156" dur="1" fill="hold">
                                          <p:stCondLst>
                                            <p:cond delay="0"/>
                                          </p:stCondLst>
                                        </p:cTn>
                                        <p:tgtEl>
                                          <p:spTgt spid="18"/>
                                        </p:tgtEl>
                                        <p:attrNameLst>
                                          <p:attrName>style.visibility</p:attrName>
                                        </p:attrNameLst>
                                      </p:cBhvr>
                                      <p:to>
                                        <p:strVal val="visible"/>
                                      </p:to>
                                    </p:set>
                                    <p:anim calcmode="lin" valueType="num">
                                      <p:cBhvr>
                                        <p:cTn id="157" dur="300" fill="hold"/>
                                        <p:tgtEl>
                                          <p:spTgt spid="18"/>
                                        </p:tgtEl>
                                        <p:attrNameLst>
                                          <p:attrName>ppt_w</p:attrName>
                                        </p:attrNameLst>
                                      </p:cBhvr>
                                      <p:tavLst>
                                        <p:tav tm="0">
                                          <p:val>
                                            <p:fltVal val="0"/>
                                          </p:val>
                                        </p:tav>
                                        <p:tav tm="100000">
                                          <p:val>
                                            <p:strVal val="#ppt_w"/>
                                          </p:val>
                                        </p:tav>
                                      </p:tavLst>
                                    </p:anim>
                                    <p:anim calcmode="lin" valueType="num">
                                      <p:cBhvr>
                                        <p:cTn id="158" dur="300" fill="hold"/>
                                        <p:tgtEl>
                                          <p:spTgt spid="18"/>
                                        </p:tgtEl>
                                        <p:attrNameLst>
                                          <p:attrName>ppt_h</p:attrName>
                                        </p:attrNameLst>
                                      </p:cBhvr>
                                      <p:tavLst>
                                        <p:tav tm="0">
                                          <p:val>
                                            <p:fltVal val="0"/>
                                          </p:val>
                                        </p:tav>
                                        <p:tav tm="100000">
                                          <p:val>
                                            <p:strVal val="#ppt_h"/>
                                          </p:val>
                                        </p:tav>
                                      </p:tavLst>
                                    </p:anim>
                                  </p:childTnLst>
                                </p:cTn>
                              </p:par>
                              <p:par>
                                <p:cTn id="159" presetID="0" presetClass="entr" presetSubtype="0" decel="100000" fill="hold" grpId="1" nodeType="withEffect">
                                  <p:stCondLst>
                                    <p:cond delay="1500"/>
                                  </p:stCondLst>
                                  <p:childTnLst>
                                    <p:animMotion origin="layout" path="M -0.10586 0.18935 C -0.06771 0.19375 -0.02435 0.17801 -0.01394 0.13703 C -0.00404 0.09791 0.00585 0.075 -0.00066 0.00023 E" pathEditMode="relative">
                                      <p:cBhvr>
                                        <p:cTn id="160" dur="1000" fill="hold">
                                          <p:stCondLst>
                                            <p:cond delay="0"/>
                                          </p:stCondLst>
                                        </p:cTn>
                                        <p:tgtEl>
                                          <p:spTgt spid="18"/>
                                        </p:tgtEl>
                                        <p:attrNameLst>
                                          <p:attrName>ppt_x</p:attrName>
                                          <p:attrName>ppt_y</p:attrName>
                                        </p:attrNameLst>
                                      </p:cBhvr>
                                    </p:animMotion>
                                  </p:childTnLst>
                                </p:cTn>
                              </p:par>
                              <p:par>
                                <p:cTn id="161" presetID="53" presetClass="exit" presetSubtype="32" fill="hold" grpId="2" nodeType="withEffect">
                                  <p:stCondLst>
                                    <p:cond delay="2000"/>
                                  </p:stCondLst>
                                  <p:childTnLst>
                                    <p:anim calcmode="lin" valueType="num">
                                      <p:cBhvr>
                                        <p:cTn id="162" dur="600"/>
                                        <p:tgtEl>
                                          <p:spTgt spid="18"/>
                                        </p:tgtEl>
                                        <p:attrNameLst>
                                          <p:attrName>ppt_w</p:attrName>
                                        </p:attrNameLst>
                                      </p:cBhvr>
                                      <p:tavLst>
                                        <p:tav tm="0">
                                          <p:val>
                                            <p:strVal val="ppt_w"/>
                                          </p:val>
                                        </p:tav>
                                        <p:tav tm="100000">
                                          <p:val>
                                            <p:fltVal val="0"/>
                                          </p:val>
                                        </p:tav>
                                      </p:tavLst>
                                    </p:anim>
                                    <p:anim calcmode="lin" valueType="num">
                                      <p:cBhvr>
                                        <p:cTn id="163" dur="600"/>
                                        <p:tgtEl>
                                          <p:spTgt spid="18"/>
                                        </p:tgtEl>
                                        <p:attrNameLst>
                                          <p:attrName>ppt_h</p:attrName>
                                        </p:attrNameLst>
                                      </p:cBhvr>
                                      <p:tavLst>
                                        <p:tav tm="0">
                                          <p:val>
                                            <p:strVal val="ppt_h"/>
                                          </p:val>
                                        </p:tav>
                                        <p:tav tm="100000">
                                          <p:val>
                                            <p:fltVal val="0"/>
                                          </p:val>
                                        </p:tav>
                                      </p:tavLst>
                                    </p:anim>
                                    <p:set>
                                      <p:cBhvr>
                                        <p:cTn id="164" dur="1" fill="hold">
                                          <p:stCondLst>
                                            <p:cond delay="599"/>
                                          </p:stCondLst>
                                        </p:cTn>
                                        <p:tgtEl>
                                          <p:spTgt spid="18"/>
                                        </p:tgtEl>
                                        <p:attrNameLst>
                                          <p:attrName>style.visibility</p:attrName>
                                        </p:attrNameLst>
                                      </p:cBhvr>
                                      <p:to>
                                        <p:strVal val="hidden"/>
                                      </p:to>
                                    </p:set>
                                  </p:childTnLst>
                                </p:cTn>
                              </p:par>
                              <p:par>
                                <p:cTn id="165" presetID="23" presetClass="entr" presetSubtype="16" accel="100000" fill="hold" grpId="0" nodeType="withEffect">
                                  <p:stCondLst>
                                    <p:cond delay="1500"/>
                                  </p:stCondLst>
                                  <p:childTnLst>
                                    <p:set>
                                      <p:cBhvr>
                                        <p:cTn id="166" dur="1" fill="hold">
                                          <p:stCondLst>
                                            <p:cond delay="0"/>
                                          </p:stCondLst>
                                        </p:cTn>
                                        <p:tgtEl>
                                          <p:spTgt spid="23"/>
                                        </p:tgtEl>
                                        <p:attrNameLst>
                                          <p:attrName>style.visibility</p:attrName>
                                        </p:attrNameLst>
                                      </p:cBhvr>
                                      <p:to>
                                        <p:strVal val="visible"/>
                                      </p:to>
                                    </p:set>
                                    <p:anim calcmode="lin" valueType="num">
                                      <p:cBhvr>
                                        <p:cTn id="167" dur="300" fill="hold"/>
                                        <p:tgtEl>
                                          <p:spTgt spid="23"/>
                                        </p:tgtEl>
                                        <p:attrNameLst>
                                          <p:attrName>ppt_w</p:attrName>
                                        </p:attrNameLst>
                                      </p:cBhvr>
                                      <p:tavLst>
                                        <p:tav tm="0">
                                          <p:val>
                                            <p:fltVal val="0"/>
                                          </p:val>
                                        </p:tav>
                                        <p:tav tm="100000">
                                          <p:val>
                                            <p:strVal val="#ppt_w"/>
                                          </p:val>
                                        </p:tav>
                                      </p:tavLst>
                                    </p:anim>
                                    <p:anim calcmode="lin" valueType="num">
                                      <p:cBhvr>
                                        <p:cTn id="168" dur="300" fill="hold"/>
                                        <p:tgtEl>
                                          <p:spTgt spid="23"/>
                                        </p:tgtEl>
                                        <p:attrNameLst>
                                          <p:attrName>ppt_h</p:attrName>
                                        </p:attrNameLst>
                                      </p:cBhvr>
                                      <p:tavLst>
                                        <p:tav tm="0">
                                          <p:val>
                                            <p:fltVal val="0"/>
                                          </p:val>
                                        </p:tav>
                                        <p:tav tm="100000">
                                          <p:val>
                                            <p:strVal val="#ppt_h"/>
                                          </p:val>
                                        </p:tav>
                                      </p:tavLst>
                                    </p:anim>
                                  </p:childTnLst>
                                </p:cTn>
                              </p:par>
                              <p:par>
                                <p:cTn id="169" presetID="0" presetClass="entr" presetSubtype="0" decel="100000" fill="hold" grpId="1" nodeType="withEffect">
                                  <p:stCondLst>
                                    <p:cond delay="1500"/>
                                  </p:stCondLst>
                                  <p:childTnLst>
                                    <p:animMotion origin="layout" path="M 0.02969 0.17616 C 0.00612 0.16019 -0.01367 0.12709 -0.01667 0.10463 C -0.01966 0.08172 -0.01497 0.01435 -0.00078 -2.96296E-06 E" pathEditMode="relative">
                                      <p:cBhvr>
                                        <p:cTn id="170" dur="1000" fill="hold">
                                          <p:stCondLst>
                                            <p:cond delay="0"/>
                                          </p:stCondLst>
                                        </p:cTn>
                                        <p:tgtEl>
                                          <p:spTgt spid="23"/>
                                        </p:tgtEl>
                                        <p:attrNameLst>
                                          <p:attrName>ppt_x</p:attrName>
                                          <p:attrName>ppt_y</p:attrName>
                                        </p:attrNameLst>
                                      </p:cBhvr>
                                    </p:animMotion>
                                  </p:childTnLst>
                                </p:cTn>
                              </p:par>
                              <p:par>
                                <p:cTn id="171" presetID="53" presetClass="exit" presetSubtype="32" fill="hold" grpId="2" nodeType="withEffect">
                                  <p:stCondLst>
                                    <p:cond delay="2000"/>
                                  </p:stCondLst>
                                  <p:childTnLst>
                                    <p:anim calcmode="lin" valueType="num">
                                      <p:cBhvr>
                                        <p:cTn id="172" dur="600"/>
                                        <p:tgtEl>
                                          <p:spTgt spid="23"/>
                                        </p:tgtEl>
                                        <p:attrNameLst>
                                          <p:attrName>ppt_w</p:attrName>
                                        </p:attrNameLst>
                                      </p:cBhvr>
                                      <p:tavLst>
                                        <p:tav tm="0">
                                          <p:val>
                                            <p:strVal val="ppt_w"/>
                                          </p:val>
                                        </p:tav>
                                        <p:tav tm="100000">
                                          <p:val>
                                            <p:fltVal val="0"/>
                                          </p:val>
                                        </p:tav>
                                      </p:tavLst>
                                    </p:anim>
                                    <p:anim calcmode="lin" valueType="num">
                                      <p:cBhvr>
                                        <p:cTn id="173" dur="600"/>
                                        <p:tgtEl>
                                          <p:spTgt spid="23"/>
                                        </p:tgtEl>
                                        <p:attrNameLst>
                                          <p:attrName>ppt_h</p:attrName>
                                        </p:attrNameLst>
                                      </p:cBhvr>
                                      <p:tavLst>
                                        <p:tav tm="0">
                                          <p:val>
                                            <p:strVal val="ppt_h"/>
                                          </p:val>
                                        </p:tav>
                                        <p:tav tm="100000">
                                          <p:val>
                                            <p:fltVal val="0"/>
                                          </p:val>
                                        </p:tav>
                                      </p:tavLst>
                                    </p:anim>
                                    <p:set>
                                      <p:cBhvr>
                                        <p:cTn id="174" dur="1" fill="hold">
                                          <p:stCondLst>
                                            <p:cond delay="599"/>
                                          </p:stCondLst>
                                        </p:cTn>
                                        <p:tgtEl>
                                          <p:spTgt spid="23"/>
                                        </p:tgtEl>
                                        <p:attrNameLst>
                                          <p:attrName>style.visibility</p:attrName>
                                        </p:attrNameLst>
                                      </p:cBhvr>
                                      <p:to>
                                        <p:strVal val="hidden"/>
                                      </p:to>
                                    </p:set>
                                  </p:childTnLst>
                                </p:cTn>
                              </p:par>
                              <p:par>
                                <p:cTn id="175" presetID="0" presetClass="entr" presetSubtype="0" decel="100000" fill="hold" grpId="0" nodeType="withEffect">
                                  <p:stCondLst>
                                    <p:cond delay="1400"/>
                                  </p:stCondLst>
                                  <p:iterate type="lt">
                                    <p:tmPct val="10000"/>
                                  </p:iterate>
                                  <p:childTnLst>
                                    <p:set>
                                      <p:cBhvr>
                                        <p:cTn id="176" dur="1" fill="hold">
                                          <p:stCondLst>
                                            <p:cond delay="0"/>
                                          </p:stCondLst>
                                        </p:cTn>
                                        <p:tgtEl>
                                          <p:spTgt spid="25"/>
                                        </p:tgtEl>
                                        <p:attrNameLst>
                                          <p:attrName>style.visibility</p:attrName>
                                        </p:attrNameLst>
                                      </p:cBhvr>
                                      <p:to>
                                        <p:strVal val="visible"/>
                                      </p:to>
                                    </p:set>
                                    <p:animScale>
                                      <p:cBhvr>
                                        <p:cTn id="177" dur="1" fill="hold">
                                          <p:stCondLst>
                                            <p:cond delay="599"/>
                                          </p:stCondLst>
                                        </p:cTn>
                                        <p:tgtEl>
                                          <p:spTgt spid="25"/>
                                        </p:tgtEl>
                                      </p:cBhvr>
                                      <p:from x="100000" y="100000"/>
                                      <p:to x="0" y="0"/>
                                    </p:animScale>
                                  </p:childTnLst>
                                </p:cTn>
                              </p:par>
                              <p:par>
                                <p:cTn id="178" presetID="0" presetClass="entr" presetSubtype="0" decel="100000" fill="hold" grpId="1" nodeType="withEffect">
                                  <p:stCondLst>
                                    <p:cond delay="1400"/>
                                  </p:stCondLst>
                                  <p:iterate type="lt">
                                    <p:tmPct val="10000"/>
                                  </p:iterate>
                                  <p:childTnLst>
                                    <p:animMotion origin="layout" path="M -1.25E-6 -3.33333E-6 C -0.00599 -0.01273 -0.01198 -0.02523 -0.0276 -0.03125 C -0.0431 -0.03727 -0.07747 -0.02963 -0.09297 -0.03611 C -0.10872 -0.04259 -0.10911 -0.06458 -0.12135 -0.07037 C -0.13372 -0.07592 -0.15508 -0.06435 -0.16654 -0.0699 C -0.17786 -0.07569 -0.17643 -0.09814 -0.18945 -0.10393 C -0.20234 -0.10972 -0.23216 -0.09884 -0.24427 -0.10416 C -0.25651 -0.10949 -0.25924 -0.12245 -0.26198 -0.13541 " pathEditMode="relative">
                                      <p:cBhvr>
                                        <p:cTn id="179" dur="600" fill="hold">
                                          <p:stCondLst>
                                            <p:cond delay="0"/>
                                          </p:stCondLst>
                                        </p:cTn>
                                        <p:tgtEl>
                                          <p:spTgt spid="25"/>
                                        </p:tgtEl>
                                        <p:attrNameLst>
                                          <p:attrName>ppt_x</p:attrName>
                                          <p:attrName>ppt_y</p:attrName>
                                        </p:attrNameLst>
                                      </p:cBhvr>
                                    </p:animMotion>
                                  </p:childTnLst>
                                </p:cTn>
                              </p:par>
                              <p:par>
                                <p:cTn id="180" presetID="0" presetClass="entr" presetSubtype="0" decel="100000" fill="hold" grpId="0" nodeType="withEffect">
                                  <p:stCondLst>
                                    <p:cond delay="1500"/>
                                  </p:stCondLst>
                                  <p:iterate type="lt">
                                    <p:tmPct val="10000"/>
                                  </p:iterate>
                                  <p:childTnLst>
                                    <p:set>
                                      <p:cBhvr>
                                        <p:cTn id="181" dur="1" fill="hold">
                                          <p:stCondLst>
                                            <p:cond delay="0"/>
                                          </p:stCondLst>
                                        </p:cTn>
                                        <p:tgtEl>
                                          <p:spTgt spid="26"/>
                                        </p:tgtEl>
                                        <p:attrNameLst>
                                          <p:attrName>style.visibility</p:attrName>
                                        </p:attrNameLst>
                                      </p:cBhvr>
                                      <p:to>
                                        <p:strVal val="visible"/>
                                      </p:to>
                                    </p:set>
                                    <p:animScale>
                                      <p:cBhvr>
                                        <p:cTn id="182" dur="1" fill="hold">
                                          <p:stCondLst>
                                            <p:cond delay="599"/>
                                          </p:stCondLst>
                                        </p:cTn>
                                        <p:tgtEl>
                                          <p:spTgt spid="26"/>
                                        </p:tgtEl>
                                      </p:cBhvr>
                                      <p:from x="100000" y="100000"/>
                                      <p:to x="0" y="0"/>
                                    </p:animScale>
                                  </p:childTnLst>
                                </p:cTn>
                              </p:par>
                              <p:par>
                                <p:cTn id="183" presetID="0" presetClass="entr" presetSubtype="0" decel="100000" fill="hold" grpId="1" nodeType="withEffect">
                                  <p:stCondLst>
                                    <p:cond delay="1500"/>
                                  </p:stCondLst>
                                  <p:iterate type="lt">
                                    <p:tmPct val="10000"/>
                                  </p:iterate>
                                  <p:childTnLst>
                                    <p:animMotion origin="layout" path="M 2.08333E-7 -0.00255 L 0.07279 -0.01574 C 0.10664 -0.02222 0.16589 -0.04259 0.20273 -0.0419 C 0.23945 -0.04097 0.26641 -0.02569 0.29336 -0.01042 " pathEditMode="relative">
                                      <p:cBhvr>
                                        <p:cTn id="184" dur="600" fill="hold">
                                          <p:stCondLst>
                                            <p:cond delay="0"/>
                                          </p:stCondLst>
                                        </p:cTn>
                                        <p:tgtEl>
                                          <p:spTgt spid="26"/>
                                        </p:tgtEl>
                                        <p:attrNameLst>
                                          <p:attrName>ppt_x</p:attrName>
                                          <p:attrName>ppt_y</p:attrName>
                                        </p:attrNameLst>
                                      </p:cBhvr>
                                    </p:animMotion>
                                  </p:childTnLst>
                                </p:cTn>
                              </p:par>
                              <p:par>
                                <p:cTn id="185" presetID="0" presetClass="entr" presetSubtype="0" decel="100000" fill="hold" grpId="0" nodeType="withEffect">
                                  <p:stCondLst>
                                    <p:cond delay="1400"/>
                                  </p:stCondLst>
                                  <p:iterate type="lt">
                                    <p:tmPct val="10000"/>
                                  </p:iterate>
                                  <p:childTnLst>
                                    <p:set>
                                      <p:cBhvr>
                                        <p:cTn id="186" dur="1" fill="hold">
                                          <p:stCondLst>
                                            <p:cond delay="0"/>
                                          </p:stCondLst>
                                        </p:cTn>
                                        <p:tgtEl>
                                          <p:spTgt spid="27"/>
                                        </p:tgtEl>
                                        <p:attrNameLst>
                                          <p:attrName>style.visibility</p:attrName>
                                        </p:attrNameLst>
                                      </p:cBhvr>
                                      <p:to>
                                        <p:strVal val="visible"/>
                                      </p:to>
                                    </p:set>
                                    <p:animScale>
                                      <p:cBhvr>
                                        <p:cTn id="187" dur="1" fill="hold">
                                          <p:stCondLst>
                                            <p:cond delay="599"/>
                                          </p:stCondLst>
                                        </p:cTn>
                                        <p:tgtEl>
                                          <p:spTgt spid="27"/>
                                        </p:tgtEl>
                                      </p:cBhvr>
                                      <p:from x="100000" y="100000"/>
                                      <p:to x="0" y="0"/>
                                    </p:animScale>
                                  </p:childTnLst>
                                </p:cTn>
                              </p:par>
                              <p:par>
                                <p:cTn id="188" presetID="0" presetClass="entr" presetSubtype="0" decel="100000" fill="hold" grpId="1" nodeType="withEffect">
                                  <p:stCondLst>
                                    <p:cond delay="1400"/>
                                  </p:stCondLst>
                                  <p:iterate type="lt">
                                    <p:tmPct val="10000"/>
                                  </p:iterate>
                                  <p:childTnLst>
                                    <p:animMotion origin="layout" path="M 3.125E-6 -4.81481E-6 C 0.01653 -0.0331 0.03294 -0.0662 0.05338 -0.0824 C 0.07396 -0.09837 0.09674 -0.08472 0.12265 -0.09675 C 0.14869 -0.10879 0.17903 -0.13171 0.2095 -0.15439 " pathEditMode="relative">
                                      <p:cBhvr>
                                        <p:cTn id="189" dur="600" fill="hold">
                                          <p:stCondLst>
                                            <p:cond delay="0"/>
                                          </p:stCondLst>
                                        </p:cTn>
                                        <p:tgtEl>
                                          <p:spTgt spid="27"/>
                                        </p:tgtEl>
                                        <p:attrNameLst>
                                          <p:attrName>ppt_x</p:attrName>
                                          <p:attrName>ppt_y</p:attrName>
                                        </p:attrNameLst>
                                      </p:cBhvr>
                                    </p:animMotion>
                                  </p:childTnLst>
                                </p:cTn>
                              </p:par>
                              <p:par>
                                <p:cTn id="190" presetID="0" presetClass="entr" presetSubtype="0" decel="100000" fill="hold" grpId="0" nodeType="withEffect">
                                  <p:stCondLst>
                                    <p:cond delay="1600"/>
                                  </p:stCondLst>
                                  <p:iterate type="lt">
                                    <p:tmPct val="10000"/>
                                  </p:iterate>
                                  <p:childTnLst>
                                    <p:set>
                                      <p:cBhvr>
                                        <p:cTn id="191" dur="1" fill="hold">
                                          <p:stCondLst>
                                            <p:cond delay="0"/>
                                          </p:stCondLst>
                                        </p:cTn>
                                        <p:tgtEl>
                                          <p:spTgt spid="28"/>
                                        </p:tgtEl>
                                        <p:attrNameLst>
                                          <p:attrName>style.visibility</p:attrName>
                                        </p:attrNameLst>
                                      </p:cBhvr>
                                      <p:to>
                                        <p:strVal val="visible"/>
                                      </p:to>
                                    </p:set>
                                    <p:animScale>
                                      <p:cBhvr>
                                        <p:cTn id="192" dur="1" fill="hold">
                                          <p:stCondLst>
                                            <p:cond delay="599"/>
                                          </p:stCondLst>
                                        </p:cTn>
                                        <p:tgtEl>
                                          <p:spTgt spid="28"/>
                                        </p:tgtEl>
                                      </p:cBhvr>
                                      <p:from x="100000" y="100000"/>
                                      <p:to x="0" y="0"/>
                                    </p:animScale>
                                  </p:childTnLst>
                                </p:cTn>
                              </p:par>
                              <p:par>
                                <p:cTn id="193" presetID="0" presetClass="entr" presetSubtype="0" decel="100000" fill="hold" grpId="1" nodeType="withEffect">
                                  <p:stCondLst>
                                    <p:cond delay="1600"/>
                                  </p:stCondLst>
                                  <p:iterate type="lt">
                                    <p:tmPct val="10000"/>
                                  </p:iterate>
                                  <p:childTnLst>
                                    <p:animMotion origin="layout" path="M -6.25E-7 -4.81481E-6 C 0.00599 0.01528 0.01198 0.03056 0.02227 0.03172 C 0.03242 0.03264 0.05065 0.00463 0.06107 0.00649 C 0.07135 0.00811 0.07604 0.03982 0.08438 0.04213 C 0.09258 0.04422 0.1026 0.01713 0.11029 0.01968 C 0.11797 0.02223 0.12175 0.05556 0.13034 0.05741 C 0.13906 0.05926 0.15417 0.0294 0.16224 0.03102 C 0.17031 0.03264 0.17448 0.05024 0.17878 0.0676 " pathEditMode="relative">
                                      <p:cBhvr>
                                        <p:cTn id="194" dur="600" fill="hold">
                                          <p:stCondLst>
                                            <p:cond delay="0"/>
                                          </p:stCondLst>
                                        </p:cTn>
                                        <p:tgtEl>
                                          <p:spTgt spid="28"/>
                                        </p:tgtEl>
                                        <p:attrNameLst>
                                          <p:attrName>ppt_x</p:attrName>
                                          <p:attrName>ppt_y</p:attrName>
                                        </p:attrNameLst>
                                      </p:cBhvr>
                                    </p:animMotion>
                                  </p:childTnLst>
                                </p:cTn>
                              </p:par>
                              <p:par>
                                <p:cTn id="195" presetID="0" presetClass="entr" presetSubtype="0" decel="100000" fill="hold" grpId="0" nodeType="withEffect">
                                  <p:stCondLst>
                                    <p:cond delay="1500"/>
                                  </p:stCondLst>
                                  <p:iterate type="lt">
                                    <p:tmPct val="10000"/>
                                  </p:iterate>
                                  <p:childTnLst>
                                    <p:set>
                                      <p:cBhvr>
                                        <p:cTn id="196" dur="1" fill="hold">
                                          <p:stCondLst>
                                            <p:cond delay="0"/>
                                          </p:stCondLst>
                                        </p:cTn>
                                        <p:tgtEl>
                                          <p:spTgt spid="29"/>
                                        </p:tgtEl>
                                        <p:attrNameLst>
                                          <p:attrName>style.visibility</p:attrName>
                                        </p:attrNameLst>
                                      </p:cBhvr>
                                      <p:to>
                                        <p:strVal val="visible"/>
                                      </p:to>
                                    </p:set>
                                    <p:animScale>
                                      <p:cBhvr>
                                        <p:cTn id="197" dur="1" fill="hold">
                                          <p:stCondLst>
                                            <p:cond delay="599"/>
                                          </p:stCondLst>
                                        </p:cTn>
                                        <p:tgtEl>
                                          <p:spTgt spid="29"/>
                                        </p:tgtEl>
                                      </p:cBhvr>
                                      <p:from x="100000" y="100000"/>
                                      <p:to x="0" y="0"/>
                                    </p:animScale>
                                  </p:childTnLst>
                                </p:cTn>
                              </p:par>
                              <p:par>
                                <p:cTn id="198" presetID="0" presetClass="entr" presetSubtype="0" decel="100000" fill="hold" grpId="1" nodeType="withEffect">
                                  <p:stCondLst>
                                    <p:cond delay="1500"/>
                                  </p:stCondLst>
                                  <p:iterate type="lt">
                                    <p:tmPct val="10000"/>
                                  </p:iterate>
                                  <p:childTnLst>
                                    <p:animMotion origin="layout" path="M 5E-6 1.85185E-6 C 0.0254 0.03356 0.05079 0.06713 0.05834 0.09305 C 0.06589 0.11921 0.05468 0.15579 0.04532 0.15602 C 0.03594 0.15625 0.02018 0.11111 0.03008 0.10625 C 0.03985 0.10116 0.07761 0.10208 0.10417 0.12616 C 0.1306 0.15 0.18191 0.23449 0.1892 0.24977 " pathEditMode="relative">
                                      <p:cBhvr>
                                        <p:cTn id="199" dur="600" fill="hold">
                                          <p:stCondLst>
                                            <p:cond delay="0"/>
                                          </p:stCondLst>
                                        </p:cTn>
                                        <p:tgtEl>
                                          <p:spTgt spid="29"/>
                                        </p:tgtEl>
                                        <p:attrNameLst>
                                          <p:attrName>ppt_x</p:attrName>
                                          <p:attrName>ppt_y</p:attrName>
                                        </p:attrNameLst>
                                      </p:cBhvr>
                                    </p:animMotion>
                                  </p:childTnLst>
                                </p:cTn>
                              </p:par>
                              <p:par>
                                <p:cTn id="200" presetID="0" presetClass="entr" presetSubtype="0" decel="100000" fill="hold" grpId="0" nodeType="withEffect">
                                  <p:stCondLst>
                                    <p:cond delay="1400"/>
                                  </p:stCondLst>
                                  <p:iterate type="lt">
                                    <p:tmPct val="10000"/>
                                  </p:iterate>
                                  <p:childTnLst>
                                    <p:set>
                                      <p:cBhvr>
                                        <p:cTn id="201" dur="1" fill="hold">
                                          <p:stCondLst>
                                            <p:cond delay="0"/>
                                          </p:stCondLst>
                                        </p:cTn>
                                        <p:tgtEl>
                                          <p:spTgt spid="30"/>
                                        </p:tgtEl>
                                        <p:attrNameLst>
                                          <p:attrName>style.visibility</p:attrName>
                                        </p:attrNameLst>
                                      </p:cBhvr>
                                      <p:to>
                                        <p:strVal val="visible"/>
                                      </p:to>
                                    </p:set>
                                    <p:animScale>
                                      <p:cBhvr>
                                        <p:cTn id="202" dur="1" fill="hold">
                                          <p:stCondLst>
                                            <p:cond delay="599"/>
                                          </p:stCondLst>
                                        </p:cTn>
                                        <p:tgtEl>
                                          <p:spTgt spid="30"/>
                                        </p:tgtEl>
                                      </p:cBhvr>
                                      <p:from x="100000" y="100000"/>
                                      <p:to x="0" y="0"/>
                                    </p:animScale>
                                  </p:childTnLst>
                                </p:cTn>
                              </p:par>
                              <p:par>
                                <p:cTn id="203" presetID="0" presetClass="entr" presetSubtype="0" decel="100000" fill="hold" grpId="1" nodeType="withEffect">
                                  <p:stCondLst>
                                    <p:cond delay="1400"/>
                                  </p:stCondLst>
                                  <p:iterate type="lt">
                                    <p:tmPct val="10000"/>
                                  </p:iterate>
                                  <p:childTnLst>
                                    <p:animMotion origin="layout" path="M 3.125E-6 -4.81481E-6 C -0.01029 -0.00416 -0.02045 -0.00856 -0.02839 0.00255 C -0.03646 0.01366 -0.03972 0.05625 -0.04818 0.06713 C -0.05664 0.07801 -0.07201 0.05973 -0.07891 0.0676 C -0.08594 0.0757 -0.08334 0.10811 -0.09011 0.11505 C -0.09688 0.12223 -0.11198 0.10163 -0.11927 0.11042 C -0.12644 0.11922 -0.12657 0.1595 -0.13321 0.1676 C -0.13998 0.1757 -0.14961 0.1676 -0.15925 0.1595 " pathEditMode="relative">
                                      <p:cBhvr>
                                        <p:cTn id="204" dur="600" fill="hold">
                                          <p:stCondLst>
                                            <p:cond delay="0"/>
                                          </p:stCondLst>
                                        </p:cTn>
                                        <p:tgtEl>
                                          <p:spTgt spid="30"/>
                                        </p:tgtEl>
                                        <p:attrNameLst>
                                          <p:attrName>ppt_x</p:attrName>
                                          <p:attrName>ppt_y</p:attrName>
                                        </p:attrNameLst>
                                      </p:cBhvr>
                                    </p:animMotion>
                                  </p:childTnLst>
                                </p:cTn>
                              </p:par>
                              <p:par>
                                <p:cTn id="205" presetID="0" presetClass="entr" presetSubtype="0" decel="100000" fill="hold" grpId="0" nodeType="withEffect">
                                  <p:stCondLst>
                                    <p:cond delay="1600"/>
                                  </p:stCondLst>
                                  <p:iterate type="lt">
                                    <p:tmPct val="10000"/>
                                  </p:iterate>
                                  <p:childTnLst>
                                    <p:set>
                                      <p:cBhvr>
                                        <p:cTn id="206" dur="1" fill="hold">
                                          <p:stCondLst>
                                            <p:cond delay="0"/>
                                          </p:stCondLst>
                                        </p:cTn>
                                        <p:tgtEl>
                                          <p:spTgt spid="31"/>
                                        </p:tgtEl>
                                        <p:attrNameLst>
                                          <p:attrName>style.visibility</p:attrName>
                                        </p:attrNameLst>
                                      </p:cBhvr>
                                      <p:to>
                                        <p:strVal val="visible"/>
                                      </p:to>
                                    </p:set>
                                    <p:animScale>
                                      <p:cBhvr>
                                        <p:cTn id="207" dur="1" fill="hold">
                                          <p:stCondLst>
                                            <p:cond delay="599"/>
                                          </p:stCondLst>
                                        </p:cTn>
                                        <p:tgtEl>
                                          <p:spTgt spid="31"/>
                                        </p:tgtEl>
                                      </p:cBhvr>
                                      <p:from x="100000" y="100000"/>
                                      <p:to x="0" y="0"/>
                                    </p:animScale>
                                  </p:childTnLst>
                                </p:cTn>
                              </p:par>
                              <p:par>
                                <p:cTn id="208" presetID="0" presetClass="entr" presetSubtype="0" decel="100000" fill="hold" grpId="1" nodeType="withEffect">
                                  <p:stCondLst>
                                    <p:cond delay="1600"/>
                                  </p:stCondLst>
                                  <p:iterate type="lt">
                                    <p:tmPct val="10000"/>
                                  </p:iterate>
                                  <p:childTnLst>
                                    <p:animMotion origin="layout" path="M 1.25E-6 -1.48148E-6 C -0.03164 -0.01296 -0.06341 -0.02592 -0.09167 -0.01273 C -0.12005 0.00023 -0.13789 0.05185 -0.17018 0.07824 C -0.20261 0.10463 -0.24414 0.12523 -0.28568 0.14607 " pathEditMode="relative">
                                      <p:cBhvr>
                                        <p:cTn id="209" dur="600" fill="hold">
                                          <p:stCondLst>
                                            <p:cond delay="0"/>
                                          </p:stCondLst>
                                        </p:cTn>
                                        <p:tgtEl>
                                          <p:spTgt spid="31"/>
                                        </p:tgtEl>
                                        <p:attrNameLst>
                                          <p:attrName>ppt_x</p:attrName>
                                          <p:attrName>ppt_y</p:attrName>
                                        </p:attrNameLst>
                                      </p:cBhvr>
                                    </p:animMotion>
                                  </p:childTnLst>
                                </p:cTn>
                              </p:par>
                              <p:par>
                                <p:cTn id="210" presetID="0" presetClass="entr" presetSubtype="0" decel="100000" fill="hold" grpId="0" nodeType="withEffect">
                                  <p:stCondLst>
                                    <p:cond delay="1500"/>
                                  </p:stCondLst>
                                  <p:iterate type="lt">
                                    <p:tmPct val="10000"/>
                                  </p:iterate>
                                  <p:childTnLst>
                                    <p:set>
                                      <p:cBhvr>
                                        <p:cTn id="211" dur="1" fill="hold">
                                          <p:stCondLst>
                                            <p:cond delay="0"/>
                                          </p:stCondLst>
                                        </p:cTn>
                                        <p:tgtEl>
                                          <p:spTgt spid="32"/>
                                        </p:tgtEl>
                                        <p:attrNameLst>
                                          <p:attrName>style.visibility</p:attrName>
                                        </p:attrNameLst>
                                      </p:cBhvr>
                                      <p:to>
                                        <p:strVal val="visible"/>
                                      </p:to>
                                    </p:set>
                                    <p:animScale>
                                      <p:cBhvr>
                                        <p:cTn id="212" dur="1" fill="hold">
                                          <p:stCondLst>
                                            <p:cond delay="599"/>
                                          </p:stCondLst>
                                        </p:cTn>
                                        <p:tgtEl>
                                          <p:spTgt spid="32"/>
                                        </p:tgtEl>
                                      </p:cBhvr>
                                      <p:from x="100000" y="100000"/>
                                      <p:to x="0" y="0"/>
                                    </p:animScale>
                                  </p:childTnLst>
                                </p:cTn>
                              </p:par>
                              <p:par>
                                <p:cTn id="213" presetID="0" presetClass="entr" presetSubtype="0" decel="100000" fill="hold" grpId="1" nodeType="withEffect">
                                  <p:stCondLst>
                                    <p:cond delay="1500"/>
                                  </p:stCondLst>
                                  <p:iterate type="lt">
                                    <p:tmPct val="10000"/>
                                  </p:iterate>
                                  <p:childTnLst>
                                    <p:animMotion origin="layout" path="M -0.00104 -0.01574 C -0.02188 -0.02268 -0.04245 -0.02986 -0.0733 -0.01898 C -0.10404 -0.00833 -0.15079 0.05047 -0.18568 0.04931 C -0.22097 0.04769 -0.253 -0.0199 -0.28386 -0.02731 C -0.31485 -0.03472 -0.35625 -0.00439 -0.37136 0.0044 " pathEditMode="relative">
                                      <p:cBhvr>
                                        <p:cTn id="214" dur="600" fill="hold">
                                          <p:stCondLst>
                                            <p:cond delay="0"/>
                                          </p:stCondLst>
                                        </p:cTn>
                                        <p:tgtEl>
                                          <p:spTgt spid="32"/>
                                        </p:tgtEl>
                                        <p:attrNameLst>
                                          <p:attrName>ppt_x</p:attrName>
                                          <p:attrName>ppt_y</p:attrName>
                                        </p:attrNameLst>
                                      </p:cBhvr>
                                    </p:animMotion>
                                  </p:childTnLst>
                                </p:cTn>
                              </p:par>
                              <p:par>
                                <p:cTn id="215" presetID="0" presetClass="entr" presetSubtype="0" decel="100000" fill="hold" grpId="0" nodeType="withEffect">
                                  <p:stCondLst>
                                    <p:cond delay="1400"/>
                                  </p:stCondLst>
                                  <p:iterate type="lt">
                                    <p:tmPct val="10000"/>
                                  </p:iterate>
                                  <p:childTnLst>
                                    <p:set>
                                      <p:cBhvr>
                                        <p:cTn id="216" dur="1" fill="hold">
                                          <p:stCondLst>
                                            <p:cond delay="0"/>
                                          </p:stCondLst>
                                        </p:cTn>
                                        <p:tgtEl>
                                          <p:spTgt spid="33"/>
                                        </p:tgtEl>
                                        <p:attrNameLst>
                                          <p:attrName>style.visibility</p:attrName>
                                        </p:attrNameLst>
                                      </p:cBhvr>
                                      <p:to>
                                        <p:strVal val="visible"/>
                                      </p:to>
                                    </p:set>
                                    <p:animScale>
                                      <p:cBhvr>
                                        <p:cTn id="217" dur="1" fill="hold">
                                          <p:stCondLst>
                                            <p:cond delay="599"/>
                                          </p:stCondLst>
                                        </p:cTn>
                                        <p:tgtEl>
                                          <p:spTgt spid="33"/>
                                        </p:tgtEl>
                                      </p:cBhvr>
                                      <p:from x="100000" y="100000"/>
                                      <p:to x="0" y="0"/>
                                    </p:animScale>
                                  </p:childTnLst>
                                </p:cTn>
                              </p:par>
                              <p:par>
                                <p:cTn id="218" presetID="0" presetClass="entr" presetSubtype="0" decel="100000" fill="hold" grpId="1" nodeType="withEffect">
                                  <p:stCondLst>
                                    <p:cond delay="1400"/>
                                  </p:stCondLst>
                                  <p:iterate type="lt">
                                    <p:tmPct val="10000"/>
                                  </p:iterate>
                                  <p:childTnLst>
                                    <p:animMotion origin="layout" path="M 3.125E-6 -1.48148E-6 C -0.02982 -0.02801 -0.05951 -0.05625 -0.06836 -0.07778 C -0.07722 -0.09954 -0.0642 -0.13032 -0.05326 -0.13032 C -0.04232 -0.13055 -0.02383 -0.09282 -0.03542 -0.08866 C -0.04675 -0.08472 -0.09128 -0.08704 -0.12201 -0.10532 C -0.15261 -0.12384 -0.21068 -0.18634 -0.21901 -0.19884 " pathEditMode="relative">
                                      <p:cBhvr>
                                        <p:cTn id="219" dur="600" fill="hold">
                                          <p:stCondLst>
                                            <p:cond delay="0"/>
                                          </p:stCondLst>
                                        </p:cTn>
                                        <p:tgtEl>
                                          <p:spTgt spid="33"/>
                                        </p:tgtEl>
                                        <p:attrNameLst>
                                          <p:attrName>ppt_x</p:attrName>
                                          <p:attrName>ppt_y</p:attrName>
                                        </p:attrNameLst>
                                      </p:cBhvr>
                                    </p:animMotion>
                                  </p:childTnLst>
                                </p:cTn>
                              </p:par>
                              <p:par>
                                <p:cTn id="220" presetID="0" presetClass="entr" presetSubtype="0" decel="100000" fill="hold" grpId="0" nodeType="withEffect">
                                  <p:stCondLst>
                                    <p:cond delay="1600"/>
                                  </p:stCondLst>
                                  <p:iterate type="lt">
                                    <p:tmPct val="10000"/>
                                  </p:iterate>
                                  <p:childTnLst>
                                    <p:set>
                                      <p:cBhvr>
                                        <p:cTn id="221" dur="1" fill="hold">
                                          <p:stCondLst>
                                            <p:cond delay="0"/>
                                          </p:stCondLst>
                                        </p:cTn>
                                        <p:tgtEl>
                                          <p:spTgt spid="34"/>
                                        </p:tgtEl>
                                        <p:attrNameLst>
                                          <p:attrName>style.visibility</p:attrName>
                                        </p:attrNameLst>
                                      </p:cBhvr>
                                      <p:to>
                                        <p:strVal val="visible"/>
                                      </p:to>
                                    </p:set>
                                    <p:animScale>
                                      <p:cBhvr>
                                        <p:cTn id="222" dur="1" fill="hold">
                                          <p:stCondLst>
                                            <p:cond delay="599"/>
                                          </p:stCondLst>
                                        </p:cTn>
                                        <p:tgtEl>
                                          <p:spTgt spid="34"/>
                                        </p:tgtEl>
                                      </p:cBhvr>
                                      <p:from x="100000" y="100000"/>
                                      <p:to x="0" y="0"/>
                                    </p:animScale>
                                  </p:childTnLst>
                                </p:cTn>
                              </p:par>
                              <p:par>
                                <p:cTn id="223" presetID="0" presetClass="entr" presetSubtype="0" decel="100000" fill="hold" grpId="1" nodeType="withEffect">
                                  <p:stCondLst>
                                    <p:cond delay="1600"/>
                                  </p:stCondLst>
                                  <p:iterate type="lt">
                                    <p:tmPct val="10000"/>
                                  </p:iterate>
                                  <p:childTnLst>
                                    <p:animMotion origin="layout" path="M -1.25E-6 0.00579 C -0.02995 0.02292 -0.05976 0.04005 -0.09049 0.03542 C -0.12122 0.03102 -0.14987 -0.01829 -0.18463 -0.02129 C -0.21953 -0.02407 -0.25911 -0.00231 -0.29883 0.01945 " pathEditMode="relative">
                                      <p:cBhvr>
                                        <p:cTn id="224" dur="600" fill="hold">
                                          <p:stCondLst>
                                            <p:cond delay="0"/>
                                          </p:stCondLst>
                                        </p:cTn>
                                        <p:tgtEl>
                                          <p:spTgt spid="34"/>
                                        </p:tgtEl>
                                        <p:attrNameLst>
                                          <p:attrName>ppt_x</p:attrName>
                                          <p:attrName>ppt_y</p:attrName>
                                        </p:attrNameLst>
                                      </p:cBhvr>
                                    </p:animMotion>
                                  </p:childTnLst>
                                </p:cTn>
                              </p:par>
                              <p:par>
                                <p:cTn id="225" presetID="0" presetClass="entr" presetSubtype="0" decel="100000" fill="hold" grpId="0" nodeType="withEffect">
                                  <p:stCondLst>
                                    <p:cond delay="1600"/>
                                  </p:stCondLst>
                                  <p:iterate type="lt">
                                    <p:tmPct val="10000"/>
                                  </p:iterate>
                                  <p:childTnLst>
                                    <p:set>
                                      <p:cBhvr>
                                        <p:cTn id="226" dur="1" fill="hold">
                                          <p:stCondLst>
                                            <p:cond delay="0"/>
                                          </p:stCondLst>
                                        </p:cTn>
                                        <p:tgtEl>
                                          <p:spTgt spid="35"/>
                                        </p:tgtEl>
                                        <p:attrNameLst>
                                          <p:attrName>style.visibility</p:attrName>
                                        </p:attrNameLst>
                                      </p:cBhvr>
                                      <p:to>
                                        <p:strVal val="visible"/>
                                      </p:to>
                                    </p:set>
                                    <p:animScale>
                                      <p:cBhvr>
                                        <p:cTn id="227" dur="1" fill="hold">
                                          <p:stCondLst>
                                            <p:cond delay="599"/>
                                          </p:stCondLst>
                                        </p:cTn>
                                        <p:tgtEl>
                                          <p:spTgt spid="35"/>
                                        </p:tgtEl>
                                      </p:cBhvr>
                                      <p:from x="100000" y="100000"/>
                                      <p:to x="0" y="0"/>
                                    </p:animScale>
                                  </p:childTnLst>
                                </p:cTn>
                              </p:par>
                              <p:par>
                                <p:cTn id="228" presetID="0" presetClass="entr" presetSubtype="0" decel="100000" fill="hold" grpId="1" nodeType="withEffect">
                                  <p:stCondLst>
                                    <p:cond delay="1600"/>
                                  </p:stCondLst>
                                  <p:iterate type="lt">
                                    <p:tmPct val="10000"/>
                                  </p:iterate>
                                  <p:childTnLst>
                                    <p:animMotion origin="layout" path="M 2.08333E-7 -2.22222E-6 C 0.03268 -0.0206 0.0513 0.0581 0.04805 0.09329 C 0.04492 0.12824 0.02969 0.20949 -0.01901 0.20996 C -0.06771 0.21065 -0.09076 0.15162 -0.09388 0.11667 C -0.09688 0.08195 -0.0918 0.04514 -0.08242 0.01505 " pathEditMode="relative">
                                      <p:cBhvr>
                                        <p:cTn id="229" dur="1000" fill="hold">
                                          <p:stCondLst>
                                            <p:cond delay="0"/>
                                          </p:stCondLst>
                                        </p:cTn>
                                        <p:tgtEl>
                                          <p:spTgt spid="35"/>
                                        </p:tgtEl>
                                        <p:attrNameLst>
                                          <p:attrName>ppt_x</p:attrName>
                                          <p:attrName>ppt_y</p:attrName>
                                        </p:attrNameLst>
                                      </p:cBhvr>
                                    </p:animMotion>
                                  </p:childTnLst>
                                </p:cTn>
                              </p:par>
                              <p:par>
                                <p:cTn id="230" presetID="14" presetClass="entr" presetSubtype="10" fill="hold" nodeType="withEffect">
                                  <p:stCondLst>
                                    <p:cond delay="0"/>
                                  </p:stCondLst>
                                  <p:childTnLst>
                                    <p:set>
                                      <p:cBhvr>
                                        <p:cTn id="231" dur="1" fill="hold">
                                          <p:stCondLst>
                                            <p:cond delay="0"/>
                                          </p:stCondLst>
                                        </p:cTn>
                                        <p:tgtEl>
                                          <p:spTgt spid="37"/>
                                        </p:tgtEl>
                                        <p:attrNameLst>
                                          <p:attrName>style.visibility</p:attrName>
                                        </p:attrNameLst>
                                      </p:cBhvr>
                                      <p:to>
                                        <p:strVal val="visible"/>
                                      </p:to>
                                    </p:set>
                                    <p:animEffect transition="in" filter="randombar(horizontal)">
                                      <p:cBhvr>
                                        <p:cTn id="232" dur="500"/>
                                        <p:tgtEl>
                                          <p:spTgt spid="37"/>
                                        </p:tgtEl>
                                      </p:cBhvr>
                                    </p:animEffect>
                                  </p:childTnLst>
                                </p:cTn>
                              </p:par>
                              <p:par>
                                <p:cTn id="233" presetID="2" presetClass="entr" presetSubtype="4" fill="hold" grpId="0" nodeType="withEffect">
                                  <p:stCondLst>
                                    <p:cond delay="0"/>
                                  </p:stCondLst>
                                  <p:childTnLst>
                                    <p:set>
                                      <p:cBhvr>
                                        <p:cTn id="234" dur="1" fill="hold">
                                          <p:stCondLst>
                                            <p:cond delay="0"/>
                                          </p:stCondLst>
                                        </p:cTn>
                                        <p:tgtEl>
                                          <p:spTgt spid="38"/>
                                        </p:tgtEl>
                                        <p:attrNameLst>
                                          <p:attrName>style.visibility</p:attrName>
                                        </p:attrNameLst>
                                      </p:cBhvr>
                                      <p:to>
                                        <p:strVal val="visible"/>
                                      </p:to>
                                    </p:set>
                                    <p:anim calcmode="lin" valueType="num">
                                      <p:cBhvr additive="base">
                                        <p:cTn id="235" dur="500" fill="hold"/>
                                        <p:tgtEl>
                                          <p:spTgt spid="38"/>
                                        </p:tgtEl>
                                        <p:attrNameLst>
                                          <p:attrName>ppt_x</p:attrName>
                                        </p:attrNameLst>
                                      </p:cBhvr>
                                      <p:tavLst>
                                        <p:tav tm="0">
                                          <p:val>
                                            <p:strVal val="#ppt_x"/>
                                          </p:val>
                                        </p:tav>
                                        <p:tav tm="100000">
                                          <p:val>
                                            <p:strVal val="#ppt_x"/>
                                          </p:val>
                                        </p:tav>
                                      </p:tavLst>
                                    </p:anim>
                                    <p:anim calcmode="lin" valueType="num">
                                      <p:cBhvr additive="base">
                                        <p:cTn id="236" dur="500" fill="hold"/>
                                        <p:tgtEl>
                                          <p:spTgt spid="38"/>
                                        </p:tgtEl>
                                        <p:attrNameLst>
                                          <p:attrName>ppt_y</p:attrName>
                                        </p:attrNameLst>
                                      </p:cBhvr>
                                      <p:tavLst>
                                        <p:tav tm="0">
                                          <p:val>
                                            <p:strVal val="1+#ppt_h/2"/>
                                          </p:val>
                                        </p:tav>
                                        <p:tav tm="100000">
                                          <p:val>
                                            <p:strVal val="#ppt_y"/>
                                          </p:val>
                                        </p:tav>
                                      </p:tavLst>
                                    </p:anim>
                                  </p:childTnLst>
                                </p:cTn>
                              </p:par>
                              <p:par>
                                <p:cTn id="237" presetID="2" presetClass="entr" presetSubtype="4" fill="hold" grpId="0" nodeType="withEffect">
                                  <p:stCondLst>
                                    <p:cond delay="0"/>
                                  </p:stCondLst>
                                  <p:childTnLst>
                                    <p:set>
                                      <p:cBhvr>
                                        <p:cTn id="238" dur="1" fill="hold">
                                          <p:stCondLst>
                                            <p:cond delay="0"/>
                                          </p:stCondLst>
                                        </p:cTn>
                                        <p:tgtEl>
                                          <p:spTgt spid="41"/>
                                        </p:tgtEl>
                                        <p:attrNameLst>
                                          <p:attrName>style.visibility</p:attrName>
                                        </p:attrNameLst>
                                      </p:cBhvr>
                                      <p:to>
                                        <p:strVal val="visible"/>
                                      </p:to>
                                    </p:set>
                                    <p:anim calcmode="lin" valueType="num">
                                      <p:cBhvr additive="base">
                                        <p:cTn id="239" dur="500" fill="hold"/>
                                        <p:tgtEl>
                                          <p:spTgt spid="41"/>
                                        </p:tgtEl>
                                        <p:attrNameLst>
                                          <p:attrName>ppt_x</p:attrName>
                                        </p:attrNameLst>
                                      </p:cBhvr>
                                      <p:tavLst>
                                        <p:tav tm="0">
                                          <p:val>
                                            <p:strVal val="#ppt_x"/>
                                          </p:val>
                                        </p:tav>
                                        <p:tav tm="100000">
                                          <p:val>
                                            <p:strVal val="#ppt_x"/>
                                          </p:val>
                                        </p:tav>
                                      </p:tavLst>
                                    </p:anim>
                                    <p:anim calcmode="lin" valueType="num">
                                      <p:cBhvr additive="base">
                                        <p:cTn id="240" dur="500" fill="hold"/>
                                        <p:tgtEl>
                                          <p:spTgt spid="41"/>
                                        </p:tgtEl>
                                        <p:attrNameLst>
                                          <p:attrName>ppt_y</p:attrName>
                                        </p:attrNameLst>
                                      </p:cBhvr>
                                      <p:tavLst>
                                        <p:tav tm="0">
                                          <p:val>
                                            <p:strVal val="1+#ppt_h/2"/>
                                          </p:val>
                                        </p:tav>
                                        <p:tav tm="100000">
                                          <p:val>
                                            <p:strVal val="#ppt_y"/>
                                          </p:val>
                                        </p:tav>
                                      </p:tavLst>
                                    </p:anim>
                                  </p:childTnLst>
                                </p:cTn>
                              </p:par>
                              <p:par>
                                <p:cTn id="241" presetID="2" presetClass="entr" presetSubtype="4" fill="hold" grpId="0" nodeType="withEffect">
                                  <p:stCondLst>
                                    <p:cond delay="0"/>
                                  </p:stCondLst>
                                  <p:childTnLst>
                                    <p:set>
                                      <p:cBhvr>
                                        <p:cTn id="242" dur="1" fill="hold">
                                          <p:stCondLst>
                                            <p:cond delay="0"/>
                                          </p:stCondLst>
                                        </p:cTn>
                                        <p:tgtEl>
                                          <p:spTgt spid="40"/>
                                        </p:tgtEl>
                                        <p:attrNameLst>
                                          <p:attrName>style.visibility</p:attrName>
                                        </p:attrNameLst>
                                      </p:cBhvr>
                                      <p:to>
                                        <p:strVal val="visible"/>
                                      </p:to>
                                    </p:set>
                                    <p:anim calcmode="lin" valueType="num">
                                      <p:cBhvr additive="base">
                                        <p:cTn id="243" dur="500" fill="hold"/>
                                        <p:tgtEl>
                                          <p:spTgt spid="40"/>
                                        </p:tgtEl>
                                        <p:attrNameLst>
                                          <p:attrName>ppt_x</p:attrName>
                                        </p:attrNameLst>
                                      </p:cBhvr>
                                      <p:tavLst>
                                        <p:tav tm="0">
                                          <p:val>
                                            <p:strVal val="#ppt_x"/>
                                          </p:val>
                                        </p:tav>
                                        <p:tav tm="100000">
                                          <p:val>
                                            <p:strVal val="#ppt_x"/>
                                          </p:val>
                                        </p:tav>
                                      </p:tavLst>
                                    </p:anim>
                                    <p:anim calcmode="lin" valueType="num">
                                      <p:cBhvr additive="base">
                                        <p:cTn id="244" dur="500" fill="hold"/>
                                        <p:tgtEl>
                                          <p:spTgt spid="40"/>
                                        </p:tgtEl>
                                        <p:attrNameLst>
                                          <p:attrName>ppt_y</p:attrName>
                                        </p:attrNameLst>
                                      </p:cBhvr>
                                      <p:tavLst>
                                        <p:tav tm="0">
                                          <p:val>
                                            <p:strVal val="1+#ppt_h/2"/>
                                          </p:val>
                                        </p:tav>
                                        <p:tav tm="100000">
                                          <p:val>
                                            <p:strVal val="#ppt_y"/>
                                          </p:val>
                                        </p:tav>
                                      </p:tavLst>
                                    </p:anim>
                                  </p:childTnLst>
                                </p:cTn>
                              </p:par>
                              <p:par>
                                <p:cTn id="245" presetID="2" presetClass="entr" presetSubtype="4" fill="hold" grpId="0" nodeType="withEffect">
                                  <p:stCondLst>
                                    <p:cond delay="0"/>
                                  </p:stCondLst>
                                  <p:childTnLst>
                                    <p:set>
                                      <p:cBhvr>
                                        <p:cTn id="246" dur="1" fill="hold">
                                          <p:stCondLst>
                                            <p:cond delay="0"/>
                                          </p:stCondLst>
                                        </p:cTn>
                                        <p:tgtEl>
                                          <p:spTgt spid="39"/>
                                        </p:tgtEl>
                                        <p:attrNameLst>
                                          <p:attrName>style.visibility</p:attrName>
                                        </p:attrNameLst>
                                      </p:cBhvr>
                                      <p:to>
                                        <p:strVal val="visible"/>
                                      </p:to>
                                    </p:set>
                                    <p:anim calcmode="lin" valueType="num">
                                      <p:cBhvr additive="base">
                                        <p:cTn id="247" dur="500" fill="hold"/>
                                        <p:tgtEl>
                                          <p:spTgt spid="39"/>
                                        </p:tgtEl>
                                        <p:attrNameLst>
                                          <p:attrName>ppt_x</p:attrName>
                                        </p:attrNameLst>
                                      </p:cBhvr>
                                      <p:tavLst>
                                        <p:tav tm="0">
                                          <p:val>
                                            <p:strVal val="#ppt_x"/>
                                          </p:val>
                                        </p:tav>
                                        <p:tav tm="100000">
                                          <p:val>
                                            <p:strVal val="#ppt_x"/>
                                          </p:val>
                                        </p:tav>
                                      </p:tavLst>
                                    </p:anim>
                                    <p:anim calcmode="lin" valueType="num">
                                      <p:cBhvr additive="base">
                                        <p:cTn id="248" dur="500" fill="hold"/>
                                        <p:tgtEl>
                                          <p:spTgt spid="39"/>
                                        </p:tgtEl>
                                        <p:attrNameLst>
                                          <p:attrName>ppt_y</p:attrName>
                                        </p:attrNameLst>
                                      </p:cBhvr>
                                      <p:tavLst>
                                        <p:tav tm="0">
                                          <p:val>
                                            <p:strVal val="1+#ppt_h/2"/>
                                          </p:val>
                                        </p:tav>
                                        <p:tav tm="100000">
                                          <p:val>
                                            <p:strVal val="#ppt_y"/>
                                          </p:val>
                                        </p:tav>
                                      </p:tavLst>
                                    </p:anim>
                                  </p:childTnLst>
                                </p:cTn>
                              </p:par>
                              <p:par>
                                <p:cTn id="249" presetID="2" presetClass="entr" presetSubtype="8" fill="hold" nodeType="withEffect">
                                  <p:stCondLst>
                                    <p:cond delay="0"/>
                                  </p:stCondLst>
                                  <p:childTnLst>
                                    <p:set>
                                      <p:cBhvr>
                                        <p:cTn id="250" dur="1" fill="hold">
                                          <p:stCondLst>
                                            <p:cond delay="0"/>
                                          </p:stCondLst>
                                        </p:cTn>
                                        <p:tgtEl>
                                          <p:spTgt spid="42"/>
                                        </p:tgtEl>
                                        <p:attrNameLst>
                                          <p:attrName>style.visibility</p:attrName>
                                        </p:attrNameLst>
                                      </p:cBhvr>
                                      <p:to>
                                        <p:strVal val="visible"/>
                                      </p:to>
                                    </p:set>
                                    <p:anim calcmode="lin" valueType="num">
                                      <p:cBhvr additive="base">
                                        <p:cTn id="251" dur="500" fill="hold"/>
                                        <p:tgtEl>
                                          <p:spTgt spid="42"/>
                                        </p:tgtEl>
                                        <p:attrNameLst>
                                          <p:attrName>ppt_x</p:attrName>
                                        </p:attrNameLst>
                                      </p:cBhvr>
                                      <p:tavLst>
                                        <p:tav tm="0">
                                          <p:val>
                                            <p:strVal val="0-#ppt_w/2"/>
                                          </p:val>
                                        </p:tav>
                                        <p:tav tm="100000">
                                          <p:val>
                                            <p:strVal val="#ppt_x"/>
                                          </p:val>
                                        </p:tav>
                                      </p:tavLst>
                                    </p:anim>
                                    <p:anim calcmode="lin" valueType="num">
                                      <p:cBhvr additive="base">
                                        <p:cTn id="252" dur="500" fill="hold"/>
                                        <p:tgtEl>
                                          <p:spTgt spid="42"/>
                                        </p:tgtEl>
                                        <p:attrNameLst>
                                          <p:attrName>ppt_y</p:attrName>
                                        </p:attrNameLst>
                                      </p:cBhvr>
                                      <p:tavLst>
                                        <p:tav tm="0">
                                          <p:val>
                                            <p:strVal val="#ppt_y"/>
                                          </p:val>
                                        </p:tav>
                                        <p:tav tm="100000">
                                          <p:val>
                                            <p:strVal val="#ppt_y"/>
                                          </p:val>
                                        </p:tav>
                                      </p:tavLst>
                                    </p:anim>
                                  </p:childTnLst>
                                </p:cTn>
                              </p:par>
                              <p:par>
                                <p:cTn id="253" presetID="41" presetClass="entr" presetSubtype="0" fill="hold" grpId="0" nodeType="withEffect">
                                  <p:stCondLst>
                                    <p:cond delay="0"/>
                                  </p:stCondLst>
                                  <p:iterate type="lt">
                                    <p:tmPct val="10000"/>
                                  </p:iterate>
                                  <p:childTnLst>
                                    <p:set>
                                      <p:cBhvr>
                                        <p:cTn id="254" dur="1" fill="hold">
                                          <p:stCondLst>
                                            <p:cond delay="0"/>
                                          </p:stCondLst>
                                        </p:cTn>
                                        <p:tgtEl>
                                          <p:spTgt spid="43"/>
                                        </p:tgtEl>
                                        <p:attrNameLst>
                                          <p:attrName>style.visibility</p:attrName>
                                        </p:attrNameLst>
                                      </p:cBhvr>
                                      <p:to>
                                        <p:strVal val="visible"/>
                                      </p:to>
                                    </p:set>
                                    <p:anim calcmode="lin" valueType="num">
                                      <p:cBhvr>
                                        <p:cTn id="255" dur="500" fill="hold"/>
                                        <p:tgtEl>
                                          <p:spTgt spid="43"/>
                                        </p:tgtEl>
                                        <p:attrNameLst>
                                          <p:attrName>ppt_x</p:attrName>
                                        </p:attrNameLst>
                                      </p:cBhvr>
                                      <p:tavLst>
                                        <p:tav tm="0">
                                          <p:val>
                                            <p:strVal val="#ppt_x"/>
                                          </p:val>
                                        </p:tav>
                                        <p:tav tm="50000">
                                          <p:val>
                                            <p:strVal val="#ppt_x+.1"/>
                                          </p:val>
                                        </p:tav>
                                        <p:tav tm="100000">
                                          <p:val>
                                            <p:strVal val="#ppt_x"/>
                                          </p:val>
                                        </p:tav>
                                      </p:tavLst>
                                    </p:anim>
                                    <p:anim calcmode="lin" valueType="num">
                                      <p:cBhvr>
                                        <p:cTn id="256" dur="500" fill="hold"/>
                                        <p:tgtEl>
                                          <p:spTgt spid="43"/>
                                        </p:tgtEl>
                                        <p:attrNameLst>
                                          <p:attrName>ppt_y</p:attrName>
                                        </p:attrNameLst>
                                      </p:cBhvr>
                                      <p:tavLst>
                                        <p:tav tm="0">
                                          <p:val>
                                            <p:strVal val="#ppt_y"/>
                                          </p:val>
                                        </p:tav>
                                        <p:tav tm="100000">
                                          <p:val>
                                            <p:strVal val="#ppt_y"/>
                                          </p:val>
                                        </p:tav>
                                      </p:tavLst>
                                    </p:anim>
                                    <p:anim calcmode="lin" valueType="num">
                                      <p:cBhvr>
                                        <p:cTn id="257" dur="500" fill="hold"/>
                                        <p:tgtEl>
                                          <p:spTgt spid="43"/>
                                        </p:tgtEl>
                                        <p:attrNameLst>
                                          <p:attrName>ppt_h</p:attrName>
                                        </p:attrNameLst>
                                      </p:cBhvr>
                                      <p:tavLst>
                                        <p:tav tm="0">
                                          <p:val>
                                            <p:strVal val="#ppt_h/10"/>
                                          </p:val>
                                        </p:tav>
                                        <p:tav tm="50000">
                                          <p:val>
                                            <p:strVal val="#ppt_h+.01"/>
                                          </p:val>
                                        </p:tav>
                                        <p:tav tm="100000">
                                          <p:val>
                                            <p:strVal val="#ppt_h"/>
                                          </p:val>
                                        </p:tav>
                                      </p:tavLst>
                                    </p:anim>
                                    <p:anim calcmode="lin" valueType="num">
                                      <p:cBhvr>
                                        <p:cTn id="258" dur="500" fill="hold"/>
                                        <p:tgtEl>
                                          <p:spTgt spid="43"/>
                                        </p:tgtEl>
                                        <p:attrNameLst>
                                          <p:attrName>ppt_w</p:attrName>
                                        </p:attrNameLst>
                                      </p:cBhvr>
                                      <p:tavLst>
                                        <p:tav tm="0">
                                          <p:val>
                                            <p:strVal val="#ppt_w/10"/>
                                          </p:val>
                                        </p:tav>
                                        <p:tav tm="50000">
                                          <p:val>
                                            <p:strVal val="#ppt_w+.01"/>
                                          </p:val>
                                        </p:tav>
                                        <p:tav tm="100000">
                                          <p:val>
                                            <p:strVal val="#ppt_w"/>
                                          </p:val>
                                        </p:tav>
                                      </p:tavLst>
                                    </p:anim>
                                    <p:animEffect transition="in" filter="fade">
                                      <p:cBhvr>
                                        <p:cTn id="259" dur="500" tmFilter="0,0; .5, 1; 1, 1"/>
                                        <p:tgtEl>
                                          <p:spTgt spid="43"/>
                                        </p:tgtEl>
                                      </p:cBhvr>
                                    </p:animEffect>
                                  </p:childTnLst>
                                </p:cTn>
                              </p:par>
                              <p:par>
                                <p:cTn id="260" presetID="42" presetClass="entr" presetSubtype="0" fill="hold" grpId="0" nodeType="withEffect">
                                  <p:stCondLst>
                                    <p:cond delay="0"/>
                                  </p:stCondLst>
                                  <p:childTnLst>
                                    <p:set>
                                      <p:cBhvr>
                                        <p:cTn id="261" dur="1" fill="hold">
                                          <p:stCondLst>
                                            <p:cond delay="0"/>
                                          </p:stCondLst>
                                        </p:cTn>
                                        <p:tgtEl>
                                          <p:spTgt spid="44"/>
                                        </p:tgtEl>
                                        <p:attrNameLst>
                                          <p:attrName>style.visibility</p:attrName>
                                        </p:attrNameLst>
                                      </p:cBhvr>
                                      <p:to>
                                        <p:strVal val="visible"/>
                                      </p:to>
                                    </p:set>
                                    <p:animEffect transition="in" filter="fade">
                                      <p:cBhvr>
                                        <p:cTn id="262" dur="1000"/>
                                        <p:tgtEl>
                                          <p:spTgt spid="44"/>
                                        </p:tgtEl>
                                      </p:cBhvr>
                                    </p:animEffect>
                                    <p:anim calcmode="lin" valueType="num">
                                      <p:cBhvr>
                                        <p:cTn id="263" dur="1000" fill="hold"/>
                                        <p:tgtEl>
                                          <p:spTgt spid="44"/>
                                        </p:tgtEl>
                                        <p:attrNameLst>
                                          <p:attrName>ppt_x</p:attrName>
                                        </p:attrNameLst>
                                      </p:cBhvr>
                                      <p:tavLst>
                                        <p:tav tm="0">
                                          <p:val>
                                            <p:strVal val="#ppt_x"/>
                                          </p:val>
                                        </p:tav>
                                        <p:tav tm="100000">
                                          <p:val>
                                            <p:strVal val="#ppt_x"/>
                                          </p:val>
                                        </p:tav>
                                      </p:tavLst>
                                    </p:anim>
                                    <p:anim calcmode="lin" valueType="num">
                                      <p:cBhvr>
                                        <p:cTn id="264" dur="1000" fill="hold"/>
                                        <p:tgtEl>
                                          <p:spTgt spid="4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3" grpId="0" animBg="1"/>
      <p:bldP spid="3" grpId="1" animBg="1"/>
      <p:bldP spid="4" grpId="0" animBg="1"/>
      <p:bldP spid="4" grpId="1" animBg="1"/>
      <p:bldP spid="18" grpId="0" animBg="1"/>
      <p:bldP spid="18" grpId="1" animBg="1"/>
      <p:bldP spid="18" grpId="2" animBg="1"/>
      <p:bldP spid="19" grpId="0" animBg="1"/>
      <p:bldP spid="19" grpId="1" animBg="1"/>
      <p:bldP spid="19" grpId="2" animBg="1"/>
      <p:bldP spid="20" grpId="0" animBg="1"/>
      <p:bldP spid="20" grpId="1" animBg="1"/>
      <p:bldP spid="20" grpId="2" animBg="1"/>
      <p:bldP spid="21" grpId="0" animBg="1"/>
      <p:bldP spid="21" grpId="1" animBg="1"/>
      <p:bldP spid="21" grpId="2" animBg="1"/>
      <p:bldP spid="22" grpId="0" animBg="1"/>
      <p:bldP spid="22" grpId="1" animBg="1"/>
      <p:bldP spid="22" grpId="2" animBg="1"/>
      <p:bldP spid="23" grpId="0" animBg="1"/>
      <p:bldP spid="23" grpId="1" animBg="1"/>
      <p:bldP spid="23" grpId="2" animBg="1"/>
      <p:bldP spid="24" grpId="0"/>
      <p:bldP spid="24" grpId="1"/>
      <p:bldP spid="25" grpId="0"/>
      <p:bldP spid="25" grpId="1"/>
      <p:bldP spid="26" grpId="0"/>
      <p:bldP spid="26" grpId="1"/>
      <p:bldP spid="27" grpId="0"/>
      <p:bldP spid="27" grpId="1"/>
      <p:bldP spid="28" grpId="0"/>
      <p:bldP spid="28" grpId="1"/>
      <p:bldP spid="29" grpId="0"/>
      <p:bldP spid="29" grpId="1"/>
      <p:bldP spid="30" grpId="0"/>
      <p:bldP spid="30" grpId="1"/>
      <p:bldP spid="31" grpId="0"/>
      <p:bldP spid="31" grpId="1"/>
      <p:bldP spid="32" grpId="0"/>
      <p:bldP spid="32" grpId="1"/>
      <p:bldP spid="33" grpId="0"/>
      <p:bldP spid="33" grpId="1"/>
      <p:bldP spid="34" grpId="0"/>
      <p:bldP spid="34" grpId="1"/>
      <p:bldP spid="35" grpId="0"/>
      <p:bldP spid="35" grpId="1"/>
      <p:bldP spid="38" grpId="0" bldLvl="0" animBg="1"/>
      <p:bldP spid="39" grpId="0" bldLvl="0" animBg="1"/>
      <p:bldP spid="40" grpId="0" bldLvl="0" animBg="1"/>
      <p:bldP spid="41" grpId="0" bldLvl="0" animBg="1"/>
      <p:bldP spid="43" grpId="0"/>
      <p:bldP spid="44"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9DC3E6"/>
        </a:solidFill>
        <a:effectLst/>
      </p:bgPr>
    </p:bg>
    <p:spTree>
      <p:nvGrpSpPr>
        <p:cNvPr id="1" name=""/>
        <p:cNvGrpSpPr/>
        <p:nvPr/>
      </p:nvGrpSpPr>
      <p:grpSpPr>
        <a:xfrm>
          <a:off x="0" y="0"/>
          <a:ext cx="0" cy="0"/>
          <a:chOff x="0" y="0"/>
          <a:chExt cx="0" cy="0"/>
        </a:xfrm>
      </p:grpSpPr>
      <p:sp>
        <p:nvSpPr>
          <p:cNvPr id="2" name="PA-文本框 41"/>
          <p:cNvSpPr txBox="1"/>
          <p:nvPr>
            <p:custDataLst>
              <p:tags r:id="rId1"/>
            </p:custDataLst>
          </p:nvPr>
        </p:nvSpPr>
        <p:spPr>
          <a:xfrm>
            <a:off x="5207972" y="1908980"/>
            <a:ext cx="1877437" cy="2123658"/>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6600" dirty="0">
                <a:solidFill>
                  <a:schemeClr val="bg1"/>
                </a:solidFill>
                <a:latin typeface="思源黑体 Heavy" panose="020B0A00000000000000" pitchFamily="34" charset="-122"/>
                <a:ea typeface="思源黑体 Heavy" panose="020B0A00000000000000" pitchFamily="34" charset="-122"/>
              </a:rPr>
              <a:t>谢谢</a:t>
            </a:r>
            <a:endParaRPr lang="en-US" altLang="zh-CN" sz="6600" dirty="0">
              <a:solidFill>
                <a:schemeClr val="bg1"/>
              </a:solidFill>
              <a:latin typeface="思源黑体 Heavy" panose="020B0A00000000000000" pitchFamily="34" charset="-122"/>
              <a:ea typeface="思源黑体 Heavy" panose="020B0A00000000000000" pitchFamily="34" charset="-122"/>
            </a:endParaRPr>
          </a:p>
          <a:p>
            <a:r>
              <a:rPr lang="zh-CN" altLang="en-US" sz="6600" dirty="0">
                <a:solidFill>
                  <a:schemeClr val="bg1"/>
                </a:solidFill>
                <a:latin typeface="思源黑体 Heavy" panose="020B0A00000000000000" pitchFamily="34" charset="-122"/>
                <a:ea typeface="思源黑体 Heavy" panose="020B0A00000000000000" pitchFamily="34" charset="-122"/>
              </a:rPr>
              <a:t>观看</a:t>
            </a:r>
            <a:endParaRPr lang="zh-CN" altLang="en-US" sz="6600" dirty="0">
              <a:solidFill>
                <a:schemeClr val="bg1"/>
              </a:solidFill>
              <a:latin typeface="思源黑体 Heavy" panose="020B0A00000000000000" pitchFamily="34" charset="-122"/>
              <a:ea typeface="思源黑体 Heavy" panose="020B0A00000000000000" pitchFamily="34" charset="-122"/>
            </a:endParaRPr>
          </a:p>
        </p:txBody>
      </p:sp>
      <p:sp>
        <p:nvSpPr>
          <p:cNvPr id="3" name="PA_圆角矩形 160"/>
          <p:cNvSpPr/>
          <p:nvPr>
            <p:custDataLst>
              <p:tags r:id="rId2"/>
            </p:custDataLst>
          </p:nvPr>
        </p:nvSpPr>
        <p:spPr>
          <a:xfrm>
            <a:off x="4925306" y="1240440"/>
            <a:ext cx="2341388" cy="3429000"/>
          </a:xfrm>
          <a:prstGeom prst="roundRect">
            <a:avLst>
              <a:gd name="adj" fmla="val 5556"/>
            </a:avLst>
          </a:prstGeom>
          <a:solidFill>
            <a:srgbClr val="FDED3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nvGrpSpPr>
          <p:cNvPr id="4" name="PA_组合 197"/>
          <p:cNvGrpSpPr/>
          <p:nvPr>
            <p:custDataLst>
              <p:tags r:id="rId3"/>
            </p:custDataLst>
          </p:nvPr>
        </p:nvGrpSpPr>
        <p:grpSpPr>
          <a:xfrm>
            <a:off x="6369829" y="1739633"/>
            <a:ext cx="1121406" cy="1121406"/>
            <a:chOff x="9629775" y="419100"/>
            <a:chExt cx="1524000" cy="1524000"/>
          </a:xfrm>
        </p:grpSpPr>
        <p:sp>
          <p:nvSpPr>
            <p:cNvPr id="31" name="PA-任意多边形 30"/>
            <p:cNvSpPr/>
            <p:nvPr>
              <p:custDataLst>
                <p:tags r:id="rId4"/>
              </p:custDataLst>
            </p:nvPr>
          </p:nvSpPr>
          <p:spPr>
            <a:xfrm>
              <a:off x="9666378" y="462644"/>
              <a:ext cx="1079691" cy="1230091"/>
            </a:xfrm>
            <a:custGeom>
              <a:avLst/>
              <a:gdLst>
                <a:gd name="connsiteX0" fmla="*/ 762000 w 1079691"/>
                <a:gd name="connsiteY0" fmla="*/ 0 h 1230091"/>
                <a:gd name="connsiteX1" fmla="*/ 1058605 w 1079691"/>
                <a:gd name="connsiteY1" fmla="*/ 59882 h 1230091"/>
                <a:gd name="connsiteX2" fmla="*/ 1079691 w 1079691"/>
                <a:gd name="connsiteY2" fmla="*/ 71327 h 1230091"/>
                <a:gd name="connsiteX3" fmla="*/ 1020000 w 1079691"/>
                <a:gd name="connsiteY3" fmla="*/ 69735 h 1230091"/>
                <a:gd name="connsiteX4" fmla="*/ 245671 w 1079691"/>
                <a:gd name="connsiteY4" fmla="*/ 628423 h 1230091"/>
                <a:gd name="connsiteX5" fmla="*/ 149640 w 1079691"/>
                <a:gd name="connsiteY5" fmla="*/ 1141901 h 1230091"/>
                <a:gd name="connsiteX6" fmla="*/ 164832 w 1079691"/>
                <a:gd name="connsiteY6" fmla="*/ 1230091 h 1230091"/>
                <a:gd name="connsiteX7" fmla="*/ 130138 w 1079691"/>
                <a:gd name="connsiteY7" fmla="*/ 1188042 h 1230091"/>
                <a:gd name="connsiteX8" fmla="*/ 0 w 1079691"/>
                <a:gd name="connsiteY8" fmla="*/ 762000 h 1230091"/>
                <a:gd name="connsiteX9" fmla="*/ 762000 w 1079691"/>
                <a:gd name="connsiteY9" fmla="*/ 0 h 1230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9691" h="1230091">
                  <a:moveTo>
                    <a:pt x="762000" y="0"/>
                  </a:moveTo>
                  <a:cubicBezTo>
                    <a:pt x="867210" y="0"/>
                    <a:pt x="967440" y="21323"/>
                    <a:pt x="1058605" y="59882"/>
                  </a:cubicBezTo>
                  <a:lnTo>
                    <a:pt x="1079691" y="71327"/>
                  </a:lnTo>
                  <a:lnTo>
                    <a:pt x="1020000" y="69735"/>
                  </a:lnTo>
                  <a:cubicBezTo>
                    <a:pt x="714076" y="78545"/>
                    <a:pt x="404181" y="288790"/>
                    <a:pt x="245671" y="628423"/>
                  </a:cubicBezTo>
                  <a:cubicBezTo>
                    <a:pt x="166416" y="798240"/>
                    <a:pt x="136263" y="976289"/>
                    <a:pt x="149640" y="1141901"/>
                  </a:cubicBezTo>
                  <a:lnTo>
                    <a:pt x="164832" y="1230091"/>
                  </a:lnTo>
                  <a:lnTo>
                    <a:pt x="130138" y="1188042"/>
                  </a:lnTo>
                  <a:cubicBezTo>
                    <a:pt x="47976" y="1066426"/>
                    <a:pt x="0" y="919816"/>
                    <a:pt x="0" y="762000"/>
                  </a:cubicBezTo>
                  <a:cubicBezTo>
                    <a:pt x="0" y="341159"/>
                    <a:pt x="341159" y="0"/>
                    <a:pt x="762000" y="0"/>
                  </a:cubicBezTo>
                  <a:close/>
                </a:path>
              </a:pathLst>
            </a:custGeom>
            <a:solidFill>
              <a:schemeClr val="bg1">
                <a:alpha val="65000"/>
              </a:schemeClr>
            </a:solidFill>
            <a:ln w="139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2" name="PA-椭圆 31"/>
            <p:cNvSpPr/>
            <p:nvPr>
              <p:custDataLst>
                <p:tags r:id="rId5"/>
              </p:custDataLst>
            </p:nvPr>
          </p:nvSpPr>
          <p:spPr>
            <a:xfrm>
              <a:off x="9629775" y="419100"/>
              <a:ext cx="1524000" cy="1524000"/>
            </a:xfrm>
            <a:prstGeom prst="ellipse">
              <a:avLst/>
            </a:prstGeom>
            <a:noFill/>
            <a:ln w="139700">
              <a:solidFill>
                <a:srgbClr val="FEA849">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5" name="PA_组合 200"/>
          <p:cNvGrpSpPr/>
          <p:nvPr>
            <p:custDataLst>
              <p:tags r:id="rId6"/>
            </p:custDataLst>
          </p:nvPr>
        </p:nvGrpSpPr>
        <p:grpSpPr>
          <a:xfrm>
            <a:off x="4642962" y="1739633"/>
            <a:ext cx="1121406" cy="1121406"/>
            <a:chOff x="9629775" y="419100"/>
            <a:chExt cx="1524000" cy="1524000"/>
          </a:xfrm>
        </p:grpSpPr>
        <p:sp>
          <p:nvSpPr>
            <p:cNvPr id="29" name="PA-任意多边形 28"/>
            <p:cNvSpPr/>
            <p:nvPr>
              <p:custDataLst>
                <p:tags r:id="rId7"/>
              </p:custDataLst>
            </p:nvPr>
          </p:nvSpPr>
          <p:spPr>
            <a:xfrm>
              <a:off x="9666378" y="462644"/>
              <a:ext cx="1079691" cy="1230091"/>
            </a:xfrm>
            <a:custGeom>
              <a:avLst/>
              <a:gdLst>
                <a:gd name="connsiteX0" fmla="*/ 762000 w 1079691"/>
                <a:gd name="connsiteY0" fmla="*/ 0 h 1230091"/>
                <a:gd name="connsiteX1" fmla="*/ 1058605 w 1079691"/>
                <a:gd name="connsiteY1" fmla="*/ 59882 h 1230091"/>
                <a:gd name="connsiteX2" fmla="*/ 1079691 w 1079691"/>
                <a:gd name="connsiteY2" fmla="*/ 71327 h 1230091"/>
                <a:gd name="connsiteX3" fmla="*/ 1020000 w 1079691"/>
                <a:gd name="connsiteY3" fmla="*/ 69735 h 1230091"/>
                <a:gd name="connsiteX4" fmla="*/ 245671 w 1079691"/>
                <a:gd name="connsiteY4" fmla="*/ 628423 h 1230091"/>
                <a:gd name="connsiteX5" fmla="*/ 149640 w 1079691"/>
                <a:gd name="connsiteY5" fmla="*/ 1141901 h 1230091"/>
                <a:gd name="connsiteX6" fmla="*/ 164832 w 1079691"/>
                <a:gd name="connsiteY6" fmla="*/ 1230091 h 1230091"/>
                <a:gd name="connsiteX7" fmla="*/ 130138 w 1079691"/>
                <a:gd name="connsiteY7" fmla="*/ 1188042 h 1230091"/>
                <a:gd name="connsiteX8" fmla="*/ 0 w 1079691"/>
                <a:gd name="connsiteY8" fmla="*/ 762000 h 1230091"/>
                <a:gd name="connsiteX9" fmla="*/ 762000 w 1079691"/>
                <a:gd name="connsiteY9" fmla="*/ 0 h 1230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9691" h="1230091">
                  <a:moveTo>
                    <a:pt x="762000" y="0"/>
                  </a:moveTo>
                  <a:cubicBezTo>
                    <a:pt x="867210" y="0"/>
                    <a:pt x="967440" y="21323"/>
                    <a:pt x="1058605" y="59882"/>
                  </a:cubicBezTo>
                  <a:lnTo>
                    <a:pt x="1079691" y="71327"/>
                  </a:lnTo>
                  <a:lnTo>
                    <a:pt x="1020000" y="69735"/>
                  </a:lnTo>
                  <a:cubicBezTo>
                    <a:pt x="714076" y="78545"/>
                    <a:pt x="404181" y="288790"/>
                    <a:pt x="245671" y="628423"/>
                  </a:cubicBezTo>
                  <a:cubicBezTo>
                    <a:pt x="166416" y="798240"/>
                    <a:pt x="136263" y="976289"/>
                    <a:pt x="149640" y="1141901"/>
                  </a:cubicBezTo>
                  <a:lnTo>
                    <a:pt x="164832" y="1230091"/>
                  </a:lnTo>
                  <a:lnTo>
                    <a:pt x="130138" y="1188042"/>
                  </a:lnTo>
                  <a:cubicBezTo>
                    <a:pt x="47976" y="1066426"/>
                    <a:pt x="0" y="919816"/>
                    <a:pt x="0" y="762000"/>
                  </a:cubicBezTo>
                  <a:cubicBezTo>
                    <a:pt x="0" y="341159"/>
                    <a:pt x="341159" y="0"/>
                    <a:pt x="762000" y="0"/>
                  </a:cubicBezTo>
                  <a:close/>
                </a:path>
              </a:pathLst>
            </a:custGeom>
            <a:solidFill>
              <a:schemeClr val="bg1">
                <a:alpha val="65000"/>
              </a:schemeClr>
            </a:solidFill>
            <a:ln w="139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0" name="PA-椭圆 29"/>
            <p:cNvSpPr/>
            <p:nvPr>
              <p:custDataLst>
                <p:tags r:id="rId8"/>
              </p:custDataLst>
            </p:nvPr>
          </p:nvSpPr>
          <p:spPr>
            <a:xfrm>
              <a:off x="9629775" y="419100"/>
              <a:ext cx="1524000" cy="1524000"/>
            </a:xfrm>
            <a:prstGeom prst="ellipse">
              <a:avLst/>
            </a:prstGeom>
            <a:noFill/>
            <a:ln w="139700">
              <a:solidFill>
                <a:srgbClr val="FEA849">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6" name="PA_椭圆 161"/>
          <p:cNvSpPr/>
          <p:nvPr>
            <p:custDataLst>
              <p:tags r:id="rId9"/>
            </p:custDataLst>
          </p:nvPr>
        </p:nvSpPr>
        <p:spPr>
          <a:xfrm>
            <a:off x="5099565" y="2295432"/>
            <a:ext cx="314609" cy="314609"/>
          </a:xfrm>
          <a:prstGeom prst="ellipse">
            <a:avLst/>
          </a:prstGeom>
          <a:solidFill>
            <a:srgbClr val="193F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7" name="PA_椭圆 162"/>
          <p:cNvSpPr/>
          <p:nvPr>
            <p:custDataLst>
              <p:tags r:id="rId10"/>
            </p:custDataLst>
          </p:nvPr>
        </p:nvSpPr>
        <p:spPr>
          <a:xfrm>
            <a:off x="6739727" y="2295432"/>
            <a:ext cx="314609" cy="314609"/>
          </a:xfrm>
          <a:prstGeom prst="ellipse">
            <a:avLst/>
          </a:prstGeom>
          <a:solidFill>
            <a:srgbClr val="193F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nvGrpSpPr>
          <p:cNvPr id="8" name="PA_组合 227"/>
          <p:cNvGrpSpPr/>
          <p:nvPr>
            <p:custDataLst>
              <p:tags r:id="rId11"/>
            </p:custDataLst>
          </p:nvPr>
        </p:nvGrpSpPr>
        <p:grpSpPr>
          <a:xfrm>
            <a:off x="4641577" y="1738248"/>
            <a:ext cx="2851044" cy="1124177"/>
            <a:chOff x="4641577" y="1738248"/>
            <a:chExt cx="2851044" cy="1124177"/>
          </a:xfrm>
        </p:grpSpPr>
        <p:cxnSp>
          <p:nvCxnSpPr>
            <p:cNvPr id="26" name="PA_直接连接符 186"/>
            <p:cNvCxnSpPr/>
            <p:nvPr>
              <p:custDataLst>
                <p:tags r:id="rId12"/>
              </p:custDataLst>
            </p:nvPr>
          </p:nvCxnSpPr>
          <p:spPr>
            <a:xfrm>
              <a:off x="5752078" y="2300336"/>
              <a:ext cx="597219" cy="0"/>
            </a:xfrm>
            <a:prstGeom prst="line">
              <a:avLst/>
            </a:prstGeom>
            <a:noFill/>
            <a:ln w="139700">
              <a:solidFill>
                <a:srgbClr val="FEA849"/>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cxnSp>
        <p:sp>
          <p:nvSpPr>
            <p:cNvPr id="27" name="PA_椭圆 183"/>
            <p:cNvSpPr/>
            <p:nvPr>
              <p:custDataLst>
                <p:tags r:id="rId13"/>
              </p:custDataLst>
            </p:nvPr>
          </p:nvSpPr>
          <p:spPr>
            <a:xfrm>
              <a:off x="4641577" y="1738248"/>
              <a:ext cx="1124177" cy="1124177"/>
            </a:xfrm>
            <a:prstGeom prst="ellipse">
              <a:avLst/>
            </a:prstGeom>
            <a:noFill/>
            <a:ln w="139700">
              <a:solidFill>
                <a:srgbClr val="FEA849"/>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8" name="PA_椭圆 184"/>
            <p:cNvSpPr/>
            <p:nvPr>
              <p:custDataLst>
                <p:tags r:id="rId14"/>
              </p:custDataLst>
            </p:nvPr>
          </p:nvSpPr>
          <p:spPr>
            <a:xfrm>
              <a:off x="6368444" y="1738248"/>
              <a:ext cx="1124177" cy="1124177"/>
            </a:xfrm>
            <a:prstGeom prst="ellipse">
              <a:avLst/>
            </a:prstGeom>
            <a:noFill/>
            <a:ln w="139700">
              <a:solidFill>
                <a:srgbClr val="FEA849"/>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9" name="PA_组合 248"/>
          <p:cNvGrpSpPr/>
          <p:nvPr>
            <p:custDataLst>
              <p:tags r:id="rId15"/>
            </p:custDataLst>
          </p:nvPr>
        </p:nvGrpSpPr>
        <p:grpSpPr>
          <a:xfrm>
            <a:off x="4641577" y="1240440"/>
            <a:ext cx="2851044" cy="3429000"/>
            <a:chOff x="4641577" y="1240440"/>
            <a:chExt cx="2851044" cy="3429000"/>
          </a:xfrm>
        </p:grpSpPr>
        <p:sp>
          <p:nvSpPr>
            <p:cNvPr id="12" name="PA_圆角矩形 160"/>
            <p:cNvSpPr/>
            <p:nvPr>
              <p:custDataLst>
                <p:tags r:id="rId16"/>
              </p:custDataLst>
            </p:nvPr>
          </p:nvSpPr>
          <p:spPr>
            <a:xfrm>
              <a:off x="4925306" y="1240440"/>
              <a:ext cx="2341388" cy="3429000"/>
            </a:xfrm>
            <a:prstGeom prst="roundRect">
              <a:avLst>
                <a:gd name="adj" fmla="val 5556"/>
              </a:avLst>
            </a:prstGeom>
            <a:solidFill>
              <a:srgbClr val="FDED3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3" name="PA_弧形 163"/>
            <p:cNvSpPr/>
            <p:nvPr>
              <p:custDataLst>
                <p:tags r:id="rId17"/>
              </p:custDataLst>
            </p:nvPr>
          </p:nvSpPr>
          <p:spPr>
            <a:xfrm>
              <a:off x="5738017" y="3021410"/>
              <a:ext cx="743824" cy="188151"/>
            </a:xfrm>
            <a:custGeom>
              <a:avLst/>
              <a:gdLst>
                <a:gd name="connsiteX0" fmla="*/ 1033430 w 1033430"/>
                <a:gd name="connsiteY0" fmla="*/ 0 h 226498"/>
                <a:gd name="connsiteX1" fmla="*/ 0 w 1033430"/>
                <a:gd name="connsiteY1" fmla="*/ 24522 h 226498"/>
                <a:gd name="connsiteX0-1" fmla="*/ 1033430 w 1033430"/>
                <a:gd name="connsiteY0-2" fmla="*/ 8713 h 235211"/>
                <a:gd name="connsiteX1-3" fmla="*/ 0 w 1033430"/>
                <a:gd name="connsiteY1-4" fmla="*/ 33235 h 235211"/>
                <a:gd name="connsiteX2" fmla="*/ 529852 w 1033430"/>
                <a:gd name="connsiteY2" fmla="*/ 0 h 235211"/>
                <a:gd name="connsiteX3" fmla="*/ 1033430 w 1033430"/>
                <a:gd name="connsiteY3" fmla="*/ 8713 h 235211"/>
                <a:gd name="connsiteX0-5" fmla="*/ 529852 w 1033430"/>
                <a:gd name="connsiteY0-6" fmla="*/ 0 h 235211"/>
                <a:gd name="connsiteX1-7" fmla="*/ 1033430 w 1033430"/>
                <a:gd name="connsiteY1-8" fmla="*/ 8713 h 235211"/>
                <a:gd name="connsiteX2-9" fmla="*/ 0 w 1033430"/>
                <a:gd name="connsiteY2-10" fmla="*/ 33235 h 235211"/>
                <a:gd name="connsiteX3-11" fmla="*/ 621292 w 1033430"/>
                <a:gd name="connsiteY3-12" fmla="*/ 91440 h 235211"/>
                <a:gd name="connsiteX0-13" fmla="*/ 529852 w 1033430"/>
                <a:gd name="connsiteY0-14" fmla="*/ 0 h 235211"/>
                <a:gd name="connsiteX1-15" fmla="*/ 1033430 w 1033430"/>
                <a:gd name="connsiteY1-16" fmla="*/ 8713 h 235211"/>
                <a:gd name="connsiteX2-17" fmla="*/ 0 w 1033430"/>
                <a:gd name="connsiteY2-18" fmla="*/ 33235 h 235211"/>
                <a:gd name="connsiteX0-19" fmla="*/ 1033430 w 1033430"/>
                <a:gd name="connsiteY0-20" fmla="*/ 0 h 226498"/>
                <a:gd name="connsiteX1-21" fmla="*/ 0 w 1033430"/>
                <a:gd name="connsiteY1-22" fmla="*/ 24522 h 226498"/>
              </a:gdLst>
              <a:ahLst/>
              <a:cxnLst>
                <a:cxn ang="0">
                  <a:pos x="connsiteX0-1" y="connsiteY0-2"/>
                </a:cxn>
                <a:cxn ang="0">
                  <a:pos x="connsiteX1-3" y="connsiteY1-4"/>
                </a:cxn>
              </a:cxnLst>
              <a:rect l="l" t="t" r="r" b="b"/>
              <a:pathLst>
                <a:path w="1033430" h="226498">
                  <a:moveTo>
                    <a:pt x="1033430" y="0"/>
                  </a:moveTo>
                  <a:cubicBezTo>
                    <a:pt x="754826" y="292146"/>
                    <a:pt x="292144" y="303125"/>
                    <a:pt x="0" y="24522"/>
                  </a:cubicBezTo>
                </a:path>
              </a:pathLst>
            </a:custGeom>
            <a:ln w="146050" cap="rnd">
              <a:solidFill>
                <a:srgbClr val="193F6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a:solidFill>
                  <a:schemeClr val="tx1"/>
                </a:solidFill>
              </a:endParaRPr>
            </a:p>
          </p:txBody>
        </p:sp>
        <p:grpSp>
          <p:nvGrpSpPr>
            <p:cNvPr id="14" name="PA_组合 197"/>
            <p:cNvGrpSpPr/>
            <p:nvPr/>
          </p:nvGrpSpPr>
          <p:grpSpPr>
            <a:xfrm>
              <a:off x="6369829" y="1739633"/>
              <a:ext cx="1121406" cy="1121406"/>
              <a:chOff x="9629775" y="419100"/>
              <a:chExt cx="1524000" cy="1524000"/>
            </a:xfrm>
          </p:grpSpPr>
          <p:sp>
            <p:nvSpPr>
              <p:cNvPr id="24" name="PA-任意多边形 23"/>
              <p:cNvSpPr/>
              <p:nvPr>
                <p:custDataLst>
                  <p:tags r:id="rId18"/>
                </p:custDataLst>
              </p:nvPr>
            </p:nvSpPr>
            <p:spPr>
              <a:xfrm>
                <a:off x="9666378" y="462644"/>
                <a:ext cx="1079691" cy="1230091"/>
              </a:xfrm>
              <a:custGeom>
                <a:avLst/>
                <a:gdLst>
                  <a:gd name="connsiteX0" fmla="*/ 762000 w 1079691"/>
                  <a:gd name="connsiteY0" fmla="*/ 0 h 1230091"/>
                  <a:gd name="connsiteX1" fmla="*/ 1058605 w 1079691"/>
                  <a:gd name="connsiteY1" fmla="*/ 59882 h 1230091"/>
                  <a:gd name="connsiteX2" fmla="*/ 1079691 w 1079691"/>
                  <a:gd name="connsiteY2" fmla="*/ 71327 h 1230091"/>
                  <a:gd name="connsiteX3" fmla="*/ 1020000 w 1079691"/>
                  <a:gd name="connsiteY3" fmla="*/ 69735 h 1230091"/>
                  <a:gd name="connsiteX4" fmla="*/ 245671 w 1079691"/>
                  <a:gd name="connsiteY4" fmla="*/ 628423 h 1230091"/>
                  <a:gd name="connsiteX5" fmla="*/ 149640 w 1079691"/>
                  <a:gd name="connsiteY5" fmla="*/ 1141901 h 1230091"/>
                  <a:gd name="connsiteX6" fmla="*/ 164832 w 1079691"/>
                  <a:gd name="connsiteY6" fmla="*/ 1230091 h 1230091"/>
                  <a:gd name="connsiteX7" fmla="*/ 130138 w 1079691"/>
                  <a:gd name="connsiteY7" fmla="*/ 1188042 h 1230091"/>
                  <a:gd name="connsiteX8" fmla="*/ 0 w 1079691"/>
                  <a:gd name="connsiteY8" fmla="*/ 762000 h 1230091"/>
                  <a:gd name="connsiteX9" fmla="*/ 762000 w 1079691"/>
                  <a:gd name="connsiteY9" fmla="*/ 0 h 1230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9691" h="1230091">
                    <a:moveTo>
                      <a:pt x="762000" y="0"/>
                    </a:moveTo>
                    <a:cubicBezTo>
                      <a:pt x="867210" y="0"/>
                      <a:pt x="967440" y="21323"/>
                      <a:pt x="1058605" y="59882"/>
                    </a:cubicBezTo>
                    <a:lnTo>
                      <a:pt x="1079691" y="71327"/>
                    </a:lnTo>
                    <a:lnTo>
                      <a:pt x="1020000" y="69735"/>
                    </a:lnTo>
                    <a:cubicBezTo>
                      <a:pt x="714076" y="78545"/>
                      <a:pt x="404181" y="288790"/>
                      <a:pt x="245671" y="628423"/>
                    </a:cubicBezTo>
                    <a:cubicBezTo>
                      <a:pt x="166416" y="798240"/>
                      <a:pt x="136263" y="976289"/>
                      <a:pt x="149640" y="1141901"/>
                    </a:cubicBezTo>
                    <a:lnTo>
                      <a:pt x="164832" y="1230091"/>
                    </a:lnTo>
                    <a:lnTo>
                      <a:pt x="130138" y="1188042"/>
                    </a:lnTo>
                    <a:cubicBezTo>
                      <a:pt x="47976" y="1066426"/>
                      <a:pt x="0" y="919816"/>
                      <a:pt x="0" y="762000"/>
                    </a:cubicBezTo>
                    <a:cubicBezTo>
                      <a:pt x="0" y="341159"/>
                      <a:pt x="341159" y="0"/>
                      <a:pt x="762000" y="0"/>
                    </a:cubicBezTo>
                    <a:close/>
                  </a:path>
                </a:pathLst>
              </a:custGeom>
              <a:solidFill>
                <a:schemeClr val="bg1">
                  <a:alpha val="65000"/>
                </a:schemeClr>
              </a:solidFill>
              <a:ln w="139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5" name="PA-椭圆 24"/>
              <p:cNvSpPr/>
              <p:nvPr>
                <p:custDataLst>
                  <p:tags r:id="rId19"/>
                </p:custDataLst>
              </p:nvPr>
            </p:nvSpPr>
            <p:spPr>
              <a:xfrm>
                <a:off x="9629775" y="419100"/>
                <a:ext cx="1524000" cy="1524000"/>
              </a:xfrm>
              <a:prstGeom prst="ellipse">
                <a:avLst/>
              </a:prstGeom>
              <a:noFill/>
              <a:ln w="139700">
                <a:solidFill>
                  <a:srgbClr val="FEA849">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15" name="PA_组合 200"/>
            <p:cNvGrpSpPr/>
            <p:nvPr/>
          </p:nvGrpSpPr>
          <p:grpSpPr>
            <a:xfrm>
              <a:off x="4642962" y="1739633"/>
              <a:ext cx="1121406" cy="1121406"/>
              <a:chOff x="9629775" y="419100"/>
              <a:chExt cx="1524000" cy="1524000"/>
            </a:xfrm>
          </p:grpSpPr>
          <p:sp>
            <p:nvSpPr>
              <p:cNvPr id="22" name="PA-任意多边形 21"/>
              <p:cNvSpPr/>
              <p:nvPr>
                <p:custDataLst>
                  <p:tags r:id="rId20"/>
                </p:custDataLst>
              </p:nvPr>
            </p:nvSpPr>
            <p:spPr>
              <a:xfrm>
                <a:off x="9666378" y="462644"/>
                <a:ext cx="1079691" cy="1230091"/>
              </a:xfrm>
              <a:custGeom>
                <a:avLst/>
                <a:gdLst>
                  <a:gd name="connsiteX0" fmla="*/ 762000 w 1079691"/>
                  <a:gd name="connsiteY0" fmla="*/ 0 h 1230091"/>
                  <a:gd name="connsiteX1" fmla="*/ 1058605 w 1079691"/>
                  <a:gd name="connsiteY1" fmla="*/ 59882 h 1230091"/>
                  <a:gd name="connsiteX2" fmla="*/ 1079691 w 1079691"/>
                  <a:gd name="connsiteY2" fmla="*/ 71327 h 1230091"/>
                  <a:gd name="connsiteX3" fmla="*/ 1020000 w 1079691"/>
                  <a:gd name="connsiteY3" fmla="*/ 69735 h 1230091"/>
                  <a:gd name="connsiteX4" fmla="*/ 245671 w 1079691"/>
                  <a:gd name="connsiteY4" fmla="*/ 628423 h 1230091"/>
                  <a:gd name="connsiteX5" fmla="*/ 149640 w 1079691"/>
                  <a:gd name="connsiteY5" fmla="*/ 1141901 h 1230091"/>
                  <a:gd name="connsiteX6" fmla="*/ 164832 w 1079691"/>
                  <a:gd name="connsiteY6" fmla="*/ 1230091 h 1230091"/>
                  <a:gd name="connsiteX7" fmla="*/ 130138 w 1079691"/>
                  <a:gd name="connsiteY7" fmla="*/ 1188042 h 1230091"/>
                  <a:gd name="connsiteX8" fmla="*/ 0 w 1079691"/>
                  <a:gd name="connsiteY8" fmla="*/ 762000 h 1230091"/>
                  <a:gd name="connsiteX9" fmla="*/ 762000 w 1079691"/>
                  <a:gd name="connsiteY9" fmla="*/ 0 h 1230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9691" h="1230091">
                    <a:moveTo>
                      <a:pt x="762000" y="0"/>
                    </a:moveTo>
                    <a:cubicBezTo>
                      <a:pt x="867210" y="0"/>
                      <a:pt x="967440" y="21323"/>
                      <a:pt x="1058605" y="59882"/>
                    </a:cubicBezTo>
                    <a:lnTo>
                      <a:pt x="1079691" y="71327"/>
                    </a:lnTo>
                    <a:lnTo>
                      <a:pt x="1020000" y="69735"/>
                    </a:lnTo>
                    <a:cubicBezTo>
                      <a:pt x="714076" y="78545"/>
                      <a:pt x="404181" y="288790"/>
                      <a:pt x="245671" y="628423"/>
                    </a:cubicBezTo>
                    <a:cubicBezTo>
                      <a:pt x="166416" y="798240"/>
                      <a:pt x="136263" y="976289"/>
                      <a:pt x="149640" y="1141901"/>
                    </a:cubicBezTo>
                    <a:lnTo>
                      <a:pt x="164832" y="1230091"/>
                    </a:lnTo>
                    <a:lnTo>
                      <a:pt x="130138" y="1188042"/>
                    </a:lnTo>
                    <a:cubicBezTo>
                      <a:pt x="47976" y="1066426"/>
                      <a:pt x="0" y="919816"/>
                      <a:pt x="0" y="762000"/>
                    </a:cubicBezTo>
                    <a:cubicBezTo>
                      <a:pt x="0" y="341159"/>
                      <a:pt x="341159" y="0"/>
                      <a:pt x="762000" y="0"/>
                    </a:cubicBezTo>
                    <a:close/>
                  </a:path>
                </a:pathLst>
              </a:custGeom>
              <a:solidFill>
                <a:schemeClr val="bg1">
                  <a:alpha val="65000"/>
                </a:schemeClr>
              </a:solidFill>
              <a:ln w="139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3" name="PA-椭圆 22"/>
              <p:cNvSpPr/>
              <p:nvPr>
                <p:custDataLst>
                  <p:tags r:id="rId21"/>
                </p:custDataLst>
              </p:nvPr>
            </p:nvSpPr>
            <p:spPr>
              <a:xfrm>
                <a:off x="9629775" y="419100"/>
                <a:ext cx="1524000" cy="1524000"/>
              </a:xfrm>
              <a:prstGeom prst="ellipse">
                <a:avLst/>
              </a:prstGeom>
              <a:noFill/>
              <a:ln w="139700">
                <a:solidFill>
                  <a:srgbClr val="FEA849">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16" name="PA_椭圆 161"/>
            <p:cNvSpPr/>
            <p:nvPr>
              <p:custDataLst>
                <p:tags r:id="rId22"/>
              </p:custDataLst>
            </p:nvPr>
          </p:nvSpPr>
          <p:spPr>
            <a:xfrm>
              <a:off x="5099565" y="2295432"/>
              <a:ext cx="314609" cy="314609"/>
            </a:xfrm>
            <a:prstGeom prst="ellipse">
              <a:avLst/>
            </a:prstGeom>
            <a:solidFill>
              <a:srgbClr val="193F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7" name="PA_椭圆 162"/>
            <p:cNvSpPr/>
            <p:nvPr>
              <p:custDataLst>
                <p:tags r:id="rId23"/>
              </p:custDataLst>
            </p:nvPr>
          </p:nvSpPr>
          <p:spPr>
            <a:xfrm>
              <a:off x="6739727" y="2295432"/>
              <a:ext cx="314609" cy="314609"/>
            </a:xfrm>
            <a:prstGeom prst="ellipse">
              <a:avLst/>
            </a:prstGeom>
            <a:solidFill>
              <a:srgbClr val="193F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nvGrpSpPr>
            <p:cNvPr id="18" name="PA_组合 227"/>
            <p:cNvGrpSpPr/>
            <p:nvPr/>
          </p:nvGrpSpPr>
          <p:grpSpPr>
            <a:xfrm>
              <a:off x="4641577" y="1738248"/>
              <a:ext cx="2851044" cy="1124177"/>
              <a:chOff x="4641577" y="1738248"/>
              <a:chExt cx="2851044" cy="1124177"/>
            </a:xfrm>
          </p:grpSpPr>
          <p:cxnSp>
            <p:nvCxnSpPr>
              <p:cNvPr id="19" name="PA_直接连接符 186"/>
              <p:cNvCxnSpPr/>
              <p:nvPr>
                <p:custDataLst>
                  <p:tags r:id="rId24"/>
                </p:custDataLst>
              </p:nvPr>
            </p:nvCxnSpPr>
            <p:spPr>
              <a:xfrm>
                <a:off x="5752078" y="2300336"/>
                <a:ext cx="597219" cy="0"/>
              </a:xfrm>
              <a:prstGeom prst="line">
                <a:avLst/>
              </a:prstGeom>
              <a:noFill/>
              <a:ln w="139700">
                <a:solidFill>
                  <a:srgbClr val="FEA849"/>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cxnSp>
          <p:sp>
            <p:nvSpPr>
              <p:cNvPr id="20" name="PA_椭圆 183"/>
              <p:cNvSpPr/>
              <p:nvPr>
                <p:custDataLst>
                  <p:tags r:id="rId25"/>
                </p:custDataLst>
              </p:nvPr>
            </p:nvSpPr>
            <p:spPr>
              <a:xfrm>
                <a:off x="4641577" y="1738248"/>
                <a:ext cx="1124177" cy="1124177"/>
              </a:xfrm>
              <a:prstGeom prst="ellipse">
                <a:avLst/>
              </a:prstGeom>
              <a:noFill/>
              <a:ln w="139700">
                <a:solidFill>
                  <a:srgbClr val="FEA849"/>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1" name="PA_椭圆 184"/>
              <p:cNvSpPr/>
              <p:nvPr>
                <p:custDataLst>
                  <p:tags r:id="rId26"/>
                </p:custDataLst>
              </p:nvPr>
            </p:nvSpPr>
            <p:spPr>
              <a:xfrm>
                <a:off x="6368444" y="1738248"/>
                <a:ext cx="1124177" cy="1124177"/>
              </a:xfrm>
              <a:prstGeom prst="ellipse">
                <a:avLst/>
              </a:prstGeom>
              <a:noFill/>
              <a:ln w="139700">
                <a:solidFill>
                  <a:srgbClr val="FEA849"/>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cxnSp>
        <p:nvCxnSpPr>
          <p:cNvPr id="10" name="PA_直接连接符 5"/>
          <p:cNvCxnSpPr/>
          <p:nvPr>
            <p:custDataLst>
              <p:tags r:id="rId27"/>
            </p:custDataLst>
          </p:nvPr>
        </p:nvCxnSpPr>
        <p:spPr>
          <a:xfrm>
            <a:off x="3701143" y="4689116"/>
            <a:ext cx="4838423" cy="0"/>
          </a:xfrm>
          <a:prstGeom prst="line">
            <a:avLst/>
          </a:prstGeom>
          <a:ln w="57150" cap="rnd">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PA_文本框 2"/>
          <p:cNvSpPr txBox="1"/>
          <p:nvPr>
            <p:custDataLst>
              <p:tags r:id="rId28"/>
            </p:custDataLst>
          </p:nvPr>
        </p:nvSpPr>
        <p:spPr>
          <a:xfrm>
            <a:off x="5666598" y="2970266"/>
            <a:ext cx="147600" cy="147600"/>
          </a:xfrm>
          <a:prstGeom prst="rect">
            <a:avLst/>
          </a:prstGeom>
          <a:noFill/>
        </p:spPr>
        <p:txBody>
          <a:bodyPr wrap="none" numCol="1" rtlCol="0">
            <a:prstTxWarp prst="textPlain">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pc="-10000" dirty="0">
                <a:solidFill>
                  <a:srgbClr val="193F61"/>
                </a:solidFill>
              </a:rPr>
              <a:t>●●●●●●●●●●●●●●●●●●●●●●●●●●●●●●●●●●●●●●●●●●●●●●●●●●●●●●●●●●●●●●●●●●●●●</a:t>
            </a:r>
            <a:endParaRPr lang="zh-CN" altLang="en-US" spc="-10000" dirty="0">
              <a:solidFill>
                <a:srgbClr val="193F61"/>
              </a:solidFill>
            </a:endParaRPr>
          </a:p>
        </p:txBody>
      </p:sp>
    </p:spTree>
    <p:custDataLst>
      <p:tags r:id="rId29"/>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8"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ppt_x</p:attrName>
                                        </p:attrNameLst>
                                      </p:cBhvr>
                                      <p:tavLst>
                                        <p:tav tm="0">
                                          <p:val>
                                            <p:strVal val="#ppt_x-#ppt_w/2"/>
                                          </p:val>
                                        </p:tav>
                                        <p:tav tm="100000">
                                          <p:val>
                                            <p:strVal val="#ppt_x"/>
                                          </p:val>
                                        </p:tav>
                                      </p:tavLst>
                                    </p:anim>
                                    <p:anim calcmode="lin" valueType="num">
                                      <p:cBhvr>
                                        <p:cTn id="8" dur="500" fill="hold"/>
                                        <p:tgtEl>
                                          <p:spTgt spid="10"/>
                                        </p:tgtEl>
                                        <p:attrNameLst>
                                          <p:attrName>ppt_y</p:attrName>
                                        </p:attrNameLst>
                                      </p:cBhvr>
                                      <p:tavLst>
                                        <p:tav tm="0">
                                          <p:val>
                                            <p:strVal val="#ppt_y"/>
                                          </p:val>
                                        </p:tav>
                                        <p:tav tm="100000">
                                          <p:val>
                                            <p:strVal val="#ppt_y"/>
                                          </p:val>
                                        </p:tav>
                                      </p:tavLst>
                                    </p:anim>
                                    <p:anim calcmode="lin" valueType="num">
                                      <p:cBhvr>
                                        <p:cTn id="9" dur="500" fill="hold"/>
                                        <p:tgtEl>
                                          <p:spTgt spid="10"/>
                                        </p:tgtEl>
                                        <p:attrNameLst>
                                          <p:attrName>ppt_w</p:attrName>
                                        </p:attrNameLst>
                                      </p:cBhvr>
                                      <p:tavLst>
                                        <p:tav tm="0">
                                          <p:val>
                                            <p:fltVal val="0"/>
                                          </p:val>
                                        </p:tav>
                                        <p:tav tm="100000">
                                          <p:val>
                                            <p:strVal val="#ppt_w"/>
                                          </p:val>
                                        </p:tav>
                                      </p:tavLst>
                                    </p:anim>
                                    <p:anim calcmode="lin" valueType="num">
                                      <p:cBhvr>
                                        <p:cTn id="10" dur="500" fill="hold"/>
                                        <p:tgtEl>
                                          <p:spTgt spid="10"/>
                                        </p:tgtEl>
                                        <p:attrNameLst>
                                          <p:attrName>ppt_h</p:attrName>
                                        </p:attrNameLst>
                                      </p:cBhvr>
                                      <p:tavLst>
                                        <p:tav tm="0">
                                          <p:val>
                                            <p:strVal val="#ppt_h"/>
                                          </p:val>
                                        </p:tav>
                                        <p:tav tm="100000">
                                          <p:val>
                                            <p:strVal val="#ppt_h"/>
                                          </p:val>
                                        </p:tav>
                                      </p:tavLst>
                                    </p:anim>
                                  </p:childTnLst>
                                </p:cTn>
                              </p:par>
                              <p:par>
                                <p:cTn id="11" presetID="1" presetClass="exit" presetSubtype="0" fill="hold" grpId="0" nodeType="withEffect">
                                  <p:stCondLst>
                                    <p:cond delay="0"/>
                                  </p:stCondLst>
                                  <p:iterate type="lt">
                                    <p:tmAbs val="0"/>
                                  </p:iterate>
                                  <p:childTnLst>
                                    <p:set>
                                      <p:cBhvr>
                                        <p:cTn id="12" dur="1" fill="hold">
                                          <p:stCondLst>
                                            <p:cond delay="0"/>
                                          </p:stCondLst>
                                        </p:cTn>
                                        <p:tgtEl>
                                          <p:spTgt spid="11"/>
                                        </p:tgtEl>
                                        <p:attrNameLst>
                                          <p:attrName>style.visibility</p:attrName>
                                        </p:attrNameLst>
                                      </p:cBhvr>
                                      <p:to>
                                        <p:strVal val="hidden"/>
                                      </p:to>
                                    </p:set>
                                  </p:childTnLst>
                                </p:cTn>
                              </p:par>
                              <p:par>
                                <p:cTn id="13" presetID="0" presetClass="entr" presetSubtype="0" fill="hold" grpId="0" nodeType="withEffect">
                                  <p:stCondLst>
                                    <p:cond delay="0"/>
                                  </p:stCondLst>
                                  <p:childTnLst>
                                    <p:set>
                                      <p:cBhvr>
                                        <p:cTn id="14" dur="667" fill="hold">
                                          <p:stCondLst>
                                            <p:cond delay="0"/>
                                          </p:stCondLst>
                                        </p:cTn>
                                        <p:tgtEl>
                                          <p:spTgt spid="3"/>
                                        </p:tgtEl>
                                        <p:attrNameLst>
                                          <p:attrName>style.visibility</p:attrName>
                                        </p:attrNameLst>
                                      </p:cBhvr>
                                      <p:to>
                                        <p:strVal val="visible"/>
                                      </p:to>
                                    </p:set>
                                    <p:anim to="" calcmode="lin" valueType="num">
                                      <p:cBhvr>
                                        <p:cTn id="15" dur="333" fill="hold">
                                          <p:stCondLst>
                                            <p:cond delay="0"/>
                                          </p:stCondLst>
                                        </p:cTn>
                                        <p:tgtEl>
                                          <p:spTgt spid="3"/>
                                        </p:tgtEl>
                                        <p:attrNameLst>
                                          <p:attrName>ppt_y</p:attrName>
                                        </p:attrNameLst>
                                      </p:cBhvr>
                                      <p:tavLst>
                                        <p:tav tm="0">
                                          <p:val>
                                            <p:strVal val="-#ppt_h"/>
                                          </p:val>
                                        </p:tav>
                                        <p:tav tm="100000">
                                          <p:val>
                                            <p:strVal val="#ppt_y"/>
                                          </p:val>
                                        </p:tav>
                                      </p:tavLst>
                                    </p:anim>
                                    <p:anim to="" calcmode="lin" valueType="num">
                                      <p:cBhvr>
                                        <p:cTn id="16" dur="667" fill="hold">
                                          <p:stCondLst>
                                            <p:cond delay="333"/>
                                          </p:stCondLst>
                                        </p:cTn>
                                        <p:tgtEl>
                                          <p:spTgt spid="3"/>
                                        </p:tgtEl>
                                        <p:attrNameLst>
                                          <p:attrName>ppt_y</p:attrName>
                                        </p:attrNameLst>
                                      </p:cBhvr>
                                      <p:tavLst>
                                        <p:tav tm="0" fmla="#ppt_y+0.06*abs(sin(2*pi*$))*(1-$)">
                                          <p:val>
                                            <p:fltVal val="0"/>
                                          </p:val>
                                        </p:tav>
                                        <p:tav tm="100000">
                                          <p:val>
                                            <p:fltVal val="1"/>
                                          </p:val>
                                        </p:tav>
                                      </p:tavLst>
                                    </p:anim>
                                    <p:anim to="" calcmode="lin" valueType="num">
                                      <p:cBhvr>
                                        <p:cTn id="17" dur="667" fill="hold">
                                          <p:stCondLst>
                                            <p:cond delay="333"/>
                                          </p:stCondLst>
                                        </p:cTn>
                                        <p:tgtEl>
                                          <p:spTgt spid="3"/>
                                        </p:tgtEl>
                                        <p:attrNameLst>
                                          <p:attrName>ppt_h</p:attrName>
                                        </p:attrNameLst>
                                      </p:cBhvr>
                                      <p:tavLst>
                                        <p:tav tm="0" fmla="#ppt_h-0.18*abs(sin(2*pi*$))*(1-$)">
                                          <p:val>
                                            <p:fltVal val="0"/>
                                          </p:val>
                                        </p:tav>
                                        <p:tav tm="100000">
                                          <p:val>
                                            <p:fltVal val="1"/>
                                          </p:val>
                                        </p:tav>
                                      </p:tavLst>
                                    </p:anim>
                                    <p:anim to="" calcmode="lin" valueType="num">
                                      <p:cBhvr>
                                        <p:cTn id="18" dur="667" fill="hold">
                                          <p:stCondLst>
                                            <p:cond delay="333"/>
                                          </p:stCondLst>
                                        </p:cTn>
                                        <p:tgtEl>
                                          <p:spTgt spid="3"/>
                                        </p:tgtEl>
                                        <p:attrNameLst>
                                          <p:attrName>ppt_w</p:attrName>
                                        </p:attrNameLst>
                                      </p:cBhvr>
                                      <p:tavLst>
                                        <p:tav tm="0" fmla="#ppt_w+0.04*abs(sin(2*pi*$))*(1-$)">
                                          <p:val>
                                            <p:fltVal val="0"/>
                                          </p:val>
                                        </p:tav>
                                        <p:tav tm="100000">
                                          <p:val>
                                            <p:fltVal val="1"/>
                                          </p:val>
                                        </p:tav>
                                      </p:tavLst>
                                    </p:anim>
                                  </p:childTnLst>
                                </p:cTn>
                              </p:par>
                              <p:par>
                                <p:cTn id="19" presetID="0" presetClass="entr" presetSubtype="0" fill="hold" nodeType="withEffect">
                                  <p:stCondLst>
                                    <p:cond delay="200"/>
                                  </p:stCondLst>
                                  <p:childTnLst>
                                    <p:set>
                                      <p:cBhvr>
                                        <p:cTn id="20" dur="600" fill="hold">
                                          <p:stCondLst>
                                            <p:cond delay="0"/>
                                          </p:stCondLst>
                                        </p:cTn>
                                        <p:tgtEl>
                                          <p:spTgt spid="8"/>
                                        </p:tgtEl>
                                        <p:attrNameLst>
                                          <p:attrName>style.visibility</p:attrName>
                                        </p:attrNameLst>
                                      </p:cBhvr>
                                      <p:to>
                                        <p:strVal val="visible"/>
                                      </p:to>
                                    </p:set>
                                    <p:anim to="" calcmode="lin" valueType="num">
                                      <p:cBhvr>
                                        <p:cTn id="21" dur="300" fill="hold">
                                          <p:stCondLst>
                                            <p:cond delay="0"/>
                                          </p:stCondLst>
                                        </p:cTn>
                                        <p:tgtEl>
                                          <p:spTgt spid="8"/>
                                        </p:tgtEl>
                                        <p:attrNameLst>
                                          <p:attrName>ppt_y</p:attrName>
                                        </p:attrNameLst>
                                      </p:cBhvr>
                                      <p:tavLst>
                                        <p:tav tm="0">
                                          <p:val>
                                            <p:strVal val="-#ppt_h"/>
                                          </p:val>
                                        </p:tav>
                                        <p:tav tm="100000">
                                          <p:val>
                                            <p:strVal val="#ppt_y"/>
                                          </p:val>
                                        </p:tav>
                                      </p:tavLst>
                                    </p:anim>
                                    <p:anim to="" calcmode="lin" valueType="num">
                                      <p:cBhvr>
                                        <p:cTn id="22" dur="600" fill="hold">
                                          <p:stCondLst>
                                            <p:cond delay="300"/>
                                          </p:stCondLst>
                                        </p:cTn>
                                        <p:tgtEl>
                                          <p:spTgt spid="8"/>
                                        </p:tgtEl>
                                        <p:attrNameLst>
                                          <p:attrName>ppt_y</p:attrName>
                                        </p:attrNameLst>
                                      </p:cBhvr>
                                      <p:tavLst>
                                        <p:tav tm="0" fmla="#ppt_y+0.06*abs(sin(2*pi*$))*(1-$)">
                                          <p:val>
                                            <p:fltVal val="0"/>
                                          </p:val>
                                        </p:tav>
                                        <p:tav tm="100000">
                                          <p:val>
                                            <p:fltVal val="1"/>
                                          </p:val>
                                        </p:tav>
                                      </p:tavLst>
                                    </p:anim>
                                    <p:anim to="" calcmode="lin" valueType="num">
                                      <p:cBhvr>
                                        <p:cTn id="23" dur="300" fill="hold">
                                          <p:stCondLst>
                                            <p:cond delay="0"/>
                                          </p:stCondLst>
                                        </p:cTn>
                                        <p:tgtEl>
                                          <p:spTgt spid="8"/>
                                        </p:tgtEl>
                                        <p:attrNameLst>
                                          <p:attrName>style.rotation</p:attrName>
                                        </p:attrNameLst>
                                      </p:cBhvr>
                                      <p:tavLst>
                                        <p:tav tm="0">
                                          <p:val>
                                            <p:strVal val="#ppt_r"/>
                                          </p:val>
                                        </p:tav>
                                        <p:tav tm="100000">
                                          <p:val>
                                            <p:strVal val="#ppt_r-5"/>
                                          </p:val>
                                        </p:tav>
                                      </p:tavLst>
                                    </p:anim>
                                    <p:anim to="" calcmode="lin" valueType="num">
                                      <p:cBhvr>
                                        <p:cTn id="24" dur="600" fill="hold">
                                          <p:stCondLst>
                                            <p:cond delay="300"/>
                                          </p:stCondLst>
                                        </p:cTn>
                                        <p:tgtEl>
                                          <p:spTgt spid="8"/>
                                        </p:tgtEl>
                                        <p:attrNameLst>
                                          <p:attrName>style.rotation</p:attrName>
                                        </p:attrNameLst>
                                      </p:cBhvr>
                                      <p:tavLst>
                                        <p:tav tm="0" fmla="#ppt_r-5*sin(4*pi*$))*(1-$)">
                                          <p:val>
                                            <p:fltVal val="0"/>
                                          </p:val>
                                        </p:tav>
                                        <p:tav tm="100000">
                                          <p:val>
                                            <p:fltVal val="1"/>
                                          </p:val>
                                        </p:tav>
                                      </p:tavLst>
                                    </p:anim>
                                  </p:childTnLst>
                                </p:cTn>
                              </p:par>
                              <p:par>
                                <p:cTn id="25" presetID="0" presetClass="entr" presetSubtype="0" fill="hold" nodeType="withEffect">
                                  <p:stCondLst>
                                    <p:cond delay="1000"/>
                                  </p:stCondLst>
                                  <p:childTnLst>
                                    <p:set>
                                      <p:cBhvr>
                                        <p:cTn id="26" dur="1" fill="hold">
                                          <p:stCondLst>
                                            <p:cond delay="0"/>
                                          </p:stCondLst>
                                        </p:cTn>
                                        <p:tgtEl>
                                          <p:spTgt spid="4"/>
                                        </p:tgtEl>
                                        <p:attrNameLst>
                                          <p:attrName>style.visibility</p:attrName>
                                        </p:attrNameLst>
                                      </p:cBhvr>
                                      <p:to>
                                        <p:strVal val="visible"/>
                                      </p:to>
                                    </p:set>
                                    <p:anim to="" calcmode="lin" valueType="num">
                                      <p:cBhvr>
                                        <p:cTn id="27" dur="1000" fill="hold">
                                          <p:stCondLst>
                                            <p:cond delay="0"/>
                                          </p:stCondLst>
                                        </p:cTn>
                                        <p:tgtEl>
                                          <p:spTgt spid="4"/>
                                        </p:tgtEl>
                                        <p:attrNameLst>
                                          <p:attrName>style.rotation</p:attrName>
                                        </p:attrNameLst>
                                      </p:cBhvr>
                                      <p:tavLst>
                                        <p:tav tm="0" fmla="#ppt_r+360*(1-$)^4">
                                          <p:val>
                                            <p:fltVal val="0"/>
                                          </p:val>
                                        </p:tav>
                                        <p:tav tm="100000">
                                          <p:val>
                                            <p:fltVal val="1"/>
                                          </p:val>
                                        </p:tav>
                                      </p:tavLst>
                                    </p:anim>
                                  </p:childTnLst>
                                </p:cTn>
                              </p:par>
                              <p:par>
                                <p:cTn id="28" presetID="0" presetClass="entr" presetSubtype="0" fill="hold" nodeType="withEffect">
                                  <p:stCondLst>
                                    <p:cond delay="1100"/>
                                  </p:stCondLst>
                                  <p:childTnLst>
                                    <p:set>
                                      <p:cBhvr>
                                        <p:cTn id="29" dur="1" fill="hold">
                                          <p:stCondLst>
                                            <p:cond delay="0"/>
                                          </p:stCondLst>
                                        </p:cTn>
                                        <p:tgtEl>
                                          <p:spTgt spid="5"/>
                                        </p:tgtEl>
                                        <p:attrNameLst>
                                          <p:attrName>style.visibility</p:attrName>
                                        </p:attrNameLst>
                                      </p:cBhvr>
                                      <p:to>
                                        <p:strVal val="visible"/>
                                      </p:to>
                                    </p:set>
                                    <p:anim to="" calcmode="lin" valueType="num">
                                      <p:cBhvr>
                                        <p:cTn id="30" dur="1000" fill="hold">
                                          <p:stCondLst>
                                            <p:cond delay="0"/>
                                          </p:stCondLst>
                                        </p:cTn>
                                        <p:tgtEl>
                                          <p:spTgt spid="5"/>
                                        </p:tgtEl>
                                        <p:attrNameLst>
                                          <p:attrName>style.rotation</p:attrName>
                                        </p:attrNameLst>
                                      </p:cBhvr>
                                      <p:tavLst>
                                        <p:tav tm="0" fmla="#ppt_r+360*(1-$)^4">
                                          <p:val>
                                            <p:fltVal val="0"/>
                                          </p:val>
                                        </p:tav>
                                        <p:tav tm="100000">
                                          <p:val>
                                            <p:fltVal val="1"/>
                                          </p:val>
                                        </p:tav>
                                      </p:tavLst>
                                    </p:anim>
                                  </p:childTnLst>
                                </p:cTn>
                              </p:par>
                              <p:par>
                                <p:cTn id="31" presetID="0" presetClass="entr" presetSubtype="0" fill="hold" grpId="0" nodeType="withEffect">
                                  <p:stCondLst>
                                    <p:cond delay="1500"/>
                                  </p:stCondLst>
                                  <p:childTnLst>
                                    <p:set>
                                      <p:cBhvr>
                                        <p:cTn id="32" dur="1" fill="hold">
                                          <p:stCondLst>
                                            <p:cond delay="0"/>
                                          </p:stCondLst>
                                        </p:cTn>
                                        <p:tgtEl>
                                          <p:spTgt spid="6"/>
                                        </p:tgtEl>
                                        <p:attrNameLst>
                                          <p:attrName>style.visibility</p:attrName>
                                        </p:attrNameLst>
                                      </p:cBhvr>
                                      <p:to>
                                        <p:strVal val="visible"/>
                                      </p:to>
                                    </p:set>
                                    <p:anim to="" calcmode="lin" valueType="num">
                                      <p:cBhvr>
                                        <p:cTn id="33" dur="500" fill="hold">
                                          <p:stCondLst>
                                            <p:cond delay="0"/>
                                          </p:stCondLst>
                                        </p:cTn>
                                        <p:tgtEl>
                                          <p:spTgt spid="6"/>
                                        </p:tgtEl>
                                        <p:attrNameLst>
                                          <p:attrName>ppt_h</p:attrName>
                                        </p:attrNameLst>
                                      </p:cBhvr>
                                      <p:tavLst>
                                        <p:tav tm="0" fmla="#ppt_h*cos(2*pi*$)^2">
                                          <p:val>
                                            <p:fltVal val="0"/>
                                          </p:val>
                                        </p:tav>
                                        <p:tav tm="100000">
                                          <p:val>
                                            <p:fltVal val="1"/>
                                          </p:val>
                                        </p:tav>
                                      </p:tavLst>
                                    </p:anim>
                                  </p:childTnLst>
                                </p:cTn>
                              </p:par>
                              <p:par>
                                <p:cTn id="34" presetID="0" presetClass="entr" presetSubtype="0" fill="hold" grpId="0" nodeType="withEffect">
                                  <p:stCondLst>
                                    <p:cond delay="1500"/>
                                  </p:stCondLst>
                                  <p:childTnLst>
                                    <p:set>
                                      <p:cBhvr>
                                        <p:cTn id="35" dur="1" fill="hold">
                                          <p:stCondLst>
                                            <p:cond delay="0"/>
                                          </p:stCondLst>
                                        </p:cTn>
                                        <p:tgtEl>
                                          <p:spTgt spid="7"/>
                                        </p:tgtEl>
                                        <p:attrNameLst>
                                          <p:attrName>style.visibility</p:attrName>
                                        </p:attrNameLst>
                                      </p:cBhvr>
                                      <p:to>
                                        <p:strVal val="visible"/>
                                      </p:to>
                                    </p:set>
                                    <p:anim to="" calcmode="lin" valueType="num">
                                      <p:cBhvr>
                                        <p:cTn id="36" dur="500" fill="hold">
                                          <p:stCondLst>
                                            <p:cond delay="0"/>
                                          </p:stCondLst>
                                        </p:cTn>
                                        <p:tgtEl>
                                          <p:spTgt spid="7"/>
                                        </p:tgtEl>
                                        <p:attrNameLst>
                                          <p:attrName>ppt_h</p:attrName>
                                        </p:attrNameLst>
                                      </p:cBhvr>
                                      <p:tavLst>
                                        <p:tav tm="0" fmla="#ppt_h*cos(2*pi*$)^2">
                                          <p:val>
                                            <p:fltVal val="0"/>
                                          </p:val>
                                        </p:tav>
                                        <p:tav tm="100000">
                                          <p:val>
                                            <p:fltVal val="1"/>
                                          </p:val>
                                        </p:tav>
                                      </p:tavLst>
                                    </p:anim>
                                  </p:childTnLst>
                                </p:cTn>
                              </p:par>
                              <p:par>
                                <p:cTn id="37" presetID="1" presetClass="entr" presetSubtype="0" fill="hold" grpId="1" nodeType="withEffect">
                                  <p:stCondLst>
                                    <p:cond delay="1250"/>
                                  </p:stCondLst>
                                  <p:iterate type="lt">
                                    <p:tmAbs val="0"/>
                                  </p:iterate>
                                  <p:childTnLst>
                                    <p:set>
                                      <p:cBhvr>
                                        <p:cTn id="38" dur="1" fill="hold">
                                          <p:stCondLst>
                                            <p:cond delay="0"/>
                                          </p:stCondLst>
                                        </p:cTn>
                                        <p:tgtEl>
                                          <p:spTgt spid="11"/>
                                        </p:tgtEl>
                                        <p:attrNameLst>
                                          <p:attrName>style.visibility</p:attrName>
                                        </p:attrNameLst>
                                      </p:cBhvr>
                                      <p:to>
                                        <p:strVal val="visible"/>
                                      </p:to>
                                    </p:set>
                                  </p:childTnLst>
                                </p:cTn>
                              </p:par>
                              <p:par>
                                <p:cTn id="39" presetID="0" presetClass="entr" presetSubtype="0" fill="hold" grpId="2" nodeType="withEffect">
                                  <p:stCondLst>
                                    <p:cond delay="1250"/>
                                  </p:stCondLst>
                                  <p:iterate type="lt">
                                    <p:tmPct val="2000"/>
                                  </p:iterate>
                                  <p:childTnLst>
                                    <p:animMotion origin="layout" path="M -3.33333E-06 0.00301 C 0.01719 0.03681 0.04453 0.03542 0.06107 0 E" pathEditMode="relative">
                                      <p:cBhvr>
                                        <p:cTn id="40" dur="750" fill="hold">
                                          <p:stCondLst>
                                            <p:cond delay="0"/>
                                          </p:stCondLst>
                                        </p:cTn>
                                        <p:tgtEl>
                                          <p:spTgt spid="11"/>
                                        </p:tgtEl>
                                        <p:attrNameLst>
                                          <p:attrName>ppt_x</p:attrName>
                                          <p:attrName>ppt_y</p:attrName>
                                        </p:attrNameLst>
                                      </p:cBhvr>
                                    </p:animMotion>
                                  </p:childTnLst>
                                </p:cTn>
                              </p:par>
                              <p:par>
                                <p:cTn id="41" presetID="17" presetClass="exit" presetSubtype="2" fill="hold" nodeType="withEffect">
                                  <p:stCondLst>
                                    <p:cond delay="2000"/>
                                  </p:stCondLst>
                                  <p:childTnLst>
                                    <p:anim calcmode="lin" valueType="num">
                                      <p:cBhvr>
                                        <p:cTn id="42" dur="500"/>
                                        <p:tgtEl>
                                          <p:spTgt spid="10"/>
                                        </p:tgtEl>
                                        <p:attrNameLst>
                                          <p:attrName>ppt_x</p:attrName>
                                        </p:attrNameLst>
                                      </p:cBhvr>
                                      <p:tavLst>
                                        <p:tav tm="0">
                                          <p:val>
                                            <p:strVal val="ppt_x"/>
                                          </p:val>
                                        </p:tav>
                                        <p:tav tm="100000">
                                          <p:val>
                                            <p:strVal val="ppt_x+ppt_w/2"/>
                                          </p:val>
                                        </p:tav>
                                      </p:tavLst>
                                    </p:anim>
                                    <p:anim calcmode="lin" valueType="num">
                                      <p:cBhvr>
                                        <p:cTn id="43" dur="500"/>
                                        <p:tgtEl>
                                          <p:spTgt spid="10"/>
                                        </p:tgtEl>
                                        <p:attrNameLst>
                                          <p:attrName>ppt_y</p:attrName>
                                        </p:attrNameLst>
                                      </p:cBhvr>
                                      <p:tavLst>
                                        <p:tav tm="0">
                                          <p:val>
                                            <p:strVal val="ppt_y"/>
                                          </p:val>
                                        </p:tav>
                                        <p:tav tm="100000">
                                          <p:val>
                                            <p:strVal val="ppt_y"/>
                                          </p:val>
                                        </p:tav>
                                      </p:tavLst>
                                    </p:anim>
                                    <p:anim calcmode="lin" valueType="num">
                                      <p:cBhvr>
                                        <p:cTn id="44" dur="500"/>
                                        <p:tgtEl>
                                          <p:spTgt spid="10"/>
                                        </p:tgtEl>
                                        <p:attrNameLst>
                                          <p:attrName>ppt_w</p:attrName>
                                        </p:attrNameLst>
                                      </p:cBhvr>
                                      <p:tavLst>
                                        <p:tav tm="0">
                                          <p:val>
                                            <p:strVal val="ppt_w"/>
                                          </p:val>
                                        </p:tav>
                                        <p:tav tm="100000">
                                          <p:val>
                                            <p:fltVal val="0"/>
                                          </p:val>
                                        </p:tav>
                                      </p:tavLst>
                                    </p:anim>
                                    <p:anim calcmode="lin" valueType="num">
                                      <p:cBhvr>
                                        <p:cTn id="45" dur="500"/>
                                        <p:tgtEl>
                                          <p:spTgt spid="10"/>
                                        </p:tgtEl>
                                        <p:attrNameLst>
                                          <p:attrName>ppt_h</p:attrName>
                                        </p:attrNameLst>
                                      </p:cBhvr>
                                      <p:tavLst>
                                        <p:tav tm="0">
                                          <p:val>
                                            <p:strVal val="ppt_h"/>
                                          </p:val>
                                        </p:tav>
                                        <p:tav tm="100000">
                                          <p:val>
                                            <p:strVal val="ppt_h"/>
                                          </p:val>
                                        </p:tav>
                                      </p:tavLst>
                                    </p:anim>
                                    <p:set>
                                      <p:cBhvr>
                                        <p:cTn id="46" dur="1" fill="hold">
                                          <p:stCondLst>
                                            <p:cond delay="499"/>
                                          </p:stCondLst>
                                        </p:cTn>
                                        <p:tgtEl>
                                          <p:spTgt spid="10"/>
                                        </p:tgtEl>
                                        <p:attrNameLst>
                                          <p:attrName>style.visibility</p:attrName>
                                        </p:attrNameLst>
                                      </p:cBhvr>
                                      <p:to>
                                        <p:strVal val="hidden"/>
                                      </p:to>
                                    </p:set>
                                  </p:childTnLst>
                                </p:cTn>
                              </p:par>
                              <p:par>
                                <p:cTn id="47" presetID="1" presetClass="exit" presetSubtype="0" fill="hold" grpId="1" nodeType="withEffect">
                                  <p:stCondLst>
                                    <p:cond delay="2300"/>
                                  </p:stCondLst>
                                  <p:childTnLst>
                                    <p:set>
                                      <p:cBhvr>
                                        <p:cTn id="48" dur="1" fill="hold">
                                          <p:stCondLst>
                                            <p:cond delay="0"/>
                                          </p:stCondLst>
                                        </p:cTn>
                                        <p:tgtEl>
                                          <p:spTgt spid="3"/>
                                        </p:tgtEl>
                                        <p:attrNameLst>
                                          <p:attrName>style.visibility</p:attrName>
                                        </p:attrNameLst>
                                      </p:cBhvr>
                                      <p:to>
                                        <p:strVal val="hidden"/>
                                      </p:to>
                                    </p:set>
                                  </p:childTnLst>
                                </p:cTn>
                              </p:par>
                              <p:par>
                                <p:cTn id="49" presetID="1" presetClass="exit" presetSubtype="0" fill="hold" nodeType="withEffect">
                                  <p:stCondLst>
                                    <p:cond delay="2300"/>
                                  </p:stCondLst>
                                  <p:childTnLst>
                                    <p:set>
                                      <p:cBhvr>
                                        <p:cTn id="50" dur="1" fill="hold">
                                          <p:stCondLst>
                                            <p:cond delay="0"/>
                                          </p:stCondLst>
                                        </p:cTn>
                                        <p:tgtEl>
                                          <p:spTgt spid="8"/>
                                        </p:tgtEl>
                                        <p:attrNameLst>
                                          <p:attrName>style.visibility</p:attrName>
                                        </p:attrNameLst>
                                      </p:cBhvr>
                                      <p:to>
                                        <p:strVal val="hidden"/>
                                      </p:to>
                                    </p:set>
                                  </p:childTnLst>
                                </p:cTn>
                              </p:par>
                              <p:par>
                                <p:cTn id="51" presetID="1" presetClass="exit" presetSubtype="0" fill="hold" nodeType="withEffect">
                                  <p:stCondLst>
                                    <p:cond delay="2300"/>
                                  </p:stCondLst>
                                  <p:childTnLst>
                                    <p:set>
                                      <p:cBhvr>
                                        <p:cTn id="52" dur="1" fill="hold">
                                          <p:stCondLst>
                                            <p:cond delay="0"/>
                                          </p:stCondLst>
                                        </p:cTn>
                                        <p:tgtEl>
                                          <p:spTgt spid="4"/>
                                        </p:tgtEl>
                                        <p:attrNameLst>
                                          <p:attrName>style.visibility</p:attrName>
                                        </p:attrNameLst>
                                      </p:cBhvr>
                                      <p:to>
                                        <p:strVal val="hidden"/>
                                      </p:to>
                                    </p:set>
                                  </p:childTnLst>
                                </p:cTn>
                              </p:par>
                              <p:par>
                                <p:cTn id="53" presetID="1" presetClass="exit" presetSubtype="0" fill="hold" nodeType="withEffect">
                                  <p:stCondLst>
                                    <p:cond delay="2300"/>
                                  </p:stCondLst>
                                  <p:childTnLst>
                                    <p:set>
                                      <p:cBhvr>
                                        <p:cTn id="54" dur="1" fill="hold">
                                          <p:stCondLst>
                                            <p:cond delay="0"/>
                                          </p:stCondLst>
                                        </p:cTn>
                                        <p:tgtEl>
                                          <p:spTgt spid="5"/>
                                        </p:tgtEl>
                                        <p:attrNameLst>
                                          <p:attrName>style.visibility</p:attrName>
                                        </p:attrNameLst>
                                      </p:cBhvr>
                                      <p:to>
                                        <p:strVal val="hidden"/>
                                      </p:to>
                                    </p:set>
                                  </p:childTnLst>
                                </p:cTn>
                              </p:par>
                              <p:par>
                                <p:cTn id="55" presetID="1" presetClass="exit" presetSubtype="0" fill="hold" grpId="1" nodeType="withEffect">
                                  <p:stCondLst>
                                    <p:cond delay="2300"/>
                                  </p:stCondLst>
                                  <p:childTnLst>
                                    <p:set>
                                      <p:cBhvr>
                                        <p:cTn id="56" dur="1" fill="hold">
                                          <p:stCondLst>
                                            <p:cond delay="0"/>
                                          </p:stCondLst>
                                        </p:cTn>
                                        <p:tgtEl>
                                          <p:spTgt spid="6"/>
                                        </p:tgtEl>
                                        <p:attrNameLst>
                                          <p:attrName>style.visibility</p:attrName>
                                        </p:attrNameLst>
                                      </p:cBhvr>
                                      <p:to>
                                        <p:strVal val="hidden"/>
                                      </p:to>
                                    </p:set>
                                  </p:childTnLst>
                                </p:cTn>
                              </p:par>
                              <p:par>
                                <p:cTn id="57" presetID="1" presetClass="exit" presetSubtype="0" fill="hold" grpId="1" nodeType="withEffect">
                                  <p:stCondLst>
                                    <p:cond delay="2300"/>
                                  </p:stCondLst>
                                  <p:childTnLst>
                                    <p:set>
                                      <p:cBhvr>
                                        <p:cTn id="58" dur="1" fill="hold">
                                          <p:stCondLst>
                                            <p:cond delay="0"/>
                                          </p:stCondLst>
                                        </p:cTn>
                                        <p:tgtEl>
                                          <p:spTgt spid="7"/>
                                        </p:tgtEl>
                                        <p:attrNameLst>
                                          <p:attrName>style.visibility</p:attrName>
                                        </p:attrNameLst>
                                      </p:cBhvr>
                                      <p:to>
                                        <p:strVal val="hidden"/>
                                      </p:to>
                                    </p:set>
                                  </p:childTnLst>
                                </p:cTn>
                              </p:par>
                              <p:par>
                                <p:cTn id="59" presetID="1" presetClass="exit" presetSubtype="0" fill="hold" grpId="3" nodeType="withEffect">
                                  <p:stCondLst>
                                    <p:cond delay="2300"/>
                                  </p:stCondLst>
                                  <p:iterate type="lt">
                                    <p:tmAbs val="0"/>
                                  </p:iterate>
                                  <p:childTnLst>
                                    <p:set>
                                      <p:cBhvr>
                                        <p:cTn id="60" dur="1" fill="hold">
                                          <p:stCondLst>
                                            <p:cond delay="0"/>
                                          </p:stCondLst>
                                        </p:cTn>
                                        <p:tgtEl>
                                          <p:spTgt spid="11"/>
                                        </p:tgtEl>
                                        <p:attrNameLst>
                                          <p:attrName>style.visibility</p:attrName>
                                        </p:attrNameLst>
                                      </p:cBhvr>
                                      <p:to>
                                        <p:strVal val="hidden"/>
                                      </p:to>
                                    </p:set>
                                  </p:childTnLst>
                                </p:cTn>
                              </p:par>
                              <p:par>
                                <p:cTn id="61" presetID="1" presetClass="entr" presetSubtype="0" fill="hold" nodeType="withEffect">
                                  <p:stCondLst>
                                    <p:cond delay="2300"/>
                                  </p:stCondLst>
                                  <p:childTnLst>
                                    <p:set>
                                      <p:cBhvr>
                                        <p:cTn id="62" dur="1" fill="hold">
                                          <p:stCondLst>
                                            <p:cond delay="0"/>
                                          </p:stCondLst>
                                        </p:cTn>
                                        <p:tgtEl>
                                          <p:spTgt spid="9"/>
                                        </p:tgtEl>
                                        <p:attrNameLst>
                                          <p:attrName>style.visibility</p:attrName>
                                        </p:attrNameLst>
                                      </p:cBhvr>
                                      <p:to>
                                        <p:strVal val="visible"/>
                                      </p:to>
                                    </p:set>
                                  </p:childTnLst>
                                </p:cTn>
                              </p:par>
                              <p:par>
                                <p:cTn id="63" presetID="8" presetClass="emph" presetSubtype="0" accel="100000" fill="hold" nodeType="withEffect">
                                  <p:stCondLst>
                                    <p:cond delay="2300"/>
                                  </p:stCondLst>
                                  <p:childTnLst>
                                    <p:animRot by="-3000000">
                                      <p:cBhvr>
                                        <p:cTn id="64" dur="1000" fill="hold"/>
                                        <p:tgtEl>
                                          <p:spTgt spid="9"/>
                                        </p:tgtEl>
                                        <p:attrNameLst>
                                          <p:attrName>r</p:attrName>
                                        </p:attrNameLst>
                                      </p:cBhvr>
                                    </p:animRot>
                                  </p:childTnLst>
                                </p:cTn>
                              </p:par>
                              <p:par>
                                <p:cTn id="65" presetID="42" presetClass="path" presetSubtype="0" accel="100000" fill="hold" nodeType="withEffect">
                                  <p:stCondLst>
                                    <p:cond delay="2300"/>
                                  </p:stCondLst>
                                  <p:childTnLst>
                                    <p:animMotion origin="layout" path="M 3.75E-6 2.96296E-6 L 3.75E-6 0.89143 " pathEditMode="relative" ptsTypes="">
                                      <p:cBhvr>
                                        <p:cTn id="66" dur="1000" fill="hold"/>
                                        <p:tgtEl>
                                          <p:spTgt spid="9"/>
                                        </p:tgtEl>
                                        <p:attrNameLst>
                                          <p:attrName>ppt_x</p:attrName>
                                          <p:attrName>ppt_y</p:attrName>
                                        </p:attrNameLst>
                                      </p:cBhvr>
                                    </p:animMotion>
                                  </p:childTnLst>
                                </p:cTn>
                              </p:par>
                              <p:par>
                                <p:cTn id="67" presetID="1" presetClass="entr" presetSubtype="0" fill="hold" grpId="0" nodeType="withEffect">
                                  <p:stCondLst>
                                    <p:cond delay="2300"/>
                                  </p:stCondLst>
                                  <p:childTnLst>
                                    <p:set>
                                      <p:cBhvr>
                                        <p:cTn id="6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3" grpId="1" animBg="1"/>
      <p:bldP spid="6" grpId="0" animBg="1"/>
      <p:bldP spid="6" grpId="1" animBg="1"/>
      <p:bldP spid="7" grpId="0" animBg="1"/>
      <p:bldP spid="7" grpId="1" animBg="1"/>
      <p:bldP spid="11" grpId="0"/>
      <p:bldP spid="11" grpId="1"/>
      <p:bldP spid="11" grpId="2"/>
      <p:bldP spid="11" grpId="3"/>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文本框 3"/>
          <p:cNvSpPr txBox="1"/>
          <p:nvPr/>
        </p:nvSpPr>
        <p:spPr>
          <a:xfrm>
            <a:off x="9185275" y="-317"/>
            <a:ext cx="2943225" cy="1198880"/>
          </a:xfrm>
          <a:prstGeom prst="rect">
            <a:avLst/>
          </a:prstGeom>
          <a:noFill/>
        </p:spPr>
        <p:txBody>
          <a:bodyPr wrap="square" rtlCol="0">
            <a:spAutoFit/>
          </a:bodyPr>
          <a:p>
            <a:pPr algn="r"/>
            <a:r>
              <a:rPr lang="zh-CN" altLang="en-US" sz="3600" b="1" dirty="0">
                <a:solidFill>
                  <a:schemeClr val="tx1"/>
                </a:solidFill>
                <a:cs typeface="+mn-ea"/>
                <a:sym typeface="+mn-lt"/>
              </a:rPr>
              <a:t>目录</a:t>
            </a:r>
            <a:endParaRPr lang="en-US" altLang="zh-CN" sz="3600" b="1" dirty="0">
              <a:solidFill>
                <a:schemeClr val="tx1"/>
              </a:solidFill>
              <a:cs typeface="+mn-ea"/>
              <a:sym typeface="+mn-lt"/>
            </a:endParaRPr>
          </a:p>
          <a:p>
            <a:pPr algn="r"/>
            <a:r>
              <a:rPr lang="en-US" altLang="zh-CN" sz="3600" b="1" dirty="0">
                <a:solidFill>
                  <a:schemeClr val="tx1"/>
                </a:solidFill>
                <a:cs typeface="+mn-ea"/>
                <a:sym typeface="+mn-lt"/>
              </a:rPr>
              <a:t>CONTENTS</a:t>
            </a:r>
            <a:endParaRPr lang="en-US" altLang="zh-CN" sz="3600" b="1" dirty="0">
              <a:solidFill>
                <a:schemeClr val="tx1"/>
              </a:solidFill>
              <a:cs typeface="+mn-ea"/>
              <a:sym typeface="+mn-lt"/>
            </a:endParaRPr>
          </a:p>
        </p:txBody>
      </p:sp>
      <p:cxnSp>
        <p:nvCxnSpPr>
          <p:cNvPr id="47" name="直接连接符 46"/>
          <p:cNvCxnSpPr/>
          <p:nvPr/>
        </p:nvCxnSpPr>
        <p:spPr>
          <a:xfrm flipV="1">
            <a:off x="5731787" y="5088006"/>
            <a:ext cx="636951" cy="542928"/>
          </a:xfrm>
          <a:prstGeom prst="line">
            <a:avLst/>
          </a:prstGeom>
          <a:ln w="19050">
            <a:solidFill>
              <a:srgbClr val="DDD9C3"/>
            </a:solidFill>
          </a:ln>
        </p:spPr>
        <p:style>
          <a:lnRef idx="1">
            <a:schemeClr val="accent1"/>
          </a:lnRef>
          <a:fillRef idx="0">
            <a:schemeClr val="accent1"/>
          </a:fillRef>
          <a:effectRef idx="0">
            <a:schemeClr val="accent1"/>
          </a:effectRef>
          <a:fontRef idx="minor">
            <a:schemeClr val="tx1"/>
          </a:fontRef>
        </p:style>
      </p:cxnSp>
      <p:sp>
        <p:nvSpPr>
          <p:cNvPr id="48" name="矩形 47"/>
          <p:cNvSpPr/>
          <p:nvPr/>
        </p:nvSpPr>
        <p:spPr>
          <a:xfrm>
            <a:off x="6301740" y="5289282"/>
            <a:ext cx="1867223" cy="521970"/>
          </a:xfrm>
          <a:prstGeom prst="rect">
            <a:avLst/>
          </a:prstGeom>
        </p:spPr>
        <p:txBody>
          <a:bodyPr wrap="square">
            <a:spAutoFit/>
          </a:bodyPr>
          <a:p>
            <a:r>
              <a:rPr lang="zh-CN" altLang="en-US" sz="2800" b="1" dirty="0">
                <a:solidFill>
                  <a:schemeClr val="tx1"/>
                </a:solidFill>
                <a:cs typeface="+mn-ea"/>
                <a:sym typeface="+mn-lt"/>
              </a:rPr>
              <a:t>项目演示</a:t>
            </a:r>
            <a:endParaRPr lang="zh-CN" altLang="en-US" sz="2800" b="1" dirty="0">
              <a:solidFill>
                <a:schemeClr val="tx1"/>
              </a:solidFill>
              <a:cs typeface="+mn-ea"/>
              <a:sym typeface="+mn-lt"/>
            </a:endParaRPr>
          </a:p>
        </p:txBody>
      </p:sp>
      <p:sp>
        <p:nvSpPr>
          <p:cNvPr id="14" name="椭圆 13"/>
          <p:cNvSpPr/>
          <p:nvPr/>
        </p:nvSpPr>
        <p:spPr>
          <a:xfrm>
            <a:off x="4206239" y="3478571"/>
            <a:ext cx="971550" cy="97155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cs typeface="+mn-ea"/>
              <a:sym typeface="+mn-lt"/>
            </a:endParaRPr>
          </a:p>
        </p:txBody>
      </p:sp>
      <p:sp>
        <p:nvSpPr>
          <p:cNvPr id="15" name="椭圆 14"/>
          <p:cNvSpPr/>
          <p:nvPr/>
        </p:nvSpPr>
        <p:spPr>
          <a:xfrm>
            <a:off x="4206239" y="4606925"/>
            <a:ext cx="971550" cy="97155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cs typeface="+mn-ea"/>
              <a:sym typeface="+mn-lt"/>
            </a:endParaRPr>
          </a:p>
        </p:txBody>
      </p:sp>
      <p:sp>
        <p:nvSpPr>
          <p:cNvPr id="17" name="文本框 16"/>
          <p:cNvSpPr txBox="1"/>
          <p:nvPr/>
        </p:nvSpPr>
        <p:spPr>
          <a:xfrm>
            <a:off x="5737974" y="2471711"/>
            <a:ext cx="286031" cy="470312"/>
          </a:xfrm>
          <a:custGeom>
            <a:avLst/>
            <a:gdLst/>
            <a:ahLst/>
            <a:cxnLst/>
            <a:rect l="l" t="t" r="r" b="b"/>
            <a:pathLst>
              <a:path w="286031" h="470312">
                <a:moveTo>
                  <a:pt x="164575" y="1"/>
                </a:moveTo>
                <a:cubicBezTo>
                  <a:pt x="173107" y="19"/>
                  <a:pt x="181161" y="959"/>
                  <a:pt x="188737" y="2822"/>
                </a:cubicBezTo>
                <a:cubicBezTo>
                  <a:pt x="203890" y="6547"/>
                  <a:pt x="219440" y="13572"/>
                  <a:pt x="235388" y="23897"/>
                </a:cubicBezTo>
                <a:cubicBezTo>
                  <a:pt x="251336" y="34222"/>
                  <a:pt x="264298" y="49368"/>
                  <a:pt x="274274" y="69334"/>
                </a:cubicBezTo>
                <a:cubicBezTo>
                  <a:pt x="284250" y="89300"/>
                  <a:pt x="287878" y="113396"/>
                  <a:pt x="285157" y="141622"/>
                </a:cubicBezTo>
                <a:cubicBezTo>
                  <a:pt x="282436" y="169849"/>
                  <a:pt x="268560" y="203175"/>
                  <a:pt x="243529" y="241600"/>
                </a:cubicBezTo>
                <a:cubicBezTo>
                  <a:pt x="218498" y="280026"/>
                  <a:pt x="171575" y="336045"/>
                  <a:pt x="102761" y="409660"/>
                </a:cubicBezTo>
                <a:lnTo>
                  <a:pt x="224485" y="409660"/>
                </a:lnTo>
                <a:lnTo>
                  <a:pt x="163833" y="470312"/>
                </a:lnTo>
                <a:lnTo>
                  <a:pt x="10506" y="470312"/>
                </a:lnTo>
                <a:lnTo>
                  <a:pt x="10506" y="451434"/>
                </a:lnTo>
                <a:cubicBezTo>
                  <a:pt x="12320" y="424254"/>
                  <a:pt x="24801" y="399977"/>
                  <a:pt x="47948" y="378601"/>
                </a:cubicBezTo>
                <a:cubicBezTo>
                  <a:pt x="71095" y="357226"/>
                  <a:pt x="100061" y="324374"/>
                  <a:pt x="134845" y="280047"/>
                </a:cubicBezTo>
                <a:cubicBezTo>
                  <a:pt x="169629" y="235719"/>
                  <a:pt x="192183" y="201584"/>
                  <a:pt x="202508" y="177641"/>
                </a:cubicBezTo>
                <a:cubicBezTo>
                  <a:pt x="212833" y="153698"/>
                  <a:pt x="216761" y="133711"/>
                  <a:pt x="214291" y="117680"/>
                </a:cubicBezTo>
                <a:cubicBezTo>
                  <a:pt x="211822" y="101648"/>
                  <a:pt x="204413" y="88561"/>
                  <a:pt x="192065" y="78417"/>
                </a:cubicBezTo>
                <a:cubicBezTo>
                  <a:pt x="179717" y="68273"/>
                  <a:pt x="165262" y="64046"/>
                  <a:pt x="148700" y="65734"/>
                </a:cubicBezTo>
                <a:cubicBezTo>
                  <a:pt x="132138" y="67422"/>
                  <a:pt x="116183" y="73917"/>
                  <a:pt x="100836" y="85219"/>
                </a:cubicBezTo>
                <a:cubicBezTo>
                  <a:pt x="85488" y="96521"/>
                  <a:pt x="72944" y="115454"/>
                  <a:pt x="63205" y="142020"/>
                </a:cubicBezTo>
                <a:lnTo>
                  <a:pt x="0" y="132644"/>
                </a:lnTo>
                <a:cubicBezTo>
                  <a:pt x="14343" y="86517"/>
                  <a:pt x="33026" y="53784"/>
                  <a:pt x="56048" y="34445"/>
                </a:cubicBezTo>
                <a:cubicBezTo>
                  <a:pt x="79069" y="15107"/>
                  <a:pt x="106235" y="4531"/>
                  <a:pt x="137545" y="2717"/>
                </a:cubicBezTo>
                <a:cubicBezTo>
                  <a:pt x="147033" y="889"/>
                  <a:pt x="156043" y="-16"/>
                  <a:pt x="164575" y="1"/>
                </a:cubicBezTo>
                <a:close/>
              </a:path>
            </a:pathLst>
          </a:custGeom>
          <a:solidFill>
            <a:schemeClr val="tx1"/>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p>
            <a:endParaRPr lang="zh-CN" altLang="en-US" sz="5400" b="1" dirty="0">
              <a:solidFill>
                <a:schemeClr val="bg1"/>
              </a:solidFill>
              <a:cs typeface="+mn-ea"/>
              <a:sym typeface="+mn-lt"/>
            </a:endParaRPr>
          </a:p>
        </p:txBody>
      </p:sp>
      <p:cxnSp>
        <p:nvCxnSpPr>
          <p:cNvPr id="18" name="直接连接符 17"/>
          <p:cNvCxnSpPr/>
          <p:nvPr/>
        </p:nvCxnSpPr>
        <p:spPr>
          <a:xfrm flipV="1">
            <a:off x="5731787" y="2557794"/>
            <a:ext cx="636951" cy="542928"/>
          </a:xfrm>
          <a:prstGeom prst="line">
            <a:avLst/>
          </a:prstGeom>
          <a:ln w="19050">
            <a:solidFill>
              <a:srgbClr val="DDD9C3"/>
            </a:solidFill>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5782517" y="3745365"/>
            <a:ext cx="280251" cy="445773"/>
          </a:xfrm>
          <a:custGeom>
            <a:avLst/>
            <a:gdLst/>
            <a:ahLst/>
            <a:cxnLst/>
            <a:rect l="l" t="t" r="r" b="b"/>
            <a:pathLst>
              <a:path w="280251" h="445773">
                <a:moveTo>
                  <a:pt x="61405" y="331121"/>
                </a:moveTo>
                <a:cubicBezTo>
                  <a:pt x="69386" y="358050"/>
                  <a:pt x="80618" y="377912"/>
                  <a:pt x="95101" y="390706"/>
                </a:cubicBezTo>
                <a:lnTo>
                  <a:pt x="106314" y="397430"/>
                </a:lnTo>
                <a:lnTo>
                  <a:pt x="57971" y="445773"/>
                </a:lnTo>
                <a:lnTo>
                  <a:pt x="50083" y="441250"/>
                </a:lnTo>
                <a:cubicBezTo>
                  <a:pt x="24145" y="419958"/>
                  <a:pt x="7451" y="387211"/>
                  <a:pt x="0" y="343009"/>
                </a:cubicBezTo>
                <a:close/>
                <a:moveTo>
                  <a:pt x="154325" y="3"/>
                </a:moveTo>
                <a:cubicBezTo>
                  <a:pt x="178069" y="-125"/>
                  <a:pt x="199474" y="4703"/>
                  <a:pt x="218540" y="14487"/>
                </a:cubicBezTo>
                <a:cubicBezTo>
                  <a:pt x="243962" y="27533"/>
                  <a:pt x="261661" y="46397"/>
                  <a:pt x="271637" y="71079"/>
                </a:cubicBezTo>
                <a:cubicBezTo>
                  <a:pt x="281613" y="95761"/>
                  <a:pt x="282924" y="122962"/>
                  <a:pt x="275571" y="152681"/>
                </a:cubicBezTo>
                <a:cubicBezTo>
                  <a:pt x="268218" y="182400"/>
                  <a:pt x="248259" y="206092"/>
                  <a:pt x="215694" y="223756"/>
                </a:cubicBezTo>
                <a:cubicBezTo>
                  <a:pt x="227372" y="227774"/>
                  <a:pt x="237844" y="233537"/>
                  <a:pt x="247108" y="241043"/>
                </a:cubicBezTo>
                <a:lnTo>
                  <a:pt x="254367" y="249376"/>
                </a:lnTo>
                <a:lnTo>
                  <a:pt x="207292" y="296451"/>
                </a:lnTo>
                <a:lnTo>
                  <a:pt x="190265" y="275534"/>
                </a:lnTo>
                <a:cubicBezTo>
                  <a:pt x="175126" y="263563"/>
                  <a:pt x="147591" y="254731"/>
                  <a:pt x="107658" y="249038"/>
                </a:cubicBezTo>
                <a:lnTo>
                  <a:pt x="107658" y="203204"/>
                </a:lnTo>
                <a:cubicBezTo>
                  <a:pt x="146782" y="199492"/>
                  <a:pt x="174073" y="190332"/>
                  <a:pt x="189533" y="175724"/>
                </a:cubicBezTo>
                <a:cubicBezTo>
                  <a:pt x="204992" y="161115"/>
                  <a:pt x="211906" y="142210"/>
                  <a:pt x="210273" y="119006"/>
                </a:cubicBezTo>
                <a:cubicBezTo>
                  <a:pt x="208641" y="95803"/>
                  <a:pt x="198497" y="79004"/>
                  <a:pt x="179842" y="68609"/>
                </a:cubicBezTo>
                <a:cubicBezTo>
                  <a:pt x="161188" y="58215"/>
                  <a:pt x="141194" y="57112"/>
                  <a:pt x="119860" y="65303"/>
                </a:cubicBezTo>
                <a:cubicBezTo>
                  <a:pt x="98526" y="73493"/>
                  <a:pt x="80535" y="98294"/>
                  <a:pt x="65884" y="139705"/>
                </a:cubicBezTo>
                <a:lnTo>
                  <a:pt x="5232" y="130287"/>
                </a:lnTo>
                <a:cubicBezTo>
                  <a:pt x="16059" y="93173"/>
                  <a:pt x="31093" y="63621"/>
                  <a:pt x="50334" y="41632"/>
                </a:cubicBezTo>
                <a:cubicBezTo>
                  <a:pt x="69575" y="19643"/>
                  <a:pt x="96064" y="6360"/>
                  <a:pt x="129801" y="1783"/>
                </a:cubicBezTo>
                <a:cubicBezTo>
                  <a:pt x="138236" y="639"/>
                  <a:pt x="146410" y="46"/>
                  <a:pt x="154325" y="3"/>
                </a:cubicBezTo>
                <a:close/>
              </a:path>
            </a:pathLst>
          </a:custGeom>
          <a:solidFill>
            <a:schemeClr val="tx1"/>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p>
            <a:endParaRPr lang="zh-CN" altLang="en-US" sz="5400" b="1" dirty="0">
              <a:solidFill>
                <a:schemeClr val="bg1"/>
              </a:solidFill>
              <a:cs typeface="+mn-ea"/>
              <a:sym typeface="+mn-lt"/>
            </a:endParaRPr>
          </a:p>
        </p:txBody>
      </p:sp>
      <p:cxnSp>
        <p:nvCxnSpPr>
          <p:cNvPr id="2" name="直接连接符 1"/>
          <p:cNvCxnSpPr/>
          <p:nvPr/>
        </p:nvCxnSpPr>
        <p:spPr>
          <a:xfrm flipV="1">
            <a:off x="5664789" y="3813046"/>
            <a:ext cx="636951" cy="542928"/>
          </a:xfrm>
          <a:prstGeom prst="line">
            <a:avLst/>
          </a:prstGeom>
          <a:ln w="19050">
            <a:solidFill>
              <a:srgbClr val="DDD9C3"/>
            </a:solidFill>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6234742" y="4014322"/>
            <a:ext cx="1867223" cy="521970"/>
          </a:xfrm>
          <a:prstGeom prst="rect">
            <a:avLst/>
          </a:prstGeom>
        </p:spPr>
        <p:txBody>
          <a:bodyPr wrap="square">
            <a:spAutoFit/>
          </a:bodyPr>
          <a:p>
            <a:r>
              <a:rPr lang="zh-CN" altLang="en-US" sz="2800" b="1" dirty="0">
                <a:solidFill>
                  <a:schemeClr val="tx1"/>
                </a:solidFill>
                <a:cs typeface="+mn-ea"/>
                <a:sym typeface="+mn-lt"/>
              </a:rPr>
              <a:t>项目流程</a:t>
            </a:r>
            <a:endParaRPr lang="zh-CN" altLang="en-US" sz="2800" b="1" dirty="0">
              <a:solidFill>
                <a:schemeClr val="tx1"/>
              </a:solidFill>
              <a:cs typeface="+mn-ea"/>
              <a:sym typeface="+mn-lt"/>
            </a:endParaRPr>
          </a:p>
        </p:txBody>
      </p:sp>
      <p:sp>
        <p:nvSpPr>
          <p:cNvPr id="23" name="文本框 22"/>
          <p:cNvSpPr txBox="1"/>
          <p:nvPr/>
        </p:nvSpPr>
        <p:spPr>
          <a:xfrm>
            <a:off x="5758347" y="5026247"/>
            <a:ext cx="294456" cy="406000"/>
          </a:xfrm>
          <a:custGeom>
            <a:avLst/>
            <a:gdLst/>
            <a:ahLst/>
            <a:cxnLst/>
            <a:rect l="l" t="t" r="r" b="b"/>
            <a:pathLst>
              <a:path w="294456" h="406000">
                <a:moveTo>
                  <a:pt x="179784" y="100645"/>
                </a:moveTo>
                <a:lnTo>
                  <a:pt x="63326" y="273174"/>
                </a:lnTo>
                <a:lnTo>
                  <a:pt x="179784" y="273174"/>
                </a:lnTo>
                <a:close/>
                <a:moveTo>
                  <a:pt x="191802" y="0"/>
                </a:moveTo>
                <a:lnTo>
                  <a:pt x="238423" y="0"/>
                </a:lnTo>
                <a:lnTo>
                  <a:pt x="238423" y="273174"/>
                </a:lnTo>
                <a:lnTo>
                  <a:pt x="294456" y="273174"/>
                </a:lnTo>
                <a:lnTo>
                  <a:pt x="294456" y="291327"/>
                </a:lnTo>
                <a:lnTo>
                  <a:pt x="261003" y="324781"/>
                </a:lnTo>
                <a:lnTo>
                  <a:pt x="238423" y="324781"/>
                </a:lnTo>
                <a:lnTo>
                  <a:pt x="238423" y="347361"/>
                </a:lnTo>
                <a:lnTo>
                  <a:pt x="179784" y="406000"/>
                </a:lnTo>
                <a:lnTo>
                  <a:pt x="179784" y="324781"/>
                </a:lnTo>
                <a:lnTo>
                  <a:pt x="0" y="324781"/>
                </a:lnTo>
                <a:lnTo>
                  <a:pt x="0" y="277044"/>
                </a:lnTo>
                <a:close/>
              </a:path>
            </a:pathLst>
          </a:custGeom>
          <a:solidFill>
            <a:schemeClr val="tx1"/>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p>
            <a:endParaRPr lang="zh-CN" altLang="en-US" sz="4800" b="1" dirty="0">
              <a:solidFill>
                <a:schemeClr val="bg1"/>
              </a:solidFill>
              <a:cs typeface="+mn-ea"/>
              <a:sym typeface="+mn-lt"/>
            </a:endParaRPr>
          </a:p>
        </p:txBody>
      </p:sp>
      <p:sp>
        <p:nvSpPr>
          <p:cNvPr id="24" name="椭圆 23"/>
          <p:cNvSpPr/>
          <p:nvPr/>
        </p:nvSpPr>
        <p:spPr>
          <a:xfrm>
            <a:off x="4206239" y="963613"/>
            <a:ext cx="971550" cy="971550"/>
          </a:xfrm>
          <a:prstGeom prst="ellipse">
            <a:avLst/>
          </a:prstGeom>
          <a:solidFill>
            <a:srgbClr val="F480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25" name="椭圆 24"/>
          <p:cNvSpPr/>
          <p:nvPr/>
        </p:nvSpPr>
        <p:spPr>
          <a:xfrm>
            <a:off x="4206239" y="2221092"/>
            <a:ext cx="971550" cy="971550"/>
          </a:xfrm>
          <a:prstGeom prst="ellipse">
            <a:avLst/>
          </a:prstGeom>
          <a:solidFill>
            <a:srgbClr val="FDC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27" name="文本框 26"/>
          <p:cNvSpPr txBox="1"/>
          <p:nvPr/>
        </p:nvSpPr>
        <p:spPr>
          <a:xfrm>
            <a:off x="5758180" y="1219835"/>
            <a:ext cx="184150" cy="483870"/>
          </a:xfrm>
          <a:custGeom>
            <a:avLst/>
            <a:gdLst/>
            <a:ahLst/>
            <a:cxnLst/>
            <a:rect l="l" t="t" r="r" b="b"/>
            <a:pathLst>
              <a:path w="189802" h="484150">
                <a:moveTo>
                  <a:pt x="135317" y="0"/>
                </a:moveTo>
                <a:lnTo>
                  <a:pt x="189802" y="0"/>
                </a:lnTo>
                <a:lnTo>
                  <a:pt x="189802" y="400299"/>
                </a:lnTo>
                <a:lnTo>
                  <a:pt x="105951" y="484150"/>
                </a:lnTo>
                <a:lnTo>
                  <a:pt x="105951" y="125546"/>
                </a:lnTo>
                <a:cubicBezTo>
                  <a:pt x="88966" y="151842"/>
                  <a:pt x="53649" y="178599"/>
                  <a:pt x="0" y="205816"/>
                </a:cubicBezTo>
                <a:lnTo>
                  <a:pt x="0" y="132555"/>
                </a:lnTo>
                <a:cubicBezTo>
                  <a:pt x="54502" y="95550"/>
                  <a:pt x="99607" y="51365"/>
                  <a:pt x="135317" y="0"/>
                </a:cubicBezTo>
                <a:close/>
              </a:path>
            </a:pathLst>
          </a:custGeom>
          <a:solidFill>
            <a:schemeClr val="tx1"/>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p>
            <a:endParaRPr lang="zh-CN" altLang="en-US" sz="6600" b="1" dirty="0">
              <a:solidFill>
                <a:schemeClr val="tx1"/>
              </a:solidFill>
              <a:cs typeface="+mn-ea"/>
              <a:sym typeface="+mn-lt"/>
            </a:endParaRPr>
          </a:p>
        </p:txBody>
      </p:sp>
      <p:cxnSp>
        <p:nvCxnSpPr>
          <p:cNvPr id="28" name="直接连接符 27"/>
          <p:cNvCxnSpPr/>
          <p:nvPr/>
        </p:nvCxnSpPr>
        <p:spPr>
          <a:xfrm flipV="1">
            <a:off x="5664789" y="1349375"/>
            <a:ext cx="636951" cy="542928"/>
          </a:xfrm>
          <a:prstGeom prst="line">
            <a:avLst/>
          </a:prstGeom>
          <a:ln w="19050">
            <a:solidFill>
              <a:srgbClr val="DDD9C3"/>
            </a:solidFill>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6234742" y="1550651"/>
            <a:ext cx="1867223" cy="521970"/>
          </a:xfrm>
          <a:prstGeom prst="rect">
            <a:avLst/>
          </a:prstGeom>
        </p:spPr>
        <p:txBody>
          <a:bodyPr wrap="square">
            <a:spAutoFit/>
          </a:bodyPr>
          <a:p>
            <a:r>
              <a:rPr lang="zh-CN" altLang="en-US" sz="2800" b="1" dirty="0">
                <a:solidFill>
                  <a:schemeClr val="tx1"/>
                </a:solidFill>
                <a:cs typeface="+mn-ea"/>
                <a:sym typeface="+mn-lt"/>
              </a:rPr>
              <a:t>团队介绍</a:t>
            </a:r>
            <a:endParaRPr lang="zh-CN" altLang="en-US" sz="2800" b="1" dirty="0">
              <a:solidFill>
                <a:schemeClr val="tx1"/>
              </a:solidFill>
              <a:cs typeface="+mn-ea"/>
              <a:sym typeface="+mn-lt"/>
            </a:endParaRPr>
          </a:p>
        </p:txBody>
      </p:sp>
      <p:sp>
        <p:nvSpPr>
          <p:cNvPr id="30" name="矩形 29"/>
          <p:cNvSpPr/>
          <p:nvPr/>
        </p:nvSpPr>
        <p:spPr>
          <a:xfrm>
            <a:off x="6301740" y="2759070"/>
            <a:ext cx="1867223" cy="521970"/>
          </a:xfrm>
          <a:prstGeom prst="rect">
            <a:avLst/>
          </a:prstGeom>
        </p:spPr>
        <p:txBody>
          <a:bodyPr wrap="square">
            <a:spAutoFit/>
          </a:bodyPr>
          <a:p>
            <a:r>
              <a:rPr lang="zh-CN" altLang="en-US" sz="2800" b="1" dirty="0">
                <a:solidFill>
                  <a:schemeClr val="tx1"/>
                </a:solidFill>
                <a:cs typeface="+mn-ea"/>
                <a:sym typeface="+mn-lt"/>
              </a:rPr>
              <a:t>项目介绍</a:t>
            </a:r>
            <a:endParaRPr lang="zh-CN" altLang="en-US" sz="2800" b="1" dirty="0">
              <a:solidFill>
                <a:schemeClr val="tx1"/>
              </a:solidFill>
              <a:cs typeface="+mn-ea"/>
              <a:sym typeface="+mn-lt"/>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22" presetClass="entr" presetSubtype="8" fill="hold" grpId="0" nodeType="withEffect">
                                  <p:stCondLst>
                                    <p:cond delay="0"/>
                                  </p:stCondLst>
                                  <p:childTnLst>
                                    <p:set>
                                      <p:cBhvr>
                                        <p:cTn id="11" dur="1" fill="hold">
                                          <p:stCondLst>
                                            <p:cond delay="0"/>
                                          </p:stCondLst>
                                        </p:cTn>
                                        <p:tgtEl>
                                          <p:spTgt spid="48"/>
                                        </p:tgtEl>
                                        <p:attrNameLst>
                                          <p:attrName>style.visibility</p:attrName>
                                        </p:attrNameLst>
                                      </p:cBhvr>
                                      <p:to>
                                        <p:strVal val="visible"/>
                                      </p:to>
                                    </p:set>
                                    <p:animEffect transition="in" filter="wipe(left)">
                                      <p:cBhvr>
                                        <p:cTn id="12" dur="500"/>
                                        <p:tgtEl>
                                          <p:spTgt spid="48"/>
                                        </p:tgtEl>
                                      </p:cBhvr>
                                    </p:animEffect>
                                  </p:childTnLst>
                                </p:cTn>
                              </p:par>
                              <p:par>
                                <p:cTn id="13" presetID="22" presetClass="entr" presetSubtype="8" fill="hold" nodeType="withEffect">
                                  <p:stCondLst>
                                    <p:cond delay="0"/>
                                  </p:stCondLst>
                                  <p:childTnLst>
                                    <p:set>
                                      <p:cBhvr>
                                        <p:cTn id="14" dur="1" fill="hold">
                                          <p:stCondLst>
                                            <p:cond delay="0"/>
                                          </p:stCondLst>
                                        </p:cTn>
                                        <p:tgtEl>
                                          <p:spTgt spid="47"/>
                                        </p:tgtEl>
                                        <p:attrNameLst>
                                          <p:attrName>style.visibility</p:attrName>
                                        </p:attrNameLst>
                                      </p:cBhvr>
                                      <p:to>
                                        <p:strVal val="visible"/>
                                      </p:to>
                                    </p:set>
                                    <p:animEffect transition="in" filter="wipe(left)">
                                      <p:cBhvr>
                                        <p:cTn id="15" dur="500"/>
                                        <p:tgtEl>
                                          <p:spTgt spid="47"/>
                                        </p:tgtEl>
                                      </p:cBhvr>
                                    </p:animEffect>
                                  </p:childTnLst>
                                </p:cTn>
                              </p:par>
                              <p:par>
                                <p:cTn id="16" presetID="42" presetClass="entr" presetSubtype="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1000"/>
                                        <p:tgtEl>
                                          <p:spTgt spid="14"/>
                                        </p:tgtEl>
                                      </p:cBhvr>
                                    </p:animEffect>
                                    <p:anim calcmode="lin" valueType="num">
                                      <p:cBhvr>
                                        <p:cTn id="19" dur="1000" fill="hold"/>
                                        <p:tgtEl>
                                          <p:spTgt spid="14"/>
                                        </p:tgtEl>
                                        <p:attrNameLst>
                                          <p:attrName>ppt_x</p:attrName>
                                        </p:attrNameLst>
                                      </p:cBhvr>
                                      <p:tavLst>
                                        <p:tav tm="0">
                                          <p:val>
                                            <p:strVal val="#ppt_x"/>
                                          </p:val>
                                        </p:tav>
                                        <p:tav tm="100000">
                                          <p:val>
                                            <p:strVal val="#ppt_x"/>
                                          </p:val>
                                        </p:tav>
                                      </p:tavLst>
                                    </p:anim>
                                    <p:anim calcmode="lin" valueType="num">
                                      <p:cBhvr>
                                        <p:cTn id="20" dur="1000" fill="hold"/>
                                        <p:tgtEl>
                                          <p:spTgt spid="14"/>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fade">
                                      <p:cBhvr>
                                        <p:cTn id="23" dur="1000"/>
                                        <p:tgtEl>
                                          <p:spTgt spid="15"/>
                                        </p:tgtEl>
                                      </p:cBhvr>
                                    </p:animEffect>
                                    <p:anim calcmode="lin" valueType="num">
                                      <p:cBhvr>
                                        <p:cTn id="24" dur="1000" fill="hold"/>
                                        <p:tgtEl>
                                          <p:spTgt spid="15"/>
                                        </p:tgtEl>
                                        <p:attrNameLst>
                                          <p:attrName>ppt_x</p:attrName>
                                        </p:attrNameLst>
                                      </p:cBhvr>
                                      <p:tavLst>
                                        <p:tav tm="0">
                                          <p:val>
                                            <p:strVal val="#ppt_x"/>
                                          </p:val>
                                        </p:tav>
                                        <p:tav tm="100000">
                                          <p:val>
                                            <p:strVal val="#ppt_x"/>
                                          </p:val>
                                        </p:tav>
                                      </p:tavLst>
                                    </p:anim>
                                    <p:anim calcmode="lin" valueType="num">
                                      <p:cBhvr>
                                        <p:cTn id="25" dur="1000" fill="hold"/>
                                        <p:tgtEl>
                                          <p:spTgt spid="15"/>
                                        </p:tgtEl>
                                        <p:attrNameLst>
                                          <p:attrName>ppt_y</p:attrName>
                                        </p:attrNameLst>
                                      </p:cBhvr>
                                      <p:tavLst>
                                        <p:tav tm="0">
                                          <p:val>
                                            <p:strVal val="#ppt_y+.1"/>
                                          </p:val>
                                        </p:tav>
                                        <p:tav tm="100000">
                                          <p:val>
                                            <p:strVal val="#ppt_y"/>
                                          </p:val>
                                        </p:tav>
                                      </p:tavLst>
                                    </p:anim>
                                  </p:childTnLst>
                                </p:cTn>
                              </p:par>
                              <p:par>
                                <p:cTn id="26" presetID="22" presetClass="entr" presetSubtype="8" fill="hold" grpId="0" nodeType="with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wipe(left)">
                                      <p:cBhvr>
                                        <p:cTn id="28" dur="500"/>
                                        <p:tgtEl>
                                          <p:spTgt spid="17"/>
                                        </p:tgtEl>
                                      </p:cBhvr>
                                    </p:animEffect>
                                  </p:childTnLst>
                                </p:cTn>
                              </p:par>
                              <p:par>
                                <p:cTn id="29" presetID="22" presetClass="entr" presetSubtype="8" fill="hold" nodeType="with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wipe(left)">
                                      <p:cBhvr>
                                        <p:cTn id="31" dur="500"/>
                                        <p:tgtEl>
                                          <p:spTgt spid="18"/>
                                        </p:tgtEl>
                                      </p:cBhvr>
                                    </p:animEffect>
                                  </p:childTnLst>
                                </p:cTn>
                              </p:par>
                              <p:par>
                                <p:cTn id="32" presetID="22" presetClass="entr" presetSubtype="8" fill="hold" nodeType="withEffect">
                                  <p:stCondLst>
                                    <p:cond delay="0"/>
                                  </p:stCondLst>
                                  <p:childTnLst>
                                    <p:set>
                                      <p:cBhvr>
                                        <p:cTn id="33" dur="1" fill="hold">
                                          <p:stCondLst>
                                            <p:cond delay="0"/>
                                          </p:stCondLst>
                                        </p:cTn>
                                        <p:tgtEl>
                                          <p:spTgt spid="2"/>
                                        </p:tgtEl>
                                        <p:attrNameLst>
                                          <p:attrName>style.visibility</p:attrName>
                                        </p:attrNameLst>
                                      </p:cBhvr>
                                      <p:to>
                                        <p:strVal val="visible"/>
                                      </p:to>
                                    </p:set>
                                    <p:animEffect transition="in" filter="wipe(left)">
                                      <p:cBhvr>
                                        <p:cTn id="34" dur="500"/>
                                        <p:tgtEl>
                                          <p:spTgt spid="2"/>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wipe(left)">
                                      <p:cBhvr>
                                        <p:cTn id="37" dur="500"/>
                                        <p:tgtEl>
                                          <p:spTgt spid="19"/>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wipe(left)">
                                      <p:cBhvr>
                                        <p:cTn id="40" dur="500"/>
                                        <p:tgtEl>
                                          <p:spTgt spid="21"/>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23"/>
                                        </p:tgtEl>
                                        <p:attrNameLst>
                                          <p:attrName>style.visibility</p:attrName>
                                        </p:attrNameLst>
                                      </p:cBhvr>
                                      <p:to>
                                        <p:strVal val="visible"/>
                                      </p:to>
                                    </p:set>
                                    <p:animEffect transition="in" filter="wipe(left)">
                                      <p:cBhvr>
                                        <p:cTn id="43" dur="500"/>
                                        <p:tgtEl>
                                          <p:spTgt spid="23"/>
                                        </p:tgtEl>
                                      </p:cBhvr>
                                    </p:animEffect>
                                  </p:childTnLst>
                                </p:cTn>
                              </p:par>
                              <p:par>
                                <p:cTn id="44" presetID="2" presetClass="entr" presetSubtype="4" fill="hold" grpId="0" nodeType="withEffect">
                                  <p:stCondLst>
                                    <p:cond delay="0"/>
                                  </p:stCondLst>
                                  <p:childTnLst>
                                    <p:set>
                                      <p:cBhvr>
                                        <p:cTn id="45" dur="1" fill="hold">
                                          <p:stCondLst>
                                            <p:cond delay="0"/>
                                          </p:stCondLst>
                                        </p:cTn>
                                        <p:tgtEl>
                                          <p:spTgt spid="24"/>
                                        </p:tgtEl>
                                        <p:attrNameLst>
                                          <p:attrName>style.visibility</p:attrName>
                                        </p:attrNameLst>
                                      </p:cBhvr>
                                      <p:to>
                                        <p:strVal val="visible"/>
                                      </p:to>
                                    </p:set>
                                    <p:anim calcmode="lin" valueType="num">
                                      <p:cBhvr additive="base">
                                        <p:cTn id="46" dur="500" fill="hold"/>
                                        <p:tgtEl>
                                          <p:spTgt spid="24"/>
                                        </p:tgtEl>
                                        <p:attrNameLst>
                                          <p:attrName>ppt_x</p:attrName>
                                        </p:attrNameLst>
                                      </p:cBhvr>
                                      <p:tavLst>
                                        <p:tav tm="0">
                                          <p:val>
                                            <p:strVal val="#ppt_x"/>
                                          </p:val>
                                        </p:tav>
                                        <p:tav tm="100000">
                                          <p:val>
                                            <p:strVal val="#ppt_x"/>
                                          </p:val>
                                        </p:tav>
                                      </p:tavLst>
                                    </p:anim>
                                    <p:anim calcmode="lin" valueType="num">
                                      <p:cBhvr additive="base">
                                        <p:cTn id="47" dur="500" fill="hold"/>
                                        <p:tgtEl>
                                          <p:spTgt spid="24"/>
                                        </p:tgtEl>
                                        <p:attrNameLst>
                                          <p:attrName>ppt_y</p:attrName>
                                        </p:attrNameLst>
                                      </p:cBhvr>
                                      <p:tavLst>
                                        <p:tav tm="0">
                                          <p:val>
                                            <p:strVal val="1+#ppt_h/2"/>
                                          </p:val>
                                        </p:tav>
                                        <p:tav tm="100000">
                                          <p:val>
                                            <p:strVal val="#ppt_y"/>
                                          </p:val>
                                        </p:tav>
                                      </p:tavLst>
                                    </p:anim>
                                  </p:childTnLst>
                                </p:cTn>
                              </p:par>
                              <p:par>
                                <p:cTn id="48" presetID="42" presetClass="entr" presetSubtype="0" fill="hold" grpId="0" nodeType="withEffect">
                                  <p:stCondLst>
                                    <p:cond delay="0"/>
                                  </p:stCondLst>
                                  <p:childTnLst>
                                    <p:set>
                                      <p:cBhvr>
                                        <p:cTn id="49" dur="1" fill="hold">
                                          <p:stCondLst>
                                            <p:cond delay="0"/>
                                          </p:stCondLst>
                                        </p:cTn>
                                        <p:tgtEl>
                                          <p:spTgt spid="25"/>
                                        </p:tgtEl>
                                        <p:attrNameLst>
                                          <p:attrName>style.visibility</p:attrName>
                                        </p:attrNameLst>
                                      </p:cBhvr>
                                      <p:to>
                                        <p:strVal val="visible"/>
                                      </p:to>
                                    </p:set>
                                    <p:animEffect transition="in" filter="fade">
                                      <p:cBhvr>
                                        <p:cTn id="50" dur="1000"/>
                                        <p:tgtEl>
                                          <p:spTgt spid="25"/>
                                        </p:tgtEl>
                                      </p:cBhvr>
                                    </p:animEffect>
                                    <p:anim calcmode="lin" valueType="num">
                                      <p:cBhvr>
                                        <p:cTn id="51" dur="1000" fill="hold"/>
                                        <p:tgtEl>
                                          <p:spTgt spid="25"/>
                                        </p:tgtEl>
                                        <p:attrNameLst>
                                          <p:attrName>ppt_x</p:attrName>
                                        </p:attrNameLst>
                                      </p:cBhvr>
                                      <p:tavLst>
                                        <p:tav tm="0">
                                          <p:val>
                                            <p:strVal val="#ppt_x"/>
                                          </p:val>
                                        </p:tav>
                                        <p:tav tm="100000">
                                          <p:val>
                                            <p:strVal val="#ppt_x"/>
                                          </p:val>
                                        </p:tav>
                                      </p:tavLst>
                                    </p:anim>
                                    <p:anim calcmode="lin" valueType="num">
                                      <p:cBhvr>
                                        <p:cTn id="52" dur="1000" fill="hold"/>
                                        <p:tgtEl>
                                          <p:spTgt spid="25"/>
                                        </p:tgtEl>
                                        <p:attrNameLst>
                                          <p:attrName>ppt_y</p:attrName>
                                        </p:attrNameLst>
                                      </p:cBhvr>
                                      <p:tavLst>
                                        <p:tav tm="0">
                                          <p:val>
                                            <p:strVal val="#ppt_y+.1"/>
                                          </p:val>
                                        </p:tav>
                                        <p:tav tm="100000">
                                          <p:val>
                                            <p:strVal val="#ppt_y"/>
                                          </p:val>
                                        </p:tav>
                                      </p:tavLst>
                                    </p:anim>
                                  </p:childTnLst>
                                </p:cTn>
                              </p:par>
                              <p:par>
                                <p:cTn id="53" presetID="22" presetClass="entr" presetSubtype="8" fill="hold" grpId="0" nodeType="withEffect">
                                  <p:stCondLst>
                                    <p:cond delay="0"/>
                                  </p:stCondLst>
                                  <p:childTnLst>
                                    <p:set>
                                      <p:cBhvr>
                                        <p:cTn id="54" dur="1" fill="hold">
                                          <p:stCondLst>
                                            <p:cond delay="0"/>
                                          </p:stCondLst>
                                        </p:cTn>
                                        <p:tgtEl>
                                          <p:spTgt spid="27"/>
                                        </p:tgtEl>
                                        <p:attrNameLst>
                                          <p:attrName>style.visibility</p:attrName>
                                        </p:attrNameLst>
                                      </p:cBhvr>
                                      <p:to>
                                        <p:strVal val="visible"/>
                                      </p:to>
                                    </p:set>
                                    <p:animEffect transition="in" filter="wipe(left)">
                                      <p:cBhvr>
                                        <p:cTn id="55" dur="500"/>
                                        <p:tgtEl>
                                          <p:spTgt spid="27"/>
                                        </p:tgtEl>
                                      </p:cBhvr>
                                    </p:animEffect>
                                  </p:childTnLst>
                                </p:cTn>
                              </p:par>
                              <p:par>
                                <p:cTn id="56" presetID="22" presetClass="entr" presetSubtype="8" fill="hold" nodeType="withEffect">
                                  <p:stCondLst>
                                    <p:cond delay="0"/>
                                  </p:stCondLst>
                                  <p:childTnLst>
                                    <p:set>
                                      <p:cBhvr>
                                        <p:cTn id="57" dur="1" fill="hold">
                                          <p:stCondLst>
                                            <p:cond delay="0"/>
                                          </p:stCondLst>
                                        </p:cTn>
                                        <p:tgtEl>
                                          <p:spTgt spid="28"/>
                                        </p:tgtEl>
                                        <p:attrNameLst>
                                          <p:attrName>style.visibility</p:attrName>
                                        </p:attrNameLst>
                                      </p:cBhvr>
                                      <p:to>
                                        <p:strVal val="visible"/>
                                      </p:to>
                                    </p:set>
                                    <p:animEffect transition="in" filter="wipe(left)">
                                      <p:cBhvr>
                                        <p:cTn id="58" dur="500"/>
                                        <p:tgtEl>
                                          <p:spTgt spid="28"/>
                                        </p:tgtEl>
                                      </p:cBhvr>
                                    </p:animEffect>
                                  </p:childTnLst>
                                </p:cTn>
                              </p:par>
                              <p:par>
                                <p:cTn id="59" presetID="22" presetClass="entr" presetSubtype="8" fill="hold" grpId="0" nodeType="withEffect">
                                  <p:stCondLst>
                                    <p:cond delay="0"/>
                                  </p:stCondLst>
                                  <p:childTnLst>
                                    <p:set>
                                      <p:cBhvr>
                                        <p:cTn id="60" dur="1" fill="hold">
                                          <p:stCondLst>
                                            <p:cond delay="0"/>
                                          </p:stCondLst>
                                        </p:cTn>
                                        <p:tgtEl>
                                          <p:spTgt spid="29"/>
                                        </p:tgtEl>
                                        <p:attrNameLst>
                                          <p:attrName>style.visibility</p:attrName>
                                        </p:attrNameLst>
                                      </p:cBhvr>
                                      <p:to>
                                        <p:strVal val="visible"/>
                                      </p:to>
                                    </p:set>
                                    <p:animEffect transition="in" filter="wipe(left)">
                                      <p:cBhvr>
                                        <p:cTn id="61" dur="500"/>
                                        <p:tgtEl>
                                          <p:spTgt spid="29"/>
                                        </p:tgtEl>
                                      </p:cBhvr>
                                    </p:animEffect>
                                  </p:childTnLst>
                                </p:cTn>
                              </p:par>
                              <p:par>
                                <p:cTn id="62" presetID="22" presetClass="entr" presetSubtype="8" fill="hold" grpId="0" nodeType="withEffect">
                                  <p:stCondLst>
                                    <p:cond delay="0"/>
                                  </p:stCondLst>
                                  <p:childTnLst>
                                    <p:set>
                                      <p:cBhvr>
                                        <p:cTn id="63" dur="1" fill="hold">
                                          <p:stCondLst>
                                            <p:cond delay="0"/>
                                          </p:stCondLst>
                                        </p:cTn>
                                        <p:tgtEl>
                                          <p:spTgt spid="30"/>
                                        </p:tgtEl>
                                        <p:attrNameLst>
                                          <p:attrName>style.visibility</p:attrName>
                                        </p:attrNameLst>
                                      </p:cBhvr>
                                      <p:to>
                                        <p:strVal val="visible"/>
                                      </p:to>
                                    </p:set>
                                    <p:animEffect transition="in" filter="wipe(left)">
                                      <p:cBhvr>
                                        <p:cTn id="64"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8" grpId="0"/>
      <p:bldP spid="14" grpId="0" bldLvl="0" animBg="1"/>
      <p:bldP spid="15" grpId="0" bldLvl="0" animBg="1"/>
      <p:bldP spid="17" grpId="0" bldLvl="0" animBg="1"/>
      <p:bldP spid="19" grpId="0" bldLvl="0" animBg="1"/>
      <p:bldP spid="21" grpId="0"/>
      <p:bldP spid="23" grpId="0" bldLvl="0" animBg="1"/>
      <p:bldP spid="24" grpId="0" bldLvl="0" animBg="1"/>
      <p:bldP spid="25" grpId="0" bldLvl="0" animBg="1"/>
      <p:bldP spid="27" grpId="0" bldLvl="0" animBg="1"/>
      <p:bldP spid="29" grpId="0"/>
      <p:bldP spid="30"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A-矩形 1"/>
          <p:cNvSpPr/>
          <p:nvPr>
            <p:custDataLst>
              <p:tags r:id="rId1"/>
            </p:custDataLst>
          </p:nvPr>
        </p:nvSpPr>
        <p:spPr>
          <a:xfrm rot="18934486">
            <a:off x="-2163280" y="-4564983"/>
            <a:ext cx="16437600" cy="16437600"/>
          </a:xfrm>
          <a:prstGeom prst="rect">
            <a:avLst/>
          </a:prstGeom>
          <a:solidFill>
            <a:srgbClr val="86C3E2">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 name="PA-矩形 2"/>
          <p:cNvSpPr/>
          <p:nvPr>
            <p:custDataLst>
              <p:tags r:id="rId2"/>
            </p:custDataLst>
          </p:nvPr>
        </p:nvSpPr>
        <p:spPr>
          <a:xfrm rot="18934486">
            <a:off x="-1659280" y="-4060983"/>
            <a:ext cx="15429600" cy="15429600"/>
          </a:xfrm>
          <a:prstGeom prst="rect">
            <a:avLst/>
          </a:prstGeom>
          <a:solidFill>
            <a:srgbClr val="3366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 name="PA-矩形 3"/>
          <p:cNvSpPr/>
          <p:nvPr>
            <p:custDataLst>
              <p:tags r:id="rId3"/>
            </p:custDataLst>
          </p:nvPr>
        </p:nvSpPr>
        <p:spPr>
          <a:xfrm rot="18934486" flipH="1">
            <a:off x="-4263320" y="-6859338"/>
            <a:ext cx="20952000" cy="20952000"/>
          </a:xfrm>
          <a:prstGeom prst="rect">
            <a:avLst/>
          </a:prstGeom>
          <a:solidFill>
            <a:srgbClr val="D4E9F4">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 name="PA-矩形 4"/>
          <p:cNvSpPr/>
          <p:nvPr>
            <p:custDataLst>
              <p:tags r:id="rId4"/>
            </p:custDataLst>
          </p:nvPr>
        </p:nvSpPr>
        <p:spPr>
          <a:xfrm rot="18934486">
            <a:off x="-936718" y="-4039458"/>
            <a:ext cx="14351718" cy="14351718"/>
          </a:xfrm>
          <a:prstGeom prst="rect">
            <a:avLst/>
          </a:prstGeom>
          <a:solidFill>
            <a:srgbClr val="A2D1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 name="PA-矩形 5"/>
          <p:cNvSpPr/>
          <p:nvPr>
            <p:custDataLst>
              <p:tags r:id="rId5"/>
            </p:custDataLst>
          </p:nvPr>
        </p:nvSpPr>
        <p:spPr>
          <a:xfrm rot="18934486">
            <a:off x="-1460524" y="-4563264"/>
            <a:ext cx="15399330" cy="15399330"/>
          </a:xfrm>
          <a:prstGeom prst="rect">
            <a:avLst/>
          </a:prstGeom>
          <a:solidFill>
            <a:srgbClr val="A2D1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7" name="PA-矩形 6"/>
          <p:cNvSpPr/>
          <p:nvPr>
            <p:custDataLst>
              <p:tags r:id="rId6"/>
            </p:custDataLst>
          </p:nvPr>
        </p:nvSpPr>
        <p:spPr>
          <a:xfrm rot="18934486">
            <a:off x="-1460524" y="-4563264"/>
            <a:ext cx="15399330" cy="15399330"/>
          </a:xfrm>
          <a:prstGeom prst="rect">
            <a:avLst/>
          </a:prstGeom>
          <a:solidFill>
            <a:srgbClr val="A2D1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8" name="PA-矩形 7"/>
          <p:cNvSpPr/>
          <p:nvPr>
            <p:custDataLst>
              <p:tags r:id="rId7"/>
            </p:custDataLst>
          </p:nvPr>
        </p:nvSpPr>
        <p:spPr>
          <a:xfrm rot="18934486">
            <a:off x="-1460524" y="-4563264"/>
            <a:ext cx="15399330" cy="15399330"/>
          </a:xfrm>
          <a:prstGeom prst="rect">
            <a:avLst/>
          </a:prstGeom>
          <a:solidFill>
            <a:srgbClr val="A2D1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9" name="PA-矩形 8"/>
          <p:cNvSpPr/>
          <p:nvPr>
            <p:custDataLst>
              <p:tags r:id="rId8"/>
            </p:custDataLst>
          </p:nvPr>
        </p:nvSpPr>
        <p:spPr>
          <a:xfrm rot="18934486">
            <a:off x="-1460525" y="-4563264"/>
            <a:ext cx="15399330" cy="15399330"/>
          </a:xfrm>
          <a:prstGeom prst="rect">
            <a:avLst/>
          </a:prstGeom>
          <a:solidFill>
            <a:srgbClr val="A2D1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0" name="PA-矩形 9"/>
          <p:cNvSpPr/>
          <p:nvPr>
            <p:custDataLst>
              <p:tags r:id="rId9"/>
            </p:custDataLst>
          </p:nvPr>
        </p:nvSpPr>
        <p:spPr>
          <a:xfrm rot="18934486">
            <a:off x="-2040512" y="-4579010"/>
            <a:ext cx="16200000" cy="16200000"/>
          </a:xfrm>
          <a:prstGeom prst="rect">
            <a:avLst/>
          </a:prstGeom>
          <a:solidFill>
            <a:srgbClr val="3366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cxnSp>
        <p:nvCxnSpPr>
          <p:cNvPr id="11" name="PA-直接连接符 10"/>
          <p:cNvCxnSpPr/>
          <p:nvPr>
            <p:custDataLst>
              <p:tags r:id="rId10"/>
            </p:custDataLst>
          </p:nvPr>
        </p:nvCxnSpPr>
        <p:spPr>
          <a:xfrm>
            <a:off x="6265603" y="910238"/>
            <a:ext cx="2518759" cy="2425472"/>
          </a:xfrm>
          <a:prstGeom prst="line">
            <a:avLst/>
          </a:prstGeom>
          <a:ln w="12700">
            <a:solidFill>
              <a:srgbClr val="336699"/>
            </a:solidFill>
            <a:prstDash val="dash"/>
          </a:ln>
        </p:spPr>
        <p:style>
          <a:lnRef idx="1">
            <a:schemeClr val="accent1"/>
          </a:lnRef>
          <a:fillRef idx="0">
            <a:schemeClr val="accent1"/>
          </a:fillRef>
          <a:effectRef idx="0">
            <a:schemeClr val="accent1"/>
          </a:effectRef>
          <a:fontRef idx="minor">
            <a:schemeClr val="tx1"/>
          </a:fontRef>
        </p:style>
      </p:cxnSp>
      <p:cxnSp>
        <p:nvCxnSpPr>
          <p:cNvPr id="12" name="PA-直接连接符 11"/>
          <p:cNvCxnSpPr/>
          <p:nvPr>
            <p:custDataLst>
              <p:tags r:id="rId11"/>
            </p:custDataLst>
          </p:nvPr>
        </p:nvCxnSpPr>
        <p:spPr>
          <a:xfrm>
            <a:off x="3420338" y="3568928"/>
            <a:ext cx="2518759" cy="2425472"/>
          </a:xfrm>
          <a:prstGeom prst="line">
            <a:avLst/>
          </a:prstGeom>
          <a:ln w="12700">
            <a:solidFill>
              <a:srgbClr val="336699"/>
            </a:solidFill>
            <a:prstDash val="dash"/>
          </a:ln>
        </p:spPr>
        <p:style>
          <a:lnRef idx="1">
            <a:schemeClr val="accent1"/>
          </a:lnRef>
          <a:fillRef idx="0">
            <a:schemeClr val="accent1"/>
          </a:fillRef>
          <a:effectRef idx="0">
            <a:schemeClr val="accent1"/>
          </a:effectRef>
          <a:fontRef idx="minor">
            <a:schemeClr val="tx1"/>
          </a:fontRef>
        </p:style>
      </p:cxnSp>
      <p:cxnSp>
        <p:nvCxnSpPr>
          <p:cNvPr id="13" name="PA-直接连接符 12"/>
          <p:cNvCxnSpPr/>
          <p:nvPr>
            <p:custDataLst>
              <p:tags r:id="rId12"/>
            </p:custDataLst>
          </p:nvPr>
        </p:nvCxnSpPr>
        <p:spPr>
          <a:xfrm flipH="1">
            <a:off x="3548608" y="863602"/>
            <a:ext cx="2327391" cy="2332177"/>
          </a:xfrm>
          <a:prstGeom prst="line">
            <a:avLst/>
          </a:prstGeom>
          <a:ln w="12700">
            <a:solidFill>
              <a:srgbClr val="336699"/>
            </a:solidFill>
            <a:prstDash val="dash"/>
          </a:ln>
        </p:spPr>
        <p:style>
          <a:lnRef idx="1">
            <a:schemeClr val="accent1"/>
          </a:lnRef>
          <a:fillRef idx="0">
            <a:schemeClr val="accent1"/>
          </a:fillRef>
          <a:effectRef idx="0">
            <a:schemeClr val="accent1"/>
          </a:effectRef>
          <a:fontRef idx="minor">
            <a:schemeClr val="tx1"/>
          </a:fontRef>
        </p:style>
      </p:cxnSp>
      <p:cxnSp>
        <p:nvCxnSpPr>
          <p:cNvPr id="14" name="PA-直接连接符 13"/>
          <p:cNvCxnSpPr/>
          <p:nvPr>
            <p:custDataLst>
              <p:tags r:id="rId13"/>
            </p:custDataLst>
          </p:nvPr>
        </p:nvCxnSpPr>
        <p:spPr>
          <a:xfrm flipH="1">
            <a:off x="6179801" y="3662223"/>
            <a:ext cx="2327391" cy="2332177"/>
          </a:xfrm>
          <a:prstGeom prst="line">
            <a:avLst/>
          </a:prstGeom>
          <a:ln w="12700">
            <a:solidFill>
              <a:srgbClr val="336699"/>
            </a:solidFill>
            <a:prstDash val="dash"/>
          </a:ln>
        </p:spPr>
        <p:style>
          <a:lnRef idx="1">
            <a:schemeClr val="accent1"/>
          </a:lnRef>
          <a:fillRef idx="0">
            <a:schemeClr val="accent1"/>
          </a:fillRef>
          <a:effectRef idx="0">
            <a:schemeClr val="accent1"/>
          </a:effectRef>
          <a:fontRef idx="minor">
            <a:schemeClr val="tx1"/>
          </a:fontRef>
        </p:style>
      </p:cxnSp>
      <p:cxnSp>
        <p:nvCxnSpPr>
          <p:cNvPr id="15" name="PA-直接连接符 14"/>
          <p:cNvCxnSpPr/>
          <p:nvPr>
            <p:custDataLst>
              <p:tags r:id="rId14"/>
            </p:custDataLst>
          </p:nvPr>
        </p:nvCxnSpPr>
        <p:spPr>
          <a:xfrm>
            <a:off x="646890" y="2713998"/>
            <a:ext cx="6198780" cy="6220792"/>
          </a:xfrm>
          <a:prstGeom prst="line">
            <a:avLst/>
          </a:prstGeom>
          <a:ln w="12700">
            <a:solidFill>
              <a:srgbClr val="D9EAF4"/>
            </a:solidFill>
            <a:prstDash val="lgDash"/>
          </a:ln>
        </p:spPr>
        <p:style>
          <a:lnRef idx="1">
            <a:schemeClr val="accent1"/>
          </a:lnRef>
          <a:fillRef idx="0">
            <a:schemeClr val="accent1"/>
          </a:fillRef>
          <a:effectRef idx="0">
            <a:schemeClr val="accent1"/>
          </a:effectRef>
          <a:fontRef idx="minor">
            <a:schemeClr val="tx1"/>
          </a:fontRef>
        </p:style>
      </p:cxnSp>
      <p:cxnSp>
        <p:nvCxnSpPr>
          <p:cNvPr id="16" name="PA-直接连接符 15"/>
          <p:cNvCxnSpPr/>
          <p:nvPr>
            <p:custDataLst>
              <p:tags r:id="rId15"/>
            </p:custDataLst>
          </p:nvPr>
        </p:nvCxnSpPr>
        <p:spPr>
          <a:xfrm>
            <a:off x="5980623" y="-1370872"/>
            <a:ext cx="5577223" cy="5665906"/>
          </a:xfrm>
          <a:prstGeom prst="line">
            <a:avLst/>
          </a:prstGeom>
          <a:ln w="12700">
            <a:solidFill>
              <a:srgbClr val="D9EAF4"/>
            </a:solidFill>
            <a:prstDash val="lgDash"/>
          </a:ln>
        </p:spPr>
        <p:style>
          <a:lnRef idx="1">
            <a:schemeClr val="accent1"/>
          </a:lnRef>
          <a:fillRef idx="0">
            <a:schemeClr val="accent1"/>
          </a:fillRef>
          <a:effectRef idx="0">
            <a:schemeClr val="accent1"/>
          </a:effectRef>
          <a:fontRef idx="minor">
            <a:schemeClr val="tx1"/>
          </a:fontRef>
        </p:style>
      </p:cxnSp>
      <p:cxnSp>
        <p:nvCxnSpPr>
          <p:cNvPr id="17" name="PA-直接连接符 16"/>
          <p:cNvCxnSpPr/>
          <p:nvPr>
            <p:custDataLst>
              <p:tags r:id="rId16"/>
            </p:custDataLst>
          </p:nvPr>
        </p:nvCxnSpPr>
        <p:spPr>
          <a:xfrm flipH="1">
            <a:off x="565209" y="-1238653"/>
            <a:ext cx="5747515" cy="5382778"/>
          </a:xfrm>
          <a:prstGeom prst="line">
            <a:avLst/>
          </a:prstGeom>
          <a:ln w="12700">
            <a:solidFill>
              <a:srgbClr val="D9EAF4"/>
            </a:solidFill>
            <a:prstDash val="lgDash"/>
          </a:ln>
        </p:spPr>
        <p:style>
          <a:lnRef idx="1">
            <a:schemeClr val="accent1"/>
          </a:lnRef>
          <a:fillRef idx="0">
            <a:schemeClr val="accent1"/>
          </a:fillRef>
          <a:effectRef idx="0">
            <a:schemeClr val="accent1"/>
          </a:effectRef>
          <a:fontRef idx="minor">
            <a:schemeClr val="tx1"/>
          </a:fontRef>
        </p:style>
      </p:cxnSp>
      <p:cxnSp>
        <p:nvCxnSpPr>
          <p:cNvPr id="18" name="PA-直接连接符 17"/>
          <p:cNvCxnSpPr/>
          <p:nvPr>
            <p:custDataLst>
              <p:tags r:id="rId17"/>
            </p:custDataLst>
          </p:nvPr>
        </p:nvCxnSpPr>
        <p:spPr>
          <a:xfrm flipH="1">
            <a:off x="5279340" y="2560869"/>
            <a:ext cx="6200099" cy="6218125"/>
          </a:xfrm>
          <a:prstGeom prst="line">
            <a:avLst/>
          </a:prstGeom>
          <a:ln w="12700">
            <a:solidFill>
              <a:srgbClr val="D9EAF4"/>
            </a:solidFill>
            <a:prstDash val="lgDash"/>
          </a:ln>
        </p:spPr>
        <p:style>
          <a:lnRef idx="1">
            <a:schemeClr val="accent1"/>
          </a:lnRef>
          <a:fillRef idx="0">
            <a:schemeClr val="accent1"/>
          </a:fillRef>
          <a:effectRef idx="0">
            <a:schemeClr val="accent1"/>
          </a:effectRef>
          <a:fontRef idx="minor">
            <a:schemeClr val="tx1"/>
          </a:fontRef>
        </p:style>
      </p:cxnSp>
      <p:sp>
        <p:nvSpPr>
          <p:cNvPr id="19" name="PA-矩形 18"/>
          <p:cNvSpPr/>
          <p:nvPr>
            <p:custDataLst>
              <p:tags r:id="rId18"/>
            </p:custDataLst>
          </p:nvPr>
        </p:nvSpPr>
        <p:spPr>
          <a:xfrm rot="18934486">
            <a:off x="5639360" y="3009668"/>
            <a:ext cx="838668" cy="838668"/>
          </a:xfrm>
          <a:prstGeom prst="rect">
            <a:avLst/>
          </a:prstGeom>
          <a:solidFill>
            <a:srgbClr val="003366">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0" name="PA-矩形 19"/>
          <p:cNvSpPr/>
          <p:nvPr>
            <p:custDataLst>
              <p:tags r:id="rId19"/>
            </p:custDataLst>
          </p:nvPr>
        </p:nvSpPr>
        <p:spPr>
          <a:xfrm rot="2655603">
            <a:off x="5694674" y="3064982"/>
            <a:ext cx="728040" cy="728040"/>
          </a:xfrm>
          <a:prstGeom prst="rect">
            <a:avLst/>
          </a:prstGeom>
          <a:solidFill>
            <a:srgbClr val="3399CC">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1" name="PA-矩形 20"/>
          <p:cNvSpPr/>
          <p:nvPr>
            <p:custDataLst>
              <p:tags r:id="rId20"/>
            </p:custDataLst>
          </p:nvPr>
        </p:nvSpPr>
        <p:spPr>
          <a:xfrm rot="2655603">
            <a:off x="5751127" y="3121435"/>
            <a:ext cx="615134" cy="615134"/>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cxnSp>
        <p:nvCxnSpPr>
          <p:cNvPr id="22" name="PA-直接连接符 21"/>
          <p:cNvCxnSpPr/>
          <p:nvPr>
            <p:custDataLst>
              <p:tags r:id="rId21"/>
            </p:custDataLst>
          </p:nvPr>
        </p:nvCxnSpPr>
        <p:spPr>
          <a:xfrm>
            <a:off x="6146800" y="2743200"/>
            <a:ext cx="685800" cy="660400"/>
          </a:xfrm>
          <a:prstGeom prst="line">
            <a:avLst/>
          </a:prstGeom>
          <a:ln w="12700">
            <a:solidFill>
              <a:srgbClr val="3399CC"/>
            </a:solidFill>
            <a:prstDash val="dash"/>
          </a:ln>
        </p:spPr>
        <p:style>
          <a:lnRef idx="1">
            <a:schemeClr val="accent1"/>
          </a:lnRef>
          <a:fillRef idx="0">
            <a:schemeClr val="accent1"/>
          </a:fillRef>
          <a:effectRef idx="0">
            <a:schemeClr val="accent1"/>
          </a:effectRef>
          <a:fontRef idx="minor">
            <a:schemeClr val="tx1"/>
          </a:fontRef>
        </p:style>
      </p:cxnSp>
      <p:cxnSp>
        <p:nvCxnSpPr>
          <p:cNvPr id="23" name="PA-直接连接符 22"/>
          <p:cNvCxnSpPr/>
          <p:nvPr>
            <p:custDataLst>
              <p:tags r:id="rId22"/>
            </p:custDataLst>
          </p:nvPr>
        </p:nvCxnSpPr>
        <p:spPr>
          <a:xfrm>
            <a:off x="5372100" y="3467100"/>
            <a:ext cx="685800" cy="660400"/>
          </a:xfrm>
          <a:prstGeom prst="line">
            <a:avLst/>
          </a:prstGeom>
          <a:ln w="12700">
            <a:solidFill>
              <a:srgbClr val="3399CC"/>
            </a:solidFill>
            <a:prstDash val="dash"/>
          </a:ln>
        </p:spPr>
        <p:style>
          <a:lnRef idx="1">
            <a:schemeClr val="accent1"/>
          </a:lnRef>
          <a:fillRef idx="0">
            <a:schemeClr val="accent1"/>
          </a:fillRef>
          <a:effectRef idx="0">
            <a:schemeClr val="accent1"/>
          </a:effectRef>
          <a:fontRef idx="minor">
            <a:schemeClr val="tx1"/>
          </a:fontRef>
        </p:style>
      </p:cxnSp>
      <p:cxnSp>
        <p:nvCxnSpPr>
          <p:cNvPr id="24" name="PA-直接连接符 23"/>
          <p:cNvCxnSpPr/>
          <p:nvPr>
            <p:custDataLst>
              <p:tags r:id="rId23"/>
            </p:custDataLst>
          </p:nvPr>
        </p:nvCxnSpPr>
        <p:spPr>
          <a:xfrm flipH="1">
            <a:off x="5407025" y="2730502"/>
            <a:ext cx="633695" cy="634998"/>
          </a:xfrm>
          <a:prstGeom prst="line">
            <a:avLst/>
          </a:prstGeom>
          <a:ln w="12700">
            <a:solidFill>
              <a:srgbClr val="3399CC"/>
            </a:solidFill>
            <a:prstDash val="dash"/>
          </a:ln>
        </p:spPr>
        <p:style>
          <a:lnRef idx="1">
            <a:schemeClr val="accent1"/>
          </a:lnRef>
          <a:fillRef idx="0">
            <a:schemeClr val="accent1"/>
          </a:fillRef>
          <a:effectRef idx="0">
            <a:schemeClr val="accent1"/>
          </a:effectRef>
          <a:fontRef idx="minor">
            <a:schemeClr val="tx1"/>
          </a:fontRef>
        </p:style>
      </p:cxnSp>
      <p:cxnSp>
        <p:nvCxnSpPr>
          <p:cNvPr id="25" name="PA-直接连接符 24"/>
          <p:cNvCxnSpPr/>
          <p:nvPr>
            <p:custDataLst>
              <p:tags r:id="rId24"/>
            </p:custDataLst>
          </p:nvPr>
        </p:nvCxnSpPr>
        <p:spPr>
          <a:xfrm flipH="1">
            <a:off x="6123438" y="3492502"/>
            <a:ext cx="633695" cy="634998"/>
          </a:xfrm>
          <a:prstGeom prst="line">
            <a:avLst/>
          </a:prstGeom>
          <a:ln w="12700">
            <a:solidFill>
              <a:srgbClr val="3399CC"/>
            </a:solidFill>
            <a:prstDash val="dash"/>
          </a:ln>
        </p:spPr>
        <p:style>
          <a:lnRef idx="1">
            <a:schemeClr val="accent1"/>
          </a:lnRef>
          <a:fillRef idx="0">
            <a:schemeClr val="accent1"/>
          </a:fillRef>
          <a:effectRef idx="0">
            <a:schemeClr val="accent1"/>
          </a:effectRef>
          <a:fontRef idx="minor">
            <a:schemeClr val="tx1"/>
          </a:fontRef>
        </p:style>
      </p:cxnSp>
      <p:cxnSp>
        <p:nvCxnSpPr>
          <p:cNvPr id="26" name="PA-直接连接符 25"/>
          <p:cNvCxnSpPr/>
          <p:nvPr>
            <p:custDataLst>
              <p:tags r:id="rId25"/>
            </p:custDataLst>
          </p:nvPr>
        </p:nvCxnSpPr>
        <p:spPr>
          <a:xfrm flipV="1">
            <a:off x="6059488" y="-2536722"/>
            <a:ext cx="88948" cy="1912703"/>
          </a:xfrm>
          <a:prstGeom prst="line">
            <a:avLst/>
          </a:prstGeom>
          <a:ln w="57150">
            <a:solidFill>
              <a:srgbClr val="666699"/>
            </a:solidFill>
          </a:ln>
        </p:spPr>
        <p:style>
          <a:lnRef idx="1">
            <a:schemeClr val="accent1"/>
          </a:lnRef>
          <a:fillRef idx="0">
            <a:schemeClr val="accent1"/>
          </a:fillRef>
          <a:effectRef idx="0">
            <a:schemeClr val="accent1"/>
          </a:effectRef>
          <a:fontRef idx="minor">
            <a:schemeClr val="tx1"/>
          </a:fontRef>
        </p:style>
      </p:cxnSp>
      <p:cxnSp>
        <p:nvCxnSpPr>
          <p:cNvPr id="27" name="PA-直接连接符 26"/>
          <p:cNvCxnSpPr/>
          <p:nvPr>
            <p:custDataLst>
              <p:tags r:id="rId26"/>
            </p:custDataLst>
          </p:nvPr>
        </p:nvCxnSpPr>
        <p:spPr>
          <a:xfrm flipV="1">
            <a:off x="8830030" y="-2471733"/>
            <a:ext cx="868156" cy="1775388"/>
          </a:xfrm>
          <a:prstGeom prst="line">
            <a:avLst/>
          </a:prstGeom>
          <a:ln w="12700">
            <a:solidFill>
              <a:srgbClr val="666699"/>
            </a:solidFill>
          </a:ln>
        </p:spPr>
        <p:style>
          <a:lnRef idx="1">
            <a:schemeClr val="accent1"/>
          </a:lnRef>
          <a:fillRef idx="0">
            <a:schemeClr val="accent1"/>
          </a:fillRef>
          <a:effectRef idx="0">
            <a:schemeClr val="accent1"/>
          </a:effectRef>
          <a:fontRef idx="minor">
            <a:schemeClr val="tx1"/>
          </a:fontRef>
        </p:style>
      </p:cxnSp>
      <p:cxnSp>
        <p:nvCxnSpPr>
          <p:cNvPr id="28" name="PA-直接连接符 27"/>
          <p:cNvCxnSpPr/>
          <p:nvPr>
            <p:custDataLst>
              <p:tags r:id="rId27"/>
            </p:custDataLst>
          </p:nvPr>
        </p:nvCxnSpPr>
        <p:spPr>
          <a:xfrm flipV="1">
            <a:off x="12946535" y="1224100"/>
            <a:ext cx="1360539" cy="572894"/>
          </a:xfrm>
          <a:prstGeom prst="line">
            <a:avLst/>
          </a:prstGeom>
          <a:ln w="12700">
            <a:solidFill>
              <a:srgbClr val="666699"/>
            </a:solidFill>
          </a:ln>
        </p:spPr>
        <p:style>
          <a:lnRef idx="1">
            <a:schemeClr val="accent1"/>
          </a:lnRef>
          <a:fillRef idx="0">
            <a:schemeClr val="accent1"/>
          </a:fillRef>
          <a:effectRef idx="0">
            <a:schemeClr val="accent1"/>
          </a:effectRef>
          <a:fontRef idx="minor">
            <a:schemeClr val="tx1"/>
          </a:fontRef>
        </p:style>
      </p:cxnSp>
      <p:cxnSp>
        <p:nvCxnSpPr>
          <p:cNvPr id="29" name="PA-直接连接符 28"/>
          <p:cNvCxnSpPr/>
          <p:nvPr>
            <p:custDataLst>
              <p:tags r:id="rId28"/>
            </p:custDataLst>
          </p:nvPr>
        </p:nvCxnSpPr>
        <p:spPr>
          <a:xfrm flipV="1">
            <a:off x="12531113" y="3478490"/>
            <a:ext cx="2023088" cy="22123"/>
          </a:xfrm>
          <a:prstGeom prst="line">
            <a:avLst/>
          </a:prstGeom>
          <a:ln w="57150">
            <a:solidFill>
              <a:srgbClr val="666699"/>
            </a:solidFill>
          </a:ln>
        </p:spPr>
        <p:style>
          <a:lnRef idx="1">
            <a:schemeClr val="accent1"/>
          </a:lnRef>
          <a:fillRef idx="0">
            <a:schemeClr val="accent1"/>
          </a:fillRef>
          <a:effectRef idx="0">
            <a:schemeClr val="accent1"/>
          </a:effectRef>
          <a:fontRef idx="minor">
            <a:schemeClr val="tx1"/>
          </a:fontRef>
        </p:style>
      </p:cxnSp>
      <p:cxnSp>
        <p:nvCxnSpPr>
          <p:cNvPr id="30" name="PA-直接连接符 29"/>
          <p:cNvCxnSpPr/>
          <p:nvPr>
            <p:custDataLst>
              <p:tags r:id="rId29"/>
            </p:custDataLst>
          </p:nvPr>
        </p:nvCxnSpPr>
        <p:spPr>
          <a:xfrm flipV="1">
            <a:off x="-2187778" y="3429000"/>
            <a:ext cx="1719774" cy="49490"/>
          </a:xfrm>
          <a:prstGeom prst="line">
            <a:avLst/>
          </a:prstGeom>
          <a:ln w="12700">
            <a:solidFill>
              <a:srgbClr val="666699"/>
            </a:solidFill>
          </a:ln>
        </p:spPr>
        <p:style>
          <a:lnRef idx="1">
            <a:schemeClr val="accent1"/>
          </a:lnRef>
          <a:fillRef idx="0">
            <a:schemeClr val="accent1"/>
          </a:fillRef>
          <a:effectRef idx="0">
            <a:schemeClr val="accent1"/>
          </a:effectRef>
          <a:fontRef idx="minor">
            <a:schemeClr val="tx1"/>
          </a:fontRef>
        </p:style>
      </p:cxnSp>
      <p:cxnSp>
        <p:nvCxnSpPr>
          <p:cNvPr id="31" name="PA-直接连接符 30"/>
          <p:cNvCxnSpPr/>
          <p:nvPr>
            <p:custDataLst>
              <p:tags r:id="rId30"/>
            </p:custDataLst>
          </p:nvPr>
        </p:nvCxnSpPr>
        <p:spPr>
          <a:xfrm flipH="1" flipV="1">
            <a:off x="12652284" y="5182109"/>
            <a:ext cx="1654792" cy="542337"/>
          </a:xfrm>
          <a:prstGeom prst="line">
            <a:avLst/>
          </a:prstGeom>
          <a:ln w="12700">
            <a:solidFill>
              <a:srgbClr val="666699"/>
            </a:solidFill>
          </a:ln>
        </p:spPr>
        <p:style>
          <a:lnRef idx="1">
            <a:schemeClr val="accent1"/>
          </a:lnRef>
          <a:fillRef idx="0">
            <a:schemeClr val="accent1"/>
          </a:fillRef>
          <a:effectRef idx="0">
            <a:schemeClr val="accent1"/>
          </a:effectRef>
          <a:fontRef idx="minor">
            <a:schemeClr val="tx1"/>
          </a:fontRef>
        </p:style>
      </p:cxnSp>
      <p:cxnSp>
        <p:nvCxnSpPr>
          <p:cNvPr id="32" name="PA-直接连接符 31"/>
          <p:cNvCxnSpPr/>
          <p:nvPr>
            <p:custDataLst>
              <p:tags r:id="rId31"/>
            </p:custDataLst>
          </p:nvPr>
        </p:nvCxnSpPr>
        <p:spPr>
          <a:xfrm flipH="1" flipV="1">
            <a:off x="-2846970" y="1510547"/>
            <a:ext cx="2378966" cy="494986"/>
          </a:xfrm>
          <a:prstGeom prst="line">
            <a:avLst/>
          </a:prstGeom>
          <a:ln w="19050">
            <a:solidFill>
              <a:srgbClr val="666699"/>
            </a:solidFill>
          </a:ln>
        </p:spPr>
        <p:style>
          <a:lnRef idx="1">
            <a:schemeClr val="accent1"/>
          </a:lnRef>
          <a:fillRef idx="0">
            <a:schemeClr val="accent1"/>
          </a:fillRef>
          <a:effectRef idx="0">
            <a:schemeClr val="accent1"/>
          </a:effectRef>
          <a:fontRef idx="minor">
            <a:schemeClr val="tx1"/>
          </a:fontRef>
        </p:style>
      </p:cxnSp>
      <p:cxnSp>
        <p:nvCxnSpPr>
          <p:cNvPr id="33" name="PA-直接连接符 32"/>
          <p:cNvCxnSpPr/>
          <p:nvPr>
            <p:custDataLst>
              <p:tags r:id="rId32"/>
            </p:custDataLst>
          </p:nvPr>
        </p:nvCxnSpPr>
        <p:spPr>
          <a:xfrm flipH="1">
            <a:off x="-2932945" y="5182109"/>
            <a:ext cx="2464941" cy="842765"/>
          </a:xfrm>
          <a:prstGeom prst="line">
            <a:avLst/>
          </a:prstGeom>
          <a:ln w="19050">
            <a:solidFill>
              <a:srgbClr val="666699"/>
            </a:solidFill>
          </a:ln>
        </p:spPr>
        <p:style>
          <a:lnRef idx="1">
            <a:schemeClr val="accent1"/>
          </a:lnRef>
          <a:fillRef idx="0">
            <a:schemeClr val="accent1"/>
          </a:fillRef>
          <a:effectRef idx="0">
            <a:schemeClr val="accent1"/>
          </a:effectRef>
          <a:fontRef idx="minor">
            <a:schemeClr val="tx1"/>
          </a:fontRef>
        </p:style>
      </p:cxnSp>
      <p:cxnSp>
        <p:nvCxnSpPr>
          <p:cNvPr id="34" name="PA-直接连接符 33"/>
          <p:cNvCxnSpPr/>
          <p:nvPr>
            <p:custDataLst>
              <p:tags r:id="rId33"/>
            </p:custDataLst>
          </p:nvPr>
        </p:nvCxnSpPr>
        <p:spPr>
          <a:xfrm flipH="1" flipV="1">
            <a:off x="8800654" y="8016978"/>
            <a:ext cx="897532" cy="1638072"/>
          </a:xfrm>
          <a:prstGeom prst="line">
            <a:avLst/>
          </a:prstGeom>
          <a:ln w="76200">
            <a:solidFill>
              <a:srgbClr val="666699"/>
            </a:solidFill>
          </a:ln>
        </p:spPr>
        <p:style>
          <a:lnRef idx="1">
            <a:schemeClr val="accent1"/>
          </a:lnRef>
          <a:fillRef idx="0">
            <a:schemeClr val="accent1"/>
          </a:fillRef>
          <a:effectRef idx="0">
            <a:schemeClr val="accent1"/>
          </a:effectRef>
          <a:fontRef idx="minor">
            <a:schemeClr val="tx1"/>
          </a:fontRef>
        </p:style>
      </p:cxnSp>
      <p:cxnSp>
        <p:nvCxnSpPr>
          <p:cNvPr id="35" name="PA-直接连接符 34"/>
          <p:cNvCxnSpPr/>
          <p:nvPr>
            <p:custDataLst>
              <p:tags r:id="rId34"/>
            </p:custDataLst>
          </p:nvPr>
        </p:nvCxnSpPr>
        <p:spPr>
          <a:xfrm flipV="1">
            <a:off x="6059488" y="8016978"/>
            <a:ext cx="88948" cy="1912703"/>
          </a:xfrm>
          <a:prstGeom prst="line">
            <a:avLst/>
          </a:prstGeom>
          <a:ln w="12700">
            <a:solidFill>
              <a:srgbClr val="666699"/>
            </a:solidFill>
          </a:ln>
        </p:spPr>
        <p:style>
          <a:lnRef idx="1">
            <a:schemeClr val="accent1"/>
          </a:lnRef>
          <a:fillRef idx="0">
            <a:schemeClr val="accent1"/>
          </a:fillRef>
          <a:effectRef idx="0">
            <a:schemeClr val="accent1"/>
          </a:effectRef>
          <a:fontRef idx="minor">
            <a:schemeClr val="tx1"/>
          </a:fontRef>
        </p:style>
      </p:cxnSp>
      <p:cxnSp>
        <p:nvCxnSpPr>
          <p:cNvPr id="36" name="PA-直接连接符 35"/>
          <p:cNvCxnSpPr/>
          <p:nvPr>
            <p:custDataLst>
              <p:tags r:id="rId35"/>
            </p:custDataLst>
          </p:nvPr>
        </p:nvCxnSpPr>
        <p:spPr>
          <a:xfrm flipV="1">
            <a:off x="2848690" y="7810077"/>
            <a:ext cx="868156" cy="1775388"/>
          </a:xfrm>
          <a:prstGeom prst="line">
            <a:avLst/>
          </a:prstGeom>
          <a:ln w="12700">
            <a:solidFill>
              <a:srgbClr val="666699"/>
            </a:solidFill>
          </a:ln>
        </p:spPr>
        <p:style>
          <a:lnRef idx="1">
            <a:schemeClr val="accent1"/>
          </a:lnRef>
          <a:fillRef idx="0">
            <a:schemeClr val="accent1"/>
          </a:fillRef>
          <a:effectRef idx="0">
            <a:schemeClr val="accent1"/>
          </a:effectRef>
          <a:fontRef idx="minor">
            <a:schemeClr val="tx1"/>
          </a:fontRef>
        </p:style>
      </p:cxnSp>
      <p:cxnSp>
        <p:nvCxnSpPr>
          <p:cNvPr id="37" name="PA-直接连接符 36"/>
          <p:cNvCxnSpPr/>
          <p:nvPr>
            <p:custDataLst>
              <p:tags r:id="rId36"/>
            </p:custDataLst>
          </p:nvPr>
        </p:nvCxnSpPr>
        <p:spPr>
          <a:xfrm flipH="1" flipV="1">
            <a:off x="2166994" y="-2334417"/>
            <a:ext cx="897532" cy="1638072"/>
          </a:xfrm>
          <a:prstGeom prst="line">
            <a:avLst/>
          </a:prstGeom>
          <a:ln w="76200">
            <a:solidFill>
              <a:srgbClr val="666699"/>
            </a:solidFill>
          </a:ln>
        </p:spPr>
        <p:style>
          <a:lnRef idx="1">
            <a:schemeClr val="accent1"/>
          </a:lnRef>
          <a:fillRef idx="0">
            <a:schemeClr val="accent1"/>
          </a:fillRef>
          <a:effectRef idx="0">
            <a:schemeClr val="accent1"/>
          </a:effectRef>
          <a:fontRef idx="minor">
            <a:schemeClr val="tx1"/>
          </a:fontRef>
        </p:style>
      </p:cxnSp>
      <p:pic>
        <p:nvPicPr>
          <p:cNvPr id="41" name="图片 40"/>
          <p:cNvPicPr>
            <a:picLocks noChangeAspect="1"/>
          </p:cNvPicPr>
          <p:nvPr/>
        </p:nvPicPr>
        <p:blipFill>
          <a:blip r:embed="rId37" cstate="print">
            <a:extLst>
              <a:ext uri="{28A0092B-C50C-407E-A947-70E740481C1C}">
                <a14:useLocalDpi xmlns:a14="http://schemas.microsoft.com/office/drawing/2010/main" val="0"/>
              </a:ext>
            </a:extLst>
          </a:blip>
          <a:stretch>
            <a:fillRect/>
          </a:stretch>
        </p:blipFill>
        <p:spPr>
          <a:xfrm>
            <a:off x="2850553" y="1797367"/>
            <a:ext cx="3723732" cy="3214688"/>
          </a:xfrm>
          <a:prstGeom prst="rect">
            <a:avLst/>
          </a:prstGeom>
        </p:spPr>
      </p:pic>
      <p:sp>
        <p:nvSpPr>
          <p:cNvPr id="42" name="矩形 41"/>
          <p:cNvSpPr/>
          <p:nvPr/>
        </p:nvSpPr>
        <p:spPr>
          <a:xfrm>
            <a:off x="7083018" y="2690237"/>
            <a:ext cx="2414270" cy="1938020"/>
          </a:xfrm>
          <a:prstGeom prst="rect">
            <a:avLst/>
          </a:prstGeom>
        </p:spPr>
        <p:txBody>
          <a:bodyPr wrap="none">
            <a:spAutoFit/>
          </a:bodyPr>
          <a:p>
            <a:pPr algn="ctr">
              <a:lnSpc>
                <a:spcPct val="150000"/>
              </a:lnSpc>
            </a:pPr>
            <a:r>
              <a:rPr lang="en-US" altLang="zh-CN" sz="4000" b="1" dirty="0">
                <a:solidFill>
                  <a:schemeClr val="tx1"/>
                </a:solidFill>
                <a:cs typeface="+mn-ea"/>
                <a:sym typeface="+mn-lt"/>
              </a:rPr>
              <a:t>PART  ONE</a:t>
            </a:r>
            <a:endParaRPr lang="en-US" altLang="zh-CN" sz="4000" b="1" dirty="0">
              <a:solidFill>
                <a:schemeClr val="tx1"/>
              </a:solidFill>
              <a:cs typeface="+mn-ea"/>
              <a:sym typeface="+mn-lt"/>
            </a:endParaRPr>
          </a:p>
          <a:p>
            <a:pPr algn="ctr">
              <a:lnSpc>
                <a:spcPct val="150000"/>
              </a:lnSpc>
            </a:pPr>
            <a:r>
              <a:rPr lang="zh-CN" altLang="en-US" sz="4000" b="1" dirty="0">
                <a:solidFill>
                  <a:schemeClr val="tx1"/>
                </a:solidFill>
                <a:cs typeface="+mn-ea"/>
                <a:sym typeface="+mn-lt"/>
              </a:rPr>
              <a:t>团队介绍</a:t>
            </a:r>
            <a:endParaRPr lang="zh-CN" altLang="en-US" sz="4000" b="1" dirty="0">
              <a:solidFill>
                <a:schemeClr val="tx1"/>
              </a:solidFill>
              <a:cs typeface="+mn-ea"/>
              <a:sym typeface="+mn-lt"/>
            </a:endParaRPr>
          </a:p>
        </p:txBody>
      </p:sp>
    </p:spTree>
    <p:custDataLst>
      <p:tags r:id="rId38"/>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300" fill="hold"/>
                                        <p:tgtEl>
                                          <p:spTgt spid="19"/>
                                        </p:tgtEl>
                                        <p:attrNameLst>
                                          <p:attrName>ppt_w</p:attrName>
                                        </p:attrNameLst>
                                      </p:cBhvr>
                                      <p:tavLst>
                                        <p:tav tm="0">
                                          <p:val>
                                            <p:fltVal val="0"/>
                                          </p:val>
                                        </p:tav>
                                        <p:tav tm="100000">
                                          <p:val>
                                            <p:strVal val="#ppt_w"/>
                                          </p:val>
                                        </p:tav>
                                      </p:tavLst>
                                    </p:anim>
                                    <p:anim calcmode="lin" valueType="num">
                                      <p:cBhvr>
                                        <p:cTn id="8" dur="300" fill="hold"/>
                                        <p:tgtEl>
                                          <p:spTgt spid="19"/>
                                        </p:tgtEl>
                                        <p:attrNameLst>
                                          <p:attrName>ppt_h</p:attrName>
                                        </p:attrNameLst>
                                      </p:cBhvr>
                                      <p:tavLst>
                                        <p:tav tm="0">
                                          <p:val>
                                            <p:fltVal val="0"/>
                                          </p:val>
                                        </p:tav>
                                        <p:tav tm="100000">
                                          <p:val>
                                            <p:strVal val="#ppt_h"/>
                                          </p:val>
                                        </p:tav>
                                      </p:tavLst>
                                    </p:anim>
                                  </p:childTnLst>
                                </p:cTn>
                              </p:par>
                              <p:par>
                                <p:cTn id="9" presetID="6" presetClass="emph" presetSubtype="0" accel="25000" decel="75000" autoRev="1" fill="hold" grpId="1" nodeType="withEffect">
                                  <p:stCondLst>
                                    <p:cond delay="300"/>
                                  </p:stCondLst>
                                  <p:childTnLst>
                                    <p:animScale>
                                      <p:cBhvr>
                                        <p:cTn id="10" dur="200" fill="hold"/>
                                        <p:tgtEl>
                                          <p:spTgt spid="19"/>
                                        </p:tgtEl>
                                      </p:cBhvr>
                                      <p:by x="115000" y="115000"/>
                                    </p:animScale>
                                  </p:childTnLst>
                                </p:cTn>
                              </p:par>
                              <p:par>
                                <p:cTn id="11" presetID="23" presetClass="entr" presetSubtype="16" fill="hold" grpId="0" nodeType="withEffect">
                                  <p:stCondLst>
                                    <p:cond delay="300"/>
                                  </p:stCondLst>
                                  <p:childTnLst>
                                    <p:set>
                                      <p:cBhvr>
                                        <p:cTn id="12" dur="1" fill="hold">
                                          <p:stCondLst>
                                            <p:cond delay="0"/>
                                          </p:stCondLst>
                                        </p:cTn>
                                        <p:tgtEl>
                                          <p:spTgt spid="20"/>
                                        </p:tgtEl>
                                        <p:attrNameLst>
                                          <p:attrName>style.visibility</p:attrName>
                                        </p:attrNameLst>
                                      </p:cBhvr>
                                      <p:to>
                                        <p:strVal val="visible"/>
                                      </p:to>
                                    </p:set>
                                    <p:anim calcmode="lin" valueType="num">
                                      <p:cBhvr>
                                        <p:cTn id="13" dur="300" fill="hold"/>
                                        <p:tgtEl>
                                          <p:spTgt spid="20"/>
                                        </p:tgtEl>
                                        <p:attrNameLst>
                                          <p:attrName>ppt_w</p:attrName>
                                        </p:attrNameLst>
                                      </p:cBhvr>
                                      <p:tavLst>
                                        <p:tav tm="0">
                                          <p:val>
                                            <p:fltVal val="0"/>
                                          </p:val>
                                        </p:tav>
                                        <p:tav tm="100000">
                                          <p:val>
                                            <p:strVal val="#ppt_w"/>
                                          </p:val>
                                        </p:tav>
                                      </p:tavLst>
                                    </p:anim>
                                    <p:anim calcmode="lin" valueType="num">
                                      <p:cBhvr>
                                        <p:cTn id="14" dur="300" fill="hold"/>
                                        <p:tgtEl>
                                          <p:spTgt spid="20"/>
                                        </p:tgtEl>
                                        <p:attrNameLst>
                                          <p:attrName>ppt_h</p:attrName>
                                        </p:attrNameLst>
                                      </p:cBhvr>
                                      <p:tavLst>
                                        <p:tav tm="0">
                                          <p:val>
                                            <p:fltVal val="0"/>
                                          </p:val>
                                        </p:tav>
                                        <p:tav tm="100000">
                                          <p:val>
                                            <p:strVal val="#ppt_h"/>
                                          </p:val>
                                        </p:tav>
                                      </p:tavLst>
                                    </p:anim>
                                  </p:childTnLst>
                                </p:cTn>
                              </p:par>
                              <p:par>
                                <p:cTn id="15" presetID="6" presetClass="emph" presetSubtype="0" accel="25000" decel="75000" autoRev="1" fill="hold" grpId="1" nodeType="withEffect">
                                  <p:stCondLst>
                                    <p:cond delay="600"/>
                                  </p:stCondLst>
                                  <p:childTnLst>
                                    <p:animScale>
                                      <p:cBhvr>
                                        <p:cTn id="16" dur="200" fill="hold"/>
                                        <p:tgtEl>
                                          <p:spTgt spid="20"/>
                                        </p:tgtEl>
                                      </p:cBhvr>
                                      <p:by x="115000" y="115000"/>
                                    </p:animScale>
                                  </p:childTnLst>
                                </p:cTn>
                              </p:par>
                              <p:par>
                                <p:cTn id="17" presetID="23" presetClass="entr" presetSubtype="16" fill="hold" grpId="0" nodeType="withEffect">
                                  <p:stCondLst>
                                    <p:cond delay="600"/>
                                  </p:stCondLst>
                                  <p:childTnLst>
                                    <p:set>
                                      <p:cBhvr>
                                        <p:cTn id="18" dur="1" fill="hold">
                                          <p:stCondLst>
                                            <p:cond delay="0"/>
                                          </p:stCondLst>
                                        </p:cTn>
                                        <p:tgtEl>
                                          <p:spTgt spid="21"/>
                                        </p:tgtEl>
                                        <p:attrNameLst>
                                          <p:attrName>style.visibility</p:attrName>
                                        </p:attrNameLst>
                                      </p:cBhvr>
                                      <p:to>
                                        <p:strVal val="visible"/>
                                      </p:to>
                                    </p:set>
                                    <p:anim calcmode="lin" valueType="num">
                                      <p:cBhvr>
                                        <p:cTn id="19" dur="300" fill="hold"/>
                                        <p:tgtEl>
                                          <p:spTgt spid="21"/>
                                        </p:tgtEl>
                                        <p:attrNameLst>
                                          <p:attrName>ppt_w</p:attrName>
                                        </p:attrNameLst>
                                      </p:cBhvr>
                                      <p:tavLst>
                                        <p:tav tm="0">
                                          <p:val>
                                            <p:fltVal val="0"/>
                                          </p:val>
                                        </p:tav>
                                        <p:tav tm="100000">
                                          <p:val>
                                            <p:strVal val="#ppt_w"/>
                                          </p:val>
                                        </p:tav>
                                      </p:tavLst>
                                    </p:anim>
                                    <p:anim calcmode="lin" valueType="num">
                                      <p:cBhvr>
                                        <p:cTn id="20" dur="300" fill="hold"/>
                                        <p:tgtEl>
                                          <p:spTgt spid="21"/>
                                        </p:tgtEl>
                                        <p:attrNameLst>
                                          <p:attrName>ppt_h</p:attrName>
                                        </p:attrNameLst>
                                      </p:cBhvr>
                                      <p:tavLst>
                                        <p:tav tm="0">
                                          <p:val>
                                            <p:fltVal val="0"/>
                                          </p:val>
                                        </p:tav>
                                        <p:tav tm="100000">
                                          <p:val>
                                            <p:strVal val="#ppt_h"/>
                                          </p:val>
                                        </p:tav>
                                      </p:tavLst>
                                    </p:anim>
                                  </p:childTnLst>
                                </p:cTn>
                              </p:par>
                              <p:par>
                                <p:cTn id="21" presetID="6" presetClass="emph" presetSubtype="0" accel="25000" decel="75000" autoRev="1" fill="hold" grpId="1" nodeType="withEffect">
                                  <p:stCondLst>
                                    <p:cond delay="900"/>
                                  </p:stCondLst>
                                  <p:childTnLst>
                                    <p:animScale>
                                      <p:cBhvr>
                                        <p:cTn id="22" dur="200" fill="hold"/>
                                        <p:tgtEl>
                                          <p:spTgt spid="21"/>
                                        </p:tgtEl>
                                      </p:cBhvr>
                                      <p:by x="115000" y="115000"/>
                                    </p:animScale>
                                  </p:childTnLst>
                                </p:cTn>
                              </p:par>
                              <p:par>
                                <p:cTn id="23" presetID="6" presetClass="emph" presetSubtype="0" accel="25000" decel="75000" autoRev="1" fill="hold" grpId="2" nodeType="withEffect">
                                  <p:stCondLst>
                                    <p:cond delay="1200"/>
                                  </p:stCondLst>
                                  <p:childTnLst>
                                    <p:animScale>
                                      <p:cBhvr>
                                        <p:cTn id="24" dur="200" fill="hold"/>
                                        <p:tgtEl>
                                          <p:spTgt spid="21"/>
                                        </p:tgtEl>
                                      </p:cBhvr>
                                      <p:by x="90000" y="90000"/>
                                    </p:animScale>
                                  </p:childTnLst>
                                </p:cTn>
                              </p:par>
                              <p:par>
                                <p:cTn id="25" presetID="6" presetClass="emph" presetSubtype="0" accel="23300" decel="76600" autoRev="1" fill="hold" grpId="2" nodeType="withEffect">
                                  <p:stCondLst>
                                    <p:cond delay="900"/>
                                  </p:stCondLst>
                                  <p:childTnLst>
                                    <p:animScale>
                                      <p:cBhvr>
                                        <p:cTn id="26" dur="300" fill="hold"/>
                                        <p:tgtEl>
                                          <p:spTgt spid="20"/>
                                        </p:tgtEl>
                                      </p:cBhvr>
                                      <p:by x="90000" y="90000"/>
                                    </p:animScale>
                                  </p:childTnLst>
                                </p:cTn>
                              </p:par>
                              <p:par>
                                <p:cTn id="27" presetID="6" presetClass="emph" presetSubtype="0" accel="25000" decel="75000" autoRev="1" fill="hold" grpId="2" nodeType="withEffect">
                                  <p:stCondLst>
                                    <p:cond delay="600"/>
                                  </p:stCondLst>
                                  <p:childTnLst>
                                    <p:animScale>
                                      <p:cBhvr>
                                        <p:cTn id="28" dur="400" fill="hold"/>
                                        <p:tgtEl>
                                          <p:spTgt spid="19"/>
                                        </p:tgtEl>
                                      </p:cBhvr>
                                      <p:by x="90000" y="90000"/>
                                    </p:animScale>
                                  </p:childTnLst>
                                </p:cTn>
                              </p:par>
                              <p:par>
                                <p:cTn id="29" presetID="22" presetClass="entr" presetSubtype="1" fill="hold" nodeType="with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wipe(up)">
                                      <p:cBhvr>
                                        <p:cTn id="31" dur="900"/>
                                        <p:tgtEl>
                                          <p:spTgt spid="22"/>
                                        </p:tgtEl>
                                      </p:cBhvr>
                                    </p:animEffect>
                                  </p:childTnLst>
                                </p:cTn>
                              </p:par>
                              <p:par>
                                <p:cTn id="32" presetID="22" presetClass="exit" presetSubtype="1" fill="hold" nodeType="withEffect">
                                  <p:stCondLst>
                                    <p:cond delay="700"/>
                                  </p:stCondLst>
                                  <p:childTnLst>
                                    <p:animEffect transition="out" filter="wipe(up)">
                                      <p:cBhvr>
                                        <p:cTn id="33" dur="900"/>
                                        <p:tgtEl>
                                          <p:spTgt spid="22"/>
                                        </p:tgtEl>
                                      </p:cBhvr>
                                    </p:animEffect>
                                    <p:set>
                                      <p:cBhvr>
                                        <p:cTn id="34" dur="1" fill="hold">
                                          <p:stCondLst>
                                            <p:cond delay="899"/>
                                          </p:stCondLst>
                                        </p:cTn>
                                        <p:tgtEl>
                                          <p:spTgt spid="22"/>
                                        </p:tgtEl>
                                        <p:attrNameLst>
                                          <p:attrName>style.visibility</p:attrName>
                                        </p:attrNameLst>
                                      </p:cBhvr>
                                      <p:to>
                                        <p:strVal val="hidden"/>
                                      </p:to>
                                    </p:set>
                                  </p:childTnLst>
                                </p:cTn>
                              </p:par>
                              <p:par>
                                <p:cTn id="35" presetID="22" presetClass="entr" presetSubtype="4" fill="hold" nodeType="withEffect">
                                  <p:stCondLst>
                                    <p:cond delay="100"/>
                                  </p:stCondLst>
                                  <p:childTnLst>
                                    <p:set>
                                      <p:cBhvr>
                                        <p:cTn id="36" dur="1" fill="hold">
                                          <p:stCondLst>
                                            <p:cond delay="0"/>
                                          </p:stCondLst>
                                        </p:cTn>
                                        <p:tgtEl>
                                          <p:spTgt spid="23"/>
                                        </p:tgtEl>
                                        <p:attrNameLst>
                                          <p:attrName>style.visibility</p:attrName>
                                        </p:attrNameLst>
                                      </p:cBhvr>
                                      <p:to>
                                        <p:strVal val="visible"/>
                                      </p:to>
                                    </p:set>
                                    <p:animEffect transition="in" filter="wipe(down)">
                                      <p:cBhvr>
                                        <p:cTn id="37" dur="900"/>
                                        <p:tgtEl>
                                          <p:spTgt spid="23"/>
                                        </p:tgtEl>
                                      </p:cBhvr>
                                    </p:animEffect>
                                  </p:childTnLst>
                                </p:cTn>
                              </p:par>
                              <p:par>
                                <p:cTn id="38" presetID="22" presetClass="exit" presetSubtype="4" fill="hold" nodeType="withEffect">
                                  <p:stCondLst>
                                    <p:cond delay="800"/>
                                  </p:stCondLst>
                                  <p:childTnLst>
                                    <p:animEffect transition="out" filter="wipe(down)">
                                      <p:cBhvr>
                                        <p:cTn id="39" dur="900"/>
                                        <p:tgtEl>
                                          <p:spTgt spid="23"/>
                                        </p:tgtEl>
                                      </p:cBhvr>
                                    </p:animEffect>
                                    <p:set>
                                      <p:cBhvr>
                                        <p:cTn id="40" dur="1" fill="hold">
                                          <p:stCondLst>
                                            <p:cond delay="899"/>
                                          </p:stCondLst>
                                        </p:cTn>
                                        <p:tgtEl>
                                          <p:spTgt spid="23"/>
                                        </p:tgtEl>
                                        <p:attrNameLst>
                                          <p:attrName>style.visibility</p:attrName>
                                        </p:attrNameLst>
                                      </p:cBhvr>
                                      <p:to>
                                        <p:strVal val="hidden"/>
                                      </p:to>
                                    </p:set>
                                  </p:childTnLst>
                                </p:cTn>
                              </p:par>
                              <p:par>
                                <p:cTn id="41" presetID="22" presetClass="entr" presetSubtype="1" fill="hold" nodeType="withEffect">
                                  <p:stCondLst>
                                    <p:cond delay="0"/>
                                  </p:stCondLst>
                                  <p:childTnLst>
                                    <p:set>
                                      <p:cBhvr>
                                        <p:cTn id="42" dur="1" fill="hold">
                                          <p:stCondLst>
                                            <p:cond delay="0"/>
                                          </p:stCondLst>
                                        </p:cTn>
                                        <p:tgtEl>
                                          <p:spTgt spid="25"/>
                                        </p:tgtEl>
                                        <p:attrNameLst>
                                          <p:attrName>style.visibility</p:attrName>
                                        </p:attrNameLst>
                                      </p:cBhvr>
                                      <p:to>
                                        <p:strVal val="visible"/>
                                      </p:to>
                                    </p:set>
                                    <p:animEffect transition="in" filter="wipe(up)">
                                      <p:cBhvr>
                                        <p:cTn id="43" dur="900"/>
                                        <p:tgtEl>
                                          <p:spTgt spid="25"/>
                                        </p:tgtEl>
                                      </p:cBhvr>
                                    </p:animEffect>
                                  </p:childTnLst>
                                </p:cTn>
                              </p:par>
                              <p:par>
                                <p:cTn id="44" presetID="22" presetClass="exit" presetSubtype="1" fill="hold" nodeType="withEffect">
                                  <p:stCondLst>
                                    <p:cond delay="700"/>
                                  </p:stCondLst>
                                  <p:childTnLst>
                                    <p:animEffect transition="out" filter="wipe(up)">
                                      <p:cBhvr>
                                        <p:cTn id="45" dur="900"/>
                                        <p:tgtEl>
                                          <p:spTgt spid="25"/>
                                        </p:tgtEl>
                                      </p:cBhvr>
                                    </p:animEffect>
                                    <p:set>
                                      <p:cBhvr>
                                        <p:cTn id="46" dur="1" fill="hold">
                                          <p:stCondLst>
                                            <p:cond delay="899"/>
                                          </p:stCondLst>
                                        </p:cTn>
                                        <p:tgtEl>
                                          <p:spTgt spid="25"/>
                                        </p:tgtEl>
                                        <p:attrNameLst>
                                          <p:attrName>style.visibility</p:attrName>
                                        </p:attrNameLst>
                                      </p:cBhvr>
                                      <p:to>
                                        <p:strVal val="hidden"/>
                                      </p:to>
                                    </p:set>
                                  </p:childTnLst>
                                </p:cTn>
                              </p:par>
                              <p:par>
                                <p:cTn id="47" presetID="22" presetClass="entr" presetSubtype="4" fill="hold" nodeType="withEffect">
                                  <p:stCondLst>
                                    <p:cond delay="100"/>
                                  </p:stCondLst>
                                  <p:childTnLst>
                                    <p:set>
                                      <p:cBhvr>
                                        <p:cTn id="48" dur="1" fill="hold">
                                          <p:stCondLst>
                                            <p:cond delay="0"/>
                                          </p:stCondLst>
                                        </p:cTn>
                                        <p:tgtEl>
                                          <p:spTgt spid="24"/>
                                        </p:tgtEl>
                                        <p:attrNameLst>
                                          <p:attrName>style.visibility</p:attrName>
                                        </p:attrNameLst>
                                      </p:cBhvr>
                                      <p:to>
                                        <p:strVal val="visible"/>
                                      </p:to>
                                    </p:set>
                                    <p:animEffect transition="in" filter="wipe(down)">
                                      <p:cBhvr>
                                        <p:cTn id="49" dur="900"/>
                                        <p:tgtEl>
                                          <p:spTgt spid="24"/>
                                        </p:tgtEl>
                                      </p:cBhvr>
                                    </p:animEffect>
                                  </p:childTnLst>
                                </p:cTn>
                              </p:par>
                              <p:par>
                                <p:cTn id="50" presetID="22" presetClass="exit" presetSubtype="4" fill="hold" nodeType="withEffect">
                                  <p:stCondLst>
                                    <p:cond delay="900"/>
                                  </p:stCondLst>
                                  <p:childTnLst>
                                    <p:animEffect transition="out" filter="wipe(down)">
                                      <p:cBhvr>
                                        <p:cTn id="51" dur="900"/>
                                        <p:tgtEl>
                                          <p:spTgt spid="24"/>
                                        </p:tgtEl>
                                      </p:cBhvr>
                                    </p:animEffect>
                                    <p:set>
                                      <p:cBhvr>
                                        <p:cTn id="52" dur="1" fill="hold">
                                          <p:stCondLst>
                                            <p:cond delay="899"/>
                                          </p:stCondLst>
                                        </p:cTn>
                                        <p:tgtEl>
                                          <p:spTgt spid="24"/>
                                        </p:tgtEl>
                                        <p:attrNameLst>
                                          <p:attrName>style.visibility</p:attrName>
                                        </p:attrNameLst>
                                      </p:cBhvr>
                                      <p:to>
                                        <p:strVal val="hidden"/>
                                      </p:to>
                                    </p:set>
                                  </p:childTnLst>
                                </p:cTn>
                              </p:par>
                              <p:par>
                                <p:cTn id="53" presetID="10" presetClass="entr" presetSubtype="0" fill="hold" grpId="0" nodeType="withEffect">
                                  <p:stCondLst>
                                    <p:cond delay="1800"/>
                                  </p:stCondLst>
                                  <p:childTnLst>
                                    <p:set>
                                      <p:cBhvr>
                                        <p:cTn id="54" dur="1" fill="hold">
                                          <p:stCondLst>
                                            <p:cond delay="0"/>
                                          </p:stCondLst>
                                        </p:cTn>
                                        <p:tgtEl>
                                          <p:spTgt spid="5"/>
                                        </p:tgtEl>
                                        <p:attrNameLst>
                                          <p:attrName>style.visibility</p:attrName>
                                        </p:attrNameLst>
                                      </p:cBhvr>
                                      <p:to>
                                        <p:strVal val="visible"/>
                                      </p:to>
                                    </p:set>
                                    <p:animEffect transition="in" filter="fade">
                                      <p:cBhvr>
                                        <p:cTn id="55" dur="250"/>
                                        <p:tgtEl>
                                          <p:spTgt spid="5"/>
                                        </p:tgtEl>
                                      </p:cBhvr>
                                    </p:animEffect>
                                  </p:childTnLst>
                                </p:cTn>
                              </p:par>
                              <p:par>
                                <p:cTn id="56" presetID="53" presetClass="exit" presetSubtype="32" fill="hold" grpId="1" nodeType="withEffect">
                                  <p:stCondLst>
                                    <p:cond delay="1900"/>
                                  </p:stCondLst>
                                  <p:childTnLst>
                                    <p:anim calcmode="lin" valueType="num">
                                      <p:cBhvr>
                                        <p:cTn id="57" dur="500"/>
                                        <p:tgtEl>
                                          <p:spTgt spid="5"/>
                                        </p:tgtEl>
                                        <p:attrNameLst>
                                          <p:attrName>ppt_w</p:attrName>
                                        </p:attrNameLst>
                                      </p:cBhvr>
                                      <p:tavLst>
                                        <p:tav tm="0">
                                          <p:val>
                                            <p:strVal val="ppt_w"/>
                                          </p:val>
                                        </p:tav>
                                        <p:tav tm="100000">
                                          <p:val>
                                            <p:fltVal val="0"/>
                                          </p:val>
                                        </p:tav>
                                      </p:tavLst>
                                    </p:anim>
                                    <p:anim calcmode="lin" valueType="num">
                                      <p:cBhvr>
                                        <p:cTn id="58" dur="500"/>
                                        <p:tgtEl>
                                          <p:spTgt spid="5"/>
                                        </p:tgtEl>
                                        <p:attrNameLst>
                                          <p:attrName>ppt_h</p:attrName>
                                        </p:attrNameLst>
                                      </p:cBhvr>
                                      <p:tavLst>
                                        <p:tav tm="0">
                                          <p:val>
                                            <p:strVal val="ppt_h"/>
                                          </p:val>
                                        </p:tav>
                                        <p:tav tm="100000">
                                          <p:val>
                                            <p:fltVal val="0"/>
                                          </p:val>
                                        </p:tav>
                                      </p:tavLst>
                                    </p:anim>
                                    <p:animEffect transition="out" filter="fade">
                                      <p:cBhvr>
                                        <p:cTn id="59" dur="500"/>
                                        <p:tgtEl>
                                          <p:spTgt spid="5"/>
                                        </p:tgtEl>
                                      </p:cBhvr>
                                    </p:animEffect>
                                    <p:set>
                                      <p:cBhvr>
                                        <p:cTn id="60" dur="1" fill="hold">
                                          <p:stCondLst>
                                            <p:cond delay="499"/>
                                          </p:stCondLst>
                                        </p:cTn>
                                        <p:tgtEl>
                                          <p:spTgt spid="5"/>
                                        </p:tgtEl>
                                        <p:attrNameLst>
                                          <p:attrName>style.visibility</p:attrName>
                                        </p:attrNameLst>
                                      </p:cBhvr>
                                      <p:to>
                                        <p:strVal val="hidden"/>
                                      </p:to>
                                    </p:set>
                                  </p:childTnLst>
                                </p:cTn>
                              </p:par>
                              <p:par>
                                <p:cTn id="61" presetID="10" presetClass="entr" presetSubtype="0" fill="hold" grpId="0" nodeType="withEffect">
                                  <p:stCondLst>
                                    <p:cond delay="1900"/>
                                  </p:stCondLst>
                                  <p:childTnLst>
                                    <p:set>
                                      <p:cBhvr>
                                        <p:cTn id="62" dur="1" fill="hold">
                                          <p:stCondLst>
                                            <p:cond delay="0"/>
                                          </p:stCondLst>
                                        </p:cTn>
                                        <p:tgtEl>
                                          <p:spTgt spid="6"/>
                                        </p:tgtEl>
                                        <p:attrNameLst>
                                          <p:attrName>style.visibility</p:attrName>
                                        </p:attrNameLst>
                                      </p:cBhvr>
                                      <p:to>
                                        <p:strVal val="visible"/>
                                      </p:to>
                                    </p:set>
                                    <p:animEffect transition="in" filter="fade">
                                      <p:cBhvr>
                                        <p:cTn id="63" dur="250"/>
                                        <p:tgtEl>
                                          <p:spTgt spid="6"/>
                                        </p:tgtEl>
                                      </p:cBhvr>
                                    </p:animEffect>
                                  </p:childTnLst>
                                </p:cTn>
                              </p:par>
                              <p:par>
                                <p:cTn id="64" presetID="53" presetClass="exit" presetSubtype="32" fill="hold" grpId="1" nodeType="withEffect">
                                  <p:stCondLst>
                                    <p:cond delay="1900"/>
                                  </p:stCondLst>
                                  <p:childTnLst>
                                    <p:anim calcmode="lin" valueType="num">
                                      <p:cBhvr>
                                        <p:cTn id="65" dur="500"/>
                                        <p:tgtEl>
                                          <p:spTgt spid="6"/>
                                        </p:tgtEl>
                                        <p:attrNameLst>
                                          <p:attrName>ppt_w</p:attrName>
                                        </p:attrNameLst>
                                      </p:cBhvr>
                                      <p:tavLst>
                                        <p:tav tm="0">
                                          <p:val>
                                            <p:strVal val="ppt_w"/>
                                          </p:val>
                                        </p:tav>
                                        <p:tav tm="100000">
                                          <p:val>
                                            <p:fltVal val="0"/>
                                          </p:val>
                                        </p:tav>
                                      </p:tavLst>
                                    </p:anim>
                                    <p:anim calcmode="lin" valueType="num">
                                      <p:cBhvr>
                                        <p:cTn id="66" dur="500"/>
                                        <p:tgtEl>
                                          <p:spTgt spid="6"/>
                                        </p:tgtEl>
                                        <p:attrNameLst>
                                          <p:attrName>ppt_h</p:attrName>
                                        </p:attrNameLst>
                                      </p:cBhvr>
                                      <p:tavLst>
                                        <p:tav tm="0">
                                          <p:val>
                                            <p:strVal val="ppt_h"/>
                                          </p:val>
                                        </p:tav>
                                        <p:tav tm="100000">
                                          <p:val>
                                            <p:fltVal val="0"/>
                                          </p:val>
                                        </p:tav>
                                      </p:tavLst>
                                    </p:anim>
                                    <p:animEffect transition="out" filter="fade">
                                      <p:cBhvr>
                                        <p:cTn id="67" dur="500"/>
                                        <p:tgtEl>
                                          <p:spTgt spid="6"/>
                                        </p:tgtEl>
                                      </p:cBhvr>
                                    </p:animEffect>
                                    <p:set>
                                      <p:cBhvr>
                                        <p:cTn id="68" dur="1" fill="hold">
                                          <p:stCondLst>
                                            <p:cond delay="499"/>
                                          </p:stCondLst>
                                        </p:cTn>
                                        <p:tgtEl>
                                          <p:spTgt spid="6"/>
                                        </p:tgtEl>
                                        <p:attrNameLst>
                                          <p:attrName>style.visibility</p:attrName>
                                        </p:attrNameLst>
                                      </p:cBhvr>
                                      <p:to>
                                        <p:strVal val="hidden"/>
                                      </p:to>
                                    </p:set>
                                  </p:childTnLst>
                                </p:cTn>
                              </p:par>
                              <p:par>
                                <p:cTn id="69" presetID="10" presetClass="entr" presetSubtype="0" fill="hold" grpId="0" nodeType="withEffect">
                                  <p:stCondLst>
                                    <p:cond delay="2000"/>
                                  </p:stCondLst>
                                  <p:childTnLst>
                                    <p:set>
                                      <p:cBhvr>
                                        <p:cTn id="70" dur="1" fill="hold">
                                          <p:stCondLst>
                                            <p:cond delay="0"/>
                                          </p:stCondLst>
                                        </p:cTn>
                                        <p:tgtEl>
                                          <p:spTgt spid="7"/>
                                        </p:tgtEl>
                                        <p:attrNameLst>
                                          <p:attrName>style.visibility</p:attrName>
                                        </p:attrNameLst>
                                      </p:cBhvr>
                                      <p:to>
                                        <p:strVal val="visible"/>
                                      </p:to>
                                    </p:set>
                                    <p:animEffect transition="in" filter="fade">
                                      <p:cBhvr>
                                        <p:cTn id="71" dur="250"/>
                                        <p:tgtEl>
                                          <p:spTgt spid="7"/>
                                        </p:tgtEl>
                                      </p:cBhvr>
                                    </p:animEffect>
                                  </p:childTnLst>
                                </p:cTn>
                              </p:par>
                              <p:par>
                                <p:cTn id="72" presetID="53" presetClass="exit" presetSubtype="32" fill="hold" grpId="1" nodeType="withEffect">
                                  <p:stCondLst>
                                    <p:cond delay="2000"/>
                                  </p:stCondLst>
                                  <p:childTnLst>
                                    <p:anim calcmode="lin" valueType="num">
                                      <p:cBhvr>
                                        <p:cTn id="73" dur="500"/>
                                        <p:tgtEl>
                                          <p:spTgt spid="7"/>
                                        </p:tgtEl>
                                        <p:attrNameLst>
                                          <p:attrName>ppt_w</p:attrName>
                                        </p:attrNameLst>
                                      </p:cBhvr>
                                      <p:tavLst>
                                        <p:tav tm="0">
                                          <p:val>
                                            <p:strVal val="ppt_w"/>
                                          </p:val>
                                        </p:tav>
                                        <p:tav tm="100000">
                                          <p:val>
                                            <p:fltVal val="0"/>
                                          </p:val>
                                        </p:tav>
                                      </p:tavLst>
                                    </p:anim>
                                    <p:anim calcmode="lin" valueType="num">
                                      <p:cBhvr>
                                        <p:cTn id="74" dur="500"/>
                                        <p:tgtEl>
                                          <p:spTgt spid="7"/>
                                        </p:tgtEl>
                                        <p:attrNameLst>
                                          <p:attrName>ppt_h</p:attrName>
                                        </p:attrNameLst>
                                      </p:cBhvr>
                                      <p:tavLst>
                                        <p:tav tm="0">
                                          <p:val>
                                            <p:strVal val="ppt_h"/>
                                          </p:val>
                                        </p:tav>
                                        <p:tav tm="100000">
                                          <p:val>
                                            <p:fltVal val="0"/>
                                          </p:val>
                                        </p:tav>
                                      </p:tavLst>
                                    </p:anim>
                                    <p:animEffect transition="out" filter="fade">
                                      <p:cBhvr>
                                        <p:cTn id="75" dur="500"/>
                                        <p:tgtEl>
                                          <p:spTgt spid="7"/>
                                        </p:tgtEl>
                                      </p:cBhvr>
                                    </p:animEffect>
                                    <p:set>
                                      <p:cBhvr>
                                        <p:cTn id="76" dur="1" fill="hold">
                                          <p:stCondLst>
                                            <p:cond delay="499"/>
                                          </p:stCondLst>
                                        </p:cTn>
                                        <p:tgtEl>
                                          <p:spTgt spid="7"/>
                                        </p:tgtEl>
                                        <p:attrNameLst>
                                          <p:attrName>style.visibility</p:attrName>
                                        </p:attrNameLst>
                                      </p:cBhvr>
                                      <p:to>
                                        <p:strVal val="hidden"/>
                                      </p:to>
                                    </p:set>
                                  </p:childTnLst>
                                </p:cTn>
                              </p:par>
                              <p:par>
                                <p:cTn id="77" presetID="10" presetClass="entr" presetSubtype="0" fill="hold" grpId="0" nodeType="withEffect">
                                  <p:stCondLst>
                                    <p:cond delay="2100"/>
                                  </p:stCondLst>
                                  <p:childTnLst>
                                    <p:set>
                                      <p:cBhvr>
                                        <p:cTn id="78" dur="1" fill="hold">
                                          <p:stCondLst>
                                            <p:cond delay="0"/>
                                          </p:stCondLst>
                                        </p:cTn>
                                        <p:tgtEl>
                                          <p:spTgt spid="8"/>
                                        </p:tgtEl>
                                        <p:attrNameLst>
                                          <p:attrName>style.visibility</p:attrName>
                                        </p:attrNameLst>
                                      </p:cBhvr>
                                      <p:to>
                                        <p:strVal val="visible"/>
                                      </p:to>
                                    </p:set>
                                    <p:animEffect transition="in" filter="fade">
                                      <p:cBhvr>
                                        <p:cTn id="79" dur="250"/>
                                        <p:tgtEl>
                                          <p:spTgt spid="8"/>
                                        </p:tgtEl>
                                      </p:cBhvr>
                                    </p:animEffect>
                                  </p:childTnLst>
                                </p:cTn>
                              </p:par>
                              <p:par>
                                <p:cTn id="80" presetID="53" presetClass="exit" presetSubtype="32" fill="hold" grpId="1" nodeType="withEffect">
                                  <p:stCondLst>
                                    <p:cond delay="2100"/>
                                  </p:stCondLst>
                                  <p:childTnLst>
                                    <p:anim calcmode="lin" valueType="num">
                                      <p:cBhvr>
                                        <p:cTn id="81" dur="500"/>
                                        <p:tgtEl>
                                          <p:spTgt spid="8"/>
                                        </p:tgtEl>
                                        <p:attrNameLst>
                                          <p:attrName>ppt_w</p:attrName>
                                        </p:attrNameLst>
                                      </p:cBhvr>
                                      <p:tavLst>
                                        <p:tav tm="0">
                                          <p:val>
                                            <p:strVal val="ppt_w"/>
                                          </p:val>
                                        </p:tav>
                                        <p:tav tm="100000">
                                          <p:val>
                                            <p:fltVal val="0"/>
                                          </p:val>
                                        </p:tav>
                                      </p:tavLst>
                                    </p:anim>
                                    <p:anim calcmode="lin" valueType="num">
                                      <p:cBhvr>
                                        <p:cTn id="82" dur="500"/>
                                        <p:tgtEl>
                                          <p:spTgt spid="8"/>
                                        </p:tgtEl>
                                        <p:attrNameLst>
                                          <p:attrName>ppt_h</p:attrName>
                                        </p:attrNameLst>
                                      </p:cBhvr>
                                      <p:tavLst>
                                        <p:tav tm="0">
                                          <p:val>
                                            <p:strVal val="ppt_h"/>
                                          </p:val>
                                        </p:tav>
                                        <p:tav tm="100000">
                                          <p:val>
                                            <p:fltVal val="0"/>
                                          </p:val>
                                        </p:tav>
                                      </p:tavLst>
                                    </p:anim>
                                    <p:animEffect transition="out" filter="fade">
                                      <p:cBhvr>
                                        <p:cTn id="83" dur="500"/>
                                        <p:tgtEl>
                                          <p:spTgt spid="8"/>
                                        </p:tgtEl>
                                      </p:cBhvr>
                                    </p:animEffect>
                                    <p:set>
                                      <p:cBhvr>
                                        <p:cTn id="84" dur="1" fill="hold">
                                          <p:stCondLst>
                                            <p:cond delay="499"/>
                                          </p:stCondLst>
                                        </p:cTn>
                                        <p:tgtEl>
                                          <p:spTgt spid="8"/>
                                        </p:tgtEl>
                                        <p:attrNameLst>
                                          <p:attrName>style.visibility</p:attrName>
                                        </p:attrNameLst>
                                      </p:cBhvr>
                                      <p:to>
                                        <p:strVal val="hidden"/>
                                      </p:to>
                                    </p:set>
                                  </p:childTnLst>
                                </p:cTn>
                              </p:par>
                              <p:par>
                                <p:cTn id="85" presetID="10" presetClass="entr" presetSubtype="0" fill="hold" grpId="0" nodeType="withEffect">
                                  <p:stCondLst>
                                    <p:cond delay="2100"/>
                                  </p:stCondLst>
                                  <p:childTnLst>
                                    <p:set>
                                      <p:cBhvr>
                                        <p:cTn id="86" dur="1" fill="hold">
                                          <p:stCondLst>
                                            <p:cond delay="0"/>
                                          </p:stCondLst>
                                        </p:cTn>
                                        <p:tgtEl>
                                          <p:spTgt spid="9"/>
                                        </p:tgtEl>
                                        <p:attrNameLst>
                                          <p:attrName>style.visibility</p:attrName>
                                        </p:attrNameLst>
                                      </p:cBhvr>
                                      <p:to>
                                        <p:strVal val="visible"/>
                                      </p:to>
                                    </p:set>
                                    <p:animEffect transition="in" filter="fade">
                                      <p:cBhvr>
                                        <p:cTn id="87" dur="250"/>
                                        <p:tgtEl>
                                          <p:spTgt spid="9"/>
                                        </p:tgtEl>
                                      </p:cBhvr>
                                    </p:animEffect>
                                  </p:childTnLst>
                                </p:cTn>
                              </p:par>
                              <p:par>
                                <p:cTn id="88" presetID="53" presetClass="exit" presetSubtype="32" fill="hold" grpId="1" nodeType="withEffect">
                                  <p:stCondLst>
                                    <p:cond delay="2100"/>
                                  </p:stCondLst>
                                  <p:childTnLst>
                                    <p:anim calcmode="lin" valueType="num">
                                      <p:cBhvr>
                                        <p:cTn id="89" dur="500"/>
                                        <p:tgtEl>
                                          <p:spTgt spid="9"/>
                                        </p:tgtEl>
                                        <p:attrNameLst>
                                          <p:attrName>ppt_w</p:attrName>
                                        </p:attrNameLst>
                                      </p:cBhvr>
                                      <p:tavLst>
                                        <p:tav tm="0">
                                          <p:val>
                                            <p:strVal val="ppt_w"/>
                                          </p:val>
                                        </p:tav>
                                        <p:tav tm="100000">
                                          <p:val>
                                            <p:fltVal val="0"/>
                                          </p:val>
                                        </p:tav>
                                      </p:tavLst>
                                    </p:anim>
                                    <p:anim calcmode="lin" valueType="num">
                                      <p:cBhvr>
                                        <p:cTn id="90" dur="500"/>
                                        <p:tgtEl>
                                          <p:spTgt spid="9"/>
                                        </p:tgtEl>
                                        <p:attrNameLst>
                                          <p:attrName>ppt_h</p:attrName>
                                        </p:attrNameLst>
                                      </p:cBhvr>
                                      <p:tavLst>
                                        <p:tav tm="0">
                                          <p:val>
                                            <p:strVal val="ppt_h"/>
                                          </p:val>
                                        </p:tav>
                                        <p:tav tm="100000">
                                          <p:val>
                                            <p:fltVal val="0"/>
                                          </p:val>
                                        </p:tav>
                                      </p:tavLst>
                                    </p:anim>
                                    <p:animEffect transition="out" filter="fade">
                                      <p:cBhvr>
                                        <p:cTn id="91" dur="500"/>
                                        <p:tgtEl>
                                          <p:spTgt spid="9"/>
                                        </p:tgtEl>
                                      </p:cBhvr>
                                    </p:animEffect>
                                    <p:set>
                                      <p:cBhvr>
                                        <p:cTn id="92" dur="1" fill="hold">
                                          <p:stCondLst>
                                            <p:cond delay="499"/>
                                          </p:stCondLst>
                                        </p:cTn>
                                        <p:tgtEl>
                                          <p:spTgt spid="9"/>
                                        </p:tgtEl>
                                        <p:attrNameLst>
                                          <p:attrName>style.visibility</p:attrName>
                                        </p:attrNameLst>
                                      </p:cBhvr>
                                      <p:to>
                                        <p:strVal val="hidden"/>
                                      </p:to>
                                    </p:set>
                                  </p:childTnLst>
                                </p:cTn>
                              </p:par>
                              <p:par>
                                <p:cTn id="93" presetID="10" presetClass="entr" presetSubtype="0" fill="hold" grpId="0" nodeType="withEffect">
                                  <p:stCondLst>
                                    <p:cond delay="2100"/>
                                  </p:stCondLst>
                                  <p:childTnLst>
                                    <p:set>
                                      <p:cBhvr>
                                        <p:cTn id="94" dur="1" fill="hold">
                                          <p:stCondLst>
                                            <p:cond delay="0"/>
                                          </p:stCondLst>
                                        </p:cTn>
                                        <p:tgtEl>
                                          <p:spTgt spid="10"/>
                                        </p:tgtEl>
                                        <p:attrNameLst>
                                          <p:attrName>style.visibility</p:attrName>
                                        </p:attrNameLst>
                                      </p:cBhvr>
                                      <p:to>
                                        <p:strVal val="visible"/>
                                      </p:to>
                                    </p:set>
                                    <p:animEffect transition="in" filter="fade">
                                      <p:cBhvr>
                                        <p:cTn id="95" dur="500"/>
                                        <p:tgtEl>
                                          <p:spTgt spid="10"/>
                                        </p:tgtEl>
                                      </p:cBhvr>
                                    </p:animEffect>
                                  </p:childTnLst>
                                </p:cTn>
                              </p:par>
                              <p:par>
                                <p:cTn id="96" presetID="6" presetClass="emph" presetSubtype="0" fill="hold" grpId="1" nodeType="withEffect">
                                  <p:stCondLst>
                                    <p:cond delay="2100"/>
                                  </p:stCondLst>
                                  <p:childTnLst>
                                    <p:animScale>
                                      <p:cBhvr>
                                        <p:cTn id="97" dur="500" fill="hold"/>
                                        <p:tgtEl>
                                          <p:spTgt spid="10"/>
                                        </p:tgtEl>
                                      </p:cBhvr>
                                      <p:by x="20000" y="20000"/>
                                    </p:animScale>
                                  </p:childTnLst>
                                </p:cTn>
                              </p:par>
                              <p:par>
                                <p:cTn id="98" presetID="6" presetClass="emph" presetSubtype="0" accel="25000" decel="75000" autoRev="1" fill="hold" grpId="2" nodeType="withEffect">
                                  <p:stCondLst>
                                    <p:cond delay="2600"/>
                                  </p:stCondLst>
                                  <p:childTnLst>
                                    <p:animScale>
                                      <p:cBhvr>
                                        <p:cTn id="99" dur="200" fill="hold"/>
                                        <p:tgtEl>
                                          <p:spTgt spid="10"/>
                                        </p:tgtEl>
                                      </p:cBhvr>
                                      <p:by x="95000" y="95000"/>
                                    </p:animScale>
                                  </p:childTnLst>
                                </p:cTn>
                              </p:par>
                              <p:par>
                                <p:cTn id="100" presetID="6" presetClass="emph" presetSubtype="0" accel="25000" decel="75000" autoRev="1" fill="hold" grpId="3" nodeType="withEffect">
                                  <p:stCondLst>
                                    <p:cond delay="2900"/>
                                  </p:stCondLst>
                                  <p:childTnLst>
                                    <p:animScale>
                                      <p:cBhvr>
                                        <p:cTn id="101" dur="200" fill="hold"/>
                                        <p:tgtEl>
                                          <p:spTgt spid="10"/>
                                        </p:tgtEl>
                                      </p:cBhvr>
                                      <p:by x="105000" y="105000"/>
                                    </p:animScale>
                                  </p:childTnLst>
                                </p:cTn>
                              </p:par>
                              <p:par>
                                <p:cTn id="102" presetID="22" presetClass="entr" presetSubtype="1" fill="hold" nodeType="withEffect">
                                  <p:stCondLst>
                                    <p:cond delay="2900"/>
                                  </p:stCondLst>
                                  <p:childTnLst>
                                    <p:set>
                                      <p:cBhvr>
                                        <p:cTn id="103" dur="1" fill="hold">
                                          <p:stCondLst>
                                            <p:cond delay="0"/>
                                          </p:stCondLst>
                                        </p:cTn>
                                        <p:tgtEl>
                                          <p:spTgt spid="11"/>
                                        </p:tgtEl>
                                        <p:attrNameLst>
                                          <p:attrName>style.visibility</p:attrName>
                                        </p:attrNameLst>
                                      </p:cBhvr>
                                      <p:to>
                                        <p:strVal val="visible"/>
                                      </p:to>
                                    </p:set>
                                    <p:animEffect transition="in" filter="wipe(up)">
                                      <p:cBhvr>
                                        <p:cTn id="104" dur="900"/>
                                        <p:tgtEl>
                                          <p:spTgt spid="11"/>
                                        </p:tgtEl>
                                      </p:cBhvr>
                                    </p:animEffect>
                                  </p:childTnLst>
                                </p:cTn>
                              </p:par>
                              <p:par>
                                <p:cTn id="105" presetID="22" presetClass="exit" presetSubtype="1" fill="hold" nodeType="withEffect">
                                  <p:stCondLst>
                                    <p:cond delay="3600"/>
                                  </p:stCondLst>
                                  <p:childTnLst>
                                    <p:animEffect transition="out" filter="wipe(up)">
                                      <p:cBhvr>
                                        <p:cTn id="106" dur="900"/>
                                        <p:tgtEl>
                                          <p:spTgt spid="11"/>
                                        </p:tgtEl>
                                      </p:cBhvr>
                                    </p:animEffect>
                                    <p:set>
                                      <p:cBhvr>
                                        <p:cTn id="107" dur="1" fill="hold">
                                          <p:stCondLst>
                                            <p:cond delay="899"/>
                                          </p:stCondLst>
                                        </p:cTn>
                                        <p:tgtEl>
                                          <p:spTgt spid="11"/>
                                        </p:tgtEl>
                                        <p:attrNameLst>
                                          <p:attrName>style.visibility</p:attrName>
                                        </p:attrNameLst>
                                      </p:cBhvr>
                                      <p:to>
                                        <p:strVal val="hidden"/>
                                      </p:to>
                                    </p:set>
                                  </p:childTnLst>
                                </p:cTn>
                              </p:par>
                              <p:par>
                                <p:cTn id="108" presetID="22" presetClass="entr" presetSubtype="1" fill="hold" nodeType="withEffect">
                                  <p:stCondLst>
                                    <p:cond delay="2900"/>
                                  </p:stCondLst>
                                  <p:childTnLst>
                                    <p:set>
                                      <p:cBhvr>
                                        <p:cTn id="109" dur="1" fill="hold">
                                          <p:stCondLst>
                                            <p:cond delay="0"/>
                                          </p:stCondLst>
                                        </p:cTn>
                                        <p:tgtEl>
                                          <p:spTgt spid="14"/>
                                        </p:tgtEl>
                                        <p:attrNameLst>
                                          <p:attrName>style.visibility</p:attrName>
                                        </p:attrNameLst>
                                      </p:cBhvr>
                                      <p:to>
                                        <p:strVal val="visible"/>
                                      </p:to>
                                    </p:set>
                                    <p:animEffect transition="in" filter="wipe(up)">
                                      <p:cBhvr>
                                        <p:cTn id="110" dur="900"/>
                                        <p:tgtEl>
                                          <p:spTgt spid="14"/>
                                        </p:tgtEl>
                                      </p:cBhvr>
                                    </p:animEffect>
                                  </p:childTnLst>
                                </p:cTn>
                              </p:par>
                              <p:par>
                                <p:cTn id="111" presetID="22" presetClass="exit" presetSubtype="1" fill="hold" nodeType="withEffect">
                                  <p:stCondLst>
                                    <p:cond delay="3600"/>
                                  </p:stCondLst>
                                  <p:childTnLst>
                                    <p:animEffect transition="out" filter="wipe(up)">
                                      <p:cBhvr>
                                        <p:cTn id="112" dur="900"/>
                                        <p:tgtEl>
                                          <p:spTgt spid="14"/>
                                        </p:tgtEl>
                                      </p:cBhvr>
                                    </p:animEffect>
                                    <p:set>
                                      <p:cBhvr>
                                        <p:cTn id="113" dur="1" fill="hold">
                                          <p:stCondLst>
                                            <p:cond delay="899"/>
                                          </p:stCondLst>
                                        </p:cTn>
                                        <p:tgtEl>
                                          <p:spTgt spid="14"/>
                                        </p:tgtEl>
                                        <p:attrNameLst>
                                          <p:attrName>style.visibility</p:attrName>
                                        </p:attrNameLst>
                                      </p:cBhvr>
                                      <p:to>
                                        <p:strVal val="hidden"/>
                                      </p:to>
                                    </p:set>
                                  </p:childTnLst>
                                </p:cTn>
                              </p:par>
                              <p:par>
                                <p:cTn id="114" presetID="22" presetClass="entr" presetSubtype="4" fill="hold" nodeType="withEffect">
                                  <p:stCondLst>
                                    <p:cond delay="3000"/>
                                  </p:stCondLst>
                                  <p:childTnLst>
                                    <p:set>
                                      <p:cBhvr>
                                        <p:cTn id="115" dur="1" fill="hold">
                                          <p:stCondLst>
                                            <p:cond delay="0"/>
                                          </p:stCondLst>
                                        </p:cTn>
                                        <p:tgtEl>
                                          <p:spTgt spid="12"/>
                                        </p:tgtEl>
                                        <p:attrNameLst>
                                          <p:attrName>style.visibility</p:attrName>
                                        </p:attrNameLst>
                                      </p:cBhvr>
                                      <p:to>
                                        <p:strVal val="visible"/>
                                      </p:to>
                                    </p:set>
                                    <p:animEffect transition="in" filter="wipe(down)">
                                      <p:cBhvr>
                                        <p:cTn id="116" dur="900"/>
                                        <p:tgtEl>
                                          <p:spTgt spid="12"/>
                                        </p:tgtEl>
                                      </p:cBhvr>
                                    </p:animEffect>
                                  </p:childTnLst>
                                </p:cTn>
                              </p:par>
                              <p:par>
                                <p:cTn id="117" presetID="22" presetClass="exit" presetSubtype="4" fill="hold" nodeType="withEffect">
                                  <p:stCondLst>
                                    <p:cond delay="3700"/>
                                  </p:stCondLst>
                                  <p:childTnLst>
                                    <p:animEffect transition="out" filter="wipe(down)">
                                      <p:cBhvr>
                                        <p:cTn id="118" dur="900"/>
                                        <p:tgtEl>
                                          <p:spTgt spid="12"/>
                                        </p:tgtEl>
                                      </p:cBhvr>
                                    </p:animEffect>
                                    <p:set>
                                      <p:cBhvr>
                                        <p:cTn id="119" dur="1" fill="hold">
                                          <p:stCondLst>
                                            <p:cond delay="899"/>
                                          </p:stCondLst>
                                        </p:cTn>
                                        <p:tgtEl>
                                          <p:spTgt spid="12"/>
                                        </p:tgtEl>
                                        <p:attrNameLst>
                                          <p:attrName>style.visibility</p:attrName>
                                        </p:attrNameLst>
                                      </p:cBhvr>
                                      <p:to>
                                        <p:strVal val="hidden"/>
                                      </p:to>
                                    </p:set>
                                  </p:childTnLst>
                                </p:cTn>
                              </p:par>
                              <p:par>
                                <p:cTn id="120" presetID="22" presetClass="entr" presetSubtype="4" fill="hold" nodeType="withEffect">
                                  <p:stCondLst>
                                    <p:cond delay="3000"/>
                                  </p:stCondLst>
                                  <p:childTnLst>
                                    <p:set>
                                      <p:cBhvr>
                                        <p:cTn id="121" dur="1" fill="hold">
                                          <p:stCondLst>
                                            <p:cond delay="0"/>
                                          </p:stCondLst>
                                        </p:cTn>
                                        <p:tgtEl>
                                          <p:spTgt spid="13"/>
                                        </p:tgtEl>
                                        <p:attrNameLst>
                                          <p:attrName>style.visibility</p:attrName>
                                        </p:attrNameLst>
                                      </p:cBhvr>
                                      <p:to>
                                        <p:strVal val="visible"/>
                                      </p:to>
                                    </p:set>
                                    <p:animEffect transition="in" filter="wipe(down)">
                                      <p:cBhvr>
                                        <p:cTn id="122" dur="900"/>
                                        <p:tgtEl>
                                          <p:spTgt spid="13"/>
                                        </p:tgtEl>
                                      </p:cBhvr>
                                    </p:animEffect>
                                  </p:childTnLst>
                                </p:cTn>
                              </p:par>
                              <p:par>
                                <p:cTn id="123" presetID="22" presetClass="exit" presetSubtype="4" fill="hold" nodeType="withEffect">
                                  <p:stCondLst>
                                    <p:cond delay="3700"/>
                                  </p:stCondLst>
                                  <p:childTnLst>
                                    <p:animEffect transition="out" filter="wipe(down)">
                                      <p:cBhvr>
                                        <p:cTn id="124" dur="900"/>
                                        <p:tgtEl>
                                          <p:spTgt spid="13"/>
                                        </p:tgtEl>
                                      </p:cBhvr>
                                    </p:animEffect>
                                    <p:set>
                                      <p:cBhvr>
                                        <p:cTn id="125" dur="1" fill="hold">
                                          <p:stCondLst>
                                            <p:cond delay="899"/>
                                          </p:stCondLst>
                                        </p:cTn>
                                        <p:tgtEl>
                                          <p:spTgt spid="13"/>
                                        </p:tgtEl>
                                        <p:attrNameLst>
                                          <p:attrName>style.visibility</p:attrName>
                                        </p:attrNameLst>
                                      </p:cBhvr>
                                      <p:to>
                                        <p:strVal val="hidden"/>
                                      </p:to>
                                    </p:set>
                                  </p:childTnLst>
                                </p:cTn>
                              </p:par>
                              <p:par>
                                <p:cTn id="126" presetID="10" presetClass="entr" presetSubtype="0" fill="hold" grpId="0" nodeType="withEffect">
                                  <p:stCondLst>
                                    <p:cond delay="2300"/>
                                  </p:stCondLst>
                                  <p:childTnLst>
                                    <p:set>
                                      <p:cBhvr>
                                        <p:cTn id="127" dur="1" fill="hold">
                                          <p:stCondLst>
                                            <p:cond delay="0"/>
                                          </p:stCondLst>
                                        </p:cTn>
                                        <p:tgtEl>
                                          <p:spTgt spid="4"/>
                                        </p:tgtEl>
                                        <p:attrNameLst>
                                          <p:attrName>style.visibility</p:attrName>
                                        </p:attrNameLst>
                                      </p:cBhvr>
                                      <p:to>
                                        <p:strVal val="visible"/>
                                      </p:to>
                                    </p:set>
                                    <p:animEffect transition="in" filter="fade">
                                      <p:cBhvr>
                                        <p:cTn id="128" dur="500"/>
                                        <p:tgtEl>
                                          <p:spTgt spid="4"/>
                                        </p:tgtEl>
                                      </p:cBhvr>
                                    </p:animEffect>
                                  </p:childTnLst>
                                </p:cTn>
                              </p:par>
                              <p:par>
                                <p:cTn id="129" presetID="6" presetClass="emph" presetSubtype="0" fill="hold" grpId="1" nodeType="withEffect">
                                  <p:stCondLst>
                                    <p:cond delay="2300"/>
                                  </p:stCondLst>
                                  <p:childTnLst>
                                    <p:animScale>
                                      <p:cBhvr>
                                        <p:cTn id="130" dur="500" fill="hold"/>
                                        <p:tgtEl>
                                          <p:spTgt spid="4"/>
                                        </p:tgtEl>
                                      </p:cBhvr>
                                      <p:by x="25000" y="25000"/>
                                    </p:animScale>
                                  </p:childTnLst>
                                </p:cTn>
                              </p:par>
                              <p:par>
                                <p:cTn id="131" presetID="6" presetClass="emph" presetSubtype="0" accel="25000" decel="75000" autoRev="1" fill="hold" grpId="2" nodeType="withEffect">
                                  <p:stCondLst>
                                    <p:cond delay="2800"/>
                                  </p:stCondLst>
                                  <p:childTnLst>
                                    <p:animScale>
                                      <p:cBhvr>
                                        <p:cTn id="132" dur="200" fill="hold"/>
                                        <p:tgtEl>
                                          <p:spTgt spid="4"/>
                                        </p:tgtEl>
                                      </p:cBhvr>
                                      <p:by x="95000" y="95000"/>
                                    </p:animScale>
                                  </p:childTnLst>
                                </p:cTn>
                              </p:par>
                              <p:par>
                                <p:cTn id="133" presetID="6" presetClass="emph" presetSubtype="0" accel="25000" decel="75000" autoRev="1" fill="hold" grpId="3" nodeType="withEffect">
                                  <p:stCondLst>
                                    <p:cond delay="3100"/>
                                  </p:stCondLst>
                                  <p:childTnLst>
                                    <p:animScale>
                                      <p:cBhvr>
                                        <p:cTn id="134" dur="200" fill="hold"/>
                                        <p:tgtEl>
                                          <p:spTgt spid="4"/>
                                        </p:tgtEl>
                                      </p:cBhvr>
                                      <p:by x="105000" y="105000"/>
                                    </p:animScale>
                                  </p:childTnLst>
                                </p:cTn>
                              </p:par>
                              <p:par>
                                <p:cTn id="135" presetID="10" presetClass="entr" presetSubtype="0" fill="hold" grpId="0" nodeType="withEffect">
                                  <p:stCondLst>
                                    <p:cond delay="2600"/>
                                  </p:stCondLst>
                                  <p:childTnLst>
                                    <p:set>
                                      <p:cBhvr>
                                        <p:cTn id="136" dur="1" fill="hold">
                                          <p:stCondLst>
                                            <p:cond delay="0"/>
                                          </p:stCondLst>
                                        </p:cTn>
                                        <p:tgtEl>
                                          <p:spTgt spid="3"/>
                                        </p:tgtEl>
                                        <p:attrNameLst>
                                          <p:attrName>style.visibility</p:attrName>
                                        </p:attrNameLst>
                                      </p:cBhvr>
                                      <p:to>
                                        <p:strVal val="visible"/>
                                      </p:to>
                                    </p:set>
                                    <p:animEffect transition="in" filter="fade">
                                      <p:cBhvr>
                                        <p:cTn id="137" dur="500"/>
                                        <p:tgtEl>
                                          <p:spTgt spid="3"/>
                                        </p:tgtEl>
                                      </p:cBhvr>
                                    </p:animEffect>
                                  </p:childTnLst>
                                </p:cTn>
                              </p:par>
                              <p:par>
                                <p:cTn id="138" presetID="6" presetClass="emph" presetSubtype="0" fill="hold" grpId="1" nodeType="withEffect">
                                  <p:stCondLst>
                                    <p:cond delay="2600"/>
                                  </p:stCondLst>
                                  <p:childTnLst>
                                    <p:animScale>
                                      <p:cBhvr>
                                        <p:cTn id="139" dur="500" fill="hold"/>
                                        <p:tgtEl>
                                          <p:spTgt spid="3"/>
                                        </p:tgtEl>
                                      </p:cBhvr>
                                      <p:by x="50000" y="50000"/>
                                    </p:animScale>
                                  </p:childTnLst>
                                </p:cTn>
                              </p:par>
                              <p:par>
                                <p:cTn id="140" presetID="6" presetClass="emph" presetSubtype="0" accel="25000" decel="75000" autoRev="1" fill="hold" grpId="2" nodeType="withEffect">
                                  <p:stCondLst>
                                    <p:cond delay="3100"/>
                                  </p:stCondLst>
                                  <p:childTnLst>
                                    <p:animScale>
                                      <p:cBhvr>
                                        <p:cTn id="141" dur="200" fill="hold"/>
                                        <p:tgtEl>
                                          <p:spTgt spid="3"/>
                                        </p:tgtEl>
                                      </p:cBhvr>
                                      <p:by x="95000" y="95000"/>
                                    </p:animScale>
                                  </p:childTnLst>
                                </p:cTn>
                              </p:par>
                              <p:par>
                                <p:cTn id="142" presetID="6" presetClass="emph" presetSubtype="0" accel="25000" decel="75000" autoRev="1" fill="hold" grpId="3" nodeType="withEffect">
                                  <p:stCondLst>
                                    <p:cond delay="3400"/>
                                  </p:stCondLst>
                                  <p:childTnLst>
                                    <p:animScale>
                                      <p:cBhvr>
                                        <p:cTn id="143" dur="200" fill="hold"/>
                                        <p:tgtEl>
                                          <p:spTgt spid="3"/>
                                        </p:tgtEl>
                                      </p:cBhvr>
                                      <p:by x="105000" y="105000"/>
                                    </p:animScale>
                                  </p:childTnLst>
                                </p:cTn>
                              </p:par>
                              <p:par>
                                <p:cTn id="144" presetID="10" presetClass="entr" presetSubtype="0" fill="hold" grpId="0" nodeType="withEffect">
                                  <p:stCondLst>
                                    <p:cond delay="2800"/>
                                  </p:stCondLst>
                                  <p:childTnLst>
                                    <p:set>
                                      <p:cBhvr>
                                        <p:cTn id="145" dur="1" fill="hold">
                                          <p:stCondLst>
                                            <p:cond delay="0"/>
                                          </p:stCondLst>
                                        </p:cTn>
                                        <p:tgtEl>
                                          <p:spTgt spid="2"/>
                                        </p:tgtEl>
                                        <p:attrNameLst>
                                          <p:attrName>style.visibility</p:attrName>
                                        </p:attrNameLst>
                                      </p:cBhvr>
                                      <p:to>
                                        <p:strVal val="visible"/>
                                      </p:to>
                                    </p:set>
                                    <p:animEffect transition="in" filter="fade">
                                      <p:cBhvr>
                                        <p:cTn id="146" dur="500"/>
                                        <p:tgtEl>
                                          <p:spTgt spid="2"/>
                                        </p:tgtEl>
                                      </p:cBhvr>
                                    </p:animEffect>
                                  </p:childTnLst>
                                </p:cTn>
                              </p:par>
                              <p:par>
                                <p:cTn id="147" presetID="6" presetClass="emph" presetSubtype="0" fill="hold" grpId="1" nodeType="withEffect">
                                  <p:stCondLst>
                                    <p:cond delay="2800"/>
                                  </p:stCondLst>
                                  <p:childTnLst>
                                    <p:animScale>
                                      <p:cBhvr>
                                        <p:cTn id="148" dur="500" fill="hold"/>
                                        <p:tgtEl>
                                          <p:spTgt spid="2"/>
                                        </p:tgtEl>
                                      </p:cBhvr>
                                      <p:by x="50000" y="50000"/>
                                    </p:animScale>
                                  </p:childTnLst>
                                </p:cTn>
                              </p:par>
                              <p:par>
                                <p:cTn id="149" presetID="22" presetClass="entr" presetSubtype="4" fill="hold" nodeType="withEffect">
                                  <p:stCondLst>
                                    <p:cond delay="2800"/>
                                  </p:stCondLst>
                                  <p:childTnLst>
                                    <p:set>
                                      <p:cBhvr>
                                        <p:cTn id="150" dur="1" fill="hold">
                                          <p:stCondLst>
                                            <p:cond delay="0"/>
                                          </p:stCondLst>
                                        </p:cTn>
                                        <p:tgtEl>
                                          <p:spTgt spid="17"/>
                                        </p:tgtEl>
                                        <p:attrNameLst>
                                          <p:attrName>style.visibility</p:attrName>
                                        </p:attrNameLst>
                                      </p:cBhvr>
                                      <p:to>
                                        <p:strVal val="visible"/>
                                      </p:to>
                                    </p:set>
                                    <p:animEffect transition="in" filter="wipe(down)">
                                      <p:cBhvr>
                                        <p:cTn id="151" dur="900"/>
                                        <p:tgtEl>
                                          <p:spTgt spid="17"/>
                                        </p:tgtEl>
                                      </p:cBhvr>
                                    </p:animEffect>
                                  </p:childTnLst>
                                </p:cTn>
                              </p:par>
                              <p:par>
                                <p:cTn id="152" presetID="22" presetClass="exit" presetSubtype="4" fill="hold" nodeType="withEffect">
                                  <p:stCondLst>
                                    <p:cond delay="3500"/>
                                  </p:stCondLst>
                                  <p:childTnLst>
                                    <p:animEffect transition="out" filter="wipe(down)">
                                      <p:cBhvr>
                                        <p:cTn id="153" dur="900"/>
                                        <p:tgtEl>
                                          <p:spTgt spid="17"/>
                                        </p:tgtEl>
                                      </p:cBhvr>
                                    </p:animEffect>
                                    <p:set>
                                      <p:cBhvr>
                                        <p:cTn id="154" dur="1" fill="hold">
                                          <p:stCondLst>
                                            <p:cond delay="899"/>
                                          </p:stCondLst>
                                        </p:cTn>
                                        <p:tgtEl>
                                          <p:spTgt spid="17"/>
                                        </p:tgtEl>
                                        <p:attrNameLst>
                                          <p:attrName>style.visibility</p:attrName>
                                        </p:attrNameLst>
                                      </p:cBhvr>
                                      <p:to>
                                        <p:strVal val="hidden"/>
                                      </p:to>
                                    </p:set>
                                  </p:childTnLst>
                                </p:cTn>
                              </p:par>
                              <p:par>
                                <p:cTn id="155" presetID="22" presetClass="entr" presetSubtype="1" fill="hold" nodeType="withEffect">
                                  <p:stCondLst>
                                    <p:cond delay="2700"/>
                                  </p:stCondLst>
                                  <p:childTnLst>
                                    <p:set>
                                      <p:cBhvr>
                                        <p:cTn id="156" dur="1" fill="hold">
                                          <p:stCondLst>
                                            <p:cond delay="0"/>
                                          </p:stCondLst>
                                        </p:cTn>
                                        <p:tgtEl>
                                          <p:spTgt spid="16"/>
                                        </p:tgtEl>
                                        <p:attrNameLst>
                                          <p:attrName>style.visibility</p:attrName>
                                        </p:attrNameLst>
                                      </p:cBhvr>
                                      <p:to>
                                        <p:strVal val="visible"/>
                                      </p:to>
                                    </p:set>
                                    <p:animEffect transition="in" filter="wipe(up)">
                                      <p:cBhvr>
                                        <p:cTn id="157" dur="900"/>
                                        <p:tgtEl>
                                          <p:spTgt spid="16"/>
                                        </p:tgtEl>
                                      </p:cBhvr>
                                    </p:animEffect>
                                  </p:childTnLst>
                                </p:cTn>
                              </p:par>
                              <p:par>
                                <p:cTn id="158" presetID="22" presetClass="exit" presetSubtype="1" fill="hold" nodeType="withEffect">
                                  <p:stCondLst>
                                    <p:cond delay="3400"/>
                                  </p:stCondLst>
                                  <p:childTnLst>
                                    <p:animEffect transition="out" filter="wipe(up)">
                                      <p:cBhvr>
                                        <p:cTn id="159" dur="900"/>
                                        <p:tgtEl>
                                          <p:spTgt spid="16"/>
                                        </p:tgtEl>
                                      </p:cBhvr>
                                    </p:animEffect>
                                    <p:set>
                                      <p:cBhvr>
                                        <p:cTn id="160" dur="1" fill="hold">
                                          <p:stCondLst>
                                            <p:cond delay="899"/>
                                          </p:stCondLst>
                                        </p:cTn>
                                        <p:tgtEl>
                                          <p:spTgt spid="16"/>
                                        </p:tgtEl>
                                        <p:attrNameLst>
                                          <p:attrName>style.visibility</p:attrName>
                                        </p:attrNameLst>
                                      </p:cBhvr>
                                      <p:to>
                                        <p:strVal val="hidden"/>
                                      </p:to>
                                    </p:set>
                                  </p:childTnLst>
                                </p:cTn>
                              </p:par>
                              <p:par>
                                <p:cTn id="161" presetID="22" presetClass="entr" presetSubtype="1" fill="hold" nodeType="withEffect">
                                  <p:stCondLst>
                                    <p:cond delay="2700"/>
                                  </p:stCondLst>
                                  <p:childTnLst>
                                    <p:set>
                                      <p:cBhvr>
                                        <p:cTn id="162" dur="1" fill="hold">
                                          <p:stCondLst>
                                            <p:cond delay="0"/>
                                          </p:stCondLst>
                                        </p:cTn>
                                        <p:tgtEl>
                                          <p:spTgt spid="18"/>
                                        </p:tgtEl>
                                        <p:attrNameLst>
                                          <p:attrName>style.visibility</p:attrName>
                                        </p:attrNameLst>
                                      </p:cBhvr>
                                      <p:to>
                                        <p:strVal val="visible"/>
                                      </p:to>
                                    </p:set>
                                    <p:animEffect transition="in" filter="wipe(up)">
                                      <p:cBhvr>
                                        <p:cTn id="163" dur="900"/>
                                        <p:tgtEl>
                                          <p:spTgt spid="18"/>
                                        </p:tgtEl>
                                      </p:cBhvr>
                                    </p:animEffect>
                                  </p:childTnLst>
                                </p:cTn>
                              </p:par>
                              <p:par>
                                <p:cTn id="164" presetID="22" presetClass="exit" presetSubtype="1" fill="hold" nodeType="withEffect">
                                  <p:stCondLst>
                                    <p:cond delay="3400"/>
                                  </p:stCondLst>
                                  <p:childTnLst>
                                    <p:animEffect transition="out" filter="wipe(up)">
                                      <p:cBhvr>
                                        <p:cTn id="165" dur="900"/>
                                        <p:tgtEl>
                                          <p:spTgt spid="18"/>
                                        </p:tgtEl>
                                      </p:cBhvr>
                                    </p:animEffect>
                                    <p:set>
                                      <p:cBhvr>
                                        <p:cTn id="166" dur="1" fill="hold">
                                          <p:stCondLst>
                                            <p:cond delay="899"/>
                                          </p:stCondLst>
                                        </p:cTn>
                                        <p:tgtEl>
                                          <p:spTgt spid="18"/>
                                        </p:tgtEl>
                                        <p:attrNameLst>
                                          <p:attrName>style.visibility</p:attrName>
                                        </p:attrNameLst>
                                      </p:cBhvr>
                                      <p:to>
                                        <p:strVal val="hidden"/>
                                      </p:to>
                                    </p:set>
                                  </p:childTnLst>
                                </p:cTn>
                              </p:par>
                              <p:par>
                                <p:cTn id="167" presetID="22" presetClass="entr" presetSubtype="1" fill="hold" nodeType="withEffect">
                                  <p:stCondLst>
                                    <p:cond delay="2700"/>
                                  </p:stCondLst>
                                  <p:childTnLst>
                                    <p:set>
                                      <p:cBhvr>
                                        <p:cTn id="168" dur="1" fill="hold">
                                          <p:stCondLst>
                                            <p:cond delay="0"/>
                                          </p:stCondLst>
                                        </p:cTn>
                                        <p:tgtEl>
                                          <p:spTgt spid="15"/>
                                        </p:tgtEl>
                                        <p:attrNameLst>
                                          <p:attrName>style.visibility</p:attrName>
                                        </p:attrNameLst>
                                      </p:cBhvr>
                                      <p:to>
                                        <p:strVal val="visible"/>
                                      </p:to>
                                    </p:set>
                                    <p:animEffect transition="in" filter="wipe(up)">
                                      <p:cBhvr>
                                        <p:cTn id="169" dur="900"/>
                                        <p:tgtEl>
                                          <p:spTgt spid="15"/>
                                        </p:tgtEl>
                                      </p:cBhvr>
                                    </p:animEffect>
                                  </p:childTnLst>
                                </p:cTn>
                              </p:par>
                              <p:par>
                                <p:cTn id="170" presetID="22" presetClass="exit" presetSubtype="1" fill="hold" nodeType="withEffect">
                                  <p:stCondLst>
                                    <p:cond delay="3400"/>
                                  </p:stCondLst>
                                  <p:childTnLst>
                                    <p:animEffect transition="out" filter="wipe(up)">
                                      <p:cBhvr>
                                        <p:cTn id="171" dur="900"/>
                                        <p:tgtEl>
                                          <p:spTgt spid="15"/>
                                        </p:tgtEl>
                                      </p:cBhvr>
                                    </p:animEffect>
                                    <p:set>
                                      <p:cBhvr>
                                        <p:cTn id="172" dur="1" fill="hold">
                                          <p:stCondLst>
                                            <p:cond delay="899"/>
                                          </p:stCondLst>
                                        </p:cTn>
                                        <p:tgtEl>
                                          <p:spTgt spid="15"/>
                                        </p:tgtEl>
                                        <p:attrNameLst>
                                          <p:attrName>style.visibility</p:attrName>
                                        </p:attrNameLst>
                                      </p:cBhvr>
                                      <p:to>
                                        <p:strVal val="hidden"/>
                                      </p:to>
                                    </p:set>
                                  </p:childTnLst>
                                </p:cTn>
                              </p:par>
                              <p:par>
                                <p:cTn id="173" presetID="6" presetClass="emph" presetSubtype="0" accel="25000" decel="75000" autoRev="1" fill="hold" grpId="2" nodeType="withEffect">
                                  <p:stCondLst>
                                    <p:cond delay="3300"/>
                                  </p:stCondLst>
                                  <p:childTnLst>
                                    <p:animScale>
                                      <p:cBhvr>
                                        <p:cTn id="174" dur="200" fill="hold"/>
                                        <p:tgtEl>
                                          <p:spTgt spid="2"/>
                                        </p:tgtEl>
                                      </p:cBhvr>
                                      <p:by x="95000" y="95000"/>
                                    </p:animScale>
                                  </p:childTnLst>
                                </p:cTn>
                              </p:par>
                              <p:par>
                                <p:cTn id="175" presetID="6" presetClass="emph" presetSubtype="0" accel="25000" decel="75000" autoRev="1" fill="hold" grpId="3" nodeType="withEffect">
                                  <p:stCondLst>
                                    <p:cond delay="3600"/>
                                  </p:stCondLst>
                                  <p:childTnLst>
                                    <p:animScale>
                                      <p:cBhvr>
                                        <p:cTn id="176" dur="200" fill="hold"/>
                                        <p:tgtEl>
                                          <p:spTgt spid="2"/>
                                        </p:tgtEl>
                                      </p:cBhvr>
                                      <p:by x="105000" y="105000"/>
                                    </p:animScale>
                                  </p:childTnLst>
                                </p:cTn>
                              </p:par>
                            </p:childTnLst>
                          </p:cTn>
                        </p:par>
                        <p:par>
                          <p:cTn id="177" fill="hold">
                            <p:stCondLst>
                              <p:cond delay="500"/>
                            </p:stCondLst>
                            <p:childTnLst>
                              <p:par>
                                <p:cTn id="178" presetID="6" presetClass="emph" presetSubtype="0" accel="41000" decel="59000" fill="hold" grpId="4" nodeType="afterEffect">
                                  <p:stCondLst>
                                    <p:cond delay="1600"/>
                                  </p:stCondLst>
                                  <p:childTnLst>
                                    <p:animScale>
                                      <p:cBhvr>
                                        <p:cTn id="179" dur="1000" fill="hold"/>
                                        <p:tgtEl>
                                          <p:spTgt spid="10"/>
                                        </p:tgtEl>
                                      </p:cBhvr>
                                      <p:by x="400000" y="400000"/>
                                    </p:animScale>
                                  </p:childTnLst>
                                </p:cTn>
                              </p:par>
                              <p:par>
                                <p:cTn id="180" presetID="10" presetClass="exit" presetSubtype="0" fill="hold" grpId="5" nodeType="withEffect">
                                  <p:stCondLst>
                                    <p:cond delay="1600"/>
                                  </p:stCondLst>
                                  <p:childTnLst>
                                    <p:animEffect transition="out" filter="fade">
                                      <p:cBhvr>
                                        <p:cTn id="181" dur="1000"/>
                                        <p:tgtEl>
                                          <p:spTgt spid="10"/>
                                        </p:tgtEl>
                                      </p:cBhvr>
                                    </p:animEffect>
                                    <p:set>
                                      <p:cBhvr>
                                        <p:cTn id="182" dur="1" fill="hold">
                                          <p:stCondLst>
                                            <p:cond delay="999"/>
                                          </p:stCondLst>
                                        </p:cTn>
                                        <p:tgtEl>
                                          <p:spTgt spid="10"/>
                                        </p:tgtEl>
                                        <p:attrNameLst>
                                          <p:attrName>style.visibility</p:attrName>
                                        </p:attrNameLst>
                                      </p:cBhvr>
                                      <p:to>
                                        <p:strVal val="hidden"/>
                                      </p:to>
                                    </p:set>
                                  </p:childTnLst>
                                </p:cTn>
                              </p:par>
                              <p:par>
                                <p:cTn id="183" presetID="6" presetClass="emph" presetSubtype="0" accel="41000" decel="59000" fill="hold" grpId="4" nodeType="withEffect">
                                  <p:stCondLst>
                                    <p:cond delay="1200"/>
                                  </p:stCondLst>
                                  <p:childTnLst>
                                    <p:animScale>
                                      <p:cBhvr>
                                        <p:cTn id="184" dur="1000" fill="hold"/>
                                        <p:tgtEl>
                                          <p:spTgt spid="4"/>
                                        </p:tgtEl>
                                      </p:cBhvr>
                                      <p:by x="400000" y="400000"/>
                                    </p:animScale>
                                  </p:childTnLst>
                                </p:cTn>
                              </p:par>
                              <p:par>
                                <p:cTn id="185" presetID="10" presetClass="exit" presetSubtype="0" fill="hold" grpId="5" nodeType="withEffect">
                                  <p:stCondLst>
                                    <p:cond delay="1200"/>
                                  </p:stCondLst>
                                  <p:childTnLst>
                                    <p:animEffect transition="out" filter="fade">
                                      <p:cBhvr>
                                        <p:cTn id="186" dur="1000"/>
                                        <p:tgtEl>
                                          <p:spTgt spid="4"/>
                                        </p:tgtEl>
                                      </p:cBhvr>
                                    </p:animEffect>
                                    <p:set>
                                      <p:cBhvr>
                                        <p:cTn id="187" dur="1" fill="hold">
                                          <p:stCondLst>
                                            <p:cond delay="999"/>
                                          </p:stCondLst>
                                        </p:cTn>
                                        <p:tgtEl>
                                          <p:spTgt spid="4"/>
                                        </p:tgtEl>
                                        <p:attrNameLst>
                                          <p:attrName>style.visibility</p:attrName>
                                        </p:attrNameLst>
                                      </p:cBhvr>
                                      <p:to>
                                        <p:strVal val="hidden"/>
                                      </p:to>
                                    </p:set>
                                  </p:childTnLst>
                                </p:cTn>
                              </p:par>
                              <p:par>
                                <p:cTn id="188" presetID="6" presetClass="emph" presetSubtype="0" accel="41000" decel="59000" fill="hold" grpId="4" nodeType="withEffect">
                                  <p:stCondLst>
                                    <p:cond delay="800"/>
                                  </p:stCondLst>
                                  <p:childTnLst>
                                    <p:animScale>
                                      <p:cBhvr>
                                        <p:cTn id="189" dur="1000" fill="hold"/>
                                        <p:tgtEl>
                                          <p:spTgt spid="3"/>
                                        </p:tgtEl>
                                      </p:cBhvr>
                                      <p:by x="400000" y="400000"/>
                                    </p:animScale>
                                  </p:childTnLst>
                                </p:cTn>
                              </p:par>
                              <p:par>
                                <p:cTn id="190" presetID="10" presetClass="exit" presetSubtype="0" fill="hold" grpId="5" nodeType="withEffect">
                                  <p:stCondLst>
                                    <p:cond delay="800"/>
                                  </p:stCondLst>
                                  <p:childTnLst>
                                    <p:animEffect transition="out" filter="fade">
                                      <p:cBhvr>
                                        <p:cTn id="191" dur="1000"/>
                                        <p:tgtEl>
                                          <p:spTgt spid="3"/>
                                        </p:tgtEl>
                                      </p:cBhvr>
                                    </p:animEffect>
                                    <p:set>
                                      <p:cBhvr>
                                        <p:cTn id="192" dur="1" fill="hold">
                                          <p:stCondLst>
                                            <p:cond delay="999"/>
                                          </p:stCondLst>
                                        </p:cTn>
                                        <p:tgtEl>
                                          <p:spTgt spid="3"/>
                                        </p:tgtEl>
                                        <p:attrNameLst>
                                          <p:attrName>style.visibility</p:attrName>
                                        </p:attrNameLst>
                                      </p:cBhvr>
                                      <p:to>
                                        <p:strVal val="hidden"/>
                                      </p:to>
                                    </p:set>
                                  </p:childTnLst>
                                </p:cTn>
                              </p:par>
                              <p:par>
                                <p:cTn id="193" presetID="6" presetClass="emph" presetSubtype="0" accel="41000" decel="59000" fill="hold" grpId="4" nodeType="withEffect">
                                  <p:stCondLst>
                                    <p:cond delay="400"/>
                                  </p:stCondLst>
                                  <p:childTnLst>
                                    <p:animScale>
                                      <p:cBhvr>
                                        <p:cTn id="194" dur="1000" fill="hold"/>
                                        <p:tgtEl>
                                          <p:spTgt spid="2"/>
                                        </p:tgtEl>
                                      </p:cBhvr>
                                      <p:by x="400000" y="400000"/>
                                    </p:animScale>
                                  </p:childTnLst>
                                </p:cTn>
                              </p:par>
                              <p:par>
                                <p:cTn id="195" presetID="10" presetClass="exit" presetSubtype="0" fill="hold" grpId="5" nodeType="withEffect">
                                  <p:stCondLst>
                                    <p:cond delay="400"/>
                                  </p:stCondLst>
                                  <p:childTnLst>
                                    <p:animEffect transition="out" filter="fade">
                                      <p:cBhvr>
                                        <p:cTn id="196" dur="1000"/>
                                        <p:tgtEl>
                                          <p:spTgt spid="2"/>
                                        </p:tgtEl>
                                      </p:cBhvr>
                                    </p:animEffect>
                                    <p:set>
                                      <p:cBhvr>
                                        <p:cTn id="197" dur="1" fill="hold">
                                          <p:stCondLst>
                                            <p:cond delay="999"/>
                                          </p:stCondLst>
                                        </p:cTn>
                                        <p:tgtEl>
                                          <p:spTgt spid="2"/>
                                        </p:tgtEl>
                                        <p:attrNameLst>
                                          <p:attrName>style.visibility</p:attrName>
                                        </p:attrNameLst>
                                      </p:cBhvr>
                                      <p:to>
                                        <p:strVal val="hidden"/>
                                      </p:to>
                                    </p:set>
                                  </p:childTnLst>
                                </p:cTn>
                              </p:par>
                              <p:par>
                                <p:cTn id="198" presetID="6" presetClass="emph" presetSubtype="0" accel="30000" decel="70000" fill="hold" grpId="3" nodeType="withEffect">
                                  <p:stCondLst>
                                    <p:cond delay="0"/>
                                  </p:stCondLst>
                                  <p:childTnLst>
                                    <p:animScale>
                                      <p:cBhvr>
                                        <p:cTn id="199" dur="700" fill="hold"/>
                                        <p:tgtEl>
                                          <p:spTgt spid="19"/>
                                        </p:tgtEl>
                                      </p:cBhvr>
                                      <p:by x="2500000" y="2500000"/>
                                    </p:animScale>
                                  </p:childTnLst>
                                </p:cTn>
                              </p:par>
                              <p:par>
                                <p:cTn id="200" presetID="8" presetClass="emph" presetSubtype="0" fill="hold" grpId="4" nodeType="withEffect">
                                  <p:stCondLst>
                                    <p:cond delay="0"/>
                                  </p:stCondLst>
                                  <p:childTnLst>
                                    <p:animRot by="2700000">
                                      <p:cBhvr>
                                        <p:cTn id="201" dur="700" fill="hold"/>
                                        <p:tgtEl>
                                          <p:spTgt spid="19"/>
                                        </p:tgtEl>
                                        <p:attrNameLst>
                                          <p:attrName>r</p:attrName>
                                        </p:attrNameLst>
                                      </p:cBhvr>
                                    </p:animRot>
                                  </p:childTnLst>
                                </p:cTn>
                              </p:par>
                              <p:par>
                                <p:cTn id="202" presetID="6" presetClass="emph" presetSubtype="0" accel="30000" decel="70000" fill="hold" grpId="3" nodeType="withEffect">
                                  <p:stCondLst>
                                    <p:cond delay="100"/>
                                  </p:stCondLst>
                                  <p:childTnLst>
                                    <p:animScale>
                                      <p:cBhvr>
                                        <p:cTn id="203" dur="700" fill="hold"/>
                                        <p:tgtEl>
                                          <p:spTgt spid="20"/>
                                        </p:tgtEl>
                                      </p:cBhvr>
                                      <p:by x="2500000" y="2500000"/>
                                    </p:animScale>
                                  </p:childTnLst>
                                </p:cTn>
                              </p:par>
                              <p:par>
                                <p:cTn id="204" presetID="8" presetClass="emph" presetSubtype="0" fill="hold" grpId="4" nodeType="withEffect">
                                  <p:stCondLst>
                                    <p:cond delay="100"/>
                                  </p:stCondLst>
                                  <p:childTnLst>
                                    <p:animRot by="2700000">
                                      <p:cBhvr>
                                        <p:cTn id="205" dur="700" fill="hold"/>
                                        <p:tgtEl>
                                          <p:spTgt spid="20"/>
                                        </p:tgtEl>
                                        <p:attrNameLst>
                                          <p:attrName>r</p:attrName>
                                        </p:attrNameLst>
                                      </p:cBhvr>
                                    </p:animRot>
                                  </p:childTnLst>
                                </p:cTn>
                              </p:par>
                              <p:par>
                                <p:cTn id="206" presetID="6" presetClass="emph" presetSubtype="0" accel="30000" decel="70000" fill="hold" grpId="3" nodeType="withEffect">
                                  <p:stCondLst>
                                    <p:cond delay="200"/>
                                  </p:stCondLst>
                                  <p:childTnLst>
                                    <p:animScale>
                                      <p:cBhvr>
                                        <p:cTn id="207" dur="700" fill="hold"/>
                                        <p:tgtEl>
                                          <p:spTgt spid="21"/>
                                        </p:tgtEl>
                                      </p:cBhvr>
                                      <p:by x="2500000" y="2500000"/>
                                    </p:animScale>
                                  </p:childTnLst>
                                </p:cTn>
                              </p:par>
                              <p:par>
                                <p:cTn id="208" presetID="8" presetClass="emph" presetSubtype="0" fill="hold" grpId="4" nodeType="withEffect">
                                  <p:stCondLst>
                                    <p:cond delay="200"/>
                                  </p:stCondLst>
                                  <p:childTnLst>
                                    <p:animRot by="2700000">
                                      <p:cBhvr>
                                        <p:cTn id="209" dur="700" fill="hold"/>
                                        <p:tgtEl>
                                          <p:spTgt spid="21"/>
                                        </p:tgtEl>
                                        <p:attrNameLst>
                                          <p:attrName>r</p:attrName>
                                        </p:attrNameLst>
                                      </p:cBhvr>
                                    </p:animRot>
                                  </p:childTnLst>
                                </p:cTn>
                              </p:par>
                              <p:par>
                                <p:cTn id="210" presetID="53" presetClass="entr" presetSubtype="528" fill="hold" nodeType="withEffect">
                                  <p:stCondLst>
                                    <p:cond delay="200"/>
                                  </p:stCondLst>
                                  <p:childTnLst>
                                    <p:set>
                                      <p:cBhvr>
                                        <p:cTn id="211" dur="1" fill="hold">
                                          <p:stCondLst>
                                            <p:cond delay="0"/>
                                          </p:stCondLst>
                                        </p:cTn>
                                        <p:tgtEl>
                                          <p:spTgt spid="26"/>
                                        </p:tgtEl>
                                        <p:attrNameLst>
                                          <p:attrName>style.visibility</p:attrName>
                                        </p:attrNameLst>
                                      </p:cBhvr>
                                      <p:to>
                                        <p:strVal val="visible"/>
                                      </p:to>
                                    </p:set>
                                    <p:anim calcmode="lin" valueType="num">
                                      <p:cBhvr>
                                        <p:cTn id="212" dur="500" fill="hold"/>
                                        <p:tgtEl>
                                          <p:spTgt spid="26"/>
                                        </p:tgtEl>
                                        <p:attrNameLst>
                                          <p:attrName>ppt_w</p:attrName>
                                        </p:attrNameLst>
                                      </p:cBhvr>
                                      <p:tavLst>
                                        <p:tav tm="0">
                                          <p:val>
                                            <p:fltVal val="0"/>
                                          </p:val>
                                        </p:tav>
                                        <p:tav tm="100000">
                                          <p:val>
                                            <p:strVal val="#ppt_w"/>
                                          </p:val>
                                        </p:tav>
                                      </p:tavLst>
                                    </p:anim>
                                    <p:anim calcmode="lin" valueType="num">
                                      <p:cBhvr>
                                        <p:cTn id="213" dur="500" fill="hold"/>
                                        <p:tgtEl>
                                          <p:spTgt spid="26"/>
                                        </p:tgtEl>
                                        <p:attrNameLst>
                                          <p:attrName>ppt_h</p:attrName>
                                        </p:attrNameLst>
                                      </p:cBhvr>
                                      <p:tavLst>
                                        <p:tav tm="0">
                                          <p:val>
                                            <p:fltVal val="0"/>
                                          </p:val>
                                        </p:tav>
                                        <p:tav tm="100000">
                                          <p:val>
                                            <p:strVal val="#ppt_h"/>
                                          </p:val>
                                        </p:tav>
                                      </p:tavLst>
                                    </p:anim>
                                    <p:animEffect transition="in" filter="fade">
                                      <p:cBhvr>
                                        <p:cTn id="214" dur="500"/>
                                        <p:tgtEl>
                                          <p:spTgt spid="26"/>
                                        </p:tgtEl>
                                      </p:cBhvr>
                                    </p:animEffect>
                                    <p:anim calcmode="lin" valueType="num">
                                      <p:cBhvr>
                                        <p:cTn id="215" dur="500" fill="hold"/>
                                        <p:tgtEl>
                                          <p:spTgt spid="26"/>
                                        </p:tgtEl>
                                        <p:attrNameLst>
                                          <p:attrName>ppt_x</p:attrName>
                                        </p:attrNameLst>
                                      </p:cBhvr>
                                      <p:tavLst>
                                        <p:tav tm="0">
                                          <p:val>
                                            <p:fltVal val="0.5"/>
                                          </p:val>
                                        </p:tav>
                                        <p:tav tm="100000">
                                          <p:val>
                                            <p:strVal val="#ppt_x"/>
                                          </p:val>
                                        </p:tav>
                                      </p:tavLst>
                                    </p:anim>
                                    <p:anim calcmode="lin" valueType="num">
                                      <p:cBhvr>
                                        <p:cTn id="216" dur="500" fill="hold"/>
                                        <p:tgtEl>
                                          <p:spTgt spid="26"/>
                                        </p:tgtEl>
                                        <p:attrNameLst>
                                          <p:attrName>ppt_y</p:attrName>
                                        </p:attrNameLst>
                                      </p:cBhvr>
                                      <p:tavLst>
                                        <p:tav tm="0">
                                          <p:val>
                                            <p:fltVal val="0.5"/>
                                          </p:val>
                                        </p:tav>
                                        <p:tav tm="100000">
                                          <p:val>
                                            <p:strVal val="#ppt_y"/>
                                          </p:val>
                                        </p:tav>
                                      </p:tavLst>
                                    </p:anim>
                                  </p:childTnLst>
                                </p:cTn>
                              </p:par>
                              <p:par>
                                <p:cTn id="217" presetID="53" presetClass="entr" presetSubtype="528" fill="hold" nodeType="withEffect">
                                  <p:stCondLst>
                                    <p:cond delay="300"/>
                                  </p:stCondLst>
                                  <p:childTnLst>
                                    <p:set>
                                      <p:cBhvr>
                                        <p:cTn id="218" dur="1" fill="hold">
                                          <p:stCondLst>
                                            <p:cond delay="0"/>
                                          </p:stCondLst>
                                        </p:cTn>
                                        <p:tgtEl>
                                          <p:spTgt spid="27"/>
                                        </p:tgtEl>
                                        <p:attrNameLst>
                                          <p:attrName>style.visibility</p:attrName>
                                        </p:attrNameLst>
                                      </p:cBhvr>
                                      <p:to>
                                        <p:strVal val="visible"/>
                                      </p:to>
                                    </p:set>
                                    <p:anim calcmode="lin" valueType="num">
                                      <p:cBhvr>
                                        <p:cTn id="219" dur="500" fill="hold"/>
                                        <p:tgtEl>
                                          <p:spTgt spid="27"/>
                                        </p:tgtEl>
                                        <p:attrNameLst>
                                          <p:attrName>ppt_w</p:attrName>
                                        </p:attrNameLst>
                                      </p:cBhvr>
                                      <p:tavLst>
                                        <p:tav tm="0">
                                          <p:val>
                                            <p:fltVal val="0"/>
                                          </p:val>
                                        </p:tav>
                                        <p:tav tm="100000">
                                          <p:val>
                                            <p:strVal val="#ppt_w"/>
                                          </p:val>
                                        </p:tav>
                                      </p:tavLst>
                                    </p:anim>
                                    <p:anim calcmode="lin" valueType="num">
                                      <p:cBhvr>
                                        <p:cTn id="220" dur="500" fill="hold"/>
                                        <p:tgtEl>
                                          <p:spTgt spid="27"/>
                                        </p:tgtEl>
                                        <p:attrNameLst>
                                          <p:attrName>ppt_h</p:attrName>
                                        </p:attrNameLst>
                                      </p:cBhvr>
                                      <p:tavLst>
                                        <p:tav tm="0">
                                          <p:val>
                                            <p:fltVal val="0"/>
                                          </p:val>
                                        </p:tav>
                                        <p:tav tm="100000">
                                          <p:val>
                                            <p:strVal val="#ppt_h"/>
                                          </p:val>
                                        </p:tav>
                                      </p:tavLst>
                                    </p:anim>
                                    <p:animEffect transition="in" filter="fade">
                                      <p:cBhvr>
                                        <p:cTn id="221" dur="500"/>
                                        <p:tgtEl>
                                          <p:spTgt spid="27"/>
                                        </p:tgtEl>
                                      </p:cBhvr>
                                    </p:animEffect>
                                    <p:anim calcmode="lin" valueType="num">
                                      <p:cBhvr>
                                        <p:cTn id="222" dur="500" fill="hold"/>
                                        <p:tgtEl>
                                          <p:spTgt spid="27"/>
                                        </p:tgtEl>
                                        <p:attrNameLst>
                                          <p:attrName>ppt_x</p:attrName>
                                        </p:attrNameLst>
                                      </p:cBhvr>
                                      <p:tavLst>
                                        <p:tav tm="0">
                                          <p:val>
                                            <p:fltVal val="0.5"/>
                                          </p:val>
                                        </p:tav>
                                        <p:tav tm="100000">
                                          <p:val>
                                            <p:strVal val="#ppt_x"/>
                                          </p:val>
                                        </p:tav>
                                      </p:tavLst>
                                    </p:anim>
                                    <p:anim calcmode="lin" valueType="num">
                                      <p:cBhvr>
                                        <p:cTn id="223" dur="500" fill="hold"/>
                                        <p:tgtEl>
                                          <p:spTgt spid="27"/>
                                        </p:tgtEl>
                                        <p:attrNameLst>
                                          <p:attrName>ppt_y</p:attrName>
                                        </p:attrNameLst>
                                      </p:cBhvr>
                                      <p:tavLst>
                                        <p:tav tm="0">
                                          <p:val>
                                            <p:fltVal val="0.5"/>
                                          </p:val>
                                        </p:tav>
                                        <p:tav tm="100000">
                                          <p:val>
                                            <p:strVal val="#ppt_y"/>
                                          </p:val>
                                        </p:tav>
                                      </p:tavLst>
                                    </p:anim>
                                  </p:childTnLst>
                                </p:cTn>
                              </p:par>
                              <p:par>
                                <p:cTn id="224" presetID="53" presetClass="entr" presetSubtype="528" fill="hold" nodeType="withEffect">
                                  <p:stCondLst>
                                    <p:cond delay="300"/>
                                  </p:stCondLst>
                                  <p:childTnLst>
                                    <p:set>
                                      <p:cBhvr>
                                        <p:cTn id="225" dur="1" fill="hold">
                                          <p:stCondLst>
                                            <p:cond delay="0"/>
                                          </p:stCondLst>
                                        </p:cTn>
                                        <p:tgtEl>
                                          <p:spTgt spid="28"/>
                                        </p:tgtEl>
                                        <p:attrNameLst>
                                          <p:attrName>style.visibility</p:attrName>
                                        </p:attrNameLst>
                                      </p:cBhvr>
                                      <p:to>
                                        <p:strVal val="visible"/>
                                      </p:to>
                                    </p:set>
                                    <p:anim calcmode="lin" valueType="num">
                                      <p:cBhvr>
                                        <p:cTn id="226" dur="500" fill="hold"/>
                                        <p:tgtEl>
                                          <p:spTgt spid="28"/>
                                        </p:tgtEl>
                                        <p:attrNameLst>
                                          <p:attrName>ppt_w</p:attrName>
                                        </p:attrNameLst>
                                      </p:cBhvr>
                                      <p:tavLst>
                                        <p:tav tm="0">
                                          <p:val>
                                            <p:fltVal val="0"/>
                                          </p:val>
                                        </p:tav>
                                        <p:tav tm="100000">
                                          <p:val>
                                            <p:strVal val="#ppt_w"/>
                                          </p:val>
                                        </p:tav>
                                      </p:tavLst>
                                    </p:anim>
                                    <p:anim calcmode="lin" valueType="num">
                                      <p:cBhvr>
                                        <p:cTn id="227" dur="500" fill="hold"/>
                                        <p:tgtEl>
                                          <p:spTgt spid="28"/>
                                        </p:tgtEl>
                                        <p:attrNameLst>
                                          <p:attrName>ppt_h</p:attrName>
                                        </p:attrNameLst>
                                      </p:cBhvr>
                                      <p:tavLst>
                                        <p:tav tm="0">
                                          <p:val>
                                            <p:fltVal val="0"/>
                                          </p:val>
                                        </p:tav>
                                        <p:tav tm="100000">
                                          <p:val>
                                            <p:strVal val="#ppt_h"/>
                                          </p:val>
                                        </p:tav>
                                      </p:tavLst>
                                    </p:anim>
                                    <p:animEffect transition="in" filter="fade">
                                      <p:cBhvr>
                                        <p:cTn id="228" dur="500"/>
                                        <p:tgtEl>
                                          <p:spTgt spid="28"/>
                                        </p:tgtEl>
                                      </p:cBhvr>
                                    </p:animEffect>
                                    <p:anim calcmode="lin" valueType="num">
                                      <p:cBhvr>
                                        <p:cTn id="229" dur="500" fill="hold"/>
                                        <p:tgtEl>
                                          <p:spTgt spid="28"/>
                                        </p:tgtEl>
                                        <p:attrNameLst>
                                          <p:attrName>ppt_x</p:attrName>
                                        </p:attrNameLst>
                                      </p:cBhvr>
                                      <p:tavLst>
                                        <p:tav tm="0">
                                          <p:val>
                                            <p:fltVal val="0.5"/>
                                          </p:val>
                                        </p:tav>
                                        <p:tav tm="100000">
                                          <p:val>
                                            <p:strVal val="#ppt_x"/>
                                          </p:val>
                                        </p:tav>
                                      </p:tavLst>
                                    </p:anim>
                                    <p:anim calcmode="lin" valueType="num">
                                      <p:cBhvr>
                                        <p:cTn id="230" dur="500" fill="hold"/>
                                        <p:tgtEl>
                                          <p:spTgt spid="28"/>
                                        </p:tgtEl>
                                        <p:attrNameLst>
                                          <p:attrName>ppt_y</p:attrName>
                                        </p:attrNameLst>
                                      </p:cBhvr>
                                      <p:tavLst>
                                        <p:tav tm="0">
                                          <p:val>
                                            <p:fltVal val="0.5"/>
                                          </p:val>
                                        </p:tav>
                                        <p:tav tm="100000">
                                          <p:val>
                                            <p:strVal val="#ppt_y"/>
                                          </p:val>
                                        </p:tav>
                                      </p:tavLst>
                                    </p:anim>
                                  </p:childTnLst>
                                </p:cTn>
                              </p:par>
                              <p:par>
                                <p:cTn id="231" presetID="53" presetClass="entr" presetSubtype="528" fill="hold" nodeType="withEffect">
                                  <p:stCondLst>
                                    <p:cond delay="200"/>
                                  </p:stCondLst>
                                  <p:childTnLst>
                                    <p:set>
                                      <p:cBhvr>
                                        <p:cTn id="232" dur="1" fill="hold">
                                          <p:stCondLst>
                                            <p:cond delay="0"/>
                                          </p:stCondLst>
                                        </p:cTn>
                                        <p:tgtEl>
                                          <p:spTgt spid="29"/>
                                        </p:tgtEl>
                                        <p:attrNameLst>
                                          <p:attrName>style.visibility</p:attrName>
                                        </p:attrNameLst>
                                      </p:cBhvr>
                                      <p:to>
                                        <p:strVal val="visible"/>
                                      </p:to>
                                    </p:set>
                                    <p:anim calcmode="lin" valueType="num">
                                      <p:cBhvr>
                                        <p:cTn id="233" dur="500" fill="hold"/>
                                        <p:tgtEl>
                                          <p:spTgt spid="29"/>
                                        </p:tgtEl>
                                        <p:attrNameLst>
                                          <p:attrName>ppt_w</p:attrName>
                                        </p:attrNameLst>
                                      </p:cBhvr>
                                      <p:tavLst>
                                        <p:tav tm="0">
                                          <p:val>
                                            <p:fltVal val="0"/>
                                          </p:val>
                                        </p:tav>
                                        <p:tav tm="100000">
                                          <p:val>
                                            <p:strVal val="#ppt_w"/>
                                          </p:val>
                                        </p:tav>
                                      </p:tavLst>
                                    </p:anim>
                                    <p:anim calcmode="lin" valueType="num">
                                      <p:cBhvr>
                                        <p:cTn id="234" dur="500" fill="hold"/>
                                        <p:tgtEl>
                                          <p:spTgt spid="29"/>
                                        </p:tgtEl>
                                        <p:attrNameLst>
                                          <p:attrName>ppt_h</p:attrName>
                                        </p:attrNameLst>
                                      </p:cBhvr>
                                      <p:tavLst>
                                        <p:tav tm="0">
                                          <p:val>
                                            <p:fltVal val="0"/>
                                          </p:val>
                                        </p:tav>
                                        <p:tav tm="100000">
                                          <p:val>
                                            <p:strVal val="#ppt_h"/>
                                          </p:val>
                                        </p:tav>
                                      </p:tavLst>
                                    </p:anim>
                                    <p:animEffect transition="in" filter="fade">
                                      <p:cBhvr>
                                        <p:cTn id="235" dur="500"/>
                                        <p:tgtEl>
                                          <p:spTgt spid="29"/>
                                        </p:tgtEl>
                                      </p:cBhvr>
                                    </p:animEffect>
                                    <p:anim calcmode="lin" valueType="num">
                                      <p:cBhvr>
                                        <p:cTn id="236" dur="500" fill="hold"/>
                                        <p:tgtEl>
                                          <p:spTgt spid="29"/>
                                        </p:tgtEl>
                                        <p:attrNameLst>
                                          <p:attrName>ppt_x</p:attrName>
                                        </p:attrNameLst>
                                      </p:cBhvr>
                                      <p:tavLst>
                                        <p:tav tm="0">
                                          <p:val>
                                            <p:fltVal val="0.5"/>
                                          </p:val>
                                        </p:tav>
                                        <p:tav tm="100000">
                                          <p:val>
                                            <p:strVal val="#ppt_x"/>
                                          </p:val>
                                        </p:tav>
                                      </p:tavLst>
                                    </p:anim>
                                    <p:anim calcmode="lin" valueType="num">
                                      <p:cBhvr>
                                        <p:cTn id="237" dur="500" fill="hold"/>
                                        <p:tgtEl>
                                          <p:spTgt spid="29"/>
                                        </p:tgtEl>
                                        <p:attrNameLst>
                                          <p:attrName>ppt_y</p:attrName>
                                        </p:attrNameLst>
                                      </p:cBhvr>
                                      <p:tavLst>
                                        <p:tav tm="0">
                                          <p:val>
                                            <p:fltVal val="0.5"/>
                                          </p:val>
                                        </p:tav>
                                        <p:tav tm="100000">
                                          <p:val>
                                            <p:strVal val="#ppt_y"/>
                                          </p:val>
                                        </p:tav>
                                      </p:tavLst>
                                    </p:anim>
                                  </p:childTnLst>
                                </p:cTn>
                              </p:par>
                              <p:par>
                                <p:cTn id="238" presetID="53" presetClass="entr" presetSubtype="528" fill="hold" nodeType="withEffect">
                                  <p:stCondLst>
                                    <p:cond delay="200"/>
                                  </p:stCondLst>
                                  <p:childTnLst>
                                    <p:set>
                                      <p:cBhvr>
                                        <p:cTn id="239" dur="1" fill="hold">
                                          <p:stCondLst>
                                            <p:cond delay="0"/>
                                          </p:stCondLst>
                                        </p:cTn>
                                        <p:tgtEl>
                                          <p:spTgt spid="30"/>
                                        </p:tgtEl>
                                        <p:attrNameLst>
                                          <p:attrName>style.visibility</p:attrName>
                                        </p:attrNameLst>
                                      </p:cBhvr>
                                      <p:to>
                                        <p:strVal val="visible"/>
                                      </p:to>
                                    </p:set>
                                    <p:anim calcmode="lin" valueType="num">
                                      <p:cBhvr>
                                        <p:cTn id="240" dur="500" fill="hold"/>
                                        <p:tgtEl>
                                          <p:spTgt spid="30"/>
                                        </p:tgtEl>
                                        <p:attrNameLst>
                                          <p:attrName>ppt_w</p:attrName>
                                        </p:attrNameLst>
                                      </p:cBhvr>
                                      <p:tavLst>
                                        <p:tav tm="0">
                                          <p:val>
                                            <p:fltVal val="0"/>
                                          </p:val>
                                        </p:tav>
                                        <p:tav tm="100000">
                                          <p:val>
                                            <p:strVal val="#ppt_w"/>
                                          </p:val>
                                        </p:tav>
                                      </p:tavLst>
                                    </p:anim>
                                    <p:anim calcmode="lin" valueType="num">
                                      <p:cBhvr>
                                        <p:cTn id="241" dur="500" fill="hold"/>
                                        <p:tgtEl>
                                          <p:spTgt spid="30"/>
                                        </p:tgtEl>
                                        <p:attrNameLst>
                                          <p:attrName>ppt_h</p:attrName>
                                        </p:attrNameLst>
                                      </p:cBhvr>
                                      <p:tavLst>
                                        <p:tav tm="0">
                                          <p:val>
                                            <p:fltVal val="0"/>
                                          </p:val>
                                        </p:tav>
                                        <p:tav tm="100000">
                                          <p:val>
                                            <p:strVal val="#ppt_h"/>
                                          </p:val>
                                        </p:tav>
                                      </p:tavLst>
                                    </p:anim>
                                    <p:animEffect transition="in" filter="fade">
                                      <p:cBhvr>
                                        <p:cTn id="242" dur="500"/>
                                        <p:tgtEl>
                                          <p:spTgt spid="30"/>
                                        </p:tgtEl>
                                      </p:cBhvr>
                                    </p:animEffect>
                                    <p:anim calcmode="lin" valueType="num">
                                      <p:cBhvr>
                                        <p:cTn id="243" dur="500" fill="hold"/>
                                        <p:tgtEl>
                                          <p:spTgt spid="30"/>
                                        </p:tgtEl>
                                        <p:attrNameLst>
                                          <p:attrName>ppt_x</p:attrName>
                                        </p:attrNameLst>
                                      </p:cBhvr>
                                      <p:tavLst>
                                        <p:tav tm="0">
                                          <p:val>
                                            <p:fltVal val="0.5"/>
                                          </p:val>
                                        </p:tav>
                                        <p:tav tm="100000">
                                          <p:val>
                                            <p:strVal val="#ppt_x"/>
                                          </p:val>
                                        </p:tav>
                                      </p:tavLst>
                                    </p:anim>
                                    <p:anim calcmode="lin" valueType="num">
                                      <p:cBhvr>
                                        <p:cTn id="244" dur="500" fill="hold"/>
                                        <p:tgtEl>
                                          <p:spTgt spid="30"/>
                                        </p:tgtEl>
                                        <p:attrNameLst>
                                          <p:attrName>ppt_y</p:attrName>
                                        </p:attrNameLst>
                                      </p:cBhvr>
                                      <p:tavLst>
                                        <p:tav tm="0">
                                          <p:val>
                                            <p:fltVal val="0.5"/>
                                          </p:val>
                                        </p:tav>
                                        <p:tav tm="100000">
                                          <p:val>
                                            <p:strVal val="#ppt_y"/>
                                          </p:val>
                                        </p:tav>
                                      </p:tavLst>
                                    </p:anim>
                                  </p:childTnLst>
                                </p:cTn>
                              </p:par>
                              <p:par>
                                <p:cTn id="245" presetID="53" presetClass="entr" presetSubtype="528" fill="hold" nodeType="withEffect">
                                  <p:stCondLst>
                                    <p:cond delay="400"/>
                                  </p:stCondLst>
                                  <p:childTnLst>
                                    <p:set>
                                      <p:cBhvr>
                                        <p:cTn id="246" dur="1" fill="hold">
                                          <p:stCondLst>
                                            <p:cond delay="0"/>
                                          </p:stCondLst>
                                        </p:cTn>
                                        <p:tgtEl>
                                          <p:spTgt spid="31"/>
                                        </p:tgtEl>
                                        <p:attrNameLst>
                                          <p:attrName>style.visibility</p:attrName>
                                        </p:attrNameLst>
                                      </p:cBhvr>
                                      <p:to>
                                        <p:strVal val="visible"/>
                                      </p:to>
                                    </p:set>
                                    <p:anim calcmode="lin" valueType="num">
                                      <p:cBhvr>
                                        <p:cTn id="247" dur="500" fill="hold"/>
                                        <p:tgtEl>
                                          <p:spTgt spid="31"/>
                                        </p:tgtEl>
                                        <p:attrNameLst>
                                          <p:attrName>ppt_w</p:attrName>
                                        </p:attrNameLst>
                                      </p:cBhvr>
                                      <p:tavLst>
                                        <p:tav tm="0">
                                          <p:val>
                                            <p:fltVal val="0"/>
                                          </p:val>
                                        </p:tav>
                                        <p:tav tm="100000">
                                          <p:val>
                                            <p:strVal val="#ppt_w"/>
                                          </p:val>
                                        </p:tav>
                                      </p:tavLst>
                                    </p:anim>
                                    <p:anim calcmode="lin" valueType="num">
                                      <p:cBhvr>
                                        <p:cTn id="248" dur="500" fill="hold"/>
                                        <p:tgtEl>
                                          <p:spTgt spid="31"/>
                                        </p:tgtEl>
                                        <p:attrNameLst>
                                          <p:attrName>ppt_h</p:attrName>
                                        </p:attrNameLst>
                                      </p:cBhvr>
                                      <p:tavLst>
                                        <p:tav tm="0">
                                          <p:val>
                                            <p:fltVal val="0"/>
                                          </p:val>
                                        </p:tav>
                                        <p:tav tm="100000">
                                          <p:val>
                                            <p:strVal val="#ppt_h"/>
                                          </p:val>
                                        </p:tav>
                                      </p:tavLst>
                                    </p:anim>
                                    <p:animEffect transition="in" filter="fade">
                                      <p:cBhvr>
                                        <p:cTn id="249" dur="500"/>
                                        <p:tgtEl>
                                          <p:spTgt spid="31"/>
                                        </p:tgtEl>
                                      </p:cBhvr>
                                    </p:animEffect>
                                    <p:anim calcmode="lin" valueType="num">
                                      <p:cBhvr>
                                        <p:cTn id="250" dur="500" fill="hold"/>
                                        <p:tgtEl>
                                          <p:spTgt spid="31"/>
                                        </p:tgtEl>
                                        <p:attrNameLst>
                                          <p:attrName>ppt_x</p:attrName>
                                        </p:attrNameLst>
                                      </p:cBhvr>
                                      <p:tavLst>
                                        <p:tav tm="0">
                                          <p:val>
                                            <p:fltVal val="0.5"/>
                                          </p:val>
                                        </p:tav>
                                        <p:tav tm="100000">
                                          <p:val>
                                            <p:strVal val="#ppt_x"/>
                                          </p:val>
                                        </p:tav>
                                      </p:tavLst>
                                    </p:anim>
                                    <p:anim calcmode="lin" valueType="num">
                                      <p:cBhvr>
                                        <p:cTn id="251" dur="500" fill="hold"/>
                                        <p:tgtEl>
                                          <p:spTgt spid="31"/>
                                        </p:tgtEl>
                                        <p:attrNameLst>
                                          <p:attrName>ppt_y</p:attrName>
                                        </p:attrNameLst>
                                      </p:cBhvr>
                                      <p:tavLst>
                                        <p:tav tm="0">
                                          <p:val>
                                            <p:fltVal val="0.5"/>
                                          </p:val>
                                        </p:tav>
                                        <p:tav tm="100000">
                                          <p:val>
                                            <p:strVal val="#ppt_y"/>
                                          </p:val>
                                        </p:tav>
                                      </p:tavLst>
                                    </p:anim>
                                  </p:childTnLst>
                                </p:cTn>
                              </p:par>
                              <p:par>
                                <p:cTn id="252" presetID="53" presetClass="entr" presetSubtype="528" fill="hold" nodeType="withEffect">
                                  <p:stCondLst>
                                    <p:cond delay="300"/>
                                  </p:stCondLst>
                                  <p:childTnLst>
                                    <p:set>
                                      <p:cBhvr>
                                        <p:cTn id="253" dur="1" fill="hold">
                                          <p:stCondLst>
                                            <p:cond delay="0"/>
                                          </p:stCondLst>
                                        </p:cTn>
                                        <p:tgtEl>
                                          <p:spTgt spid="32"/>
                                        </p:tgtEl>
                                        <p:attrNameLst>
                                          <p:attrName>style.visibility</p:attrName>
                                        </p:attrNameLst>
                                      </p:cBhvr>
                                      <p:to>
                                        <p:strVal val="visible"/>
                                      </p:to>
                                    </p:set>
                                    <p:anim calcmode="lin" valueType="num">
                                      <p:cBhvr>
                                        <p:cTn id="254" dur="500" fill="hold"/>
                                        <p:tgtEl>
                                          <p:spTgt spid="32"/>
                                        </p:tgtEl>
                                        <p:attrNameLst>
                                          <p:attrName>ppt_w</p:attrName>
                                        </p:attrNameLst>
                                      </p:cBhvr>
                                      <p:tavLst>
                                        <p:tav tm="0">
                                          <p:val>
                                            <p:fltVal val="0"/>
                                          </p:val>
                                        </p:tav>
                                        <p:tav tm="100000">
                                          <p:val>
                                            <p:strVal val="#ppt_w"/>
                                          </p:val>
                                        </p:tav>
                                      </p:tavLst>
                                    </p:anim>
                                    <p:anim calcmode="lin" valueType="num">
                                      <p:cBhvr>
                                        <p:cTn id="255" dur="500" fill="hold"/>
                                        <p:tgtEl>
                                          <p:spTgt spid="32"/>
                                        </p:tgtEl>
                                        <p:attrNameLst>
                                          <p:attrName>ppt_h</p:attrName>
                                        </p:attrNameLst>
                                      </p:cBhvr>
                                      <p:tavLst>
                                        <p:tav tm="0">
                                          <p:val>
                                            <p:fltVal val="0"/>
                                          </p:val>
                                        </p:tav>
                                        <p:tav tm="100000">
                                          <p:val>
                                            <p:strVal val="#ppt_h"/>
                                          </p:val>
                                        </p:tav>
                                      </p:tavLst>
                                    </p:anim>
                                    <p:animEffect transition="in" filter="fade">
                                      <p:cBhvr>
                                        <p:cTn id="256" dur="500"/>
                                        <p:tgtEl>
                                          <p:spTgt spid="32"/>
                                        </p:tgtEl>
                                      </p:cBhvr>
                                    </p:animEffect>
                                    <p:anim calcmode="lin" valueType="num">
                                      <p:cBhvr>
                                        <p:cTn id="257" dur="500" fill="hold"/>
                                        <p:tgtEl>
                                          <p:spTgt spid="32"/>
                                        </p:tgtEl>
                                        <p:attrNameLst>
                                          <p:attrName>ppt_x</p:attrName>
                                        </p:attrNameLst>
                                      </p:cBhvr>
                                      <p:tavLst>
                                        <p:tav tm="0">
                                          <p:val>
                                            <p:fltVal val="0.5"/>
                                          </p:val>
                                        </p:tav>
                                        <p:tav tm="100000">
                                          <p:val>
                                            <p:strVal val="#ppt_x"/>
                                          </p:val>
                                        </p:tav>
                                      </p:tavLst>
                                    </p:anim>
                                    <p:anim calcmode="lin" valueType="num">
                                      <p:cBhvr>
                                        <p:cTn id="258" dur="500" fill="hold"/>
                                        <p:tgtEl>
                                          <p:spTgt spid="32"/>
                                        </p:tgtEl>
                                        <p:attrNameLst>
                                          <p:attrName>ppt_y</p:attrName>
                                        </p:attrNameLst>
                                      </p:cBhvr>
                                      <p:tavLst>
                                        <p:tav tm="0">
                                          <p:val>
                                            <p:fltVal val="0.5"/>
                                          </p:val>
                                        </p:tav>
                                        <p:tav tm="100000">
                                          <p:val>
                                            <p:strVal val="#ppt_y"/>
                                          </p:val>
                                        </p:tav>
                                      </p:tavLst>
                                    </p:anim>
                                  </p:childTnLst>
                                </p:cTn>
                              </p:par>
                              <p:par>
                                <p:cTn id="259" presetID="53" presetClass="entr" presetSubtype="528" fill="hold" nodeType="withEffect">
                                  <p:stCondLst>
                                    <p:cond delay="300"/>
                                  </p:stCondLst>
                                  <p:childTnLst>
                                    <p:set>
                                      <p:cBhvr>
                                        <p:cTn id="260" dur="1" fill="hold">
                                          <p:stCondLst>
                                            <p:cond delay="0"/>
                                          </p:stCondLst>
                                        </p:cTn>
                                        <p:tgtEl>
                                          <p:spTgt spid="33"/>
                                        </p:tgtEl>
                                        <p:attrNameLst>
                                          <p:attrName>style.visibility</p:attrName>
                                        </p:attrNameLst>
                                      </p:cBhvr>
                                      <p:to>
                                        <p:strVal val="visible"/>
                                      </p:to>
                                    </p:set>
                                    <p:anim calcmode="lin" valueType="num">
                                      <p:cBhvr>
                                        <p:cTn id="261" dur="500" fill="hold"/>
                                        <p:tgtEl>
                                          <p:spTgt spid="33"/>
                                        </p:tgtEl>
                                        <p:attrNameLst>
                                          <p:attrName>ppt_w</p:attrName>
                                        </p:attrNameLst>
                                      </p:cBhvr>
                                      <p:tavLst>
                                        <p:tav tm="0">
                                          <p:val>
                                            <p:fltVal val="0"/>
                                          </p:val>
                                        </p:tav>
                                        <p:tav tm="100000">
                                          <p:val>
                                            <p:strVal val="#ppt_w"/>
                                          </p:val>
                                        </p:tav>
                                      </p:tavLst>
                                    </p:anim>
                                    <p:anim calcmode="lin" valueType="num">
                                      <p:cBhvr>
                                        <p:cTn id="262" dur="500" fill="hold"/>
                                        <p:tgtEl>
                                          <p:spTgt spid="33"/>
                                        </p:tgtEl>
                                        <p:attrNameLst>
                                          <p:attrName>ppt_h</p:attrName>
                                        </p:attrNameLst>
                                      </p:cBhvr>
                                      <p:tavLst>
                                        <p:tav tm="0">
                                          <p:val>
                                            <p:fltVal val="0"/>
                                          </p:val>
                                        </p:tav>
                                        <p:tav tm="100000">
                                          <p:val>
                                            <p:strVal val="#ppt_h"/>
                                          </p:val>
                                        </p:tav>
                                      </p:tavLst>
                                    </p:anim>
                                    <p:animEffect transition="in" filter="fade">
                                      <p:cBhvr>
                                        <p:cTn id="263" dur="500"/>
                                        <p:tgtEl>
                                          <p:spTgt spid="33"/>
                                        </p:tgtEl>
                                      </p:cBhvr>
                                    </p:animEffect>
                                    <p:anim calcmode="lin" valueType="num">
                                      <p:cBhvr>
                                        <p:cTn id="264" dur="500" fill="hold"/>
                                        <p:tgtEl>
                                          <p:spTgt spid="33"/>
                                        </p:tgtEl>
                                        <p:attrNameLst>
                                          <p:attrName>ppt_x</p:attrName>
                                        </p:attrNameLst>
                                      </p:cBhvr>
                                      <p:tavLst>
                                        <p:tav tm="0">
                                          <p:val>
                                            <p:fltVal val="0.5"/>
                                          </p:val>
                                        </p:tav>
                                        <p:tav tm="100000">
                                          <p:val>
                                            <p:strVal val="#ppt_x"/>
                                          </p:val>
                                        </p:tav>
                                      </p:tavLst>
                                    </p:anim>
                                    <p:anim calcmode="lin" valueType="num">
                                      <p:cBhvr>
                                        <p:cTn id="265" dur="500" fill="hold"/>
                                        <p:tgtEl>
                                          <p:spTgt spid="33"/>
                                        </p:tgtEl>
                                        <p:attrNameLst>
                                          <p:attrName>ppt_y</p:attrName>
                                        </p:attrNameLst>
                                      </p:cBhvr>
                                      <p:tavLst>
                                        <p:tav tm="0">
                                          <p:val>
                                            <p:fltVal val="0.5"/>
                                          </p:val>
                                        </p:tav>
                                        <p:tav tm="100000">
                                          <p:val>
                                            <p:strVal val="#ppt_y"/>
                                          </p:val>
                                        </p:tav>
                                      </p:tavLst>
                                    </p:anim>
                                  </p:childTnLst>
                                </p:cTn>
                              </p:par>
                              <p:par>
                                <p:cTn id="266" presetID="53" presetClass="entr" presetSubtype="528" fill="hold" nodeType="withEffect">
                                  <p:stCondLst>
                                    <p:cond delay="300"/>
                                  </p:stCondLst>
                                  <p:childTnLst>
                                    <p:set>
                                      <p:cBhvr>
                                        <p:cTn id="267" dur="1" fill="hold">
                                          <p:stCondLst>
                                            <p:cond delay="0"/>
                                          </p:stCondLst>
                                        </p:cTn>
                                        <p:tgtEl>
                                          <p:spTgt spid="34"/>
                                        </p:tgtEl>
                                        <p:attrNameLst>
                                          <p:attrName>style.visibility</p:attrName>
                                        </p:attrNameLst>
                                      </p:cBhvr>
                                      <p:to>
                                        <p:strVal val="visible"/>
                                      </p:to>
                                    </p:set>
                                    <p:anim calcmode="lin" valueType="num">
                                      <p:cBhvr>
                                        <p:cTn id="268" dur="500" fill="hold"/>
                                        <p:tgtEl>
                                          <p:spTgt spid="34"/>
                                        </p:tgtEl>
                                        <p:attrNameLst>
                                          <p:attrName>ppt_w</p:attrName>
                                        </p:attrNameLst>
                                      </p:cBhvr>
                                      <p:tavLst>
                                        <p:tav tm="0">
                                          <p:val>
                                            <p:fltVal val="0"/>
                                          </p:val>
                                        </p:tav>
                                        <p:tav tm="100000">
                                          <p:val>
                                            <p:strVal val="#ppt_w"/>
                                          </p:val>
                                        </p:tav>
                                      </p:tavLst>
                                    </p:anim>
                                    <p:anim calcmode="lin" valueType="num">
                                      <p:cBhvr>
                                        <p:cTn id="269" dur="500" fill="hold"/>
                                        <p:tgtEl>
                                          <p:spTgt spid="34"/>
                                        </p:tgtEl>
                                        <p:attrNameLst>
                                          <p:attrName>ppt_h</p:attrName>
                                        </p:attrNameLst>
                                      </p:cBhvr>
                                      <p:tavLst>
                                        <p:tav tm="0">
                                          <p:val>
                                            <p:fltVal val="0"/>
                                          </p:val>
                                        </p:tav>
                                        <p:tav tm="100000">
                                          <p:val>
                                            <p:strVal val="#ppt_h"/>
                                          </p:val>
                                        </p:tav>
                                      </p:tavLst>
                                    </p:anim>
                                    <p:animEffect transition="in" filter="fade">
                                      <p:cBhvr>
                                        <p:cTn id="270" dur="500"/>
                                        <p:tgtEl>
                                          <p:spTgt spid="34"/>
                                        </p:tgtEl>
                                      </p:cBhvr>
                                    </p:animEffect>
                                    <p:anim calcmode="lin" valueType="num">
                                      <p:cBhvr>
                                        <p:cTn id="271" dur="500" fill="hold"/>
                                        <p:tgtEl>
                                          <p:spTgt spid="34"/>
                                        </p:tgtEl>
                                        <p:attrNameLst>
                                          <p:attrName>ppt_x</p:attrName>
                                        </p:attrNameLst>
                                      </p:cBhvr>
                                      <p:tavLst>
                                        <p:tav tm="0">
                                          <p:val>
                                            <p:fltVal val="0.5"/>
                                          </p:val>
                                        </p:tav>
                                        <p:tav tm="100000">
                                          <p:val>
                                            <p:strVal val="#ppt_x"/>
                                          </p:val>
                                        </p:tav>
                                      </p:tavLst>
                                    </p:anim>
                                    <p:anim calcmode="lin" valueType="num">
                                      <p:cBhvr>
                                        <p:cTn id="272" dur="500" fill="hold"/>
                                        <p:tgtEl>
                                          <p:spTgt spid="34"/>
                                        </p:tgtEl>
                                        <p:attrNameLst>
                                          <p:attrName>ppt_y</p:attrName>
                                        </p:attrNameLst>
                                      </p:cBhvr>
                                      <p:tavLst>
                                        <p:tav tm="0">
                                          <p:val>
                                            <p:fltVal val="0.5"/>
                                          </p:val>
                                        </p:tav>
                                        <p:tav tm="100000">
                                          <p:val>
                                            <p:strVal val="#ppt_y"/>
                                          </p:val>
                                        </p:tav>
                                      </p:tavLst>
                                    </p:anim>
                                  </p:childTnLst>
                                </p:cTn>
                              </p:par>
                              <p:par>
                                <p:cTn id="273" presetID="53" presetClass="entr" presetSubtype="528" fill="hold" nodeType="withEffect">
                                  <p:stCondLst>
                                    <p:cond delay="200"/>
                                  </p:stCondLst>
                                  <p:childTnLst>
                                    <p:set>
                                      <p:cBhvr>
                                        <p:cTn id="274" dur="1" fill="hold">
                                          <p:stCondLst>
                                            <p:cond delay="0"/>
                                          </p:stCondLst>
                                        </p:cTn>
                                        <p:tgtEl>
                                          <p:spTgt spid="35"/>
                                        </p:tgtEl>
                                        <p:attrNameLst>
                                          <p:attrName>style.visibility</p:attrName>
                                        </p:attrNameLst>
                                      </p:cBhvr>
                                      <p:to>
                                        <p:strVal val="visible"/>
                                      </p:to>
                                    </p:set>
                                    <p:anim calcmode="lin" valueType="num">
                                      <p:cBhvr>
                                        <p:cTn id="275" dur="500" fill="hold"/>
                                        <p:tgtEl>
                                          <p:spTgt spid="35"/>
                                        </p:tgtEl>
                                        <p:attrNameLst>
                                          <p:attrName>ppt_w</p:attrName>
                                        </p:attrNameLst>
                                      </p:cBhvr>
                                      <p:tavLst>
                                        <p:tav tm="0">
                                          <p:val>
                                            <p:fltVal val="0"/>
                                          </p:val>
                                        </p:tav>
                                        <p:tav tm="100000">
                                          <p:val>
                                            <p:strVal val="#ppt_w"/>
                                          </p:val>
                                        </p:tav>
                                      </p:tavLst>
                                    </p:anim>
                                    <p:anim calcmode="lin" valueType="num">
                                      <p:cBhvr>
                                        <p:cTn id="276" dur="500" fill="hold"/>
                                        <p:tgtEl>
                                          <p:spTgt spid="35"/>
                                        </p:tgtEl>
                                        <p:attrNameLst>
                                          <p:attrName>ppt_h</p:attrName>
                                        </p:attrNameLst>
                                      </p:cBhvr>
                                      <p:tavLst>
                                        <p:tav tm="0">
                                          <p:val>
                                            <p:fltVal val="0"/>
                                          </p:val>
                                        </p:tav>
                                        <p:tav tm="100000">
                                          <p:val>
                                            <p:strVal val="#ppt_h"/>
                                          </p:val>
                                        </p:tav>
                                      </p:tavLst>
                                    </p:anim>
                                    <p:animEffect transition="in" filter="fade">
                                      <p:cBhvr>
                                        <p:cTn id="277" dur="500"/>
                                        <p:tgtEl>
                                          <p:spTgt spid="35"/>
                                        </p:tgtEl>
                                      </p:cBhvr>
                                    </p:animEffect>
                                    <p:anim calcmode="lin" valueType="num">
                                      <p:cBhvr>
                                        <p:cTn id="278" dur="500" fill="hold"/>
                                        <p:tgtEl>
                                          <p:spTgt spid="35"/>
                                        </p:tgtEl>
                                        <p:attrNameLst>
                                          <p:attrName>ppt_x</p:attrName>
                                        </p:attrNameLst>
                                      </p:cBhvr>
                                      <p:tavLst>
                                        <p:tav tm="0">
                                          <p:val>
                                            <p:fltVal val="0.5"/>
                                          </p:val>
                                        </p:tav>
                                        <p:tav tm="100000">
                                          <p:val>
                                            <p:strVal val="#ppt_x"/>
                                          </p:val>
                                        </p:tav>
                                      </p:tavLst>
                                    </p:anim>
                                    <p:anim calcmode="lin" valueType="num">
                                      <p:cBhvr>
                                        <p:cTn id="279" dur="500" fill="hold"/>
                                        <p:tgtEl>
                                          <p:spTgt spid="35"/>
                                        </p:tgtEl>
                                        <p:attrNameLst>
                                          <p:attrName>ppt_y</p:attrName>
                                        </p:attrNameLst>
                                      </p:cBhvr>
                                      <p:tavLst>
                                        <p:tav tm="0">
                                          <p:val>
                                            <p:fltVal val="0.5"/>
                                          </p:val>
                                        </p:tav>
                                        <p:tav tm="100000">
                                          <p:val>
                                            <p:strVal val="#ppt_y"/>
                                          </p:val>
                                        </p:tav>
                                      </p:tavLst>
                                    </p:anim>
                                  </p:childTnLst>
                                </p:cTn>
                              </p:par>
                              <p:par>
                                <p:cTn id="280" presetID="53" presetClass="entr" presetSubtype="528" fill="hold" nodeType="withEffect">
                                  <p:stCondLst>
                                    <p:cond delay="200"/>
                                  </p:stCondLst>
                                  <p:childTnLst>
                                    <p:set>
                                      <p:cBhvr>
                                        <p:cTn id="281" dur="1" fill="hold">
                                          <p:stCondLst>
                                            <p:cond delay="0"/>
                                          </p:stCondLst>
                                        </p:cTn>
                                        <p:tgtEl>
                                          <p:spTgt spid="36"/>
                                        </p:tgtEl>
                                        <p:attrNameLst>
                                          <p:attrName>style.visibility</p:attrName>
                                        </p:attrNameLst>
                                      </p:cBhvr>
                                      <p:to>
                                        <p:strVal val="visible"/>
                                      </p:to>
                                    </p:set>
                                    <p:anim calcmode="lin" valueType="num">
                                      <p:cBhvr>
                                        <p:cTn id="282" dur="500" fill="hold"/>
                                        <p:tgtEl>
                                          <p:spTgt spid="36"/>
                                        </p:tgtEl>
                                        <p:attrNameLst>
                                          <p:attrName>ppt_w</p:attrName>
                                        </p:attrNameLst>
                                      </p:cBhvr>
                                      <p:tavLst>
                                        <p:tav tm="0">
                                          <p:val>
                                            <p:fltVal val="0"/>
                                          </p:val>
                                        </p:tav>
                                        <p:tav tm="100000">
                                          <p:val>
                                            <p:strVal val="#ppt_w"/>
                                          </p:val>
                                        </p:tav>
                                      </p:tavLst>
                                    </p:anim>
                                    <p:anim calcmode="lin" valueType="num">
                                      <p:cBhvr>
                                        <p:cTn id="283" dur="500" fill="hold"/>
                                        <p:tgtEl>
                                          <p:spTgt spid="36"/>
                                        </p:tgtEl>
                                        <p:attrNameLst>
                                          <p:attrName>ppt_h</p:attrName>
                                        </p:attrNameLst>
                                      </p:cBhvr>
                                      <p:tavLst>
                                        <p:tav tm="0">
                                          <p:val>
                                            <p:fltVal val="0"/>
                                          </p:val>
                                        </p:tav>
                                        <p:tav tm="100000">
                                          <p:val>
                                            <p:strVal val="#ppt_h"/>
                                          </p:val>
                                        </p:tav>
                                      </p:tavLst>
                                    </p:anim>
                                    <p:animEffect transition="in" filter="fade">
                                      <p:cBhvr>
                                        <p:cTn id="284" dur="500"/>
                                        <p:tgtEl>
                                          <p:spTgt spid="36"/>
                                        </p:tgtEl>
                                      </p:cBhvr>
                                    </p:animEffect>
                                    <p:anim calcmode="lin" valueType="num">
                                      <p:cBhvr>
                                        <p:cTn id="285" dur="500" fill="hold"/>
                                        <p:tgtEl>
                                          <p:spTgt spid="36"/>
                                        </p:tgtEl>
                                        <p:attrNameLst>
                                          <p:attrName>ppt_x</p:attrName>
                                        </p:attrNameLst>
                                      </p:cBhvr>
                                      <p:tavLst>
                                        <p:tav tm="0">
                                          <p:val>
                                            <p:fltVal val="0.5"/>
                                          </p:val>
                                        </p:tav>
                                        <p:tav tm="100000">
                                          <p:val>
                                            <p:strVal val="#ppt_x"/>
                                          </p:val>
                                        </p:tav>
                                      </p:tavLst>
                                    </p:anim>
                                    <p:anim calcmode="lin" valueType="num">
                                      <p:cBhvr>
                                        <p:cTn id="286" dur="500" fill="hold"/>
                                        <p:tgtEl>
                                          <p:spTgt spid="36"/>
                                        </p:tgtEl>
                                        <p:attrNameLst>
                                          <p:attrName>ppt_y</p:attrName>
                                        </p:attrNameLst>
                                      </p:cBhvr>
                                      <p:tavLst>
                                        <p:tav tm="0">
                                          <p:val>
                                            <p:fltVal val="0.5"/>
                                          </p:val>
                                        </p:tav>
                                        <p:tav tm="100000">
                                          <p:val>
                                            <p:strVal val="#ppt_y"/>
                                          </p:val>
                                        </p:tav>
                                      </p:tavLst>
                                    </p:anim>
                                  </p:childTnLst>
                                </p:cTn>
                              </p:par>
                              <p:par>
                                <p:cTn id="287" presetID="53" presetClass="entr" presetSubtype="528" fill="hold" nodeType="withEffect">
                                  <p:stCondLst>
                                    <p:cond delay="300"/>
                                  </p:stCondLst>
                                  <p:childTnLst>
                                    <p:set>
                                      <p:cBhvr>
                                        <p:cTn id="288" dur="1" fill="hold">
                                          <p:stCondLst>
                                            <p:cond delay="0"/>
                                          </p:stCondLst>
                                        </p:cTn>
                                        <p:tgtEl>
                                          <p:spTgt spid="37"/>
                                        </p:tgtEl>
                                        <p:attrNameLst>
                                          <p:attrName>style.visibility</p:attrName>
                                        </p:attrNameLst>
                                      </p:cBhvr>
                                      <p:to>
                                        <p:strVal val="visible"/>
                                      </p:to>
                                    </p:set>
                                    <p:anim calcmode="lin" valueType="num">
                                      <p:cBhvr>
                                        <p:cTn id="289" dur="500" fill="hold"/>
                                        <p:tgtEl>
                                          <p:spTgt spid="37"/>
                                        </p:tgtEl>
                                        <p:attrNameLst>
                                          <p:attrName>ppt_w</p:attrName>
                                        </p:attrNameLst>
                                      </p:cBhvr>
                                      <p:tavLst>
                                        <p:tav tm="0">
                                          <p:val>
                                            <p:fltVal val="0"/>
                                          </p:val>
                                        </p:tav>
                                        <p:tav tm="100000">
                                          <p:val>
                                            <p:strVal val="#ppt_w"/>
                                          </p:val>
                                        </p:tav>
                                      </p:tavLst>
                                    </p:anim>
                                    <p:anim calcmode="lin" valueType="num">
                                      <p:cBhvr>
                                        <p:cTn id="290" dur="500" fill="hold"/>
                                        <p:tgtEl>
                                          <p:spTgt spid="37"/>
                                        </p:tgtEl>
                                        <p:attrNameLst>
                                          <p:attrName>ppt_h</p:attrName>
                                        </p:attrNameLst>
                                      </p:cBhvr>
                                      <p:tavLst>
                                        <p:tav tm="0">
                                          <p:val>
                                            <p:fltVal val="0"/>
                                          </p:val>
                                        </p:tav>
                                        <p:tav tm="100000">
                                          <p:val>
                                            <p:strVal val="#ppt_h"/>
                                          </p:val>
                                        </p:tav>
                                      </p:tavLst>
                                    </p:anim>
                                    <p:animEffect transition="in" filter="fade">
                                      <p:cBhvr>
                                        <p:cTn id="291" dur="500"/>
                                        <p:tgtEl>
                                          <p:spTgt spid="37"/>
                                        </p:tgtEl>
                                      </p:cBhvr>
                                    </p:animEffect>
                                    <p:anim calcmode="lin" valueType="num">
                                      <p:cBhvr>
                                        <p:cTn id="292" dur="500" fill="hold"/>
                                        <p:tgtEl>
                                          <p:spTgt spid="37"/>
                                        </p:tgtEl>
                                        <p:attrNameLst>
                                          <p:attrName>ppt_x</p:attrName>
                                        </p:attrNameLst>
                                      </p:cBhvr>
                                      <p:tavLst>
                                        <p:tav tm="0">
                                          <p:val>
                                            <p:fltVal val="0.5"/>
                                          </p:val>
                                        </p:tav>
                                        <p:tav tm="100000">
                                          <p:val>
                                            <p:strVal val="#ppt_x"/>
                                          </p:val>
                                        </p:tav>
                                      </p:tavLst>
                                    </p:anim>
                                    <p:anim calcmode="lin" valueType="num">
                                      <p:cBhvr>
                                        <p:cTn id="293" dur="500" fill="hold"/>
                                        <p:tgtEl>
                                          <p:spTgt spid="37"/>
                                        </p:tgtEl>
                                        <p:attrNameLst>
                                          <p:attrName>ppt_y</p:attrName>
                                        </p:attrNameLst>
                                      </p:cBhvr>
                                      <p:tavLst>
                                        <p:tav tm="0">
                                          <p:val>
                                            <p:fltVal val="0.5"/>
                                          </p:val>
                                        </p:tav>
                                        <p:tav tm="100000">
                                          <p:val>
                                            <p:strVal val="#ppt_y"/>
                                          </p:val>
                                        </p:tav>
                                      </p:tavLst>
                                    </p:anim>
                                  </p:childTnLst>
                                </p:cTn>
                              </p:par>
                              <p:par>
                                <p:cTn id="294" presetID="42" presetClass="entr" presetSubtype="0" fill="hold" nodeType="withEffect">
                                  <p:stCondLst>
                                    <p:cond delay="0"/>
                                  </p:stCondLst>
                                  <p:childTnLst>
                                    <p:set>
                                      <p:cBhvr>
                                        <p:cTn id="295" dur="1" fill="hold">
                                          <p:stCondLst>
                                            <p:cond delay="0"/>
                                          </p:stCondLst>
                                        </p:cTn>
                                        <p:tgtEl>
                                          <p:spTgt spid="41"/>
                                        </p:tgtEl>
                                        <p:attrNameLst>
                                          <p:attrName>style.visibility</p:attrName>
                                        </p:attrNameLst>
                                      </p:cBhvr>
                                      <p:to>
                                        <p:strVal val="visible"/>
                                      </p:to>
                                    </p:set>
                                    <p:animEffect transition="in" filter="fade">
                                      <p:cBhvr>
                                        <p:cTn id="296" dur="1000"/>
                                        <p:tgtEl>
                                          <p:spTgt spid="41"/>
                                        </p:tgtEl>
                                      </p:cBhvr>
                                    </p:animEffect>
                                    <p:anim calcmode="lin" valueType="num">
                                      <p:cBhvr>
                                        <p:cTn id="297" dur="1000" fill="hold"/>
                                        <p:tgtEl>
                                          <p:spTgt spid="41"/>
                                        </p:tgtEl>
                                        <p:attrNameLst>
                                          <p:attrName>ppt_x</p:attrName>
                                        </p:attrNameLst>
                                      </p:cBhvr>
                                      <p:tavLst>
                                        <p:tav tm="0">
                                          <p:val>
                                            <p:strVal val="#ppt_x"/>
                                          </p:val>
                                        </p:tav>
                                        <p:tav tm="100000">
                                          <p:val>
                                            <p:strVal val="#ppt_x"/>
                                          </p:val>
                                        </p:tav>
                                      </p:tavLst>
                                    </p:anim>
                                    <p:anim calcmode="lin" valueType="num">
                                      <p:cBhvr>
                                        <p:cTn id="298" dur="1000" fill="hold"/>
                                        <p:tgtEl>
                                          <p:spTgt spid="41"/>
                                        </p:tgtEl>
                                        <p:attrNameLst>
                                          <p:attrName>ppt_y</p:attrName>
                                        </p:attrNameLst>
                                      </p:cBhvr>
                                      <p:tavLst>
                                        <p:tav tm="0">
                                          <p:val>
                                            <p:strVal val="#ppt_y+.1"/>
                                          </p:val>
                                        </p:tav>
                                        <p:tav tm="100000">
                                          <p:val>
                                            <p:strVal val="#ppt_y"/>
                                          </p:val>
                                        </p:tav>
                                      </p:tavLst>
                                    </p:anim>
                                  </p:childTnLst>
                                </p:cTn>
                              </p:par>
                              <p:par>
                                <p:cTn id="299" presetID="25" presetClass="entr" presetSubtype="0" fill="hold" nodeType="withEffect">
                                  <p:stCondLst>
                                    <p:cond delay="0"/>
                                  </p:stCondLst>
                                  <p:childTnLst>
                                    <p:set>
                                      <p:cBhvr>
                                        <p:cTn id="300" dur="1" fill="hold">
                                          <p:stCondLst>
                                            <p:cond delay="0"/>
                                          </p:stCondLst>
                                        </p:cTn>
                                        <p:tgtEl>
                                          <p:spTgt spid="42">
                                            <p:txEl>
                                              <p:pRg st="0" end="0"/>
                                            </p:txEl>
                                          </p:spTgt>
                                        </p:tgtEl>
                                        <p:attrNameLst>
                                          <p:attrName>style.visibility</p:attrName>
                                        </p:attrNameLst>
                                      </p:cBhvr>
                                      <p:to>
                                        <p:strVal val="visible"/>
                                      </p:to>
                                    </p:set>
                                    <p:anim calcmode="lin" valueType="num">
                                      <p:cBhvr>
                                        <p:cTn id="301" dur="500" decel="50000" fill="hold">
                                          <p:stCondLst>
                                            <p:cond delay="0"/>
                                          </p:stCondLst>
                                        </p:cTn>
                                        <p:tgtEl>
                                          <p:spTgt spid="42">
                                            <p:txEl>
                                              <p:pRg st="0" end="0"/>
                                            </p:txEl>
                                          </p:spTgt>
                                        </p:tgtEl>
                                        <p:attrNameLst>
                                          <p:attrName>style.rotation</p:attrName>
                                        </p:attrNameLst>
                                      </p:cBhvr>
                                      <p:tavLst>
                                        <p:tav tm="0">
                                          <p:val>
                                            <p:fltVal val="-90"/>
                                          </p:val>
                                        </p:tav>
                                        <p:tav tm="100000">
                                          <p:val>
                                            <p:fltVal val="0"/>
                                          </p:val>
                                        </p:tav>
                                      </p:tavLst>
                                    </p:anim>
                                    <p:anim calcmode="lin" valueType="num">
                                      <p:cBhvr>
                                        <p:cTn id="302" dur="500" decel="50000" fill="hold">
                                          <p:stCondLst>
                                            <p:cond delay="0"/>
                                          </p:stCondLst>
                                        </p:cTn>
                                        <p:tgtEl>
                                          <p:spTgt spid="42">
                                            <p:txEl>
                                              <p:pRg st="0" end="0"/>
                                            </p:txEl>
                                          </p:spTgt>
                                        </p:tgtEl>
                                        <p:attrNameLst>
                                          <p:attrName>ppt_w</p:attrName>
                                        </p:attrNameLst>
                                      </p:cBhvr>
                                      <p:tavLst>
                                        <p:tav tm="0">
                                          <p:val>
                                            <p:strVal val="#ppt_w"/>
                                          </p:val>
                                        </p:tav>
                                        <p:tav tm="100000">
                                          <p:val>
                                            <p:strVal val="#ppt_w*.05"/>
                                          </p:val>
                                        </p:tav>
                                      </p:tavLst>
                                    </p:anim>
                                    <p:anim calcmode="lin" valueType="num">
                                      <p:cBhvr>
                                        <p:cTn id="303" dur="500" accel="50000" fill="hold">
                                          <p:stCondLst>
                                            <p:cond delay="500"/>
                                          </p:stCondLst>
                                        </p:cTn>
                                        <p:tgtEl>
                                          <p:spTgt spid="42">
                                            <p:txEl>
                                              <p:pRg st="0" end="0"/>
                                            </p:txEl>
                                          </p:spTgt>
                                        </p:tgtEl>
                                        <p:attrNameLst>
                                          <p:attrName>ppt_w</p:attrName>
                                        </p:attrNameLst>
                                      </p:cBhvr>
                                      <p:tavLst>
                                        <p:tav tm="0">
                                          <p:val>
                                            <p:strVal val="#ppt_w*.05"/>
                                          </p:val>
                                        </p:tav>
                                        <p:tav tm="100000">
                                          <p:val>
                                            <p:strVal val="#ppt_w"/>
                                          </p:val>
                                        </p:tav>
                                      </p:tavLst>
                                    </p:anim>
                                    <p:anim calcmode="lin" valueType="num">
                                      <p:cBhvr>
                                        <p:cTn id="304" dur="1000" fill="hold"/>
                                        <p:tgtEl>
                                          <p:spTgt spid="42">
                                            <p:txEl>
                                              <p:pRg st="0" end="0"/>
                                            </p:txEl>
                                          </p:spTgt>
                                        </p:tgtEl>
                                        <p:attrNameLst>
                                          <p:attrName>ppt_h</p:attrName>
                                        </p:attrNameLst>
                                      </p:cBhvr>
                                      <p:tavLst>
                                        <p:tav tm="0">
                                          <p:val>
                                            <p:strVal val="#ppt_h"/>
                                          </p:val>
                                        </p:tav>
                                        <p:tav tm="100000">
                                          <p:val>
                                            <p:strVal val="#ppt_h"/>
                                          </p:val>
                                        </p:tav>
                                      </p:tavLst>
                                    </p:anim>
                                    <p:anim calcmode="lin" valueType="num">
                                      <p:cBhvr>
                                        <p:cTn id="305" dur="500" decel="50000" fill="hold">
                                          <p:stCondLst>
                                            <p:cond delay="0"/>
                                          </p:stCondLst>
                                        </p:cTn>
                                        <p:tgtEl>
                                          <p:spTgt spid="42">
                                            <p:txEl>
                                              <p:pRg st="0" end="0"/>
                                            </p:txEl>
                                          </p:spTgt>
                                        </p:tgtEl>
                                        <p:attrNameLst>
                                          <p:attrName>ppt_x</p:attrName>
                                        </p:attrNameLst>
                                      </p:cBhvr>
                                      <p:tavLst>
                                        <p:tav tm="0">
                                          <p:val>
                                            <p:strVal val="#ppt_x+.4"/>
                                          </p:val>
                                        </p:tav>
                                        <p:tav tm="100000">
                                          <p:val>
                                            <p:strVal val="#ppt_x"/>
                                          </p:val>
                                        </p:tav>
                                      </p:tavLst>
                                    </p:anim>
                                    <p:anim calcmode="lin" valueType="num">
                                      <p:cBhvr>
                                        <p:cTn id="306" dur="500" decel="50000" fill="hold">
                                          <p:stCondLst>
                                            <p:cond delay="0"/>
                                          </p:stCondLst>
                                        </p:cTn>
                                        <p:tgtEl>
                                          <p:spTgt spid="42">
                                            <p:txEl>
                                              <p:pRg st="0" end="0"/>
                                            </p:txEl>
                                          </p:spTgt>
                                        </p:tgtEl>
                                        <p:attrNameLst>
                                          <p:attrName>ppt_y</p:attrName>
                                        </p:attrNameLst>
                                      </p:cBhvr>
                                      <p:tavLst>
                                        <p:tav tm="0">
                                          <p:val>
                                            <p:strVal val="#ppt_y-.2"/>
                                          </p:val>
                                        </p:tav>
                                        <p:tav tm="100000">
                                          <p:val>
                                            <p:strVal val="#ppt_y+.1"/>
                                          </p:val>
                                        </p:tav>
                                      </p:tavLst>
                                    </p:anim>
                                    <p:anim calcmode="lin" valueType="num">
                                      <p:cBhvr>
                                        <p:cTn id="307" dur="500" accel="50000" fill="hold">
                                          <p:stCondLst>
                                            <p:cond delay="500"/>
                                          </p:stCondLst>
                                        </p:cTn>
                                        <p:tgtEl>
                                          <p:spTgt spid="42">
                                            <p:txEl>
                                              <p:pRg st="0" end="0"/>
                                            </p:txEl>
                                          </p:spTgt>
                                        </p:tgtEl>
                                        <p:attrNameLst>
                                          <p:attrName>ppt_y</p:attrName>
                                        </p:attrNameLst>
                                      </p:cBhvr>
                                      <p:tavLst>
                                        <p:tav tm="0">
                                          <p:val>
                                            <p:strVal val="#ppt_y+.1"/>
                                          </p:val>
                                        </p:tav>
                                        <p:tav tm="100000">
                                          <p:val>
                                            <p:strVal val="#ppt_y"/>
                                          </p:val>
                                        </p:tav>
                                      </p:tavLst>
                                    </p:anim>
                                    <p:animEffect transition="in" filter="fade">
                                      <p:cBhvr>
                                        <p:cTn id="308" dur="1000" decel="50000">
                                          <p:stCondLst>
                                            <p:cond delay="0"/>
                                          </p:stCondLst>
                                        </p:cTn>
                                        <p:tgtEl>
                                          <p:spTgt spid="42">
                                            <p:txEl>
                                              <p:pRg st="0" end="0"/>
                                            </p:txEl>
                                          </p:spTgt>
                                        </p:tgtEl>
                                      </p:cBhvr>
                                    </p:animEffect>
                                  </p:childTnLst>
                                </p:cTn>
                              </p:par>
                              <p:par>
                                <p:cTn id="309" presetID="25" presetClass="entr" presetSubtype="0" fill="hold" nodeType="withEffect">
                                  <p:stCondLst>
                                    <p:cond delay="0"/>
                                  </p:stCondLst>
                                  <p:childTnLst>
                                    <p:set>
                                      <p:cBhvr>
                                        <p:cTn id="310" dur="1" fill="hold">
                                          <p:stCondLst>
                                            <p:cond delay="0"/>
                                          </p:stCondLst>
                                        </p:cTn>
                                        <p:tgtEl>
                                          <p:spTgt spid="42">
                                            <p:txEl>
                                              <p:pRg st="1" end="1"/>
                                            </p:txEl>
                                          </p:spTgt>
                                        </p:tgtEl>
                                        <p:attrNameLst>
                                          <p:attrName>style.visibility</p:attrName>
                                        </p:attrNameLst>
                                      </p:cBhvr>
                                      <p:to>
                                        <p:strVal val="visible"/>
                                      </p:to>
                                    </p:set>
                                    <p:anim calcmode="lin" valueType="num">
                                      <p:cBhvr>
                                        <p:cTn id="311" dur="500" decel="50000" fill="hold">
                                          <p:stCondLst>
                                            <p:cond delay="0"/>
                                          </p:stCondLst>
                                        </p:cTn>
                                        <p:tgtEl>
                                          <p:spTgt spid="42">
                                            <p:txEl>
                                              <p:pRg st="1" end="1"/>
                                            </p:txEl>
                                          </p:spTgt>
                                        </p:tgtEl>
                                        <p:attrNameLst>
                                          <p:attrName>style.rotation</p:attrName>
                                        </p:attrNameLst>
                                      </p:cBhvr>
                                      <p:tavLst>
                                        <p:tav tm="0">
                                          <p:val>
                                            <p:fltVal val="-90"/>
                                          </p:val>
                                        </p:tav>
                                        <p:tav tm="100000">
                                          <p:val>
                                            <p:fltVal val="0"/>
                                          </p:val>
                                        </p:tav>
                                      </p:tavLst>
                                    </p:anim>
                                    <p:anim calcmode="lin" valueType="num">
                                      <p:cBhvr>
                                        <p:cTn id="312" dur="500" decel="50000" fill="hold">
                                          <p:stCondLst>
                                            <p:cond delay="0"/>
                                          </p:stCondLst>
                                        </p:cTn>
                                        <p:tgtEl>
                                          <p:spTgt spid="42">
                                            <p:txEl>
                                              <p:pRg st="1" end="1"/>
                                            </p:txEl>
                                          </p:spTgt>
                                        </p:tgtEl>
                                        <p:attrNameLst>
                                          <p:attrName>ppt_w</p:attrName>
                                        </p:attrNameLst>
                                      </p:cBhvr>
                                      <p:tavLst>
                                        <p:tav tm="0">
                                          <p:val>
                                            <p:strVal val="#ppt_w"/>
                                          </p:val>
                                        </p:tav>
                                        <p:tav tm="100000">
                                          <p:val>
                                            <p:strVal val="#ppt_w*.05"/>
                                          </p:val>
                                        </p:tav>
                                      </p:tavLst>
                                    </p:anim>
                                    <p:anim calcmode="lin" valueType="num">
                                      <p:cBhvr>
                                        <p:cTn id="313" dur="500" accel="50000" fill="hold">
                                          <p:stCondLst>
                                            <p:cond delay="500"/>
                                          </p:stCondLst>
                                        </p:cTn>
                                        <p:tgtEl>
                                          <p:spTgt spid="42">
                                            <p:txEl>
                                              <p:pRg st="1" end="1"/>
                                            </p:txEl>
                                          </p:spTgt>
                                        </p:tgtEl>
                                        <p:attrNameLst>
                                          <p:attrName>ppt_w</p:attrName>
                                        </p:attrNameLst>
                                      </p:cBhvr>
                                      <p:tavLst>
                                        <p:tav tm="0">
                                          <p:val>
                                            <p:strVal val="#ppt_w*.05"/>
                                          </p:val>
                                        </p:tav>
                                        <p:tav tm="100000">
                                          <p:val>
                                            <p:strVal val="#ppt_w"/>
                                          </p:val>
                                        </p:tav>
                                      </p:tavLst>
                                    </p:anim>
                                    <p:anim calcmode="lin" valueType="num">
                                      <p:cBhvr>
                                        <p:cTn id="314" dur="1000" fill="hold"/>
                                        <p:tgtEl>
                                          <p:spTgt spid="42">
                                            <p:txEl>
                                              <p:pRg st="1" end="1"/>
                                            </p:txEl>
                                          </p:spTgt>
                                        </p:tgtEl>
                                        <p:attrNameLst>
                                          <p:attrName>ppt_h</p:attrName>
                                        </p:attrNameLst>
                                      </p:cBhvr>
                                      <p:tavLst>
                                        <p:tav tm="0">
                                          <p:val>
                                            <p:strVal val="#ppt_h"/>
                                          </p:val>
                                        </p:tav>
                                        <p:tav tm="100000">
                                          <p:val>
                                            <p:strVal val="#ppt_h"/>
                                          </p:val>
                                        </p:tav>
                                      </p:tavLst>
                                    </p:anim>
                                    <p:anim calcmode="lin" valueType="num">
                                      <p:cBhvr>
                                        <p:cTn id="315" dur="500" decel="50000" fill="hold">
                                          <p:stCondLst>
                                            <p:cond delay="0"/>
                                          </p:stCondLst>
                                        </p:cTn>
                                        <p:tgtEl>
                                          <p:spTgt spid="42">
                                            <p:txEl>
                                              <p:pRg st="1" end="1"/>
                                            </p:txEl>
                                          </p:spTgt>
                                        </p:tgtEl>
                                        <p:attrNameLst>
                                          <p:attrName>ppt_x</p:attrName>
                                        </p:attrNameLst>
                                      </p:cBhvr>
                                      <p:tavLst>
                                        <p:tav tm="0">
                                          <p:val>
                                            <p:strVal val="#ppt_x+.4"/>
                                          </p:val>
                                        </p:tav>
                                        <p:tav tm="100000">
                                          <p:val>
                                            <p:strVal val="#ppt_x"/>
                                          </p:val>
                                        </p:tav>
                                      </p:tavLst>
                                    </p:anim>
                                    <p:anim calcmode="lin" valueType="num">
                                      <p:cBhvr>
                                        <p:cTn id="316" dur="500" decel="50000" fill="hold">
                                          <p:stCondLst>
                                            <p:cond delay="0"/>
                                          </p:stCondLst>
                                        </p:cTn>
                                        <p:tgtEl>
                                          <p:spTgt spid="42">
                                            <p:txEl>
                                              <p:pRg st="1" end="1"/>
                                            </p:txEl>
                                          </p:spTgt>
                                        </p:tgtEl>
                                        <p:attrNameLst>
                                          <p:attrName>ppt_y</p:attrName>
                                        </p:attrNameLst>
                                      </p:cBhvr>
                                      <p:tavLst>
                                        <p:tav tm="0">
                                          <p:val>
                                            <p:strVal val="#ppt_y-.2"/>
                                          </p:val>
                                        </p:tav>
                                        <p:tav tm="100000">
                                          <p:val>
                                            <p:strVal val="#ppt_y+.1"/>
                                          </p:val>
                                        </p:tav>
                                      </p:tavLst>
                                    </p:anim>
                                    <p:anim calcmode="lin" valueType="num">
                                      <p:cBhvr>
                                        <p:cTn id="317" dur="500" accel="50000" fill="hold">
                                          <p:stCondLst>
                                            <p:cond delay="500"/>
                                          </p:stCondLst>
                                        </p:cTn>
                                        <p:tgtEl>
                                          <p:spTgt spid="42">
                                            <p:txEl>
                                              <p:pRg st="1" end="1"/>
                                            </p:txEl>
                                          </p:spTgt>
                                        </p:tgtEl>
                                        <p:attrNameLst>
                                          <p:attrName>ppt_y</p:attrName>
                                        </p:attrNameLst>
                                      </p:cBhvr>
                                      <p:tavLst>
                                        <p:tav tm="0">
                                          <p:val>
                                            <p:strVal val="#ppt_y+.1"/>
                                          </p:val>
                                        </p:tav>
                                        <p:tav tm="100000">
                                          <p:val>
                                            <p:strVal val="#ppt_y"/>
                                          </p:val>
                                        </p:tav>
                                      </p:tavLst>
                                    </p:anim>
                                    <p:animEffect transition="in" filter="fade">
                                      <p:cBhvr>
                                        <p:cTn id="318" dur="1000" decel="50000">
                                          <p:stCondLst>
                                            <p:cond delay="0"/>
                                          </p:stCondLst>
                                        </p:cTn>
                                        <p:tgtEl>
                                          <p:spTgt spid="4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2" grpId="2" animBg="1"/>
      <p:bldP spid="2" grpId="3" animBg="1"/>
      <p:bldP spid="2" grpId="4" animBg="1"/>
      <p:bldP spid="2" grpId="5" animBg="1"/>
      <p:bldP spid="3" grpId="0" animBg="1"/>
      <p:bldP spid="3" grpId="1" animBg="1"/>
      <p:bldP spid="3" grpId="2" animBg="1"/>
      <p:bldP spid="3" grpId="3" animBg="1"/>
      <p:bldP spid="3" grpId="4" animBg="1"/>
      <p:bldP spid="3" grpId="5" animBg="1"/>
      <p:bldP spid="4" grpId="0" animBg="1"/>
      <p:bldP spid="4" grpId="1" animBg="1"/>
      <p:bldP spid="4" grpId="2" animBg="1"/>
      <p:bldP spid="4" grpId="3" animBg="1"/>
      <p:bldP spid="4" grpId="4" animBg="1"/>
      <p:bldP spid="4" grpId="5" animBg="1"/>
      <p:bldP spid="5" grpId="0" animBg="1"/>
      <p:bldP spid="5" grpId="1" animBg="1"/>
      <p:bldP spid="6" grpId="0" animBg="1"/>
      <p:bldP spid="6" grpId="1" animBg="1"/>
      <p:bldP spid="7" grpId="0" animBg="1"/>
      <p:bldP spid="7" grpId="1" animBg="1"/>
      <p:bldP spid="8" grpId="0" animBg="1"/>
      <p:bldP spid="8" grpId="1" animBg="1"/>
      <p:bldP spid="9" grpId="0" animBg="1"/>
      <p:bldP spid="9" grpId="1" animBg="1"/>
      <p:bldP spid="10" grpId="0" animBg="1"/>
      <p:bldP spid="10" grpId="1" animBg="1"/>
      <p:bldP spid="10" grpId="2" animBg="1"/>
      <p:bldP spid="10" grpId="3" animBg="1"/>
      <p:bldP spid="10" grpId="4" animBg="1"/>
      <p:bldP spid="10" grpId="5" animBg="1"/>
      <p:bldP spid="19" grpId="0" animBg="1"/>
      <p:bldP spid="19" grpId="1" animBg="1"/>
      <p:bldP spid="19" grpId="2" animBg="1"/>
      <p:bldP spid="19" grpId="3" animBg="1"/>
      <p:bldP spid="19" grpId="4" animBg="1"/>
      <p:bldP spid="20" grpId="0" animBg="1"/>
      <p:bldP spid="20" grpId="1" animBg="1"/>
      <p:bldP spid="20" grpId="2" animBg="1"/>
      <p:bldP spid="20" grpId="3" animBg="1"/>
      <p:bldP spid="20" grpId="4" animBg="1"/>
      <p:bldP spid="21" grpId="0" animBg="1"/>
      <p:bldP spid="21" grpId="1" animBg="1"/>
      <p:bldP spid="21" grpId="2" animBg="1"/>
      <p:bldP spid="21" grpId="3" animBg="1"/>
      <p:bldP spid="21" grpId="4"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270028"/>
        </a:solidFill>
        <a:effectLst/>
      </p:bgPr>
    </p:bg>
    <p:spTree>
      <p:nvGrpSpPr>
        <p:cNvPr id="1" name=""/>
        <p:cNvGrpSpPr/>
        <p:nvPr/>
      </p:nvGrpSpPr>
      <p:grpSpPr>
        <a:xfrm>
          <a:off x="0" y="0"/>
          <a:ext cx="0" cy="0"/>
          <a:chOff x="0" y="0"/>
          <a:chExt cx="0" cy="0"/>
        </a:xfrm>
      </p:grpSpPr>
      <p:sp>
        <p:nvSpPr>
          <p:cNvPr id="2" name="PA_文本框 50"/>
          <p:cNvSpPr txBox="1"/>
          <p:nvPr>
            <p:custDataLst>
              <p:tags r:id="rId1"/>
            </p:custDataLst>
          </p:nvPr>
        </p:nvSpPr>
        <p:spPr>
          <a:xfrm>
            <a:off x="9011180" y="1975440"/>
            <a:ext cx="21600" cy="21600"/>
          </a:xfrm>
          <a:prstGeom prst="rect">
            <a:avLst/>
          </a:prstGeom>
          <a:noFill/>
        </p:spPr>
        <p:txBody>
          <a:bodyPr wrap="none" numCol="1" rtlCol="0">
            <a:prstTxWarp prst="textPlain">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pc="-10000" dirty="0">
                <a:solidFill>
                  <a:schemeClr val="bg1"/>
                </a:solidFill>
              </a:rPr>
              <a:t>●●●●●●●●●●●●</a:t>
            </a:r>
            <a:endParaRPr lang="zh-CN" altLang="en-US" spc="-10000" dirty="0">
              <a:solidFill>
                <a:schemeClr val="bg1"/>
              </a:solidFill>
            </a:endParaRPr>
          </a:p>
        </p:txBody>
      </p:sp>
      <p:sp>
        <p:nvSpPr>
          <p:cNvPr id="3" name="PA_文本框 50"/>
          <p:cNvSpPr txBox="1"/>
          <p:nvPr>
            <p:custDataLst>
              <p:tags r:id="rId2"/>
            </p:custDataLst>
          </p:nvPr>
        </p:nvSpPr>
        <p:spPr>
          <a:xfrm>
            <a:off x="8813953" y="1893734"/>
            <a:ext cx="36000" cy="36000"/>
          </a:xfrm>
          <a:prstGeom prst="rect">
            <a:avLst/>
          </a:prstGeom>
          <a:noFill/>
        </p:spPr>
        <p:txBody>
          <a:bodyPr wrap="none" numCol="1" rtlCol="0">
            <a:prstTxWarp prst="textPlain">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pc="-10000" dirty="0">
                <a:solidFill>
                  <a:schemeClr val="bg1"/>
                </a:solidFill>
              </a:rPr>
              <a:t>●●●●●●●●●●●●●●●●●●●●●●●●●●●●●●●●●●●●●●●●●●●●●●●●●●●●●●●●●●●●●●●</a:t>
            </a:r>
            <a:endParaRPr lang="zh-CN" altLang="en-US" spc="-10000" dirty="0">
              <a:solidFill>
                <a:schemeClr val="bg1"/>
              </a:solidFill>
            </a:endParaRPr>
          </a:p>
        </p:txBody>
      </p:sp>
      <p:grpSp>
        <p:nvGrpSpPr>
          <p:cNvPr id="4" name="PA_组合 87"/>
          <p:cNvGrpSpPr/>
          <p:nvPr>
            <p:custDataLst>
              <p:tags r:id="rId3"/>
            </p:custDataLst>
          </p:nvPr>
        </p:nvGrpSpPr>
        <p:grpSpPr>
          <a:xfrm rot="10200000">
            <a:off x="-5546170" y="-7784097"/>
            <a:ext cx="15027180" cy="15027180"/>
            <a:chOff x="3625115" y="1942384"/>
            <a:chExt cx="3781166" cy="3781166"/>
          </a:xfrm>
        </p:grpSpPr>
        <p:sp>
          <p:nvSpPr>
            <p:cNvPr id="99" name="PA-弧形 98"/>
            <p:cNvSpPr/>
            <p:nvPr>
              <p:custDataLst>
                <p:tags r:id="rId4"/>
              </p:custDataLst>
            </p:nvPr>
          </p:nvSpPr>
          <p:spPr>
            <a:xfrm>
              <a:off x="3625115" y="1942384"/>
              <a:ext cx="3781166" cy="3781166"/>
            </a:xfrm>
            <a:prstGeom prst="arc">
              <a:avLst>
                <a:gd name="adj1" fmla="val 16200000"/>
                <a:gd name="adj2" fmla="val 19982292"/>
              </a:avLst>
            </a:prstGeom>
            <a:ln w="44450" cap="rnd">
              <a:solidFill>
                <a:srgbClr val="D67E2B"/>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a:p>
          </p:txBody>
        </p:sp>
        <p:sp>
          <p:nvSpPr>
            <p:cNvPr id="100" name="PA-椭圆 99"/>
            <p:cNvSpPr/>
            <p:nvPr>
              <p:custDataLst>
                <p:tags r:id="rId5"/>
              </p:custDataLst>
            </p:nvPr>
          </p:nvSpPr>
          <p:spPr>
            <a:xfrm>
              <a:off x="3625115" y="1942384"/>
              <a:ext cx="3781166" cy="3781166"/>
            </a:xfrm>
            <a:prstGeom prst="ellipse">
              <a:avLst/>
            </a:prstGeom>
            <a:ln w="19050">
              <a:solidFill>
                <a:schemeClr val="accent1">
                  <a:alpha val="0"/>
                </a:schemeClr>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a:p>
          </p:txBody>
        </p:sp>
      </p:grpSp>
      <p:sp>
        <p:nvSpPr>
          <p:cNvPr id="5" name="PA_矩形 90"/>
          <p:cNvSpPr/>
          <p:nvPr>
            <p:custDataLst>
              <p:tags r:id="rId6"/>
            </p:custDataLst>
          </p:nvPr>
        </p:nvSpPr>
        <p:spPr>
          <a:xfrm>
            <a:off x="29972000" y="33178077"/>
            <a:ext cx="6705600" cy="309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 name="PA_矩形 91"/>
          <p:cNvSpPr/>
          <p:nvPr>
            <p:custDataLst>
              <p:tags r:id="rId7"/>
            </p:custDataLst>
          </p:nvPr>
        </p:nvSpPr>
        <p:spPr>
          <a:xfrm>
            <a:off x="-37998400" y="-29001123"/>
            <a:ext cx="6705600" cy="3093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nvGrpSpPr>
          <p:cNvPr id="7" name="PA_组合 87"/>
          <p:cNvGrpSpPr/>
          <p:nvPr>
            <p:custDataLst>
              <p:tags r:id="rId8"/>
            </p:custDataLst>
          </p:nvPr>
        </p:nvGrpSpPr>
        <p:grpSpPr>
          <a:xfrm rot="10200000">
            <a:off x="-5546170" y="-7784097"/>
            <a:ext cx="15027180" cy="15027180"/>
            <a:chOff x="3625115" y="1942384"/>
            <a:chExt cx="3781166" cy="3781166"/>
          </a:xfrm>
        </p:grpSpPr>
        <p:sp>
          <p:nvSpPr>
            <p:cNvPr id="97" name="PA-弧形 96"/>
            <p:cNvSpPr/>
            <p:nvPr>
              <p:custDataLst>
                <p:tags r:id="rId9"/>
              </p:custDataLst>
            </p:nvPr>
          </p:nvSpPr>
          <p:spPr>
            <a:xfrm>
              <a:off x="3625115" y="1942384"/>
              <a:ext cx="3781166" cy="3781166"/>
            </a:xfrm>
            <a:prstGeom prst="arc">
              <a:avLst>
                <a:gd name="adj1" fmla="val 16200000"/>
                <a:gd name="adj2" fmla="val 19982292"/>
              </a:avLst>
            </a:prstGeom>
            <a:ln w="282575" cap="rnd">
              <a:solidFill>
                <a:srgbClr val="270028"/>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a:p>
          </p:txBody>
        </p:sp>
        <p:sp>
          <p:nvSpPr>
            <p:cNvPr id="98" name="PA-椭圆 97"/>
            <p:cNvSpPr/>
            <p:nvPr>
              <p:custDataLst>
                <p:tags r:id="rId10"/>
              </p:custDataLst>
            </p:nvPr>
          </p:nvSpPr>
          <p:spPr>
            <a:xfrm>
              <a:off x="3625115" y="1942384"/>
              <a:ext cx="3781166" cy="3781166"/>
            </a:xfrm>
            <a:prstGeom prst="ellipse">
              <a:avLst/>
            </a:prstGeom>
            <a:ln w="19050">
              <a:solidFill>
                <a:schemeClr val="accent1">
                  <a:alpha val="0"/>
                </a:schemeClr>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a:p>
          </p:txBody>
        </p:sp>
      </p:grpSp>
      <p:grpSp>
        <p:nvGrpSpPr>
          <p:cNvPr id="8" name="PA_x "/>
          <p:cNvGrpSpPr/>
          <p:nvPr>
            <p:custDataLst>
              <p:tags r:id="rId11"/>
            </p:custDataLst>
          </p:nvPr>
        </p:nvGrpSpPr>
        <p:grpSpPr>
          <a:xfrm rot="10200000">
            <a:off x="-5571050" y="-7688328"/>
            <a:ext cx="14835640" cy="14835640"/>
            <a:chOff x="3625115" y="1942384"/>
            <a:chExt cx="3781166" cy="3781166"/>
          </a:xfrm>
        </p:grpSpPr>
        <p:sp>
          <p:nvSpPr>
            <p:cNvPr id="95" name="PA-弧形 94"/>
            <p:cNvSpPr/>
            <p:nvPr>
              <p:custDataLst>
                <p:tags r:id="rId12"/>
              </p:custDataLst>
            </p:nvPr>
          </p:nvSpPr>
          <p:spPr>
            <a:xfrm>
              <a:off x="3625115" y="1942384"/>
              <a:ext cx="3781166" cy="3781166"/>
            </a:xfrm>
            <a:prstGeom prst="arc">
              <a:avLst>
                <a:gd name="adj1" fmla="val 16200000"/>
                <a:gd name="adj2" fmla="val 19982292"/>
              </a:avLst>
            </a:prstGeom>
            <a:ln w="19050" cap="rnd">
              <a:solidFill>
                <a:srgbClr val="D67E2B"/>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a:p>
          </p:txBody>
        </p:sp>
        <p:sp>
          <p:nvSpPr>
            <p:cNvPr id="96" name="PA-椭圆 95"/>
            <p:cNvSpPr/>
            <p:nvPr>
              <p:custDataLst>
                <p:tags r:id="rId13"/>
              </p:custDataLst>
            </p:nvPr>
          </p:nvSpPr>
          <p:spPr>
            <a:xfrm>
              <a:off x="3625115" y="1942384"/>
              <a:ext cx="3781166" cy="3781166"/>
            </a:xfrm>
            <a:prstGeom prst="ellipse">
              <a:avLst/>
            </a:prstGeom>
            <a:ln w="19050">
              <a:solidFill>
                <a:srgbClr val="000000">
                  <a:alpha val="0"/>
                </a:srgbClr>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a:p>
          </p:txBody>
        </p:sp>
      </p:grpSp>
      <p:grpSp>
        <p:nvGrpSpPr>
          <p:cNvPr id="9" name="PA_x "/>
          <p:cNvGrpSpPr/>
          <p:nvPr>
            <p:custDataLst>
              <p:tags r:id="rId14"/>
            </p:custDataLst>
          </p:nvPr>
        </p:nvGrpSpPr>
        <p:grpSpPr>
          <a:xfrm rot="10200000">
            <a:off x="-5571050" y="-7688328"/>
            <a:ext cx="14835640" cy="14835640"/>
            <a:chOff x="3625115" y="1942384"/>
            <a:chExt cx="3781166" cy="3781166"/>
          </a:xfrm>
        </p:grpSpPr>
        <p:sp>
          <p:nvSpPr>
            <p:cNvPr id="93" name="PA-弧形 92"/>
            <p:cNvSpPr/>
            <p:nvPr>
              <p:custDataLst>
                <p:tags r:id="rId15"/>
              </p:custDataLst>
            </p:nvPr>
          </p:nvSpPr>
          <p:spPr>
            <a:xfrm>
              <a:off x="3625115" y="1942384"/>
              <a:ext cx="3781166" cy="3781166"/>
            </a:xfrm>
            <a:prstGeom prst="arc">
              <a:avLst>
                <a:gd name="adj1" fmla="val 16200000"/>
                <a:gd name="adj2" fmla="val 19982292"/>
              </a:avLst>
            </a:prstGeom>
            <a:ln w="177800" cap="rnd">
              <a:solidFill>
                <a:srgbClr val="270028"/>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a:p>
          </p:txBody>
        </p:sp>
        <p:sp>
          <p:nvSpPr>
            <p:cNvPr id="94" name="PA-椭圆 93"/>
            <p:cNvSpPr/>
            <p:nvPr>
              <p:custDataLst>
                <p:tags r:id="rId16"/>
              </p:custDataLst>
            </p:nvPr>
          </p:nvSpPr>
          <p:spPr>
            <a:xfrm>
              <a:off x="3625115" y="1942384"/>
              <a:ext cx="3781166" cy="3781166"/>
            </a:xfrm>
            <a:prstGeom prst="ellipse">
              <a:avLst/>
            </a:prstGeom>
            <a:ln w="19050">
              <a:solidFill>
                <a:srgbClr val="000000">
                  <a:alpha val="0"/>
                </a:srgbClr>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a:p>
          </p:txBody>
        </p:sp>
      </p:grpSp>
      <p:sp>
        <p:nvSpPr>
          <p:cNvPr id="10" name="PA_任意多边形 6"/>
          <p:cNvSpPr/>
          <p:nvPr>
            <p:custDataLst>
              <p:tags r:id="rId17"/>
            </p:custDataLst>
          </p:nvPr>
        </p:nvSpPr>
        <p:spPr>
          <a:xfrm rot="600000">
            <a:off x="8454106" y="1999426"/>
            <a:ext cx="648706" cy="513076"/>
          </a:xfrm>
          <a:custGeom>
            <a:avLst/>
            <a:gdLst>
              <a:gd name="connsiteX0" fmla="*/ 372568 w 745137"/>
              <a:gd name="connsiteY0" fmla="*/ 0 h 492548"/>
              <a:gd name="connsiteX1" fmla="*/ 745137 w 745137"/>
              <a:gd name="connsiteY1" fmla="*/ 492548 h 492548"/>
              <a:gd name="connsiteX2" fmla="*/ 372568 w 745137"/>
              <a:gd name="connsiteY2" fmla="*/ 330200 h 492548"/>
              <a:gd name="connsiteX3" fmla="*/ 0 w 745137"/>
              <a:gd name="connsiteY3" fmla="*/ 492548 h 492548"/>
            </a:gdLst>
            <a:ahLst/>
            <a:cxnLst>
              <a:cxn ang="0">
                <a:pos x="connsiteX0" y="connsiteY0"/>
              </a:cxn>
              <a:cxn ang="0">
                <a:pos x="connsiteX1" y="connsiteY1"/>
              </a:cxn>
              <a:cxn ang="0">
                <a:pos x="connsiteX2" y="connsiteY2"/>
              </a:cxn>
              <a:cxn ang="0">
                <a:pos x="connsiteX3" y="connsiteY3"/>
              </a:cxn>
            </a:cxnLst>
            <a:rect l="l" t="t" r="r" b="b"/>
            <a:pathLst>
              <a:path w="745137" h="492548">
                <a:moveTo>
                  <a:pt x="372568" y="0"/>
                </a:moveTo>
                <a:lnTo>
                  <a:pt x="745137" y="492548"/>
                </a:lnTo>
                <a:lnTo>
                  <a:pt x="372568" y="330200"/>
                </a:lnTo>
                <a:lnTo>
                  <a:pt x="0" y="492548"/>
                </a:lnTo>
                <a:close/>
              </a:path>
            </a:pathLst>
          </a:custGeom>
          <a:solidFill>
            <a:srgbClr val="9CF8E4"/>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nvGrpSpPr>
          <p:cNvPr id="11" name="PA_组合 3"/>
          <p:cNvGrpSpPr/>
          <p:nvPr>
            <p:custDataLst>
              <p:tags r:id="rId18"/>
            </p:custDataLst>
          </p:nvPr>
        </p:nvGrpSpPr>
        <p:grpSpPr>
          <a:xfrm>
            <a:off x="4426352" y="3203906"/>
            <a:ext cx="4252685" cy="3686629"/>
            <a:chOff x="5529939" y="4165603"/>
            <a:chExt cx="4252685" cy="3686629"/>
          </a:xfrm>
        </p:grpSpPr>
        <p:sp>
          <p:nvSpPr>
            <p:cNvPr id="80" name="PA-任意多边形 79"/>
            <p:cNvSpPr/>
            <p:nvPr>
              <p:custDataLst>
                <p:tags r:id="rId19"/>
              </p:custDataLst>
            </p:nvPr>
          </p:nvSpPr>
          <p:spPr>
            <a:xfrm>
              <a:off x="5529939" y="4165603"/>
              <a:ext cx="4252685" cy="3686629"/>
            </a:xfrm>
            <a:custGeom>
              <a:avLst/>
              <a:gdLst>
                <a:gd name="connsiteX0" fmla="*/ 0 w 4252685"/>
                <a:gd name="connsiteY0" fmla="*/ 3686629 h 3686629"/>
                <a:gd name="connsiteX1" fmla="*/ 478971 w 4252685"/>
                <a:gd name="connsiteY1" fmla="*/ 3033486 h 3686629"/>
                <a:gd name="connsiteX2" fmla="*/ 1494971 w 4252685"/>
                <a:gd name="connsiteY2" fmla="*/ 3062515 h 3686629"/>
                <a:gd name="connsiteX3" fmla="*/ 1828800 w 4252685"/>
                <a:gd name="connsiteY3" fmla="*/ 2235200 h 3686629"/>
                <a:gd name="connsiteX4" fmla="*/ 2757714 w 4252685"/>
                <a:gd name="connsiteY4" fmla="*/ 2061029 h 3686629"/>
                <a:gd name="connsiteX5" fmla="*/ 2859314 w 4252685"/>
                <a:gd name="connsiteY5" fmla="*/ 1219200 h 3686629"/>
                <a:gd name="connsiteX6" fmla="*/ 3686628 w 4252685"/>
                <a:gd name="connsiteY6" fmla="*/ 1030515 h 3686629"/>
                <a:gd name="connsiteX7" fmla="*/ 3556000 w 4252685"/>
                <a:gd name="connsiteY7" fmla="*/ 304800 h 3686629"/>
                <a:gd name="connsiteX8" fmla="*/ 4252685 w 4252685"/>
                <a:gd name="connsiteY8" fmla="*/ 0 h 3686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52685" h="3686629">
                  <a:moveTo>
                    <a:pt x="0" y="3686629"/>
                  </a:moveTo>
                  <a:cubicBezTo>
                    <a:pt x="114904" y="3412067"/>
                    <a:pt x="229809" y="3137505"/>
                    <a:pt x="478971" y="3033486"/>
                  </a:cubicBezTo>
                  <a:cubicBezTo>
                    <a:pt x="728133" y="2929467"/>
                    <a:pt x="1270000" y="3195563"/>
                    <a:pt x="1494971" y="3062515"/>
                  </a:cubicBezTo>
                  <a:cubicBezTo>
                    <a:pt x="1719942" y="2929467"/>
                    <a:pt x="1618343" y="2402114"/>
                    <a:pt x="1828800" y="2235200"/>
                  </a:cubicBezTo>
                  <a:cubicBezTo>
                    <a:pt x="2039257" y="2068286"/>
                    <a:pt x="2585962" y="2230362"/>
                    <a:pt x="2757714" y="2061029"/>
                  </a:cubicBezTo>
                  <a:cubicBezTo>
                    <a:pt x="2929466" y="1891696"/>
                    <a:pt x="2704495" y="1390952"/>
                    <a:pt x="2859314" y="1219200"/>
                  </a:cubicBezTo>
                  <a:cubicBezTo>
                    <a:pt x="3014133" y="1047448"/>
                    <a:pt x="3570514" y="1182915"/>
                    <a:pt x="3686628" y="1030515"/>
                  </a:cubicBezTo>
                  <a:cubicBezTo>
                    <a:pt x="3802742" y="878115"/>
                    <a:pt x="3461657" y="476552"/>
                    <a:pt x="3556000" y="304800"/>
                  </a:cubicBezTo>
                  <a:cubicBezTo>
                    <a:pt x="3650343" y="133047"/>
                    <a:pt x="3951514" y="66523"/>
                    <a:pt x="4252685" y="0"/>
                  </a:cubicBezTo>
                </a:path>
              </a:pathLst>
            </a:custGeom>
            <a:noFill/>
            <a:ln>
              <a:solidFill>
                <a:srgbClr val="F464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81" name="PA-任意多边形 80"/>
            <p:cNvSpPr/>
            <p:nvPr>
              <p:custDataLst>
                <p:tags r:id="rId20"/>
              </p:custDataLst>
            </p:nvPr>
          </p:nvSpPr>
          <p:spPr>
            <a:xfrm>
              <a:off x="5529939" y="4165603"/>
              <a:ext cx="4252685" cy="3686629"/>
            </a:xfrm>
            <a:custGeom>
              <a:avLst/>
              <a:gdLst>
                <a:gd name="connsiteX0" fmla="*/ 0 w 4252685"/>
                <a:gd name="connsiteY0" fmla="*/ 3686629 h 3686629"/>
                <a:gd name="connsiteX1" fmla="*/ 478971 w 4252685"/>
                <a:gd name="connsiteY1" fmla="*/ 3033486 h 3686629"/>
                <a:gd name="connsiteX2" fmla="*/ 1494971 w 4252685"/>
                <a:gd name="connsiteY2" fmla="*/ 3062515 h 3686629"/>
                <a:gd name="connsiteX3" fmla="*/ 1828800 w 4252685"/>
                <a:gd name="connsiteY3" fmla="*/ 2235200 h 3686629"/>
                <a:gd name="connsiteX4" fmla="*/ 2757714 w 4252685"/>
                <a:gd name="connsiteY4" fmla="*/ 2061029 h 3686629"/>
                <a:gd name="connsiteX5" fmla="*/ 2859314 w 4252685"/>
                <a:gd name="connsiteY5" fmla="*/ 1219200 h 3686629"/>
                <a:gd name="connsiteX6" fmla="*/ 3686628 w 4252685"/>
                <a:gd name="connsiteY6" fmla="*/ 1030515 h 3686629"/>
                <a:gd name="connsiteX7" fmla="*/ 3556000 w 4252685"/>
                <a:gd name="connsiteY7" fmla="*/ 304800 h 3686629"/>
                <a:gd name="connsiteX8" fmla="*/ 4252685 w 4252685"/>
                <a:gd name="connsiteY8" fmla="*/ 0 h 3686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52685" h="3686629">
                  <a:moveTo>
                    <a:pt x="0" y="3686629"/>
                  </a:moveTo>
                  <a:cubicBezTo>
                    <a:pt x="114904" y="3412067"/>
                    <a:pt x="229809" y="3137505"/>
                    <a:pt x="478971" y="3033486"/>
                  </a:cubicBezTo>
                  <a:cubicBezTo>
                    <a:pt x="728133" y="2929467"/>
                    <a:pt x="1270000" y="3195563"/>
                    <a:pt x="1494971" y="3062515"/>
                  </a:cubicBezTo>
                  <a:cubicBezTo>
                    <a:pt x="1719942" y="2929467"/>
                    <a:pt x="1618343" y="2402114"/>
                    <a:pt x="1828800" y="2235200"/>
                  </a:cubicBezTo>
                  <a:cubicBezTo>
                    <a:pt x="2039257" y="2068286"/>
                    <a:pt x="2585962" y="2230362"/>
                    <a:pt x="2757714" y="2061029"/>
                  </a:cubicBezTo>
                  <a:cubicBezTo>
                    <a:pt x="2929466" y="1891696"/>
                    <a:pt x="2704495" y="1390952"/>
                    <a:pt x="2859314" y="1219200"/>
                  </a:cubicBezTo>
                  <a:cubicBezTo>
                    <a:pt x="3014133" y="1047448"/>
                    <a:pt x="3570514" y="1182915"/>
                    <a:pt x="3686628" y="1030515"/>
                  </a:cubicBezTo>
                  <a:cubicBezTo>
                    <a:pt x="3802742" y="878115"/>
                    <a:pt x="3461657" y="476552"/>
                    <a:pt x="3556000" y="304800"/>
                  </a:cubicBezTo>
                  <a:cubicBezTo>
                    <a:pt x="3650343" y="133047"/>
                    <a:pt x="3951514" y="66523"/>
                    <a:pt x="4252685" y="0"/>
                  </a:cubicBezTo>
                </a:path>
              </a:pathLst>
            </a:custGeom>
            <a:noFill/>
            <a:ln>
              <a:solidFill>
                <a:srgbClr val="F464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82" name="PA-任意多边形 81"/>
            <p:cNvSpPr/>
            <p:nvPr>
              <p:custDataLst>
                <p:tags r:id="rId21"/>
              </p:custDataLst>
            </p:nvPr>
          </p:nvSpPr>
          <p:spPr>
            <a:xfrm>
              <a:off x="5529939" y="4165603"/>
              <a:ext cx="4252685" cy="3686629"/>
            </a:xfrm>
            <a:custGeom>
              <a:avLst/>
              <a:gdLst>
                <a:gd name="connsiteX0" fmla="*/ 0 w 4252685"/>
                <a:gd name="connsiteY0" fmla="*/ 3686629 h 3686629"/>
                <a:gd name="connsiteX1" fmla="*/ 478971 w 4252685"/>
                <a:gd name="connsiteY1" fmla="*/ 3033486 h 3686629"/>
                <a:gd name="connsiteX2" fmla="*/ 1494971 w 4252685"/>
                <a:gd name="connsiteY2" fmla="*/ 3062515 h 3686629"/>
                <a:gd name="connsiteX3" fmla="*/ 1828800 w 4252685"/>
                <a:gd name="connsiteY3" fmla="*/ 2235200 h 3686629"/>
                <a:gd name="connsiteX4" fmla="*/ 2757714 w 4252685"/>
                <a:gd name="connsiteY4" fmla="*/ 2061029 h 3686629"/>
                <a:gd name="connsiteX5" fmla="*/ 2859314 w 4252685"/>
                <a:gd name="connsiteY5" fmla="*/ 1219200 h 3686629"/>
                <a:gd name="connsiteX6" fmla="*/ 3686628 w 4252685"/>
                <a:gd name="connsiteY6" fmla="*/ 1030515 h 3686629"/>
                <a:gd name="connsiteX7" fmla="*/ 3556000 w 4252685"/>
                <a:gd name="connsiteY7" fmla="*/ 304800 h 3686629"/>
                <a:gd name="connsiteX8" fmla="*/ 4252685 w 4252685"/>
                <a:gd name="connsiteY8" fmla="*/ 0 h 3686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52685" h="3686629">
                  <a:moveTo>
                    <a:pt x="0" y="3686629"/>
                  </a:moveTo>
                  <a:cubicBezTo>
                    <a:pt x="114904" y="3412067"/>
                    <a:pt x="229809" y="3137505"/>
                    <a:pt x="478971" y="3033486"/>
                  </a:cubicBezTo>
                  <a:cubicBezTo>
                    <a:pt x="728133" y="2929467"/>
                    <a:pt x="1270000" y="3195563"/>
                    <a:pt x="1494971" y="3062515"/>
                  </a:cubicBezTo>
                  <a:cubicBezTo>
                    <a:pt x="1719942" y="2929467"/>
                    <a:pt x="1618343" y="2402114"/>
                    <a:pt x="1828800" y="2235200"/>
                  </a:cubicBezTo>
                  <a:cubicBezTo>
                    <a:pt x="2039257" y="2068286"/>
                    <a:pt x="2585962" y="2230362"/>
                    <a:pt x="2757714" y="2061029"/>
                  </a:cubicBezTo>
                  <a:cubicBezTo>
                    <a:pt x="2929466" y="1891696"/>
                    <a:pt x="2704495" y="1390952"/>
                    <a:pt x="2859314" y="1219200"/>
                  </a:cubicBezTo>
                  <a:cubicBezTo>
                    <a:pt x="3014133" y="1047448"/>
                    <a:pt x="3570514" y="1182915"/>
                    <a:pt x="3686628" y="1030515"/>
                  </a:cubicBezTo>
                  <a:cubicBezTo>
                    <a:pt x="3802742" y="878115"/>
                    <a:pt x="3461657" y="476552"/>
                    <a:pt x="3556000" y="304800"/>
                  </a:cubicBezTo>
                  <a:cubicBezTo>
                    <a:pt x="3650343" y="133047"/>
                    <a:pt x="3951514" y="66523"/>
                    <a:pt x="4252685" y="0"/>
                  </a:cubicBezTo>
                </a:path>
              </a:pathLst>
            </a:custGeom>
            <a:noFill/>
            <a:ln>
              <a:solidFill>
                <a:srgbClr val="F464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83" name="PA-任意多边形 82"/>
            <p:cNvSpPr/>
            <p:nvPr>
              <p:custDataLst>
                <p:tags r:id="rId22"/>
              </p:custDataLst>
            </p:nvPr>
          </p:nvSpPr>
          <p:spPr>
            <a:xfrm>
              <a:off x="5529939" y="4165603"/>
              <a:ext cx="4252685" cy="3686629"/>
            </a:xfrm>
            <a:custGeom>
              <a:avLst/>
              <a:gdLst>
                <a:gd name="connsiteX0" fmla="*/ 0 w 4252685"/>
                <a:gd name="connsiteY0" fmla="*/ 3686629 h 3686629"/>
                <a:gd name="connsiteX1" fmla="*/ 478971 w 4252685"/>
                <a:gd name="connsiteY1" fmla="*/ 3033486 h 3686629"/>
                <a:gd name="connsiteX2" fmla="*/ 1494971 w 4252685"/>
                <a:gd name="connsiteY2" fmla="*/ 3062515 h 3686629"/>
                <a:gd name="connsiteX3" fmla="*/ 1828800 w 4252685"/>
                <a:gd name="connsiteY3" fmla="*/ 2235200 h 3686629"/>
                <a:gd name="connsiteX4" fmla="*/ 2757714 w 4252685"/>
                <a:gd name="connsiteY4" fmla="*/ 2061029 h 3686629"/>
                <a:gd name="connsiteX5" fmla="*/ 2859314 w 4252685"/>
                <a:gd name="connsiteY5" fmla="*/ 1219200 h 3686629"/>
                <a:gd name="connsiteX6" fmla="*/ 3686628 w 4252685"/>
                <a:gd name="connsiteY6" fmla="*/ 1030515 h 3686629"/>
                <a:gd name="connsiteX7" fmla="*/ 3556000 w 4252685"/>
                <a:gd name="connsiteY7" fmla="*/ 304800 h 3686629"/>
                <a:gd name="connsiteX8" fmla="*/ 4252685 w 4252685"/>
                <a:gd name="connsiteY8" fmla="*/ 0 h 3686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52685" h="3686629">
                  <a:moveTo>
                    <a:pt x="0" y="3686629"/>
                  </a:moveTo>
                  <a:cubicBezTo>
                    <a:pt x="114904" y="3412067"/>
                    <a:pt x="229809" y="3137505"/>
                    <a:pt x="478971" y="3033486"/>
                  </a:cubicBezTo>
                  <a:cubicBezTo>
                    <a:pt x="728133" y="2929467"/>
                    <a:pt x="1270000" y="3195563"/>
                    <a:pt x="1494971" y="3062515"/>
                  </a:cubicBezTo>
                  <a:cubicBezTo>
                    <a:pt x="1719942" y="2929467"/>
                    <a:pt x="1618343" y="2402114"/>
                    <a:pt x="1828800" y="2235200"/>
                  </a:cubicBezTo>
                  <a:cubicBezTo>
                    <a:pt x="2039257" y="2068286"/>
                    <a:pt x="2585962" y="2230362"/>
                    <a:pt x="2757714" y="2061029"/>
                  </a:cubicBezTo>
                  <a:cubicBezTo>
                    <a:pt x="2929466" y="1891696"/>
                    <a:pt x="2704495" y="1390952"/>
                    <a:pt x="2859314" y="1219200"/>
                  </a:cubicBezTo>
                  <a:cubicBezTo>
                    <a:pt x="3014133" y="1047448"/>
                    <a:pt x="3570514" y="1182915"/>
                    <a:pt x="3686628" y="1030515"/>
                  </a:cubicBezTo>
                  <a:cubicBezTo>
                    <a:pt x="3802742" y="878115"/>
                    <a:pt x="3461657" y="476552"/>
                    <a:pt x="3556000" y="304800"/>
                  </a:cubicBezTo>
                  <a:cubicBezTo>
                    <a:pt x="3650343" y="133047"/>
                    <a:pt x="3951514" y="66523"/>
                    <a:pt x="4252685" y="0"/>
                  </a:cubicBezTo>
                </a:path>
              </a:pathLst>
            </a:custGeom>
            <a:noFill/>
            <a:ln>
              <a:solidFill>
                <a:srgbClr val="F464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84" name="PA-任意多边形 83"/>
            <p:cNvSpPr/>
            <p:nvPr>
              <p:custDataLst>
                <p:tags r:id="rId23"/>
              </p:custDataLst>
            </p:nvPr>
          </p:nvSpPr>
          <p:spPr>
            <a:xfrm>
              <a:off x="5529939" y="4165603"/>
              <a:ext cx="4252685" cy="3686629"/>
            </a:xfrm>
            <a:custGeom>
              <a:avLst/>
              <a:gdLst>
                <a:gd name="connsiteX0" fmla="*/ 0 w 4252685"/>
                <a:gd name="connsiteY0" fmla="*/ 3686629 h 3686629"/>
                <a:gd name="connsiteX1" fmla="*/ 478971 w 4252685"/>
                <a:gd name="connsiteY1" fmla="*/ 3033486 h 3686629"/>
                <a:gd name="connsiteX2" fmla="*/ 1494971 w 4252685"/>
                <a:gd name="connsiteY2" fmla="*/ 3062515 h 3686629"/>
                <a:gd name="connsiteX3" fmla="*/ 1828800 w 4252685"/>
                <a:gd name="connsiteY3" fmla="*/ 2235200 h 3686629"/>
                <a:gd name="connsiteX4" fmla="*/ 2757714 w 4252685"/>
                <a:gd name="connsiteY4" fmla="*/ 2061029 h 3686629"/>
                <a:gd name="connsiteX5" fmla="*/ 2859314 w 4252685"/>
                <a:gd name="connsiteY5" fmla="*/ 1219200 h 3686629"/>
                <a:gd name="connsiteX6" fmla="*/ 3686628 w 4252685"/>
                <a:gd name="connsiteY6" fmla="*/ 1030515 h 3686629"/>
                <a:gd name="connsiteX7" fmla="*/ 3556000 w 4252685"/>
                <a:gd name="connsiteY7" fmla="*/ 304800 h 3686629"/>
                <a:gd name="connsiteX8" fmla="*/ 4252685 w 4252685"/>
                <a:gd name="connsiteY8" fmla="*/ 0 h 3686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52685" h="3686629">
                  <a:moveTo>
                    <a:pt x="0" y="3686629"/>
                  </a:moveTo>
                  <a:cubicBezTo>
                    <a:pt x="114904" y="3412067"/>
                    <a:pt x="229809" y="3137505"/>
                    <a:pt x="478971" y="3033486"/>
                  </a:cubicBezTo>
                  <a:cubicBezTo>
                    <a:pt x="728133" y="2929467"/>
                    <a:pt x="1270000" y="3195563"/>
                    <a:pt x="1494971" y="3062515"/>
                  </a:cubicBezTo>
                  <a:cubicBezTo>
                    <a:pt x="1719942" y="2929467"/>
                    <a:pt x="1618343" y="2402114"/>
                    <a:pt x="1828800" y="2235200"/>
                  </a:cubicBezTo>
                  <a:cubicBezTo>
                    <a:pt x="2039257" y="2068286"/>
                    <a:pt x="2585962" y="2230362"/>
                    <a:pt x="2757714" y="2061029"/>
                  </a:cubicBezTo>
                  <a:cubicBezTo>
                    <a:pt x="2929466" y="1891696"/>
                    <a:pt x="2704495" y="1390952"/>
                    <a:pt x="2859314" y="1219200"/>
                  </a:cubicBezTo>
                  <a:cubicBezTo>
                    <a:pt x="3014133" y="1047448"/>
                    <a:pt x="3570514" y="1182915"/>
                    <a:pt x="3686628" y="1030515"/>
                  </a:cubicBezTo>
                  <a:cubicBezTo>
                    <a:pt x="3802742" y="878115"/>
                    <a:pt x="3461657" y="476552"/>
                    <a:pt x="3556000" y="304800"/>
                  </a:cubicBezTo>
                  <a:cubicBezTo>
                    <a:pt x="3650343" y="133047"/>
                    <a:pt x="3951514" y="66523"/>
                    <a:pt x="4252685" y="0"/>
                  </a:cubicBezTo>
                </a:path>
              </a:pathLst>
            </a:custGeom>
            <a:noFill/>
            <a:ln>
              <a:solidFill>
                <a:srgbClr val="F464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85" name="PA-任意多边形 84"/>
            <p:cNvSpPr/>
            <p:nvPr>
              <p:custDataLst>
                <p:tags r:id="rId24"/>
              </p:custDataLst>
            </p:nvPr>
          </p:nvSpPr>
          <p:spPr>
            <a:xfrm>
              <a:off x="5529939" y="4165603"/>
              <a:ext cx="4252685" cy="3686629"/>
            </a:xfrm>
            <a:custGeom>
              <a:avLst/>
              <a:gdLst>
                <a:gd name="connsiteX0" fmla="*/ 0 w 4252685"/>
                <a:gd name="connsiteY0" fmla="*/ 3686629 h 3686629"/>
                <a:gd name="connsiteX1" fmla="*/ 478971 w 4252685"/>
                <a:gd name="connsiteY1" fmla="*/ 3033486 h 3686629"/>
                <a:gd name="connsiteX2" fmla="*/ 1494971 w 4252685"/>
                <a:gd name="connsiteY2" fmla="*/ 3062515 h 3686629"/>
                <a:gd name="connsiteX3" fmla="*/ 1828800 w 4252685"/>
                <a:gd name="connsiteY3" fmla="*/ 2235200 h 3686629"/>
                <a:gd name="connsiteX4" fmla="*/ 2757714 w 4252685"/>
                <a:gd name="connsiteY4" fmla="*/ 2061029 h 3686629"/>
                <a:gd name="connsiteX5" fmla="*/ 2859314 w 4252685"/>
                <a:gd name="connsiteY5" fmla="*/ 1219200 h 3686629"/>
                <a:gd name="connsiteX6" fmla="*/ 3686628 w 4252685"/>
                <a:gd name="connsiteY6" fmla="*/ 1030515 h 3686629"/>
                <a:gd name="connsiteX7" fmla="*/ 3556000 w 4252685"/>
                <a:gd name="connsiteY7" fmla="*/ 304800 h 3686629"/>
                <a:gd name="connsiteX8" fmla="*/ 4252685 w 4252685"/>
                <a:gd name="connsiteY8" fmla="*/ 0 h 3686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52685" h="3686629">
                  <a:moveTo>
                    <a:pt x="0" y="3686629"/>
                  </a:moveTo>
                  <a:cubicBezTo>
                    <a:pt x="114904" y="3412067"/>
                    <a:pt x="229809" y="3137505"/>
                    <a:pt x="478971" y="3033486"/>
                  </a:cubicBezTo>
                  <a:cubicBezTo>
                    <a:pt x="728133" y="2929467"/>
                    <a:pt x="1270000" y="3195563"/>
                    <a:pt x="1494971" y="3062515"/>
                  </a:cubicBezTo>
                  <a:cubicBezTo>
                    <a:pt x="1719942" y="2929467"/>
                    <a:pt x="1618343" y="2402114"/>
                    <a:pt x="1828800" y="2235200"/>
                  </a:cubicBezTo>
                  <a:cubicBezTo>
                    <a:pt x="2039257" y="2068286"/>
                    <a:pt x="2585962" y="2230362"/>
                    <a:pt x="2757714" y="2061029"/>
                  </a:cubicBezTo>
                  <a:cubicBezTo>
                    <a:pt x="2929466" y="1891696"/>
                    <a:pt x="2704495" y="1390952"/>
                    <a:pt x="2859314" y="1219200"/>
                  </a:cubicBezTo>
                  <a:cubicBezTo>
                    <a:pt x="3014133" y="1047448"/>
                    <a:pt x="3570514" y="1182915"/>
                    <a:pt x="3686628" y="1030515"/>
                  </a:cubicBezTo>
                  <a:cubicBezTo>
                    <a:pt x="3802742" y="878115"/>
                    <a:pt x="3461657" y="476552"/>
                    <a:pt x="3556000" y="304800"/>
                  </a:cubicBezTo>
                  <a:cubicBezTo>
                    <a:pt x="3650343" y="133047"/>
                    <a:pt x="3951514" y="66523"/>
                    <a:pt x="4252685" y="0"/>
                  </a:cubicBezTo>
                </a:path>
              </a:pathLst>
            </a:custGeom>
            <a:noFill/>
            <a:ln>
              <a:solidFill>
                <a:srgbClr val="F464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86" name="PA-任意多边形 85"/>
            <p:cNvSpPr/>
            <p:nvPr>
              <p:custDataLst>
                <p:tags r:id="rId25"/>
              </p:custDataLst>
            </p:nvPr>
          </p:nvSpPr>
          <p:spPr>
            <a:xfrm>
              <a:off x="5529939" y="4165603"/>
              <a:ext cx="4252685" cy="3686629"/>
            </a:xfrm>
            <a:custGeom>
              <a:avLst/>
              <a:gdLst>
                <a:gd name="connsiteX0" fmla="*/ 0 w 4252685"/>
                <a:gd name="connsiteY0" fmla="*/ 3686629 h 3686629"/>
                <a:gd name="connsiteX1" fmla="*/ 478971 w 4252685"/>
                <a:gd name="connsiteY1" fmla="*/ 3033486 h 3686629"/>
                <a:gd name="connsiteX2" fmla="*/ 1494971 w 4252685"/>
                <a:gd name="connsiteY2" fmla="*/ 3062515 h 3686629"/>
                <a:gd name="connsiteX3" fmla="*/ 1828800 w 4252685"/>
                <a:gd name="connsiteY3" fmla="*/ 2235200 h 3686629"/>
                <a:gd name="connsiteX4" fmla="*/ 2757714 w 4252685"/>
                <a:gd name="connsiteY4" fmla="*/ 2061029 h 3686629"/>
                <a:gd name="connsiteX5" fmla="*/ 2859314 w 4252685"/>
                <a:gd name="connsiteY5" fmla="*/ 1219200 h 3686629"/>
                <a:gd name="connsiteX6" fmla="*/ 3686628 w 4252685"/>
                <a:gd name="connsiteY6" fmla="*/ 1030515 h 3686629"/>
                <a:gd name="connsiteX7" fmla="*/ 3556000 w 4252685"/>
                <a:gd name="connsiteY7" fmla="*/ 304800 h 3686629"/>
                <a:gd name="connsiteX8" fmla="*/ 4252685 w 4252685"/>
                <a:gd name="connsiteY8" fmla="*/ 0 h 3686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52685" h="3686629">
                  <a:moveTo>
                    <a:pt x="0" y="3686629"/>
                  </a:moveTo>
                  <a:cubicBezTo>
                    <a:pt x="114904" y="3412067"/>
                    <a:pt x="229809" y="3137505"/>
                    <a:pt x="478971" y="3033486"/>
                  </a:cubicBezTo>
                  <a:cubicBezTo>
                    <a:pt x="728133" y="2929467"/>
                    <a:pt x="1270000" y="3195563"/>
                    <a:pt x="1494971" y="3062515"/>
                  </a:cubicBezTo>
                  <a:cubicBezTo>
                    <a:pt x="1719942" y="2929467"/>
                    <a:pt x="1618343" y="2402114"/>
                    <a:pt x="1828800" y="2235200"/>
                  </a:cubicBezTo>
                  <a:cubicBezTo>
                    <a:pt x="2039257" y="2068286"/>
                    <a:pt x="2585962" y="2230362"/>
                    <a:pt x="2757714" y="2061029"/>
                  </a:cubicBezTo>
                  <a:cubicBezTo>
                    <a:pt x="2929466" y="1891696"/>
                    <a:pt x="2704495" y="1390952"/>
                    <a:pt x="2859314" y="1219200"/>
                  </a:cubicBezTo>
                  <a:cubicBezTo>
                    <a:pt x="3014133" y="1047448"/>
                    <a:pt x="3570514" y="1182915"/>
                    <a:pt x="3686628" y="1030515"/>
                  </a:cubicBezTo>
                  <a:cubicBezTo>
                    <a:pt x="3802742" y="878115"/>
                    <a:pt x="3461657" y="476552"/>
                    <a:pt x="3556000" y="304800"/>
                  </a:cubicBezTo>
                  <a:cubicBezTo>
                    <a:pt x="3650343" y="133047"/>
                    <a:pt x="3951514" y="66523"/>
                    <a:pt x="4252685" y="0"/>
                  </a:cubicBezTo>
                </a:path>
              </a:pathLst>
            </a:custGeom>
            <a:noFill/>
            <a:ln>
              <a:solidFill>
                <a:srgbClr val="F464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87" name="PA-任意多边形 86"/>
            <p:cNvSpPr/>
            <p:nvPr>
              <p:custDataLst>
                <p:tags r:id="rId26"/>
              </p:custDataLst>
            </p:nvPr>
          </p:nvSpPr>
          <p:spPr>
            <a:xfrm>
              <a:off x="5529939" y="4165603"/>
              <a:ext cx="4252685" cy="3686629"/>
            </a:xfrm>
            <a:custGeom>
              <a:avLst/>
              <a:gdLst>
                <a:gd name="connsiteX0" fmla="*/ 0 w 4252685"/>
                <a:gd name="connsiteY0" fmla="*/ 3686629 h 3686629"/>
                <a:gd name="connsiteX1" fmla="*/ 478971 w 4252685"/>
                <a:gd name="connsiteY1" fmla="*/ 3033486 h 3686629"/>
                <a:gd name="connsiteX2" fmla="*/ 1494971 w 4252685"/>
                <a:gd name="connsiteY2" fmla="*/ 3062515 h 3686629"/>
                <a:gd name="connsiteX3" fmla="*/ 1828800 w 4252685"/>
                <a:gd name="connsiteY3" fmla="*/ 2235200 h 3686629"/>
                <a:gd name="connsiteX4" fmla="*/ 2757714 w 4252685"/>
                <a:gd name="connsiteY4" fmla="*/ 2061029 h 3686629"/>
                <a:gd name="connsiteX5" fmla="*/ 2859314 w 4252685"/>
                <a:gd name="connsiteY5" fmla="*/ 1219200 h 3686629"/>
                <a:gd name="connsiteX6" fmla="*/ 3686628 w 4252685"/>
                <a:gd name="connsiteY6" fmla="*/ 1030515 h 3686629"/>
                <a:gd name="connsiteX7" fmla="*/ 3556000 w 4252685"/>
                <a:gd name="connsiteY7" fmla="*/ 304800 h 3686629"/>
                <a:gd name="connsiteX8" fmla="*/ 4252685 w 4252685"/>
                <a:gd name="connsiteY8" fmla="*/ 0 h 3686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52685" h="3686629">
                  <a:moveTo>
                    <a:pt x="0" y="3686629"/>
                  </a:moveTo>
                  <a:cubicBezTo>
                    <a:pt x="114904" y="3412067"/>
                    <a:pt x="229809" y="3137505"/>
                    <a:pt x="478971" y="3033486"/>
                  </a:cubicBezTo>
                  <a:cubicBezTo>
                    <a:pt x="728133" y="2929467"/>
                    <a:pt x="1270000" y="3195563"/>
                    <a:pt x="1494971" y="3062515"/>
                  </a:cubicBezTo>
                  <a:cubicBezTo>
                    <a:pt x="1719942" y="2929467"/>
                    <a:pt x="1618343" y="2402114"/>
                    <a:pt x="1828800" y="2235200"/>
                  </a:cubicBezTo>
                  <a:cubicBezTo>
                    <a:pt x="2039257" y="2068286"/>
                    <a:pt x="2585962" y="2230362"/>
                    <a:pt x="2757714" y="2061029"/>
                  </a:cubicBezTo>
                  <a:cubicBezTo>
                    <a:pt x="2929466" y="1891696"/>
                    <a:pt x="2704495" y="1390952"/>
                    <a:pt x="2859314" y="1219200"/>
                  </a:cubicBezTo>
                  <a:cubicBezTo>
                    <a:pt x="3014133" y="1047448"/>
                    <a:pt x="3570514" y="1182915"/>
                    <a:pt x="3686628" y="1030515"/>
                  </a:cubicBezTo>
                  <a:cubicBezTo>
                    <a:pt x="3802742" y="878115"/>
                    <a:pt x="3461657" y="476552"/>
                    <a:pt x="3556000" y="304800"/>
                  </a:cubicBezTo>
                  <a:cubicBezTo>
                    <a:pt x="3650343" y="133047"/>
                    <a:pt x="3951514" y="66523"/>
                    <a:pt x="4252685" y="0"/>
                  </a:cubicBezTo>
                </a:path>
              </a:pathLst>
            </a:custGeom>
            <a:noFill/>
            <a:ln>
              <a:solidFill>
                <a:srgbClr val="F464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88" name="PA-任意多边形 87"/>
            <p:cNvSpPr/>
            <p:nvPr>
              <p:custDataLst>
                <p:tags r:id="rId27"/>
              </p:custDataLst>
            </p:nvPr>
          </p:nvSpPr>
          <p:spPr>
            <a:xfrm>
              <a:off x="5529939" y="4165603"/>
              <a:ext cx="4252685" cy="3686629"/>
            </a:xfrm>
            <a:custGeom>
              <a:avLst/>
              <a:gdLst>
                <a:gd name="connsiteX0" fmla="*/ 0 w 4252685"/>
                <a:gd name="connsiteY0" fmla="*/ 3686629 h 3686629"/>
                <a:gd name="connsiteX1" fmla="*/ 478971 w 4252685"/>
                <a:gd name="connsiteY1" fmla="*/ 3033486 h 3686629"/>
                <a:gd name="connsiteX2" fmla="*/ 1494971 w 4252685"/>
                <a:gd name="connsiteY2" fmla="*/ 3062515 h 3686629"/>
                <a:gd name="connsiteX3" fmla="*/ 1828800 w 4252685"/>
                <a:gd name="connsiteY3" fmla="*/ 2235200 h 3686629"/>
                <a:gd name="connsiteX4" fmla="*/ 2757714 w 4252685"/>
                <a:gd name="connsiteY4" fmla="*/ 2061029 h 3686629"/>
                <a:gd name="connsiteX5" fmla="*/ 2859314 w 4252685"/>
                <a:gd name="connsiteY5" fmla="*/ 1219200 h 3686629"/>
                <a:gd name="connsiteX6" fmla="*/ 3686628 w 4252685"/>
                <a:gd name="connsiteY6" fmla="*/ 1030515 h 3686629"/>
                <a:gd name="connsiteX7" fmla="*/ 3556000 w 4252685"/>
                <a:gd name="connsiteY7" fmla="*/ 304800 h 3686629"/>
                <a:gd name="connsiteX8" fmla="*/ 4252685 w 4252685"/>
                <a:gd name="connsiteY8" fmla="*/ 0 h 3686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52685" h="3686629">
                  <a:moveTo>
                    <a:pt x="0" y="3686629"/>
                  </a:moveTo>
                  <a:cubicBezTo>
                    <a:pt x="114904" y="3412067"/>
                    <a:pt x="229809" y="3137505"/>
                    <a:pt x="478971" y="3033486"/>
                  </a:cubicBezTo>
                  <a:cubicBezTo>
                    <a:pt x="728133" y="2929467"/>
                    <a:pt x="1270000" y="3195563"/>
                    <a:pt x="1494971" y="3062515"/>
                  </a:cubicBezTo>
                  <a:cubicBezTo>
                    <a:pt x="1719942" y="2929467"/>
                    <a:pt x="1618343" y="2402114"/>
                    <a:pt x="1828800" y="2235200"/>
                  </a:cubicBezTo>
                  <a:cubicBezTo>
                    <a:pt x="2039257" y="2068286"/>
                    <a:pt x="2585962" y="2230362"/>
                    <a:pt x="2757714" y="2061029"/>
                  </a:cubicBezTo>
                  <a:cubicBezTo>
                    <a:pt x="2929466" y="1891696"/>
                    <a:pt x="2704495" y="1390952"/>
                    <a:pt x="2859314" y="1219200"/>
                  </a:cubicBezTo>
                  <a:cubicBezTo>
                    <a:pt x="3014133" y="1047448"/>
                    <a:pt x="3570514" y="1182915"/>
                    <a:pt x="3686628" y="1030515"/>
                  </a:cubicBezTo>
                  <a:cubicBezTo>
                    <a:pt x="3802742" y="878115"/>
                    <a:pt x="3461657" y="476552"/>
                    <a:pt x="3556000" y="304800"/>
                  </a:cubicBezTo>
                  <a:cubicBezTo>
                    <a:pt x="3650343" y="133047"/>
                    <a:pt x="3951514" y="66523"/>
                    <a:pt x="4252685" y="0"/>
                  </a:cubicBezTo>
                </a:path>
              </a:pathLst>
            </a:custGeom>
            <a:noFill/>
            <a:ln>
              <a:solidFill>
                <a:srgbClr val="F464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89" name="PA-任意多边形 88"/>
            <p:cNvSpPr/>
            <p:nvPr>
              <p:custDataLst>
                <p:tags r:id="rId28"/>
              </p:custDataLst>
            </p:nvPr>
          </p:nvSpPr>
          <p:spPr>
            <a:xfrm>
              <a:off x="5529939" y="4165603"/>
              <a:ext cx="4252685" cy="3686629"/>
            </a:xfrm>
            <a:custGeom>
              <a:avLst/>
              <a:gdLst>
                <a:gd name="connsiteX0" fmla="*/ 0 w 4252685"/>
                <a:gd name="connsiteY0" fmla="*/ 3686629 h 3686629"/>
                <a:gd name="connsiteX1" fmla="*/ 478971 w 4252685"/>
                <a:gd name="connsiteY1" fmla="*/ 3033486 h 3686629"/>
                <a:gd name="connsiteX2" fmla="*/ 1494971 w 4252685"/>
                <a:gd name="connsiteY2" fmla="*/ 3062515 h 3686629"/>
                <a:gd name="connsiteX3" fmla="*/ 1828800 w 4252685"/>
                <a:gd name="connsiteY3" fmla="*/ 2235200 h 3686629"/>
                <a:gd name="connsiteX4" fmla="*/ 2757714 w 4252685"/>
                <a:gd name="connsiteY4" fmla="*/ 2061029 h 3686629"/>
                <a:gd name="connsiteX5" fmla="*/ 2859314 w 4252685"/>
                <a:gd name="connsiteY5" fmla="*/ 1219200 h 3686629"/>
                <a:gd name="connsiteX6" fmla="*/ 3686628 w 4252685"/>
                <a:gd name="connsiteY6" fmla="*/ 1030515 h 3686629"/>
                <a:gd name="connsiteX7" fmla="*/ 3556000 w 4252685"/>
                <a:gd name="connsiteY7" fmla="*/ 304800 h 3686629"/>
                <a:gd name="connsiteX8" fmla="*/ 4252685 w 4252685"/>
                <a:gd name="connsiteY8" fmla="*/ 0 h 3686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52685" h="3686629">
                  <a:moveTo>
                    <a:pt x="0" y="3686629"/>
                  </a:moveTo>
                  <a:cubicBezTo>
                    <a:pt x="114904" y="3412067"/>
                    <a:pt x="229809" y="3137505"/>
                    <a:pt x="478971" y="3033486"/>
                  </a:cubicBezTo>
                  <a:cubicBezTo>
                    <a:pt x="728133" y="2929467"/>
                    <a:pt x="1270000" y="3195563"/>
                    <a:pt x="1494971" y="3062515"/>
                  </a:cubicBezTo>
                  <a:cubicBezTo>
                    <a:pt x="1719942" y="2929467"/>
                    <a:pt x="1618343" y="2402114"/>
                    <a:pt x="1828800" y="2235200"/>
                  </a:cubicBezTo>
                  <a:cubicBezTo>
                    <a:pt x="2039257" y="2068286"/>
                    <a:pt x="2585962" y="2230362"/>
                    <a:pt x="2757714" y="2061029"/>
                  </a:cubicBezTo>
                  <a:cubicBezTo>
                    <a:pt x="2929466" y="1891696"/>
                    <a:pt x="2704495" y="1390952"/>
                    <a:pt x="2859314" y="1219200"/>
                  </a:cubicBezTo>
                  <a:cubicBezTo>
                    <a:pt x="3014133" y="1047448"/>
                    <a:pt x="3570514" y="1182915"/>
                    <a:pt x="3686628" y="1030515"/>
                  </a:cubicBezTo>
                  <a:cubicBezTo>
                    <a:pt x="3802742" y="878115"/>
                    <a:pt x="3461657" y="476552"/>
                    <a:pt x="3556000" y="304800"/>
                  </a:cubicBezTo>
                  <a:cubicBezTo>
                    <a:pt x="3650343" y="133047"/>
                    <a:pt x="3951514" y="66523"/>
                    <a:pt x="4252685" y="0"/>
                  </a:cubicBezTo>
                </a:path>
              </a:pathLst>
            </a:custGeom>
            <a:noFill/>
            <a:ln>
              <a:solidFill>
                <a:srgbClr val="F464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90" name="PA-任意多边形 89"/>
            <p:cNvSpPr/>
            <p:nvPr>
              <p:custDataLst>
                <p:tags r:id="rId29"/>
              </p:custDataLst>
            </p:nvPr>
          </p:nvSpPr>
          <p:spPr>
            <a:xfrm>
              <a:off x="5529939" y="4165603"/>
              <a:ext cx="4252685" cy="3686629"/>
            </a:xfrm>
            <a:custGeom>
              <a:avLst/>
              <a:gdLst>
                <a:gd name="connsiteX0" fmla="*/ 0 w 4252685"/>
                <a:gd name="connsiteY0" fmla="*/ 3686629 h 3686629"/>
                <a:gd name="connsiteX1" fmla="*/ 478971 w 4252685"/>
                <a:gd name="connsiteY1" fmla="*/ 3033486 h 3686629"/>
                <a:gd name="connsiteX2" fmla="*/ 1494971 w 4252685"/>
                <a:gd name="connsiteY2" fmla="*/ 3062515 h 3686629"/>
                <a:gd name="connsiteX3" fmla="*/ 1828800 w 4252685"/>
                <a:gd name="connsiteY3" fmla="*/ 2235200 h 3686629"/>
                <a:gd name="connsiteX4" fmla="*/ 2757714 w 4252685"/>
                <a:gd name="connsiteY4" fmla="*/ 2061029 h 3686629"/>
                <a:gd name="connsiteX5" fmla="*/ 2859314 w 4252685"/>
                <a:gd name="connsiteY5" fmla="*/ 1219200 h 3686629"/>
                <a:gd name="connsiteX6" fmla="*/ 3686628 w 4252685"/>
                <a:gd name="connsiteY6" fmla="*/ 1030515 h 3686629"/>
                <a:gd name="connsiteX7" fmla="*/ 3556000 w 4252685"/>
                <a:gd name="connsiteY7" fmla="*/ 304800 h 3686629"/>
                <a:gd name="connsiteX8" fmla="*/ 4252685 w 4252685"/>
                <a:gd name="connsiteY8" fmla="*/ 0 h 3686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52685" h="3686629">
                  <a:moveTo>
                    <a:pt x="0" y="3686629"/>
                  </a:moveTo>
                  <a:cubicBezTo>
                    <a:pt x="114904" y="3412067"/>
                    <a:pt x="229809" y="3137505"/>
                    <a:pt x="478971" y="3033486"/>
                  </a:cubicBezTo>
                  <a:cubicBezTo>
                    <a:pt x="728133" y="2929467"/>
                    <a:pt x="1270000" y="3195563"/>
                    <a:pt x="1494971" y="3062515"/>
                  </a:cubicBezTo>
                  <a:cubicBezTo>
                    <a:pt x="1719942" y="2929467"/>
                    <a:pt x="1618343" y="2402114"/>
                    <a:pt x="1828800" y="2235200"/>
                  </a:cubicBezTo>
                  <a:cubicBezTo>
                    <a:pt x="2039257" y="2068286"/>
                    <a:pt x="2585962" y="2230362"/>
                    <a:pt x="2757714" y="2061029"/>
                  </a:cubicBezTo>
                  <a:cubicBezTo>
                    <a:pt x="2929466" y="1891696"/>
                    <a:pt x="2704495" y="1390952"/>
                    <a:pt x="2859314" y="1219200"/>
                  </a:cubicBezTo>
                  <a:cubicBezTo>
                    <a:pt x="3014133" y="1047448"/>
                    <a:pt x="3570514" y="1182915"/>
                    <a:pt x="3686628" y="1030515"/>
                  </a:cubicBezTo>
                  <a:cubicBezTo>
                    <a:pt x="3802742" y="878115"/>
                    <a:pt x="3461657" y="476552"/>
                    <a:pt x="3556000" y="304800"/>
                  </a:cubicBezTo>
                  <a:cubicBezTo>
                    <a:pt x="3650343" y="133047"/>
                    <a:pt x="3951514" y="66523"/>
                    <a:pt x="4252685" y="0"/>
                  </a:cubicBezTo>
                </a:path>
              </a:pathLst>
            </a:custGeom>
            <a:noFill/>
            <a:ln>
              <a:solidFill>
                <a:srgbClr val="F464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91" name="PA-任意多边形 90"/>
            <p:cNvSpPr/>
            <p:nvPr>
              <p:custDataLst>
                <p:tags r:id="rId30"/>
              </p:custDataLst>
            </p:nvPr>
          </p:nvSpPr>
          <p:spPr>
            <a:xfrm>
              <a:off x="5529939" y="4165603"/>
              <a:ext cx="4252685" cy="3686629"/>
            </a:xfrm>
            <a:custGeom>
              <a:avLst/>
              <a:gdLst>
                <a:gd name="connsiteX0" fmla="*/ 0 w 4252685"/>
                <a:gd name="connsiteY0" fmla="*/ 3686629 h 3686629"/>
                <a:gd name="connsiteX1" fmla="*/ 478971 w 4252685"/>
                <a:gd name="connsiteY1" fmla="*/ 3033486 h 3686629"/>
                <a:gd name="connsiteX2" fmla="*/ 1494971 w 4252685"/>
                <a:gd name="connsiteY2" fmla="*/ 3062515 h 3686629"/>
                <a:gd name="connsiteX3" fmla="*/ 1828800 w 4252685"/>
                <a:gd name="connsiteY3" fmla="*/ 2235200 h 3686629"/>
                <a:gd name="connsiteX4" fmla="*/ 2757714 w 4252685"/>
                <a:gd name="connsiteY4" fmla="*/ 2061029 h 3686629"/>
                <a:gd name="connsiteX5" fmla="*/ 2859314 w 4252685"/>
                <a:gd name="connsiteY5" fmla="*/ 1219200 h 3686629"/>
                <a:gd name="connsiteX6" fmla="*/ 3686628 w 4252685"/>
                <a:gd name="connsiteY6" fmla="*/ 1030515 h 3686629"/>
                <a:gd name="connsiteX7" fmla="*/ 3556000 w 4252685"/>
                <a:gd name="connsiteY7" fmla="*/ 304800 h 3686629"/>
                <a:gd name="connsiteX8" fmla="*/ 4252685 w 4252685"/>
                <a:gd name="connsiteY8" fmla="*/ 0 h 3686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52685" h="3686629">
                  <a:moveTo>
                    <a:pt x="0" y="3686629"/>
                  </a:moveTo>
                  <a:cubicBezTo>
                    <a:pt x="114904" y="3412067"/>
                    <a:pt x="229809" y="3137505"/>
                    <a:pt x="478971" y="3033486"/>
                  </a:cubicBezTo>
                  <a:cubicBezTo>
                    <a:pt x="728133" y="2929467"/>
                    <a:pt x="1270000" y="3195563"/>
                    <a:pt x="1494971" y="3062515"/>
                  </a:cubicBezTo>
                  <a:cubicBezTo>
                    <a:pt x="1719942" y="2929467"/>
                    <a:pt x="1618343" y="2402114"/>
                    <a:pt x="1828800" y="2235200"/>
                  </a:cubicBezTo>
                  <a:cubicBezTo>
                    <a:pt x="2039257" y="2068286"/>
                    <a:pt x="2585962" y="2230362"/>
                    <a:pt x="2757714" y="2061029"/>
                  </a:cubicBezTo>
                  <a:cubicBezTo>
                    <a:pt x="2929466" y="1891696"/>
                    <a:pt x="2704495" y="1390952"/>
                    <a:pt x="2859314" y="1219200"/>
                  </a:cubicBezTo>
                  <a:cubicBezTo>
                    <a:pt x="3014133" y="1047448"/>
                    <a:pt x="3570514" y="1182915"/>
                    <a:pt x="3686628" y="1030515"/>
                  </a:cubicBezTo>
                  <a:cubicBezTo>
                    <a:pt x="3802742" y="878115"/>
                    <a:pt x="3461657" y="476552"/>
                    <a:pt x="3556000" y="304800"/>
                  </a:cubicBezTo>
                  <a:cubicBezTo>
                    <a:pt x="3650343" y="133047"/>
                    <a:pt x="3951514" y="66523"/>
                    <a:pt x="4252685" y="0"/>
                  </a:cubicBezTo>
                </a:path>
              </a:pathLst>
            </a:custGeom>
            <a:noFill/>
            <a:ln>
              <a:solidFill>
                <a:srgbClr val="F464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92" name="PA-任意多边形 91"/>
            <p:cNvSpPr/>
            <p:nvPr>
              <p:custDataLst>
                <p:tags r:id="rId31"/>
              </p:custDataLst>
            </p:nvPr>
          </p:nvSpPr>
          <p:spPr>
            <a:xfrm>
              <a:off x="5529939" y="4165603"/>
              <a:ext cx="4252685" cy="3686629"/>
            </a:xfrm>
            <a:custGeom>
              <a:avLst/>
              <a:gdLst>
                <a:gd name="connsiteX0" fmla="*/ 0 w 4252685"/>
                <a:gd name="connsiteY0" fmla="*/ 3686629 h 3686629"/>
                <a:gd name="connsiteX1" fmla="*/ 478971 w 4252685"/>
                <a:gd name="connsiteY1" fmla="*/ 3033486 h 3686629"/>
                <a:gd name="connsiteX2" fmla="*/ 1494971 w 4252685"/>
                <a:gd name="connsiteY2" fmla="*/ 3062515 h 3686629"/>
                <a:gd name="connsiteX3" fmla="*/ 1828800 w 4252685"/>
                <a:gd name="connsiteY3" fmla="*/ 2235200 h 3686629"/>
                <a:gd name="connsiteX4" fmla="*/ 2757714 w 4252685"/>
                <a:gd name="connsiteY4" fmla="*/ 2061029 h 3686629"/>
                <a:gd name="connsiteX5" fmla="*/ 2859314 w 4252685"/>
                <a:gd name="connsiteY5" fmla="*/ 1219200 h 3686629"/>
                <a:gd name="connsiteX6" fmla="*/ 3686628 w 4252685"/>
                <a:gd name="connsiteY6" fmla="*/ 1030515 h 3686629"/>
                <a:gd name="connsiteX7" fmla="*/ 3556000 w 4252685"/>
                <a:gd name="connsiteY7" fmla="*/ 304800 h 3686629"/>
                <a:gd name="connsiteX8" fmla="*/ 4252685 w 4252685"/>
                <a:gd name="connsiteY8" fmla="*/ 0 h 3686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52685" h="3686629">
                  <a:moveTo>
                    <a:pt x="0" y="3686629"/>
                  </a:moveTo>
                  <a:cubicBezTo>
                    <a:pt x="114904" y="3412067"/>
                    <a:pt x="229809" y="3137505"/>
                    <a:pt x="478971" y="3033486"/>
                  </a:cubicBezTo>
                  <a:cubicBezTo>
                    <a:pt x="728133" y="2929467"/>
                    <a:pt x="1270000" y="3195563"/>
                    <a:pt x="1494971" y="3062515"/>
                  </a:cubicBezTo>
                  <a:cubicBezTo>
                    <a:pt x="1719942" y="2929467"/>
                    <a:pt x="1618343" y="2402114"/>
                    <a:pt x="1828800" y="2235200"/>
                  </a:cubicBezTo>
                  <a:cubicBezTo>
                    <a:pt x="2039257" y="2068286"/>
                    <a:pt x="2585962" y="2230362"/>
                    <a:pt x="2757714" y="2061029"/>
                  </a:cubicBezTo>
                  <a:cubicBezTo>
                    <a:pt x="2929466" y="1891696"/>
                    <a:pt x="2704495" y="1390952"/>
                    <a:pt x="2859314" y="1219200"/>
                  </a:cubicBezTo>
                  <a:cubicBezTo>
                    <a:pt x="3014133" y="1047448"/>
                    <a:pt x="3570514" y="1182915"/>
                    <a:pt x="3686628" y="1030515"/>
                  </a:cubicBezTo>
                  <a:cubicBezTo>
                    <a:pt x="3802742" y="878115"/>
                    <a:pt x="3461657" y="476552"/>
                    <a:pt x="3556000" y="304800"/>
                  </a:cubicBezTo>
                  <a:cubicBezTo>
                    <a:pt x="3650343" y="133047"/>
                    <a:pt x="3951514" y="66523"/>
                    <a:pt x="4252685" y="0"/>
                  </a:cubicBezTo>
                </a:path>
              </a:pathLst>
            </a:custGeom>
            <a:noFill/>
            <a:ln>
              <a:solidFill>
                <a:srgbClr val="F464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12" name="PA_椭圆 4"/>
          <p:cNvSpPr/>
          <p:nvPr>
            <p:custDataLst>
              <p:tags r:id="rId32"/>
            </p:custDataLst>
          </p:nvPr>
        </p:nvSpPr>
        <p:spPr>
          <a:xfrm>
            <a:off x="7212726" y="5580993"/>
            <a:ext cx="536026" cy="536026"/>
          </a:xfrm>
          <a:prstGeom prst="ellipse">
            <a:avLst/>
          </a:prstGeom>
          <a:solidFill>
            <a:srgbClr val="F464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3" name="PA_椭圆 35"/>
          <p:cNvSpPr/>
          <p:nvPr>
            <p:custDataLst>
              <p:tags r:id="rId33"/>
            </p:custDataLst>
          </p:nvPr>
        </p:nvSpPr>
        <p:spPr>
          <a:xfrm>
            <a:off x="7185134" y="5553402"/>
            <a:ext cx="591208" cy="591208"/>
          </a:xfrm>
          <a:prstGeom prst="ellipse">
            <a:avLst/>
          </a:prstGeom>
          <a:solidFill>
            <a:srgbClr val="2700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4" name="PA_椭圆 4"/>
          <p:cNvSpPr/>
          <p:nvPr>
            <p:custDataLst>
              <p:tags r:id="rId34"/>
            </p:custDataLst>
          </p:nvPr>
        </p:nvSpPr>
        <p:spPr>
          <a:xfrm>
            <a:off x="8538604" y="4956153"/>
            <a:ext cx="435729" cy="435729"/>
          </a:xfrm>
          <a:prstGeom prst="ellipse">
            <a:avLst/>
          </a:prstGeom>
          <a:solidFill>
            <a:srgbClr val="F464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5" name="PA_椭圆 35"/>
          <p:cNvSpPr/>
          <p:nvPr>
            <p:custDataLst>
              <p:tags r:id="rId35"/>
            </p:custDataLst>
          </p:nvPr>
        </p:nvSpPr>
        <p:spPr>
          <a:xfrm>
            <a:off x="8511014" y="4928562"/>
            <a:ext cx="480586" cy="480586"/>
          </a:xfrm>
          <a:prstGeom prst="ellipse">
            <a:avLst/>
          </a:prstGeom>
          <a:solidFill>
            <a:srgbClr val="2700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6" name="PA_椭圆 4"/>
          <p:cNvSpPr/>
          <p:nvPr>
            <p:custDataLst>
              <p:tags r:id="rId36"/>
            </p:custDataLst>
          </p:nvPr>
        </p:nvSpPr>
        <p:spPr>
          <a:xfrm>
            <a:off x="8606740" y="1432062"/>
            <a:ext cx="100650" cy="1006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7" name="PA_椭圆 35"/>
          <p:cNvSpPr/>
          <p:nvPr>
            <p:custDataLst>
              <p:tags r:id="rId37"/>
            </p:custDataLst>
          </p:nvPr>
        </p:nvSpPr>
        <p:spPr>
          <a:xfrm>
            <a:off x="8594021" y="1419344"/>
            <a:ext cx="126086" cy="126086"/>
          </a:xfrm>
          <a:prstGeom prst="ellipse">
            <a:avLst/>
          </a:prstGeom>
          <a:solidFill>
            <a:srgbClr val="2700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8" name="PA_文本框 50"/>
          <p:cNvSpPr txBox="1"/>
          <p:nvPr>
            <p:custDataLst>
              <p:tags r:id="rId38"/>
            </p:custDataLst>
          </p:nvPr>
        </p:nvSpPr>
        <p:spPr>
          <a:xfrm>
            <a:off x="9025944" y="1846853"/>
            <a:ext cx="21600" cy="21600"/>
          </a:xfrm>
          <a:prstGeom prst="rect">
            <a:avLst/>
          </a:prstGeom>
          <a:noFill/>
        </p:spPr>
        <p:txBody>
          <a:bodyPr wrap="none" numCol="1" rtlCol="0">
            <a:prstTxWarp prst="textPlain">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pc="-10000" dirty="0">
                <a:solidFill>
                  <a:schemeClr val="bg1"/>
                </a:solidFill>
              </a:rPr>
              <a:t>●●●●●●●●●●●●</a:t>
            </a:r>
            <a:endParaRPr lang="zh-CN" altLang="en-US" spc="-10000" dirty="0">
              <a:solidFill>
                <a:schemeClr val="bg1"/>
              </a:solidFill>
            </a:endParaRPr>
          </a:p>
        </p:txBody>
      </p:sp>
      <p:sp>
        <p:nvSpPr>
          <p:cNvPr id="19" name="PA_文本框 50"/>
          <p:cNvSpPr txBox="1"/>
          <p:nvPr>
            <p:custDataLst>
              <p:tags r:id="rId39"/>
            </p:custDataLst>
          </p:nvPr>
        </p:nvSpPr>
        <p:spPr>
          <a:xfrm>
            <a:off x="8942124" y="1734934"/>
            <a:ext cx="21600" cy="21600"/>
          </a:xfrm>
          <a:prstGeom prst="rect">
            <a:avLst/>
          </a:prstGeom>
          <a:noFill/>
        </p:spPr>
        <p:txBody>
          <a:bodyPr wrap="none" numCol="1" rtlCol="0">
            <a:prstTxWarp prst="textPlain">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pc="-10000" dirty="0">
                <a:solidFill>
                  <a:schemeClr val="bg1"/>
                </a:solidFill>
              </a:rPr>
              <a:t>●●●●●●●●●●●●</a:t>
            </a:r>
            <a:endParaRPr lang="zh-CN" altLang="en-US" spc="-10000" dirty="0">
              <a:solidFill>
                <a:schemeClr val="bg1"/>
              </a:solidFill>
            </a:endParaRPr>
          </a:p>
        </p:txBody>
      </p:sp>
      <p:sp>
        <p:nvSpPr>
          <p:cNvPr id="20" name="PA_文本框 50"/>
          <p:cNvSpPr txBox="1"/>
          <p:nvPr>
            <p:custDataLst>
              <p:tags r:id="rId40"/>
            </p:custDataLst>
          </p:nvPr>
        </p:nvSpPr>
        <p:spPr>
          <a:xfrm>
            <a:off x="8611608" y="1825422"/>
            <a:ext cx="21600" cy="21600"/>
          </a:xfrm>
          <a:prstGeom prst="rect">
            <a:avLst/>
          </a:prstGeom>
          <a:noFill/>
        </p:spPr>
        <p:txBody>
          <a:bodyPr wrap="none" numCol="1" rtlCol="0">
            <a:prstTxWarp prst="textPlain">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pc="-10000" dirty="0">
                <a:solidFill>
                  <a:schemeClr val="bg1"/>
                </a:solidFill>
              </a:rPr>
              <a:t>●●●●●●●●●●●●</a:t>
            </a:r>
            <a:endParaRPr lang="zh-CN" altLang="en-US" spc="-10000" dirty="0">
              <a:solidFill>
                <a:schemeClr val="bg1"/>
              </a:solidFill>
            </a:endParaRPr>
          </a:p>
        </p:txBody>
      </p:sp>
      <p:sp>
        <p:nvSpPr>
          <p:cNvPr id="21" name="PA_文本框 50"/>
          <p:cNvSpPr txBox="1"/>
          <p:nvPr>
            <p:custDataLst>
              <p:tags r:id="rId41"/>
            </p:custDataLst>
          </p:nvPr>
        </p:nvSpPr>
        <p:spPr>
          <a:xfrm>
            <a:off x="8617480" y="1950040"/>
            <a:ext cx="21600" cy="21600"/>
          </a:xfrm>
          <a:prstGeom prst="rect">
            <a:avLst/>
          </a:prstGeom>
          <a:noFill/>
        </p:spPr>
        <p:txBody>
          <a:bodyPr wrap="none" numCol="1" rtlCol="0">
            <a:prstTxWarp prst="textPlain">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pc="-10000" dirty="0">
                <a:solidFill>
                  <a:schemeClr val="bg1"/>
                </a:solidFill>
              </a:rPr>
              <a:t>●●●●●●●●●●●●</a:t>
            </a:r>
            <a:endParaRPr lang="zh-CN" altLang="en-US" spc="-10000" dirty="0">
              <a:solidFill>
                <a:schemeClr val="bg1"/>
              </a:solidFill>
            </a:endParaRPr>
          </a:p>
        </p:txBody>
      </p:sp>
      <p:sp>
        <p:nvSpPr>
          <p:cNvPr id="22" name="PA_文本框 50"/>
          <p:cNvSpPr txBox="1"/>
          <p:nvPr>
            <p:custDataLst>
              <p:tags r:id="rId42"/>
            </p:custDataLst>
          </p:nvPr>
        </p:nvSpPr>
        <p:spPr>
          <a:xfrm>
            <a:off x="8650024" y="1592059"/>
            <a:ext cx="21600" cy="21600"/>
          </a:xfrm>
          <a:prstGeom prst="rect">
            <a:avLst/>
          </a:prstGeom>
          <a:noFill/>
        </p:spPr>
        <p:txBody>
          <a:bodyPr wrap="none" numCol="1" rtlCol="0">
            <a:prstTxWarp prst="textPlain">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pc="-10000" dirty="0">
                <a:solidFill>
                  <a:schemeClr val="bg1"/>
                </a:solidFill>
              </a:rPr>
              <a:t>●●●●●●●●●●●●</a:t>
            </a:r>
            <a:endParaRPr lang="zh-CN" altLang="en-US" spc="-10000" dirty="0">
              <a:solidFill>
                <a:schemeClr val="bg1"/>
              </a:solidFill>
            </a:endParaRPr>
          </a:p>
        </p:txBody>
      </p:sp>
      <p:sp>
        <p:nvSpPr>
          <p:cNvPr id="23" name="PA_椭圆 2"/>
          <p:cNvSpPr/>
          <p:nvPr>
            <p:custDataLst>
              <p:tags r:id="rId43"/>
            </p:custDataLst>
          </p:nvPr>
        </p:nvSpPr>
        <p:spPr>
          <a:xfrm>
            <a:off x="8722623" y="1791722"/>
            <a:ext cx="218662" cy="218662"/>
          </a:xfrm>
          <a:prstGeom prst="ellipse">
            <a:avLst/>
          </a:prstGeom>
          <a:solidFill>
            <a:srgbClr val="F464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4" name="PA_椭圆 5"/>
          <p:cNvSpPr/>
          <p:nvPr>
            <p:custDataLst>
              <p:tags r:id="rId44"/>
            </p:custDataLst>
          </p:nvPr>
        </p:nvSpPr>
        <p:spPr>
          <a:xfrm>
            <a:off x="-1047750" y="-3714751"/>
            <a:ext cx="14287500" cy="14287500"/>
          </a:xfrm>
          <a:prstGeom prst="ellipse">
            <a:avLst/>
          </a:prstGeom>
          <a:solidFill>
            <a:srgbClr val="F464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5" name="PA_椭圆 2"/>
          <p:cNvSpPr/>
          <p:nvPr>
            <p:custDataLst>
              <p:tags r:id="rId45"/>
            </p:custDataLst>
          </p:nvPr>
        </p:nvSpPr>
        <p:spPr>
          <a:xfrm>
            <a:off x="8722623" y="1791722"/>
            <a:ext cx="218662" cy="218662"/>
          </a:xfrm>
          <a:prstGeom prst="ellipse">
            <a:avLst/>
          </a:prstGeom>
          <a:solidFill>
            <a:srgbClr val="C434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6" name="PA_椭圆 48"/>
          <p:cNvSpPr/>
          <p:nvPr>
            <p:custDataLst>
              <p:tags r:id="rId46"/>
            </p:custDataLst>
          </p:nvPr>
        </p:nvSpPr>
        <p:spPr>
          <a:xfrm>
            <a:off x="-1108587" y="-3775588"/>
            <a:ext cx="14409174" cy="14409174"/>
          </a:xfrm>
          <a:prstGeom prst="ellipse">
            <a:avLst/>
          </a:prstGeom>
          <a:solidFill>
            <a:srgbClr val="C4345A"/>
          </a:solidFill>
          <a:ln w="12700" cap="flat" cmpd="sng" algn="ctr">
            <a:noFill/>
            <a:prstDash val="solid"/>
            <a:miter lim="800000"/>
          </a:ln>
          <a:effectLst/>
          <a:extLst>
            <a:ext uri="{91240B29-F687-4F45-9708-019B960494DF}">
              <a14:hiddenLine xmlns:a14="http://schemas.microsoft.com/office/drawing/2010/main" w="12700">
                <a:solidFill>
                  <a:srgbClr val="FF0000"/>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7" name="PA_文本框 50"/>
          <p:cNvSpPr txBox="1"/>
          <p:nvPr>
            <p:custDataLst>
              <p:tags r:id="rId47"/>
            </p:custDataLst>
          </p:nvPr>
        </p:nvSpPr>
        <p:spPr>
          <a:xfrm>
            <a:off x="6060000" y="2621632"/>
            <a:ext cx="72000" cy="72000"/>
          </a:xfrm>
          <a:prstGeom prst="rect">
            <a:avLst/>
          </a:prstGeom>
          <a:noFill/>
        </p:spPr>
        <p:txBody>
          <a:bodyPr wrap="none" numCol="1" rtlCol="0">
            <a:prstTxWarp prst="textPlain">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pc="-10000" dirty="0">
                <a:solidFill>
                  <a:schemeClr val="bg1"/>
                </a:solidFill>
              </a:rPr>
              <a:t>●●●●●●●●●●●●●●●●●●●●●●●●●●●●●●●●●●●●●●●●●●●●●●●●●●●●●●●●●●●●●●●●●●●●●●●●●●●●●●●●●●●●●●●●●●●●●●●●●●●●●●●●●●●●●●●●●●●●●●●●●●●●●●●</a:t>
            </a:r>
            <a:endParaRPr lang="zh-CN" altLang="en-US" spc="-10000" dirty="0">
              <a:solidFill>
                <a:schemeClr val="bg1"/>
              </a:solidFill>
            </a:endParaRPr>
          </a:p>
        </p:txBody>
      </p:sp>
      <p:sp>
        <p:nvSpPr>
          <p:cNvPr id="28" name="PA_文本框 50"/>
          <p:cNvSpPr txBox="1"/>
          <p:nvPr>
            <p:custDataLst>
              <p:tags r:id="rId48"/>
            </p:custDataLst>
          </p:nvPr>
        </p:nvSpPr>
        <p:spPr>
          <a:xfrm>
            <a:off x="6078000" y="2726407"/>
            <a:ext cx="36000" cy="36000"/>
          </a:xfrm>
          <a:prstGeom prst="rect">
            <a:avLst/>
          </a:prstGeom>
          <a:noFill/>
        </p:spPr>
        <p:txBody>
          <a:bodyPr wrap="none" numCol="1" rtlCol="0">
            <a:prstTxWarp prst="textPlain">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pc="-10000" dirty="0">
                <a:solidFill>
                  <a:schemeClr val="bg1"/>
                </a:solidFill>
              </a:rPr>
              <a:t>●●●●●●●●●●●●●●●●●●●●●●●●●●●●●●●●●●●●●●●●●●●●●●●●●●●●●●●●●●●●●●●●●●●●●●●●●●●●●●●●●●●●●●●●●●●●●●●●●●●●●●●●●●●●●●●●●●●●●●●●●●●●●●●</a:t>
            </a:r>
            <a:endParaRPr lang="zh-CN" altLang="en-US" spc="-10000" dirty="0">
              <a:solidFill>
                <a:schemeClr val="bg1"/>
              </a:solidFill>
            </a:endParaRPr>
          </a:p>
        </p:txBody>
      </p:sp>
      <p:sp>
        <p:nvSpPr>
          <p:cNvPr id="29" name="PA_文本框 50"/>
          <p:cNvSpPr txBox="1"/>
          <p:nvPr>
            <p:custDataLst>
              <p:tags r:id="rId49"/>
            </p:custDataLst>
          </p:nvPr>
        </p:nvSpPr>
        <p:spPr>
          <a:xfrm>
            <a:off x="6087000" y="2799432"/>
            <a:ext cx="18000" cy="18000"/>
          </a:xfrm>
          <a:prstGeom prst="rect">
            <a:avLst/>
          </a:prstGeom>
          <a:noFill/>
        </p:spPr>
        <p:txBody>
          <a:bodyPr wrap="none" numCol="1" rtlCol="0">
            <a:prstTxWarp prst="textPlain">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pc="-10000" dirty="0">
                <a:solidFill>
                  <a:schemeClr val="bg1"/>
                </a:solidFill>
              </a:rPr>
              <a:t>●●●●●●●●●●●●●●●●●●●●●●●●●●●●●●●●●●●●●●●●●●●●●●●●●●●●●●●●●●●●●●●●●●●●●●●●●●●●●●●●●●●●●●●●●●●●●●●●●●●●●●●●●●●●●●●●●●●●●●●●●●●●●●●</a:t>
            </a:r>
            <a:endParaRPr lang="zh-CN" altLang="en-US" spc="-10000" dirty="0">
              <a:solidFill>
                <a:schemeClr val="bg1"/>
              </a:solidFill>
            </a:endParaRPr>
          </a:p>
        </p:txBody>
      </p:sp>
      <p:cxnSp>
        <p:nvCxnSpPr>
          <p:cNvPr id="30" name="PA_直接连接符 8"/>
          <p:cNvCxnSpPr/>
          <p:nvPr>
            <p:custDataLst>
              <p:tags r:id="rId50"/>
            </p:custDataLst>
          </p:nvPr>
        </p:nvCxnSpPr>
        <p:spPr>
          <a:xfrm>
            <a:off x="6115571" y="1791722"/>
            <a:ext cx="0" cy="1481581"/>
          </a:xfrm>
          <a:prstGeom prst="line">
            <a:avLst/>
          </a:prstGeom>
          <a:ln w="762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31" name="PA_直接连接符 7"/>
          <p:cNvCxnSpPr/>
          <p:nvPr>
            <p:custDataLst>
              <p:tags r:id="rId51"/>
            </p:custDataLst>
          </p:nvPr>
        </p:nvCxnSpPr>
        <p:spPr>
          <a:xfrm>
            <a:off x="6099686" y="3587124"/>
            <a:ext cx="0" cy="1460096"/>
          </a:xfrm>
          <a:prstGeom prst="line">
            <a:avLst/>
          </a:prstGeom>
          <a:ln w="762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32" name="PA_直接连接符 7"/>
          <p:cNvCxnSpPr/>
          <p:nvPr>
            <p:custDataLst>
              <p:tags r:id="rId52"/>
            </p:custDataLst>
          </p:nvPr>
        </p:nvCxnSpPr>
        <p:spPr>
          <a:xfrm rot="5400000">
            <a:off x="5156400" y="2698951"/>
            <a:ext cx="0" cy="1460096"/>
          </a:xfrm>
          <a:prstGeom prst="line">
            <a:avLst/>
          </a:prstGeom>
          <a:ln w="762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33" name="PA_直接连接符 7"/>
          <p:cNvCxnSpPr/>
          <p:nvPr>
            <p:custDataLst>
              <p:tags r:id="rId53"/>
            </p:custDataLst>
          </p:nvPr>
        </p:nvCxnSpPr>
        <p:spPr>
          <a:xfrm rot="5400000">
            <a:off x="7046984" y="2698951"/>
            <a:ext cx="0" cy="1460096"/>
          </a:xfrm>
          <a:prstGeom prst="line">
            <a:avLst/>
          </a:prstGeom>
          <a:ln w="76200" cap="rnd">
            <a:solidFill>
              <a:srgbClr val="FFFFFF"/>
            </a:solidFill>
          </a:ln>
        </p:spPr>
        <p:style>
          <a:lnRef idx="1">
            <a:schemeClr val="accent1"/>
          </a:lnRef>
          <a:fillRef idx="0">
            <a:schemeClr val="accent1"/>
          </a:fillRef>
          <a:effectRef idx="0">
            <a:schemeClr val="accent1"/>
          </a:effectRef>
          <a:fontRef idx="minor">
            <a:schemeClr val="tx1"/>
          </a:fontRef>
        </p:style>
      </p:cxnSp>
      <p:sp>
        <p:nvSpPr>
          <p:cNvPr id="34" name="PA-矩形 33"/>
          <p:cNvSpPr/>
          <p:nvPr>
            <p:custDataLst>
              <p:tags r:id="rId54"/>
            </p:custDataLst>
          </p:nvPr>
        </p:nvSpPr>
        <p:spPr>
          <a:xfrm>
            <a:off x="-6961239" y="-3480620"/>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6" name="PA_矩形 105"/>
          <p:cNvSpPr/>
          <p:nvPr>
            <p:custDataLst>
              <p:tags r:id="rId55"/>
            </p:custDataLst>
          </p:nvPr>
        </p:nvSpPr>
        <p:spPr>
          <a:xfrm>
            <a:off x="-38100" y="3429000"/>
            <a:ext cx="12230100" cy="3429000"/>
          </a:xfrm>
          <a:prstGeom prst="rect">
            <a:avLst/>
          </a:prstGeom>
          <a:solidFill>
            <a:srgbClr val="C434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7" name="PA_椭圆 1"/>
          <p:cNvSpPr/>
          <p:nvPr>
            <p:custDataLst>
              <p:tags r:id="rId56"/>
            </p:custDataLst>
          </p:nvPr>
        </p:nvSpPr>
        <p:spPr>
          <a:xfrm>
            <a:off x="6175168" y="3123209"/>
            <a:ext cx="332510" cy="3325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8" name="PA_椭圆 1"/>
          <p:cNvSpPr/>
          <p:nvPr>
            <p:custDataLst>
              <p:tags r:id="rId57"/>
            </p:custDataLst>
          </p:nvPr>
        </p:nvSpPr>
        <p:spPr>
          <a:xfrm>
            <a:off x="5438896" y="2850075"/>
            <a:ext cx="475016" cy="4750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9" name="PA_椭圆 1"/>
          <p:cNvSpPr/>
          <p:nvPr>
            <p:custDataLst>
              <p:tags r:id="rId58"/>
            </p:custDataLst>
          </p:nvPr>
        </p:nvSpPr>
        <p:spPr>
          <a:xfrm>
            <a:off x="6222667" y="3764475"/>
            <a:ext cx="344388" cy="34438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0" name="PA_椭圆 1"/>
          <p:cNvSpPr/>
          <p:nvPr>
            <p:custDataLst>
              <p:tags r:id="rId59"/>
            </p:custDataLst>
          </p:nvPr>
        </p:nvSpPr>
        <p:spPr>
          <a:xfrm>
            <a:off x="5391396" y="3455718"/>
            <a:ext cx="106878" cy="10687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1" name="PA_文本框 50"/>
          <p:cNvSpPr txBox="1"/>
          <p:nvPr>
            <p:custDataLst>
              <p:tags r:id="rId60"/>
            </p:custDataLst>
          </p:nvPr>
        </p:nvSpPr>
        <p:spPr>
          <a:xfrm>
            <a:off x="6078000" y="3455718"/>
            <a:ext cx="36000" cy="36000"/>
          </a:xfrm>
          <a:prstGeom prst="rect">
            <a:avLst/>
          </a:prstGeom>
          <a:noFill/>
        </p:spPr>
        <p:txBody>
          <a:bodyPr wrap="none" numCol="1" rtlCol="0">
            <a:prstTxWarp prst="textPlain">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pc="-10000" dirty="0">
                <a:solidFill>
                  <a:schemeClr val="bg1"/>
                </a:solidFill>
              </a:rPr>
              <a:t>●●●●●●●●●●●●●●●●●●●●●●●●●●●●●●●●●●●●●●●●●●●●●●●●●●●●●●●●●●●●●●●●●●●●●●●●●●●●●●●●●●●●●●●●●●●●●●●●●●●●●●●●●●●●●●●●●●●●●●●●●●●●●●●</a:t>
            </a:r>
            <a:endParaRPr lang="zh-CN" altLang="en-US" spc="-10000" dirty="0">
              <a:solidFill>
                <a:schemeClr val="bg1"/>
              </a:solidFill>
            </a:endParaRPr>
          </a:p>
        </p:txBody>
      </p:sp>
      <p:sp>
        <p:nvSpPr>
          <p:cNvPr id="42" name="PA_文本框 50"/>
          <p:cNvSpPr txBox="1"/>
          <p:nvPr>
            <p:custDataLst>
              <p:tags r:id="rId61"/>
            </p:custDataLst>
          </p:nvPr>
        </p:nvSpPr>
        <p:spPr>
          <a:xfrm>
            <a:off x="6078000" y="3455718"/>
            <a:ext cx="36000" cy="36000"/>
          </a:xfrm>
          <a:prstGeom prst="rect">
            <a:avLst/>
          </a:prstGeom>
          <a:noFill/>
        </p:spPr>
        <p:txBody>
          <a:bodyPr wrap="none" numCol="1" rtlCol="0">
            <a:prstTxWarp prst="textPlain">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pc="-10000" dirty="0">
                <a:solidFill>
                  <a:schemeClr val="bg1"/>
                </a:solidFill>
              </a:rPr>
              <a:t>●●●●●●●●●●●●●●●●●●●●●●●●●●●●●●●●●●●●●●●●●●●●●●●●●●●●●●●●●●●●●●●●●●●●●●●●●●●●●●●●●●●●●●●●●●●●●●●●●●●●●●●●●●●●●●●●●●●●●●●●●●●●●●●</a:t>
            </a:r>
            <a:endParaRPr lang="zh-CN" altLang="en-US" spc="-10000" dirty="0">
              <a:solidFill>
                <a:schemeClr val="bg1"/>
              </a:solidFill>
            </a:endParaRPr>
          </a:p>
        </p:txBody>
      </p:sp>
      <p:sp>
        <p:nvSpPr>
          <p:cNvPr id="43" name="PA_文本框 50"/>
          <p:cNvSpPr txBox="1"/>
          <p:nvPr>
            <p:custDataLst>
              <p:tags r:id="rId62"/>
            </p:custDataLst>
          </p:nvPr>
        </p:nvSpPr>
        <p:spPr>
          <a:xfrm>
            <a:off x="6078000" y="3455718"/>
            <a:ext cx="36000" cy="36000"/>
          </a:xfrm>
          <a:prstGeom prst="rect">
            <a:avLst/>
          </a:prstGeom>
          <a:noFill/>
        </p:spPr>
        <p:txBody>
          <a:bodyPr wrap="none" numCol="1" rtlCol="0">
            <a:prstTxWarp prst="textPlain">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pc="-10000" dirty="0">
                <a:solidFill>
                  <a:schemeClr val="bg1"/>
                </a:solidFill>
              </a:rPr>
              <a:t>●●●●●●●●●●●●●●●●●●●●●●●●●●●●●●●●●●●●●●●●●●●●●●●●●●●●●●●●●●●●●●●●●●●●●●●●●●●●●●●●●●●●●●●●●●●●●●●●●●●●●●●●●●●●●●●●●●●●●●●●●●●●●●●</a:t>
            </a:r>
            <a:endParaRPr lang="zh-CN" altLang="en-US" spc="-10000" dirty="0">
              <a:solidFill>
                <a:schemeClr val="bg1"/>
              </a:solidFill>
            </a:endParaRPr>
          </a:p>
        </p:txBody>
      </p:sp>
      <p:sp>
        <p:nvSpPr>
          <p:cNvPr id="44" name="PA_文本框 50"/>
          <p:cNvSpPr txBox="1"/>
          <p:nvPr>
            <p:custDataLst>
              <p:tags r:id="rId63"/>
            </p:custDataLst>
          </p:nvPr>
        </p:nvSpPr>
        <p:spPr>
          <a:xfrm>
            <a:off x="6078000" y="3455718"/>
            <a:ext cx="36000" cy="36000"/>
          </a:xfrm>
          <a:prstGeom prst="rect">
            <a:avLst/>
          </a:prstGeom>
          <a:noFill/>
        </p:spPr>
        <p:txBody>
          <a:bodyPr wrap="none" numCol="1" rtlCol="0">
            <a:prstTxWarp prst="textPlain">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pc="-10000" dirty="0">
                <a:solidFill>
                  <a:schemeClr val="bg1"/>
                </a:solidFill>
              </a:rPr>
              <a:t>●●●●●●●●●●●●●●●●●●●●●●●●●●●●●●●●●●●●●●●●●●●●●●●●●●●●●●●●●●●●●●●●●●●●●●●●●●●●●●●●●●●●●●●●●●●●●●●●●●●●●●●●●●●●●●●●●●●●●●●●●●●●●●●</a:t>
            </a:r>
            <a:endParaRPr lang="zh-CN" altLang="en-US" spc="-10000" dirty="0">
              <a:solidFill>
                <a:schemeClr val="bg1"/>
              </a:solidFill>
            </a:endParaRPr>
          </a:p>
        </p:txBody>
      </p:sp>
      <p:sp>
        <p:nvSpPr>
          <p:cNvPr id="45" name="PA_文本框 50"/>
          <p:cNvSpPr txBox="1"/>
          <p:nvPr>
            <p:custDataLst>
              <p:tags r:id="rId64"/>
            </p:custDataLst>
          </p:nvPr>
        </p:nvSpPr>
        <p:spPr>
          <a:xfrm>
            <a:off x="6078000" y="3455718"/>
            <a:ext cx="36000" cy="36000"/>
          </a:xfrm>
          <a:prstGeom prst="rect">
            <a:avLst/>
          </a:prstGeom>
          <a:noFill/>
        </p:spPr>
        <p:txBody>
          <a:bodyPr wrap="none" numCol="1" rtlCol="0">
            <a:prstTxWarp prst="textPlain">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pc="-10000" dirty="0">
                <a:solidFill>
                  <a:schemeClr val="bg1"/>
                </a:solidFill>
              </a:rPr>
              <a:t>●●●●●●●●●●●●●●●●●●●●●●●●●●●●●●●●●●●●●●●●●●●●●●●●●●●●●●●●●●●●●●●●●●●●●●●●●●●●●●●●●●●●●●●●●●●●●●●●●●●●●●●●●●●●●●●●●●●●●●●●●●●●●●●</a:t>
            </a:r>
            <a:endParaRPr lang="zh-CN" altLang="en-US" spc="-10000" dirty="0">
              <a:solidFill>
                <a:schemeClr val="bg1"/>
              </a:solidFill>
            </a:endParaRPr>
          </a:p>
        </p:txBody>
      </p:sp>
      <p:sp>
        <p:nvSpPr>
          <p:cNvPr id="46" name="PA_文本框 50"/>
          <p:cNvSpPr txBox="1"/>
          <p:nvPr>
            <p:custDataLst>
              <p:tags r:id="rId65"/>
            </p:custDataLst>
          </p:nvPr>
        </p:nvSpPr>
        <p:spPr>
          <a:xfrm>
            <a:off x="6078000" y="3455718"/>
            <a:ext cx="36000" cy="36000"/>
          </a:xfrm>
          <a:prstGeom prst="rect">
            <a:avLst/>
          </a:prstGeom>
          <a:noFill/>
        </p:spPr>
        <p:txBody>
          <a:bodyPr wrap="none" numCol="1" rtlCol="0">
            <a:prstTxWarp prst="textPlain">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pc="-10000" dirty="0">
                <a:solidFill>
                  <a:schemeClr val="bg1"/>
                </a:solidFill>
              </a:rPr>
              <a:t>●●●●●●●●●●●●●●●●●●●●●●●●●●●●●●●●●●●●●●●●●●●●●●●●●●●●●●●●●●●●●●●●●●●●●●●●●●●●●●●●●●●●●●●●●●●●●●●●●●●●●●●●●●●●●●●●●●●●●●●●●●●●●●●</a:t>
            </a:r>
            <a:endParaRPr lang="zh-CN" altLang="en-US" spc="-10000" dirty="0">
              <a:solidFill>
                <a:schemeClr val="bg1"/>
              </a:solidFill>
            </a:endParaRPr>
          </a:p>
        </p:txBody>
      </p:sp>
      <p:sp>
        <p:nvSpPr>
          <p:cNvPr id="47" name="PA_文本框 50"/>
          <p:cNvSpPr txBox="1"/>
          <p:nvPr>
            <p:custDataLst>
              <p:tags r:id="rId66"/>
            </p:custDataLst>
          </p:nvPr>
        </p:nvSpPr>
        <p:spPr>
          <a:xfrm>
            <a:off x="6078000" y="3455718"/>
            <a:ext cx="36000" cy="36000"/>
          </a:xfrm>
          <a:prstGeom prst="rect">
            <a:avLst/>
          </a:prstGeom>
          <a:noFill/>
        </p:spPr>
        <p:txBody>
          <a:bodyPr wrap="none" numCol="1" rtlCol="0">
            <a:prstTxWarp prst="textPlain">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pc="-10000" dirty="0">
                <a:solidFill>
                  <a:schemeClr val="bg1"/>
                </a:solidFill>
              </a:rPr>
              <a:t>●●●●●●●●●●●●●●●●●●●●●●●●●●●●●●●●●●●●●●●●●●●●●●●●●●●●●●●●●●●●●●●●●●●●●●●●●●●●●●●●●●●●●●●●●●●●●●●●●●●●●●●●●●●●●●●●●●●●●●●●●●●●●●●</a:t>
            </a:r>
            <a:endParaRPr lang="zh-CN" altLang="en-US" spc="-10000" dirty="0">
              <a:solidFill>
                <a:schemeClr val="bg1"/>
              </a:solidFill>
            </a:endParaRPr>
          </a:p>
        </p:txBody>
      </p:sp>
      <p:sp>
        <p:nvSpPr>
          <p:cNvPr id="48" name="PA_文本框 50"/>
          <p:cNvSpPr txBox="1"/>
          <p:nvPr>
            <p:custDataLst>
              <p:tags r:id="rId67"/>
            </p:custDataLst>
          </p:nvPr>
        </p:nvSpPr>
        <p:spPr>
          <a:xfrm>
            <a:off x="6078000" y="3455718"/>
            <a:ext cx="36000" cy="36000"/>
          </a:xfrm>
          <a:prstGeom prst="rect">
            <a:avLst/>
          </a:prstGeom>
          <a:noFill/>
        </p:spPr>
        <p:txBody>
          <a:bodyPr wrap="none" numCol="1" rtlCol="0">
            <a:prstTxWarp prst="textPlain">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pc="-10000" dirty="0">
                <a:solidFill>
                  <a:schemeClr val="bg1"/>
                </a:solidFill>
              </a:rPr>
              <a:t>●●●●●●●●●●●●●●●●●●●●●●●●●●●●●●●●●●●●●●●●●●●●●●●●●●●●●●●●●●●●●●●●●●●●●●●●●●●●●●●●●●●●●●●●●●●●●●●●●●●●●●●●●●●●●●●●●●●●●●●●●●●●●●●</a:t>
            </a:r>
            <a:endParaRPr lang="zh-CN" altLang="en-US" spc="-10000" dirty="0">
              <a:solidFill>
                <a:schemeClr val="bg1"/>
              </a:solidFill>
            </a:endParaRPr>
          </a:p>
        </p:txBody>
      </p:sp>
      <p:grpSp>
        <p:nvGrpSpPr>
          <p:cNvPr id="49" name="PA_组合 18"/>
          <p:cNvGrpSpPr/>
          <p:nvPr>
            <p:custDataLst>
              <p:tags r:id="rId68"/>
            </p:custDataLst>
          </p:nvPr>
        </p:nvGrpSpPr>
        <p:grpSpPr>
          <a:xfrm rot="16200000" flipH="1">
            <a:off x="3344636" y="677635"/>
            <a:ext cx="5502728" cy="5502728"/>
            <a:chOff x="-1872714" y="2053318"/>
            <a:chExt cx="5502728" cy="5502728"/>
          </a:xfrm>
        </p:grpSpPr>
        <p:sp>
          <p:nvSpPr>
            <p:cNvPr id="78" name="PA-弧形 77"/>
            <p:cNvSpPr/>
            <p:nvPr>
              <p:custDataLst>
                <p:tags r:id="rId69"/>
              </p:custDataLst>
            </p:nvPr>
          </p:nvSpPr>
          <p:spPr>
            <a:xfrm>
              <a:off x="-1872714" y="2053318"/>
              <a:ext cx="5502728" cy="5502728"/>
            </a:xfrm>
            <a:prstGeom prst="arc">
              <a:avLst>
                <a:gd name="adj1" fmla="val 17201982"/>
                <a:gd name="adj2" fmla="val 3487075"/>
              </a:avLst>
            </a:prstGeom>
            <a:ln w="127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a:p>
          </p:txBody>
        </p:sp>
        <p:sp>
          <p:nvSpPr>
            <p:cNvPr id="79" name="PA-椭圆 78"/>
            <p:cNvSpPr/>
            <p:nvPr>
              <p:custDataLst>
                <p:tags r:id="rId70"/>
              </p:custDataLst>
            </p:nvPr>
          </p:nvSpPr>
          <p:spPr>
            <a:xfrm>
              <a:off x="-1872714" y="2053318"/>
              <a:ext cx="5502728" cy="5502728"/>
            </a:xfrm>
            <a:prstGeom prst="ellipse">
              <a:avLst/>
            </a:prstGeom>
            <a:ln w="28575">
              <a:solidFill>
                <a:schemeClr val="bg1">
                  <a:alpha val="0"/>
                </a:schemeClr>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a:p>
          </p:txBody>
        </p:sp>
      </p:grpSp>
      <p:grpSp>
        <p:nvGrpSpPr>
          <p:cNvPr id="50" name="PA_组合 19"/>
          <p:cNvGrpSpPr/>
          <p:nvPr>
            <p:custDataLst>
              <p:tags r:id="rId71"/>
            </p:custDataLst>
          </p:nvPr>
        </p:nvGrpSpPr>
        <p:grpSpPr>
          <a:xfrm rot="20469273" flipH="1">
            <a:off x="3410789" y="743788"/>
            <a:ext cx="5370422" cy="5370422"/>
            <a:chOff x="-1872714" y="2053318"/>
            <a:chExt cx="5502728" cy="5502728"/>
          </a:xfrm>
        </p:grpSpPr>
        <p:sp>
          <p:nvSpPr>
            <p:cNvPr id="76" name="PA-弧形 75"/>
            <p:cNvSpPr/>
            <p:nvPr>
              <p:custDataLst>
                <p:tags r:id="rId72"/>
              </p:custDataLst>
            </p:nvPr>
          </p:nvSpPr>
          <p:spPr>
            <a:xfrm>
              <a:off x="-1872714" y="2053318"/>
              <a:ext cx="5502728" cy="5502728"/>
            </a:xfrm>
            <a:prstGeom prst="arc">
              <a:avLst>
                <a:gd name="adj1" fmla="val 15159724"/>
                <a:gd name="adj2" fmla="val 2628903"/>
              </a:avLst>
            </a:prstGeom>
            <a:ln w="127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a:p>
          </p:txBody>
        </p:sp>
        <p:sp>
          <p:nvSpPr>
            <p:cNvPr id="77" name="PA-椭圆 76"/>
            <p:cNvSpPr/>
            <p:nvPr>
              <p:custDataLst>
                <p:tags r:id="rId73"/>
              </p:custDataLst>
            </p:nvPr>
          </p:nvSpPr>
          <p:spPr>
            <a:xfrm>
              <a:off x="-1872714" y="2053318"/>
              <a:ext cx="5502728" cy="5502728"/>
            </a:xfrm>
            <a:prstGeom prst="ellipse">
              <a:avLst/>
            </a:prstGeom>
            <a:ln w="28575">
              <a:solidFill>
                <a:schemeClr val="bg1">
                  <a:alpha val="0"/>
                </a:schemeClr>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a:p>
          </p:txBody>
        </p:sp>
      </p:grpSp>
      <p:grpSp>
        <p:nvGrpSpPr>
          <p:cNvPr id="51" name="PA_组合 22"/>
          <p:cNvGrpSpPr/>
          <p:nvPr>
            <p:custDataLst>
              <p:tags r:id="rId74"/>
            </p:custDataLst>
          </p:nvPr>
        </p:nvGrpSpPr>
        <p:grpSpPr>
          <a:xfrm rot="9690817" flipH="1">
            <a:off x="3582186" y="915185"/>
            <a:ext cx="5027628" cy="5027628"/>
            <a:chOff x="-1872714" y="2053318"/>
            <a:chExt cx="5502728" cy="5502728"/>
          </a:xfrm>
        </p:grpSpPr>
        <p:sp>
          <p:nvSpPr>
            <p:cNvPr id="74" name="PA-弧形 73"/>
            <p:cNvSpPr/>
            <p:nvPr>
              <p:custDataLst>
                <p:tags r:id="rId75"/>
              </p:custDataLst>
            </p:nvPr>
          </p:nvSpPr>
          <p:spPr>
            <a:xfrm>
              <a:off x="-1872714" y="2053318"/>
              <a:ext cx="5502728" cy="5502728"/>
            </a:xfrm>
            <a:prstGeom prst="arc">
              <a:avLst>
                <a:gd name="adj1" fmla="val 15159724"/>
                <a:gd name="adj2" fmla="val 19753585"/>
              </a:avLst>
            </a:pr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a:p>
          </p:txBody>
        </p:sp>
        <p:sp>
          <p:nvSpPr>
            <p:cNvPr id="75" name="PA-椭圆 74"/>
            <p:cNvSpPr/>
            <p:nvPr>
              <p:custDataLst>
                <p:tags r:id="rId76"/>
              </p:custDataLst>
            </p:nvPr>
          </p:nvSpPr>
          <p:spPr>
            <a:xfrm>
              <a:off x="-1872714" y="2053318"/>
              <a:ext cx="5502728" cy="5502728"/>
            </a:xfrm>
            <a:prstGeom prst="ellipse">
              <a:avLst/>
            </a:prstGeom>
            <a:ln w="28575">
              <a:solidFill>
                <a:schemeClr val="bg1">
                  <a:alpha val="0"/>
                </a:schemeClr>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a:p>
          </p:txBody>
        </p:sp>
      </p:grpSp>
      <p:grpSp>
        <p:nvGrpSpPr>
          <p:cNvPr id="52" name="PA_组合 25"/>
          <p:cNvGrpSpPr/>
          <p:nvPr>
            <p:custDataLst>
              <p:tags r:id="rId77"/>
            </p:custDataLst>
          </p:nvPr>
        </p:nvGrpSpPr>
        <p:grpSpPr>
          <a:xfrm rot="3760655" flipH="1">
            <a:off x="3643236" y="976235"/>
            <a:ext cx="4905528" cy="4905528"/>
            <a:chOff x="-1872714" y="2053318"/>
            <a:chExt cx="5502728" cy="5502728"/>
          </a:xfrm>
        </p:grpSpPr>
        <p:sp>
          <p:nvSpPr>
            <p:cNvPr id="72" name="PA-弧形 71"/>
            <p:cNvSpPr/>
            <p:nvPr>
              <p:custDataLst>
                <p:tags r:id="rId78"/>
              </p:custDataLst>
            </p:nvPr>
          </p:nvSpPr>
          <p:spPr>
            <a:xfrm>
              <a:off x="-1872714" y="2053318"/>
              <a:ext cx="5502728" cy="5502728"/>
            </a:xfrm>
            <a:prstGeom prst="arc">
              <a:avLst>
                <a:gd name="adj1" fmla="val 11794657"/>
                <a:gd name="adj2" fmla="val 19753585"/>
              </a:avLst>
            </a:prstGeom>
            <a:ln w="4762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a:p>
          </p:txBody>
        </p:sp>
        <p:sp>
          <p:nvSpPr>
            <p:cNvPr id="73" name="PA-椭圆 72"/>
            <p:cNvSpPr/>
            <p:nvPr>
              <p:custDataLst>
                <p:tags r:id="rId79"/>
              </p:custDataLst>
            </p:nvPr>
          </p:nvSpPr>
          <p:spPr>
            <a:xfrm>
              <a:off x="-1872714" y="2053318"/>
              <a:ext cx="5502728" cy="5502728"/>
            </a:xfrm>
            <a:prstGeom prst="ellipse">
              <a:avLst/>
            </a:prstGeom>
            <a:ln w="28575">
              <a:solidFill>
                <a:schemeClr val="bg1">
                  <a:alpha val="0"/>
                </a:schemeClr>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a:p>
          </p:txBody>
        </p:sp>
      </p:grpSp>
      <p:grpSp>
        <p:nvGrpSpPr>
          <p:cNvPr id="53" name="PA_组合 25"/>
          <p:cNvGrpSpPr/>
          <p:nvPr>
            <p:custDataLst>
              <p:tags r:id="rId80"/>
            </p:custDataLst>
          </p:nvPr>
        </p:nvGrpSpPr>
        <p:grpSpPr>
          <a:xfrm rot="16200000" flipH="1">
            <a:off x="3145972" y="478970"/>
            <a:ext cx="5900058" cy="5900058"/>
            <a:chOff x="-1872714" y="2053318"/>
            <a:chExt cx="5502728" cy="5502728"/>
          </a:xfrm>
        </p:grpSpPr>
        <p:sp>
          <p:nvSpPr>
            <p:cNvPr id="70" name="PA-弧形 69"/>
            <p:cNvSpPr/>
            <p:nvPr>
              <p:custDataLst>
                <p:tags r:id="rId81"/>
              </p:custDataLst>
            </p:nvPr>
          </p:nvSpPr>
          <p:spPr>
            <a:xfrm>
              <a:off x="-1872714" y="2053318"/>
              <a:ext cx="5502728" cy="5502728"/>
            </a:xfrm>
            <a:prstGeom prst="arc">
              <a:avLst>
                <a:gd name="adj1" fmla="val 11794657"/>
                <a:gd name="adj2" fmla="val 13502"/>
              </a:avLst>
            </a:prstGeom>
            <a:ln w="6032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a:p>
          </p:txBody>
        </p:sp>
        <p:sp>
          <p:nvSpPr>
            <p:cNvPr id="71" name="PA-椭圆 70"/>
            <p:cNvSpPr/>
            <p:nvPr>
              <p:custDataLst>
                <p:tags r:id="rId82"/>
              </p:custDataLst>
            </p:nvPr>
          </p:nvSpPr>
          <p:spPr>
            <a:xfrm>
              <a:off x="-1872714" y="2053318"/>
              <a:ext cx="5502728" cy="5502728"/>
            </a:xfrm>
            <a:prstGeom prst="ellipse">
              <a:avLst/>
            </a:prstGeom>
            <a:ln w="28575">
              <a:solidFill>
                <a:schemeClr val="bg1">
                  <a:alpha val="0"/>
                </a:schemeClr>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a:p>
          </p:txBody>
        </p:sp>
      </p:grpSp>
      <p:cxnSp>
        <p:nvCxnSpPr>
          <p:cNvPr id="54" name="PA_直接连接符 8"/>
          <p:cNvCxnSpPr/>
          <p:nvPr>
            <p:custDataLst>
              <p:tags r:id="rId83"/>
            </p:custDataLst>
          </p:nvPr>
        </p:nvCxnSpPr>
        <p:spPr>
          <a:xfrm>
            <a:off x="2920206" y="3055142"/>
            <a:ext cx="177635" cy="279022"/>
          </a:xfrm>
          <a:prstGeom prst="line">
            <a:avLst/>
          </a:prstGeom>
          <a:ln w="34925"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55" name="PA_直接连接符 7"/>
          <p:cNvCxnSpPr/>
          <p:nvPr>
            <p:custDataLst>
              <p:tags r:id="rId84"/>
            </p:custDataLst>
          </p:nvPr>
        </p:nvCxnSpPr>
        <p:spPr>
          <a:xfrm flipH="1">
            <a:off x="2996406" y="3647985"/>
            <a:ext cx="85550" cy="213607"/>
          </a:xfrm>
          <a:prstGeom prst="line">
            <a:avLst/>
          </a:prstGeom>
          <a:ln w="34925"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56" name="PA_直接连接符 7"/>
          <p:cNvCxnSpPr/>
          <p:nvPr>
            <p:custDataLst>
              <p:tags r:id="rId85"/>
            </p:custDataLst>
          </p:nvPr>
        </p:nvCxnSpPr>
        <p:spPr>
          <a:xfrm flipH="1">
            <a:off x="2615406" y="3489860"/>
            <a:ext cx="253312" cy="73282"/>
          </a:xfrm>
          <a:prstGeom prst="line">
            <a:avLst/>
          </a:prstGeom>
          <a:ln w="34925"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57" name="PA_直接连接符 7"/>
          <p:cNvCxnSpPr/>
          <p:nvPr>
            <p:custDataLst>
              <p:tags r:id="rId86"/>
            </p:custDataLst>
          </p:nvPr>
        </p:nvCxnSpPr>
        <p:spPr>
          <a:xfrm flipH="1" flipV="1">
            <a:off x="3413506" y="3540660"/>
            <a:ext cx="287750" cy="232032"/>
          </a:xfrm>
          <a:prstGeom prst="line">
            <a:avLst/>
          </a:prstGeom>
          <a:ln w="34925" cap="rnd">
            <a:solidFill>
              <a:srgbClr val="FFFFFF"/>
            </a:solidFill>
          </a:ln>
        </p:spPr>
        <p:style>
          <a:lnRef idx="1">
            <a:schemeClr val="accent1"/>
          </a:lnRef>
          <a:fillRef idx="0">
            <a:schemeClr val="accent1"/>
          </a:fillRef>
          <a:effectRef idx="0">
            <a:schemeClr val="accent1"/>
          </a:effectRef>
          <a:fontRef idx="minor">
            <a:schemeClr val="tx1"/>
          </a:fontRef>
        </p:style>
      </p:cxnSp>
      <p:sp>
        <p:nvSpPr>
          <p:cNvPr id="58" name="PA_文本框 50"/>
          <p:cNvSpPr txBox="1"/>
          <p:nvPr>
            <p:custDataLst>
              <p:tags r:id="rId87"/>
            </p:custDataLst>
          </p:nvPr>
        </p:nvSpPr>
        <p:spPr>
          <a:xfrm>
            <a:off x="3057351" y="3468260"/>
            <a:ext cx="21600" cy="21600"/>
          </a:xfrm>
          <a:prstGeom prst="rect">
            <a:avLst/>
          </a:prstGeom>
          <a:noFill/>
        </p:spPr>
        <p:txBody>
          <a:bodyPr wrap="none" numCol="1" rtlCol="0">
            <a:prstTxWarp prst="textPlain">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pc="-10000" dirty="0">
                <a:solidFill>
                  <a:schemeClr val="bg1"/>
                </a:solidFill>
              </a:rPr>
              <a:t>●●●●●●●●●●●●</a:t>
            </a:r>
            <a:endParaRPr lang="zh-CN" altLang="en-US" spc="-10000" dirty="0">
              <a:solidFill>
                <a:schemeClr val="bg1"/>
              </a:solidFill>
            </a:endParaRPr>
          </a:p>
        </p:txBody>
      </p:sp>
      <p:sp>
        <p:nvSpPr>
          <p:cNvPr id="59" name="PA_文本框 50"/>
          <p:cNvSpPr txBox="1"/>
          <p:nvPr>
            <p:custDataLst>
              <p:tags r:id="rId88"/>
            </p:custDataLst>
          </p:nvPr>
        </p:nvSpPr>
        <p:spPr>
          <a:xfrm>
            <a:off x="3145050" y="3444671"/>
            <a:ext cx="21600" cy="21600"/>
          </a:xfrm>
          <a:prstGeom prst="rect">
            <a:avLst/>
          </a:prstGeom>
          <a:noFill/>
        </p:spPr>
        <p:txBody>
          <a:bodyPr wrap="none" numCol="1" rtlCol="0">
            <a:prstTxWarp prst="textPlain">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pc="-10000" dirty="0">
                <a:solidFill>
                  <a:schemeClr val="bg1"/>
                </a:solidFill>
              </a:rPr>
              <a:t>●●●●●●●●●●●●</a:t>
            </a:r>
            <a:endParaRPr lang="zh-CN" altLang="en-US" spc="-10000" dirty="0">
              <a:solidFill>
                <a:schemeClr val="bg1"/>
              </a:solidFill>
            </a:endParaRPr>
          </a:p>
        </p:txBody>
      </p:sp>
      <p:sp>
        <p:nvSpPr>
          <p:cNvPr id="60" name="PA_文本框 50"/>
          <p:cNvSpPr txBox="1"/>
          <p:nvPr>
            <p:custDataLst>
              <p:tags r:id="rId89"/>
            </p:custDataLst>
          </p:nvPr>
        </p:nvSpPr>
        <p:spPr>
          <a:xfrm>
            <a:off x="3104092" y="3443877"/>
            <a:ext cx="21600" cy="21600"/>
          </a:xfrm>
          <a:prstGeom prst="rect">
            <a:avLst/>
          </a:prstGeom>
          <a:noFill/>
        </p:spPr>
        <p:txBody>
          <a:bodyPr wrap="none" numCol="1" rtlCol="0">
            <a:prstTxWarp prst="textPlain">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pc="-10000" dirty="0">
                <a:solidFill>
                  <a:schemeClr val="bg1"/>
                </a:solidFill>
              </a:rPr>
              <a:t>●●●●●●●●●●●●</a:t>
            </a:r>
            <a:endParaRPr lang="zh-CN" altLang="en-US" spc="-10000" dirty="0">
              <a:solidFill>
                <a:schemeClr val="bg1"/>
              </a:solidFill>
            </a:endParaRPr>
          </a:p>
        </p:txBody>
      </p:sp>
      <p:cxnSp>
        <p:nvCxnSpPr>
          <p:cNvPr id="61" name="PA_直接连接符 7"/>
          <p:cNvCxnSpPr/>
          <p:nvPr>
            <p:custDataLst>
              <p:tags r:id="rId90"/>
            </p:custDataLst>
          </p:nvPr>
        </p:nvCxnSpPr>
        <p:spPr>
          <a:xfrm flipH="1" flipV="1">
            <a:off x="3135831" y="3428999"/>
            <a:ext cx="5920338" cy="4830"/>
          </a:xfrm>
          <a:prstGeom prst="line">
            <a:avLst/>
          </a:prstGeom>
          <a:ln w="4445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2" name="PA_直接连接符 8"/>
          <p:cNvCxnSpPr/>
          <p:nvPr>
            <p:custDataLst>
              <p:tags r:id="rId91"/>
            </p:custDataLst>
          </p:nvPr>
        </p:nvCxnSpPr>
        <p:spPr>
          <a:xfrm flipH="1">
            <a:off x="9129894" y="2804159"/>
            <a:ext cx="266389" cy="539530"/>
          </a:xfrm>
          <a:prstGeom prst="line">
            <a:avLst/>
          </a:prstGeom>
          <a:ln w="5715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PA_直接连接符 7"/>
          <p:cNvCxnSpPr/>
          <p:nvPr>
            <p:custDataLst>
              <p:tags r:id="rId92"/>
            </p:custDataLst>
          </p:nvPr>
        </p:nvCxnSpPr>
        <p:spPr>
          <a:xfrm>
            <a:off x="9144488" y="3657510"/>
            <a:ext cx="68914" cy="442049"/>
          </a:xfrm>
          <a:prstGeom prst="line">
            <a:avLst/>
          </a:prstGeom>
          <a:ln w="5715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PA_直接连接符 7"/>
          <p:cNvCxnSpPr/>
          <p:nvPr>
            <p:custDataLst>
              <p:tags r:id="rId93"/>
            </p:custDataLst>
          </p:nvPr>
        </p:nvCxnSpPr>
        <p:spPr>
          <a:xfrm flipH="1">
            <a:off x="8474263" y="3499385"/>
            <a:ext cx="456988" cy="356334"/>
          </a:xfrm>
          <a:prstGeom prst="line">
            <a:avLst/>
          </a:prstGeom>
          <a:ln w="5715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PA_直接连接符 7"/>
          <p:cNvCxnSpPr/>
          <p:nvPr>
            <p:custDataLst>
              <p:tags r:id="rId94"/>
            </p:custDataLst>
          </p:nvPr>
        </p:nvCxnSpPr>
        <p:spPr>
          <a:xfrm flipH="1" flipV="1">
            <a:off x="9232199" y="3519705"/>
            <a:ext cx="522224" cy="374114"/>
          </a:xfrm>
          <a:prstGeom prst="line">
            <a:avLst/>
          </a:prstGeom>
          <a:ln w="57150"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66" name="PA_文本框 50"/>
          <p:cNvSpPr txBox="1"/>
          <p:nvPr>
            <p:custDataLst>
              <p:tags r:id="rId95"/>
            </p:custDataLst>
          </p:nvPr>
        </p:nvSpPr>
        <p:spPr>
          <a:xfrm>
            <a:off x="9119884" y="3477785"/>
            <a:ext cx="36000" cy="36000"/>
          </a:xfrm>
          <a:prstGeom prst="rect">
            <a:avLst/>
          </a:prstGeom>
          <a:noFill/>
        </p:spPr>
        <p:txBody>
          <a:bodyPr wrap="none" numCol="1" rtlCol="0">
            <a:prstTxWarp prst="textPlain">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pc="-10000" dirty="0">
                <a:solidFill>
                  <a:sysClr val="windowText" lastClr="000000"/>
                </a:solidFill>
              </a:rPr>
              <a:t>●●●●●●●●●●●●</a:t>
            </a:r>
            <a:endParaRPr lang="zh-CN" altLang="en-US" spc="-10000" dirty="0">
              <a:solidFill>
                <a:sysClr val="windowText" lastClr="000000"/>
              </a:solidFill>
            </a:endParaRPr>
          </a:p>
        </p:txBody>
      </p:sp>
      <p:sp>
        <p:nvSpPr>
          <p:cNvPr id="67" name="PA_文本框 50"/>
          <p:cNvSpPr txBox="1"/>
          <p:nvPr>
            <p:custDataLst>
              <p:tags r:id="rId96"/>
            </p:custDataLst>
          </p:nvPr>
        </p:nvSpPr>
        <p:spPr>
          <a:xfrm>
            <a:off x="9207584" y="3454196"/>
            <a:ext cx="36000" cy="36000"/>
          </a:xfrm>
          <a:prstGeom prst="rect">
            <a:avLst/>
          </a:prstGeom>
          <a:noFill/>
        </p:spPr>
        <p:txBody>
          <a:bodyPr wrap="none" numCol="1" rtlCol="0">
            <a:prstTxWarp prst="textPlain">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pc="-10000" dirty="0">
                <a:solidFill>
                  <a:sysClr val="windowText" lastClr="000000"/>
                </a:solidFill>
              </a:rPr>
              <a:t>●●●●●●●●●●●●</a:t>
            </a:r>
            <a:endParaRPr lang="zh-CN" altLang="en-US" spc="-10000" dirty="0">
              <a:solidFill>
                <a:sysClr val="windowText" lastClr="000000"/>
              </a:solidFill>
            </a:endParaRPr>
          </a:p>
        </p:txBody>
      </p:sp>
      <p:sp>
        <p:nvSpPr>
          <p:cNvPr id="68" name="PA_文本框 50"/>
          <p:cNvSpPr txBox="1"/>
          <p:nvPr>
            <p:custDataLst>
              <p:tags r:id="rId97"/>
            </p:custDataLst>
          </p:nvPr>
        </p:nvSpPr>
        <p:spPr>
          <a:xfrm>
            <a:off x="9166625" y="3453402"/>
            <a:ext cx="36000" cy="36000"/>
          </a:xfrm>
          <a:prstGeom prst="rect">
            <a:avLst/>
          </a:prstGeom>
          <a:noFill/>
        </p:spPr>
        <p:txBody>
          <a:bodyPr wrap="none" numCol="1" rtlCol="0">
            <a:prstTxWarp prst="textPlain">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pc="-10000" dirty="0">
                <a:solidFill>
                  <a:sysClr val="windowText" lastClr="000000"/>
                </a:solidFill>
              </a:rPr>
              <a:t>●●●●●●●●●●●●</a:t>
            </a:r>
            <a:endParaRPr lang="zh-CN" altLang="en-US" spc="-10000" dirty="0">
              <a:solidFill>
                <a:sysClr val="windowText" lastClr="000000"/>
              </a:solidFill>
            </a:endParaRPr>
          </a:p>
        </p:txBody>
      </p:sp>
      <p:pic>
        <p:nvPicPr>
          <p:cNvPr id="101" name="图片 100"/>
          <p:cNvPicPr>
            <a:picLocks noChangeAspect="1"/>
          </p:cNvPicPr>
          <p:nvPr/>
        </p:nvPicPr>
        <p:blipFill>
          <a:blip r:embed="rId98" cstate="print">
            <a:extLst>
              <a:ext uri="{28A0092B-C50C-407E-A947-70E740481C1C}">
                <a14:useLocalDpi xmlns:a14="http://schemas.microsoft.com/office/drawing/2010/main" val="0"/>
              </a:ext>
            </a:extLst>
          </a:blip>
          <a:stretch>
            <a:fillRect/>
          </a:stretch>
        </p:blipFill>
        <p:spPr>
          <a:xfrm>
            <a:off x="295275" y="114300"/>
            <a:ext cx="871538" cy="871538"/>
          </a:xfrm>
          <a:prstGeom prst="rect">
            <a:avLst/>
          </a:prstGeom>
        </p:spPr>
      </p:pic>
      <p:sp>
        <p:nvSpPr>
          <p:cNvPr id="102" name="文本框 101"/>
          <p:cNvSpPr txBox="1"/>
          <p:nvPr/>
        </p:nvSpPr>
        <p:spPr>
          <a:xfrm>
            <a:off x="1400175" y="288459"/>
            <a:ext cx="2486025" cy="583565"/>
          </a:xfrm>
          <a:prstGeom prst="rect">
            <a:avLst/>
          </a:prstGeom>
          <a:noFill/>
        </p:spPr>
        <p:txBody>
          <a:bodyPr wrap="square" rtlCol="0">
            <a:spAutoFit/>
          </a:bodyPr>
          <a:p>
            <a:r>
              <a:rPr lang="zh-CN" altLang="en-US" sz="3200" b="1" dirty="0">
                <a:solidFill>
                  <a:schemeClr val="tx1"/>
                </a:solidFill>
                <a:cs typeface="+mn-ea"/>
                <a:sym typeface="+mn-lt"/>
              </a:rPr>
              <a:t>团 队 介 绍</a:t>
            </a:r>
            <a:endParaRPr lang="zh-CN" altLang="en-US" sz="3200" b="1" dirty="0">
              <a:solidFill>
                <a:schemeClr val="tx1"/>
              </a:solidFill>
              <a:cs typeface="+mn-ea"/>
              <a:sym typeface="+mn-lt"/>
            </a:endParaRPr>
          </a:p>
        </p:txBody>
      </p:sp>
      <p:pic>
        <p:nvPicPr>
          <p:cNvPr id="103" name="图片 102"/>
          <p:cNvPicPr>
            <a:picLocks noChangeAspect="1"/>
          </p:cNvPicPr>
          <p:nvPr/>
        </p:nvPicPr>
        <p:blipFill>
          <a:blip r:embed="rId99">
            <a:extLst>
              <a:ext uri="{28A0092B-C50C-407E-A947-70E740481C1C}">
                <a14:useLocalDpi xmlns:a14="http://schemas.microsoft.com/office/drawing/2010/main" val="0"/>
              </a:ext>
            </a:extLst>
          </a:blip>
          <a:stretch>
            <a:fillRect/>
          </a:stretch>
        </p:blipFill>
        <p:spPr>
          <a:xfrm>
            <a:off x="724694" y="1464845"/>
            <a:ext cx="4780929" cy="4482881"/>
          </a:xfrm>
          <a:prstGeom prst="rect">
            <a:avLst/>
          </a:prstGeom>
        </p:spPr>
      </p:pic>
      <p:sp>
        <p:nvSpPr>
          <p:cNvPr id="104" name="矩形 103"/>
          <p:cNvSpPr/>
          <p:nvPr/>
        </p:nvSpPr>
        <p:spPr>
          <a:xfrm>
            <a:off x="5947742" y="2224137"/>
            <a:ext cx="6096000" cy="2082800"/>
          </a:xfrm>
          <a:prstGeom prst="rect">
            <a:avLst/>
          </a:prstGeom>
        </p:spPr>
        <p:txBody>
          <a:bodyPr>
            <a:spAutoFit/>
          </a:bodyPr>
          <a:p>
            <a:pPr>
              <a:lnSpc>
                <a:spcPts val="2265"/>
              </a:lnSpc>
              <a:spcAft>
                <a:spcPts val="800"/>
              </a:spcAft>
            </a:pPr>
            <a:r>
              <a:rPr lang="zh-CN" altLang="en-US" sz="3600" b="1" dirty="0">
                <a:solidFill>
                  <a:schemeClr val="tx1"/>
                </a:solidFill>
                <a:cs typeface="+mn-ea"/>
                <a:sym typeface="+mn-lt"/>
              </a:rPr>
              <a:t>项目成员组成</a:t>
            </a:r>
            <a:r>
              <a:rPr lang="en-US" altLang="zh-CN" sz="3600" b="1" dirty="0">
                <a:solidFill>
                  <a:schemeClr val="tx1"/>
                </a:solidFill>
                <a:cs typeface="+mn-ea"/>
                <a:sym typeface="+mn-lt"/>
              </a:rPr>
              <a:t>:</a:t>
            </a:r>
            <a:endParaRPr lang="en-US" altLang="zh-CN" sz="3600" b="1" dirty="0">
              <a:solidFill>
                <a:schemeClr val="tx1"/>
              </a:solidFill>
              <a:cs typeface="+mn-ea"/>
              <a:sym typeface="+mn-lt"/>
            </a:endParaRPr>
          </a:p>
          <a:p>
            <a:pPr>
              <a:lnSpc>
                <a:spcPts val="2265"/>
              </a:lnSpc>
              <a:spcAft>
                <a:spcPts val="800"/>
              </a:spcAft>
            </a:pPr>
            <a:endParaRPr lang="en-US" altLang="zh-CN" sz="3600" b="1" cap="all" spc="27" dirty="0">
              <a:solidFill>
                <a:schemeClr val="tx1"/>
              </a:solidFill>
              <a:cs typeface="+mn-ea"/>
              <a:sym typeface="+mn-lt"/>
            </a:endParaRPr>
          </a:p>
          <a:p>
            <a:pPr defTabSz="1216660">
              <a:lnSpc>
                <a:spcPct val="120000"/>
              </a:lnSpc>
              <a:spcBef>
                <a:spcPct val="20000"/>
              </a:spcBef>
            </a:pPr>
            <a:r>
              <a:rPr lang="zh-CN" altLang="en-US" sz="2800" dirty="0">
                <a:solidFill>
                  <a:schemeClr val="tx1"/>
                </a:solidFill>
                <a:cs typeface="+mn-ea"/>
                <a:sym typeface="+mn-lt"/>
              </a:rPr>
              <a:t>组长：</a:t>
            </a:r>
            <a:r>
              <a:rPr lang="zh-CN" altLang="en-US" sz="2800" dirty="0">
                <a:solidFill>
                  <a:schemeClr val="tx1"/>
                </a:solidFill>
                <a:cs typeface="+mn-ea"/>
                <a:sym typeface="+mn-lt"/>
              </a:rPr>
              <a:t>张斌</a:t>
            </a:r>
            <a:endParaRPr lang="zh-CN" altLang="en-US" sz="2800" dirty="0">
              <a:solidFill>
                <a:schemeClr val="tx1"/>
              </a:solidFill>
              <a:cs typeface="+mn-ea"/>
              <a:sym typeface="+mn-lt"/>
            </a:endParaRPr>
          </a:p>
          <a:p>
            <a:pPr defTabSz="1216660">
              <a:lnSpc>
                <a:spcPct val="120000"/>
              </a:lnSpc>
              <a:spcBef>
                <a:spcPct val="20000"/>
              </a:spcBef>
            </a:pPr>
            <a:r>
              <a:rPr lang="zh-CN" altLang="en-US" sz="2800" dirty="0">
                <a:solidFill>
                  <a:schemeClr val="tx1"/>
                </a:solidFill>
                <a:cs typeface="+mn-ea"/>
                <a:sym typeface="+mn-lt"/>
              </a:rPr>
              <a:t>组员：李缘缘</a:t>
            </a:r>
            <a:r>
              <a:rPr lang="en-US" altLang="zh-CN" sz="2800" dirty="0">
                <a:solidFill>
                  <a:schemeClr val="tx1"/>
                </a:solidFill>
                <a:cs typeface="+mn-ea"/>
                <a:sym typeface="+mn-lt"/>
              </a:rPr>
              <a:t>,</a:t>
            </a:r>
            <a:r>
              <a:rPr lang="zh-CN" altLang="en-US" sz="2800" dirty="0">
                <a:solidFill>
                  <a:schemeClr val="tx1"/>
                </a:solidFill>
                <a:cs typeface="+mn-ea"/>
                <a:sym typeface="+mn-lt"/>
              </a:rPr>
              <a:t>廖振</a:t>
            </a:r>
            <a:r>
              <a:rPr lang="en-US" altLang="zh-CN" sz="2800" dirty="0">
                <a:solidFill>
                  <a:schemeClr val="tx1"/>
                </a:solidFill>
                <a:cs typeface="+mn-ea"/>
                <a:sym typeface="+mn-lt"/>
              </a:rPr>
              <a:t>,</a:t>
            </a:r>
            <a:r>
              <a:rPr lang="zh-CN" altLang="en-US" sz="2800" dirty="0">
                <a:solidFill>
                  <a:schemeClr val="tx1"/>
                </a:solidFill>
                <a:cs typeface="+mn-ea"/>
                <a:sym typeface="+mn-lt"/>
              </a:rPr>
              <a:t>陈健</a:t>
            </a:r>
            <a:r>
              <a:rPr lang="en-US" altLang="zh-CN" sz="2800" dirty="0">
                <a:solidFill>
                  <a:schemeClr val="tx1"/>
                </a:solidFill>
                <a:cs typeface="+mn-ea"/>
                <a:sym typeface="+mn-lt"/>
              </a:rPr>
              <a:t>,佘柯澂</a:t>
            </a:r>
            <a:endParaRPr lang="en-US" altLang="zh-CN" sz="2800" dirty="0">
              <a:solidFill>
                <a:schemeClr val="tx1"/>
              </a:solidFill>
              <a:cs typeface="+mn-ea"/>
              <a:sym typeface="+mn-lt"/>
            </a:endParaRPr>
          </a:p>
        </p:txBody>
      </p:sp>
    </p:spTree>
    <p:custDataLst>
      <p:tags r:id="rId100"/>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400"/>
                                        <p:tgtEl>
                                          <p:spTgt spid="11"/>
                                        </p:tgtEl>
                                      </p:cBhvr>
                                    </p:animEffect>
                                  </p:childTnLst>
                                </p:cTn>
                              </p:par>
                              <p:par>
                                <p:cTn id="8" presetID="22" presetClass="exit" presetSubtype="4" fill="hold" nodeType="withEffect">
                                  <p:stCondLst>
                                    <p:cond delay="400"/>
                                  </p:stCondLst>
                                  <p:childTnLst>
                                    <p:animEffect transition="out" filter="wipe(down)">
                                      <p:cBhvr>
                                        <p:cTn id="9" dur="400"/>
                                        <p:tgtEl>
                                          <p:spTgt spid="11"/>
                                        </p:tgtEl>
                                      </p:cBhvr>
                                    </p:animEffect>
                                    <p:set>
                                      <p:cBhvr>
                                        <p:cTn id="10" dur="1" fill="hold">
                                          <p:stCondLst>
                                            <p:cond delay="399"/>
                                          </p:stCondLst>
                                        </p:cTn>
                                        <p:tgtEl>
                                          <p:spTgt spid="11"/>
                                        </p:tgtEl>
                                        <p:attrNameLst>
                                          <p:attrName>style.visibility</p:attrName>
                                        </p:attrNameLst>
                                      </p:cBhvr>
                                      <p:to>
                                        <p:strVal val="hidden"/>
                                      </p:to>
                                    </p:set>
                                  </p:childTnLst>
                                </p:cTn>
                              </p:par>
                              <p:par>
                                <p:cTn id="11" presetID="0" presetClass="entr" presetSubtype="0" decel="100000" fill="hold" grpId="0" nodeType="withEffect">
                                  <p:stCondLst>
                                    <p:cond delay="0"/>
                                  </p:stCondLst>
                                  <p:childTnLst>
                                    <p:animMotion origin="layout" path="M -0.4960596 0.7080833 C -0.2519624 0.6506758 -0.05161509 0.3228981 0.001857102 0.002527647 L 0.001857102 0.002527647" pathEditMode="relative">
                                      <p:cBhvr>
                                        <p:cTn id="12" dur="1000" fill="hold">
                                          <p:stCondLst>
                                            <p:cond delay="0"/>
                                          </p:stCondLst>
                                        </p:cTn>
                                        <p:tgtEl>
                                          <p:spTgt spid="10"/>
                                        </p:tgtEl>
                                        <p:attrNameLst>
                                          <p:attrName>ppt_x</p:attrName>
                                          <p:attrName>ppt_y</p:attrName>
                                        </p:attrNameLst>
                                      </p:cBhvr>
                                    </p:animMotion>
                                    <p:set>
                                      <p:cBhvr>
                                        <p:cTn id="13" dur="1000" fill="hold">
                                          <p:stCondLst>
                                            <p:cond delay="0"/>
                                          </p:stCondLst>
                                        </p:cTn>
                                        <p:tgtEl>
                                          <p:spTgt spid="10"/>
                                        </p:tgtEl>
                                        <p:attrNameLst>
                                          <p:attrName>style.visibility</p:attrName>
                                        </p:attrNameLst>
                                      </p:cBhvr>
                                      <p:to>
                                        <p:strVal val="visible"/>
                                      </p:to>
                                    </p:set>
                                    <p:animRot by="21600000" from="3600000" to="0">
                                      <p:cBhvr>
                                        <p:cTn id="14" dur="1000" fill="hold">
                                          <p:stCondLst>
                                            <p:cond delay="0"/>
                                          </p:stCondLst>
                                        </p:cTn>
                                        <p:tgtEl>
                                          <p:spTgt spid="10"/>
                                        </p:tgtEl>
                                        <p:attrNameLst>
                                          <p:attrName>r</p:attrName>
                                        </p:attrNameLst>
                                      </p:cBhvr>
                                    </p:animRot>
                                  </p:childTnLst>
                                </p:cTn>
                              </p:par>
                              <p:par>
                                <p:cTn id="15" presetID="0" presetClass="entr" presetSubtype="0" decel="100000" fill="hold" nodeType="withEffect">
                                  <p:stCondLst>
                                    <p:cond delay="80"/>
                                  </p:stCondLst>
                                  <p:childTnLst>
                                    <p:set>
                                      <p:cBhvr>
                                        <p:cTn id="16" dur="1" fill="hold">
                                          <p:stCondLst>
                                            <p:cond delay="0"/>
                                          </p:stCondLst>
                                        </p:cTn>
                                        <p:tgtEl>
                                          <p:spTgt spid="4"/>
                                        </p:tgtEl>
                                        <p:attrNameLst>
                                          <p:attrName>style.visibility</p:attrName>
                                        </p:attrNameLst>
                                      </p:cBhvr>
                                      <p:to>
                                        <p:strVal val="visible"/>
                                      </p:to>
                                    </p:set>
                                    <p:animRot by="21600000" to="-3600000">
                                      <p:cBhvr>
                                        <p:cTn id="17" dur="800" fill="hold">
                                          <p:stCondLst>
                                            <p:cond delay="0"/>
                                          </p:stCondLst>
                                        </p:cTn>
                                        <p:tgtEl>
                                          <p:spTgt spid="4"/>
                                        </p:tgtEl>
                                        <p:attrNameLst>
                                          <p:attrName>r</p:attrName>
                                        </p:attrNameLst>
                                      </p:cBhvr>
                                    </p:animRot>
                                  </p:childTnLst>
                                </p:cTn>
                              </p:par>
                              <p:par>
                                <p:cTn id="18" presetID="0" presetClass="entr" presetSubtype="0" decel="100000" fill="hold" nodeType="withEffect">
                                  <p:stCondLst>
                                    <p:cond delay="200"/>
                                  </p:stCondLst>
                                  <p:childTnLst>
                                    <p:set>
                                      <p:cBhvr>
                                        <p:cTn id="19" dur="1" fill="hold">
                                          <p:stCondLst>
                                            <p:cond delay="0"/>
                                          </p:stCondLst>
                                        </p:cTn>
                                        <p:tgtEl>
                                          <p:spTgt spid="7"/>
                                        </p:tgtEl>
                                        <p:attrNameLst>
                                          <p:attrName>style.visibility</p:attrName>
                                        </p:attrNameLst>
                                      </p:cBhvr>
                                      <p:to>
                                        <p:strVal val="visible"/>
                                      </p:to>
                                    </p:set>
                                    <p:animRot by="21600000" to="-3600000">
                                      <p:cBhvr>
                                        <p:cTn id="20" dur="1000" fill="hold">
                                          <p:stCondLst>
                                            <p:cond delay="0"/>
                                          </p:stCondLst>
                                        </p:cTn>
                                        <p:tgtEl>
                                          <p:spTgt spid="7"/>
                                        </p:tgtEl>
                                        <p:attrNameLst>
                                          <p:attrName>r</p:attrName>
                                        </p:attrNameLst>
                                      </p:cBhvr>
                                    </p:animRot>
                                  </p:childTnLst>
                                </p:cTn>
                              </p:par>
                              <p:par>
                                <p:cTn id="21" presetID="0" presetClass="entr" presetSubtype="0" decel="100000" fill="hold" nodeType="withEffect">
                                  <p:stCondLst>
                                    <p:cond delay="70"/>
                                  </p:stCondLst>
                                  <p:childTnLst>
                                    <p:set>
                                      <p:cBhvr>
                                        <p:cTn id="22" dur="1" fill="hold">
                                          <p:stCondLst>
                                            <p:cond delay="0"/>
                                          </p:stCondLst>
                                        </p:cTn>
                                        <p:tgtEl>
                                          <p:spTgt spid="8"/>
                                        </p:tgtEl>
                                        <p:attrNameLst>
                                          <p:attrName>style.visibility</p:attrName>
                                        </p:attrNameLst>
                                      </p:cBhvr>
                                      <p:to>
                                        <p:strVal val="visible"/>
                                      </p:to>
                                    </p:set>
                                    <p:animRot by="21600000" to="-3600000">
                                      <p:cBhvr>
                                        <p:cTn id="23" dur="800" fill="hold">
                                          <p:stCondLst>
                                            <p:cond delay="0"/>
                                          </p:stCondLst>
                                        </p:cTn>
                                        <p:tgtEl>
                                          <p:spTgt spid="8"/>
                                        </p:tgtEl>
                                        <p:attrNameLst>
                                          <p:attrName>r</p:attrName>
                                        </p:attrNameLst>
                                      </p:cBhvr>
                                    </p:animRot>
                                  </p:childTnLst>
                                </p:cTn>
                              </p:par>
                              <p:par>
                                <p:cTn id="24" presetID="0" presetClass="entr" presetSubtype="0" decel="100000" fill="hold" nodeType="withEffect">
                                  <p:stCondLst>
                                    <p:cond delay="300"/>
                                  </p:stCondLst>
                                  <p:childTnLst>
                                    <p:set>
                                      <p:cBhvr>
                                        <p:cTn id="25" dur="1" fill="hold">
                                          <p:stCondLst>
                                            <p:cond delay="0"/>
                                          </p:stCondLst>
                                        </p:cTn>
                                        <p:tgtEl>
                                          <p:spTgt spid="9"/>
                                        </p:tgtEl>
                                        <p:attrNameLst>
                                          <p:attrName>style.visibility</p:attrName>
                                        </p:attrNameLst>
                                      </p:cBhvr>
                                      <p:to>
                                        <p:strVal val="visible"/>
                                      </p:to>
                                    </p:set>
                                    <p:animRot by="21600000" to="-3600000">
                                      <p:cBhvr>
                                        <p:cTn id="26" dur="1000" fill="hold">
                                          <p:stCondLst>
                                            <p:cond delay="0"/>
                                          </p:stCondLst>
                                        </p:cTn>
                                        <p:tgtEl>
                                          <p:spTgt spid="9"/>
                                        </p:tgtEl>
                                        <p:attrNameLst>
                                          <p:attrName>r</p:attrName>
                                        </p:attrNameLst>
                                      </p:cBhvr>
                                    </p:animRot>
                                  </p:childTnLst>
                                </p:cTn>
                              </p:par>
                              <p:par>
                                <p:cTn id="27" presetID="0" presetClass="entr" presetSubtype="0" decel="100000" fill="hold" grpId="0" nodeType="withEffect">
                                  <p:stCondLst>
                                    <p:cond delay="200"/>
                                  </p:stCondLst>
                                  <p:childTnLst>
                                    <p:set>
                                      <p:cBhvr>
                                        <p:cTn id="28" dur="1" fill="hold">
                                          <p:stCondLst>
                                            <p:cond delay="0"/>
                                          </p:stCondLst>
                                        </p:cTn>
                                        <p:tgtEl>
                                          <p:spTgt spid="12"/>
                                        </p:tgtEl>
                                        <p:attrNameLst>
                                          <p:attrName>style.visibility</p:attrName>
                                        </p:attrNameLst>
                                      </p:cBhvr>
                                      <p:to>
                                        <p:strVal val="visible"/>
                                      </p:to>
                                    </p:set>
                                    <p:animScale>
                                      <p:cBhvr>
                                        <p:cTn id="29" dur="400" fill="hold">
                                          <p:stCondLst>
                                            <p:cond delay="0"/>
                                          </p:stCondLst>
                                        </p:cTn>
                                        <p:tgtEl>
                                          <p:spTgt spid="12"/>
                                        </p:tgtEl>
                                      </p:cBhvr>
                                      <p:from x="0" y="0"/>
                                      <p:to x="100000" y="100000"/>
                                    </p:animScale>
                                  </p:childTnLst>
                                </p:cTn>
                              </p:par>
                              <p:par>
                                <p:cTn id="30" presetID="0" presetClass="entr" presetSubtype="0" decel="100000" fill="hold" grpId="0" nodeType="withEffect">
                                  <p:stCondLst>
                                    <p:cond delay="300"/>
                                  </p:stCondLst>
                                  <p:childTnLst>
                                    <p:set>
                                      <p:cBhvr>
                                        <p:cTn id="31" dur="1" fill="hold">
                                          <p:stCondLst>
                                            <p:cond delay="0"/>
                                          </p:stCondLst>
                                        </p:cTn>
                                        <p:tgtEl>
                                          <p:spTgt spid="13"/>
                                        </p:tgtEl>
                                        <p:attrNameLst>
                                          <p:attrName>style.visibility</p:attrName>
                                        </p:attrNameLst>
                                      </p:cBhvr>
                                      <p:to>
                                        <p:strVal val="visible"/>
                                      </p:to>
                                    </p:set>
                                    <p:animScale>
                                      <p:cBhvr>
                                        <p:cTn id="32" dur="600" fill="hold">
                                          <p:stCondLst>
                                            <p:cond delay="0"/>
                                          </p:stCondLst>
                                        </p:cTn>
                                        <p:tgtEl>
                                          <p:spTgt spid="13"/>
                                        </p:tgtEl>
                                      </p:cBhvr>
                                      <p:from x="0" y="0"/>
                                      <p:to x="100000" y="100000"/>
                                    </p:animScale>
                                  </p:childTnLst>
                                </p:cTn>
                              </p:par>
                              <p:par>
                                <p:cTn id="33" presetID="0" presetClass="entr" presetSubtype="0" decel="100000" fill="hold" grpId="1" nodeType="withEffect">
                                  <p:stCondLst>
                                    <p:cond delay="200"/>
                                  </p:stCondLst>
                                  <p:childTnLst>
                                    <p:animMotion origin="layout" path="M 0 0 L 0.0543 -0.04352 L 0.09753 -0.11227 " pathEditMode="relative">
                                      <p:cBhvr>
                                        <p:cTn id="34" dur="900" fill="hold">
                                          <p:stCondLst>
                                            <p:cond delay="0"/>
                                          </p:stCondLst>
                                        </p:cTn>
                                        <p:tgtEl>
                                          <p:spTgt spid="12"/>
                                        </p:tgtEl>
                                        <p:attrNameLst>
                                          <p:attrName>ppt_x</p:attrName>
                                          <p:attrName>ppt_y</p:attrName>
                                        </p:attrNameLst>
                                      </p:cBhvr>
                                    </p:animMotion>
                                  </p:childTnLst>
                                </p:cTn>
                              </p:par>
                              <p:par>
                                <p:cTn id="35" presetID="0" presetClass="entr" presetSubtype="0" decel="100000" fill="hold" grpId="1" nodeType="withEffect">
                                  <p:stCondLst>
                                    <p:cond delay="200"/>
                                  </p:stCondLst>
                                  <p:childTnLst>
                                    <p:animMotion origin="layout" path="M 0 0 L 0.0543 -0.04352 L 0.09753 -0.11227 " pathEditMode="relative">
                                      <p:cBhvr>
                                        <p:cTn id="36" dur="900" fill="hold">
                                          <p:stCondLst>
                                            <p:cond delay="0"/>
                                          </p:stCondLst>
                                        </p:cTn>
                                        <p:tgtEl>
                                          <p:spTgt spid="13"/>
                                        </p:tgtEl>
                                        <p:attrNameLst>
                                          <p:attrName>ppt_x</p:attrName>
                                          <p:attrName>ppt_y</p:attrName>
                                        </p:attrNameLst>
                                      </p:cBhvr>
                                    </p:animMotion>
                                  </p:childTnLst>
                                </p:cTn>
                              </p:par>
                              <p:par>
                                <p:cTn id="37" presetID="0" presetClass="entr" presetSubtype="0" decel="100000" fill="hold" grpId="0" nodeType="withEffect">
                                  <p:stCondLst>
                                    <p:cond delay="300"/>
                                  </p:stCondLst>
                                  <p:childTnLst>
                                    <p:set>
                                      <p:cBhvr>
                                        <p:cTn id="38" dur="1" fill="hold">
                                          <p:stCondLst>
                                            <p:cond delay="0"/>
                                          </p:stCondLst>
                                        </p:cTn>
                                        <p:tgtEl>
                                          <p:spTgt spid="14"/>
                                        </p:tgtEl>
                                        <p:attrNameLst>
                                          <p:attrName>style.visibility</p:attrName>
                                        </p:attrNameLst>
                                      </p:cBhvr>
                                      <p:to>
                                        <p:strVal val="visible"/>
                                      </p:to>
                                    </p:set>
                                    <p:animScale>
                                      <p:cBhvr>
                                        <p:cTn id="39" dur="400" fill="hold">
                                          <p:stCondLst>
                                            <p:cond delay="0"/>
                                          </p:stCondLst>
                                        </p:cTn>
                                        <p:tgtEl>
                                          <p:spTgt spid="14"/>
                                        </p:tgtEl>
                                      </p:cBhvr>
                                      <p:from x="0" y="0"/>
                                      <p:to x="100000" y="100000"/>
                                    </p:animScale>
                                  </p:childTnLst>
                                </p:cTn>
                              </p:par>
                              <p:par>
                                <p:cTn id="40" presetID="0" presetClass="entr" presetSubtype="0" decel="100000" fill="hold" grpId="0" nodeType="withEffect">
                                  <p:stCondLst>
                                    <p:cond delay="400"/>
                                  </p:stCondLst>
                                  <p:childTnLst>
                                    <p:set>
                                      <p:cBhvr>
                                        <p:cTn id="41" dur="1" fill="hold">
                                          <p:stCondLst>
                                            <p:cond delay="0"/>
                                          </p:stCondLst>
                                        </p:cTn>
                                        <p:tgtEl>
                                          <p:spTgt spid="15"/>
                                        </p:tgtEl>
                                        <p:attrNameLst>
                                          <p:attrName>style.visibility</p:attrName>
                                        </p:attrNameLst>
                                      </p:cBhvr>
                                      <p:to>
                                        <p:strVal val="visible"/>
                                      </p:to>
                                    </p:set>
                                    <p:animScale>
                                      <p:cBhvr>
                                        <p:cTn id="42" dur="600" fill="hold">
                                          <p:stCondLst>
                                            <p:cond delay="0"/>
                                          </p:stCondLst>
                                        </p:cTn>
                                        <p:tgtEl>
                                          <p:spTgt spid="15"/>
                                        </p:tgtEl>
                                      </p:cBhvr>
                                      <p:from x="0" y="0"/>
                                      <p:to x="100000" y="100000"/>
                                    </p:animScale>
                                  </p:childTnLst>
                                </p:cTn>
                              </p:par>
                              <p:par>
                                <p:cTn id="43" presetID="0" presetClass="entr" presetSubtype="0" decel="100000" fill="hold" grpId="1" nodeType="withEffect">
                                  <p:stCondLst>
                                    <p:cond delay="300"/>
                                  </p:stCondLst>
                                  <p:childTnLst>
                                    <p:animMotion origin="layout" path="M 8.33333E-7 1.85185E-6 L 0.0543 -0.04352 L 0.09753 -0.11227 " pathEditMode="relative">
                                      <p:cBhvr>
                                        <p:cTn id="44" dur="900" fill="hold">
                                          <p:stCondLst>
                                            <p:cond delay="0"/>
                                          </p:stCondLst>
                                        </p:cTn>
                                        <p:tgtEl>
                                          <p:spTgt spid="14"/>
                                        </p:tgtEl>
                                        <p:attrNameLst>
                                          <p:attrName>ppt_x</p:attrName>
                                          <p:attrName>ppt_y</p:attrName>
                                        </p:attrNameLst>
                                      </p:cBhvr>
                                    </p:animMotion>
                                  </p:childTnLst>
                                </p:cTn>
                              </p:par>
                              <p:par>
                                <p:cTn id="45" presetID="0" presetClass="entr" presetSubtype="0" decel="100000" fill="hold" grpId="1" nodeType="withEffect">
                                  <p:stCondLst>
                                    <p:cond delay="300"/>
                                  </p:stCondLst>
                                  <p:childTnLst>
                                    <p:animMotion origin="layout" path="M 1.66667E-6 -3.7037E-6 L 0.0543 -0.04351 L 0.09752 -0.11226 " pathEditMode="relative">
                                      <p:cBhvr>
                                        <p:cTn id="46" dur="900" fill="hold">
                                          <p:stCondLst>
                                            <p:cond delay="0"/>
                                          </p:stCondLst>
                                        </p:cTn>
                                        <p:tgtEl>
                                          <p:spTgt spid="15"/>
                                        </p:tgtEl>
                                        <p:attrNameLst>
                                          <p:attrName>ppt_x</p:attrName>
                                          <p:attrName>ppt_y</p:attrName>
                                        </p:attrNameLst>
                                      </p:cBhvr>
                                    </p:animMotion>
                                  </p:childTnLst>
                                </p:cTn>
                              </p:par>
                              <p:par>
                                <p:cTn id="47" presetID="42" presetClass="path" presetSubtype="0" decel="100000" fill="hold" grpId="1" nodeType="withEffect">
                                  <p:stCondLst>
                                    <p:cond delay="1000"/>
                                  </p:stCondLst>
                                  <p:childTnLst>
                                    <p:animMotion origin="layout" path="M -1.875E-6 4.81481E-6 L 0.00365 -0.03704 " pathEditMode="relative" ptsTypes="">
                                      <p:cBhvr>
                                        <p:cTn id="48" dur="500" fill="hold"/>
                                        <p:tgtEl>
                                          <p:spTgt spid="10"/>
                                        </p:tgtEl>
                                        <p:attrNameLst>
                                          <p:attrName>ppt_x</p:attrName>
                                          <p:attrName>ppt_y</p:attrName>
                                        </p:attrNameLst>
                                      </p:cBhvr>
                                    </p:animMotion>
                                  </p:childTnLst>
                                </p:cTn>
                              </p:par>
                              <p:par>
                                <p:cTn id="49" presetID="6" presetClass="emph" presetSubtype="0" decel="100000" fill="hold" grpId="2" nodeType="withEffect">
                                  <p:stCondLst>
                                    <p:cond delay="1000"/>
                                  </p:stCondLst>
                                  <p:childTnLst>
                                    <p:animScale>
                                      <p:cBhvr>
                                        <p:cTn id="50" dur="500" fill="hold"/>
                                        <p:tgtEl>
                                          <p:spTgt spid="10"/>
                                        </p:tgtEl>
                                      </p:cBhvr>
                                      <p:by x="0" y="0"/>
                                      <p:from x="0" y="0"/>
                                      <p:to x="100000" y="100000"/>
                                    </p:animScale>
                                    <p:anim to="" calcmode="lin" valueType="num">
                                      <p:cBhvr>
                                        <p:cTn id="51" dur="500" fill="hold">
                                          <p:stCondLst>
                                            <p:cond delay="0"/>
                                          </p:stCondLst>
                                        </p:cTn>
                                        <p:tgtEl>
                                          <p:spTgt spid="10"/>
                                        </p:tgtEl>
                                        <p:attrNameLst>
                                          <p:attrName>style.rotation</p:attrName>
                                        </p:attrNameLst>
                                      </p:cBhvr>
                                      <p:tavLst>
                                        <p:tav tm="0" fmla="#ppt_r+40*sin(2*pi*$)*($-1)">
                                          <p:val>
                                            <p:fltVal val="0"/>
                                          </p:val>
                                        </p:tav>
                                        <p:tav tm="100000">
                                          <p:val>
                                            <p:fltVal val="1"/>
                                          </p:val>
                                        </p:tav>
                                      </p:tavLst>
                                    </p:anim>
                                  </p:childTnLst>
                                </p:cTn>
                              </p:par>
                              <p:par>
                                <p:cTn id="52" presetID="23" presetClass="entr" presetSubtype="16" decel="100000" fill="hold" grpId="0" nodeType="withEffect">
                                  <p:stCondLst>
                                    <p:cond delay="1000"/>
                                  </p:stCondLst>
                                  <p:childTnLst>
                                    <p:set>
                                      <p:cBhvr>
                                        <p:cTn id="53" dur="1" fill="hold">
                                          <p:stCondLst>
                                            <p:cond delay="0"/>
                                          </p:stCondLst>
                                        </p:cTn>
                                        <p:tgtEl>
                                          <p:spTgt spid="23"/>
                                        </p:tgtEl>
                                        <p:attrNameLst>
                                          <p:attrName>style.visibility</p:attrName>
                                        </p:attrNameLst>
                                      </p:cBhvr>
                                      <p:to>
                                        <p:strVal val="visible"/>
                                      </p:to>
                                    </p:set>
                                    <p:anim calcmode="lin" valueType="num">
                                      <p:cBhvr>
                                        <p:cTn id="54" dur="500" fill="hold"/>
                                        <p:tgtEl>
                                          <p:spTgt spid="23"/>
                                        </p:tgtEl>
                                        <p:attrNameLst>
                                          <p:attrName>ppt_w</p:attrName>
                                        </p:attrNameLst>
                                      </p:cBhvr>
                                      <p:tavLst>
                                        <p:tav tm="0">
                                          <p:val>
                                            <p:fltVal val="0"/>
                                          </p:val>
                                        </p:tav>
                                        <p:tav tm="100000">
                                          <p:val>
                                            <p:strVal val="#ppt_w"/>
                                          </p:val>
                                        </p:tav>
                                      </p:tavLst>
                                    </p:anim>
                                    <p:anim calcmode="lin" valueType="num">
                                      <p:cBhvr>
                                        <p:cTn id="55" dur="500" fill="hold"/>
                                        <p:tgtEl>
                                          <p:spTgt spid="23"/>
                                        </p:tgtEl>
                                        <p:attrNameLst>
                                          <p:attrName>ppt_h</p:attrName>
                                        </p:attrNameLst>
                                      </p:cBhvr>
                                      <p:tavLst>
                                        <p:tav tm="0">
                                          <p:val>
                                            <p:fltVal val="0"/>
                                          </p:val>
                                        </p:tav>
                                        <p:tav tm="100000">
                                          <p:val>
                                            <p:strVal val="#ppt_h"/>
                                          </p:val>
                                        </p:tav>
                                      </p:tavLst>
                                    </p:anim>
                                  </p:childTnLst>
                                </p:cTn>
                              </p:par>
                              <p:par>
                                <p:cTn id="56" presetID="42" presetClass="path" presetSubtype="0" decel="100000" fill="hold" grpId="1" nodeType="withEffect">
                                  <p:stCondLst>
                                    <p:cond delay="1000"/>
                                  </p:stCondLst>
                                  <p:childTnLst>
                                    <p:animMotion origin="layout" path="M -0.00104 0.01806 L 1.04167E-06 -3.33333E-06 E" pathEditMode="relative" ptsTypes="">
                                      <p:cBhvr>
                                        <p:cTn id="57" dur="500" fill="hold"/>
                                        <p:tgtEl>
                                          <p:spTgt spid="23"/>
                                        </p:tgtEl>
                                        <p:attrNameLst>
                                          <p:attrName>ppt_x</p:attrName>
                                          <p:attrName>ppt_y</p:attrName>
                                        </p:attrNameLst>
                                      </p:cBhvr>
                                    </p:animMotion>
                                  </p:childTnLst>
                                </p:cTn>
                              </p:par>
                              <p:par>
                                <p:cTn id="58" presetID="0" presetClass="entr" presetSubtype="0" decel="100000" fill="hold" grpId="0" nodeType="withEffect">
                                  <p:stCondLst>
                                    <p:cond delay="1000"/>
                                  </p:stCondLst>
                                  <p:childTnLst>
                                    <p:set>
                                      <p:cBhvr>
                                        <p:cTn id="59" dur="1" fill="hold">
                                          <p:stCondLst>
                                            <p:cond delay="0"/>
                                          </p:stCondLst>
                                        </p:cTn>
                                        <p:tgtEl>
                                          <p:spTgt spid="16"/>
                                        </p:tgtEl>
                                        <p:attrNameLst>
                                          <p:attrName>style.visibility</p:attrName>
                                        </p:attrNameLst>
                                      </p:cBhvr>
                                      <p:to>
                                        <p:strVal val="visible"/>
                                      </p:to>
                                    </p:set>
                                    <p:animScale>
                                      <p:cBhvr>
                                        <p:cTn id="60" dur="400" fill="hold">
                                          <p:stCondLst>
                                            <p:cond delay="0"/>
                                          </p:stCondLst>
                                        </p:cTn>
                                        <p:tgtEl>
                                          <p:spTgt spid="16"/>
                                        </p:tgtEl>
                                      </p:cBhvr>
                                      <p:from x="0" y="0"/>
                                      <p:to x="100000" y="100000"/>
                                    </p:animScale>
                                  </p:childTnLst>
                                </p:cTn>
                              </p:par>
                              <p:par>
                                <p:cTn id="61" presetID="0" presetClass="entr" presetSubtype="0" decel="100000" fill="hold" grpId="0" nodeType="withEffect">
                                  <p:stCondLst>
                                    <p:cond delay="1300"/>
                                  </p:stCondLst>
                                  <p:childTnLst>
                                    <p:set>
                                      <p:cBhvr>
                                        <p:cTn id="62" dur="1" fill="hold">
                                          <p:stCondLst>
                                            <p:cond delay="0"/>
                                          </p:stCondLst>
                                        </p:cTn>
                                        <p:tgtEl>
                                          <p:spTgt spid="17"/>
                                        </p:tgtEl>
                                        <p:attrNameLst>
                                          <p:attrName>style.visibility</p:attrName>
                                        </p:attrNameLst>
                                      </p:cBhvr>
                                      <p:to>
                                        <p:strVal val="visible"/>
                                      </p:to>
                                    </p:set>
                                    <p:animScale>
                                      <p:cBhvr>
                                        <p:cTn id="63" dur="600" fill="hold">
                                          <p:stCondLst>
                                            <p:cond delay="0"/>
                                          </p:stCondLst>
                                        </p:cTn>
                                        <p:tgtEl>
                                          <p:spTgt spid="17"/>
                                        </p:tgtEl>
                                      </p:cBhvr>
                                      <p:from x="0" y="0"/>
                                      <p:to x="100000" y="100000"/>
                                    </p:animScale>
                                  </p:childTnLst>
                                </p:cTn>
                              </p:par>
                              <p:par>
                                <p:cTn id="64" presetID="0" presetClass="entr" presetSubtype="0" decel="100000" fill="hold" grpId="1" nodeType="withEffect">
                                  <p:stCondLst>
                                    <p:cond delay="1000"/>
                                  </p:stCondLst>
                                  <p:childTnLst>
                                    <p:animMotion origin="layout" path="M 0 0 L 0 0 C -0.00052 -0.0007 -0.00091 -0.00162 -0.00143 -0.00208 C -0.00169 -0.00255 -0.00195 -0.00232 -0.00221 -0.00255 C -0.00247 -0.00278 -0.00273 -0.00301 -0.00299 -0.00324 C -0.00325 -0.00347 -0.00338 -0.00347 -0.00364 -0.00347 C -0.00377 -0.0037 -0.00403 -0.00417 -0.00416 -0.00417 C -0.00442 -0.0044 -0.00455 -0.0044 -0.00481 -0.00463 C -0.0052 -0.00509 -0.00598 -0.00602 -0.00598 -0.00602 L -0.00677 -0.0081 C -0.0069 -0.00833 -0.00703 -0.0088 -0.00716 -0.00903 L -0.00781 -0.01019 C -0.0082 -0.0125 -0.00755 -0.00972 -0.00859 -0.0125 C -0.00859 -0.01296 -0.00859 -0.0132 -0.00872 -0.01366 C -0.00885 -0.01389 -0.00898 -0.01435 -0.00911 -0.01458 C -0.00924 -0.01528 -0.00937 -0.0162 -0.0095 -0.01667 C -0.01015 -0.01875 -0.00976 -0.01759 -0.01028 -0.02014 L -0.01054 -0.0213 C -0.01054 -0.02153 -0.01067 -0.02199 -0.01067 -0.02222 C -0.0108 -0.02292 -0.0108 -0.02338 -0.01093 -0.02407 C -0.01093 -0.02454 -0.01106 -0.025 -0.01106 -0.02546 C -0.01119 -0.02616 -0.01119 -0.02685 -0.01132 -0.02755 C -0.01158 -0.03357 -0.01158 -0.03264 -0.01132 -0.04028 C -0.01132 -0.04074 -0.01119 -0.04097 -0.01106 -0.04144 C -0.0108 -0.04468 -0.01093 -0.04306 -0.01093 -0.04676 L -0.01093 -0.04676 " pathEditMode="relative">
                                      <p:cBhvr>
                                        <p:cTn id="65" dur="1000" fill="hold">
                                          <p:stCondLst>
                                            <p:cond delay="0"/>
                                          </p:stCondLst>
                                        </p:cTn>
                                        <p:tgtEl>
                                          <p:spTgt spid="16"/>
                                        </p:tgtEl>
                                        <p:attrNameLst>
                                          <p:attrName>ppt_x</p:attrName>
                                          <p:attrName>ppt_y</p:attrName>
                                        </p:attrNameLst>
                                      </p:cBhvr>
                                    </p:animMotion>
                                  </p:childTnLst>
                                </p:cTn>
                              </p:par>
                              <p:par>
                                <p:cTn id="66" presetID="0" presetClass="entr" presetSubtype="0" decel="100000" fill="hold" grpId="1" nodeType="withEffect">
                                  <p:stCondLst>
                                    <p:cond delay="1000"/>
                                  </p:stCondLst>
                                  <p:childTnLst>
                                    <p:animMotion origin="layout" path="M 0 0 L 0 0 C -0.00052 -0.0007 -0.00091 -0.00162 -0.00143 -0.00208 C -0.00169 -0.00255 -0.00195 -0.00232 -0.00221 -0.00255 C -0.00247 -0.00278 -0.00273 -0.00301 -0.00299 -0.00324 C -0.00325 -0.00347 -0.00338 -0.00347 -0.00364 -0.00347 C -0.00377 -0.0037 -0.00403 -0.00417 -0.00416 -0.00417 C -0.00442 -0.0044 -0.00455 -0.0044 -0.00481 -0.00463 C -0.0052 -0.00509 -0.00598 -0.00602 -0.00598 -0.00602 L -0.00677 -0.0081 C -0.0069 -0.00833 -0.00703 -0.0088 -0.00716 -0.00903 L -0.00781 -0.01019 C -0.0082 -0.0125 -0.00755 -0.00972 -0.00859 -0.0125 C -0.00859 -0.01296 -0.00859 -0.0132 -0.00872 -0.01366 C -0.00885 -0.01389 -0.00898 -0.01435 -0.00911 -0.01458 C -0.00924 -0.01528 -0.00937 -0.0162 -0.0095 -0.01667 C -0.01015 -0.01875 -0.00976 -0.01759 -0.01028 -0.02014 L -0.01054 -0.0213 C -0.01054 -0.02153 -0.01067 -0.02199 -0.01067 -0.02222 C -0.0108 -0.02292 -0.0108 -0.02338 -0.01093 -0.02407 C -0.01093 -0.02454 -0.01106 -0.025 -0.01106 -0.02546 C -0.01119 -0.02616 -0.01119 -0.02685 -0.01132 -0.02755 C -0.01158 -0.03357 -0.01158 -0.03264 -0.01132 -0.04028 C -0.01132 -0.04074 -0.01119 -0.04097 -0.01106 -0.04144 C -0.0108 -0.04468 -0.01093 -0.04306 -0.01093 -0.04676 L -0.01093 -0.04676 " pathEditMode="relative">
                                      <p:cBhvr>
                                        <p:cTn id="67" dur="1000" fill="hold">
                                          <p:stCondLst>
                                            <p:cond delay="0"/>
                                          </p:stCondLst>
                                        </p:cTn>
                                        <p:tgtEl>
                                          <p:spTgt spid="17"/>
                                        </p:tgtEl>
                                        <p:attrNameLst>
                                          <p:attrName>ppt_x</p:attrName>
                                          <p:attrName>ppt_y</p:attrName>
                                        </p:attrNameLst>
                                      </p:cBhvr>
                                    </p:animMotion>
                                  </p:childTnLst>
                                </p:cTn>
                              </p:par>
                              <p:par>
                                <p:cTn id="68" presetID="0" presetClass="entr" presetSubtype="0" decel="100000" fill="hold" grpId="0" nodeType="withEffect">
                                  <p:stCondLst>
                                    <p:cond delay="1000"/>
                                  </p:stCondLst>
                                  <p:iterate type="lt">
                                    <p:tmPct val="10000"/>
                                  </p:iterate>
                                  <p:childTnLst>
                                    <p:set>
                                      <p:cBhvr>
                                        <p:cTn id="69" dur="1" fill="hold">
                                          <p:stCondLst>
                                            <p:cond delay="0"/>
                                          </p:stCondLst>
                                        </p:cTn>
                                        <p:tgtEl>
                                          <p:spTgt spid="18"/>
                                        </p:tgtEl>
                                        <p:attrNameLst>
                                          <p:attrName>style.visibility</p:attrName>
                                        </p:attrNameLst>
                                      </p:cBhvr>
                                      <p:to>
                                        <p:strVal val="visible"/>
                                      </p:to>
                                    </p:set>
                                    <p:animScale>
                                      <p:cBhvr>
                                        <p:cTn id="70" dur="200" fill="hold">
                                          <p:stCondLst>
                                            <p:cond delay="1000"/>
                                          </p:stCondLst>
                                        </p:cTn>
                                        <p:tgtEl>
                                          <p:spTgt spid="18"/>
                                        </p:tgtEl>
                                      </p:cBhvr>
                                      <p:from x="100000" y="100000"/>
                                      <p:to x="0" y="0"/>
                                    </p:animScale>
                                  </p:childTnLst>
                                </p:cTn>
                              </p:par>
                              <p:par>
                                <p:cTn id="71" presetID="0" presetClass="entr" presetSubtype="0" decel="100000" fill="hold" grpId="1" nodeType="withEffect">
                                  <p:stCondLst>
                                    <p:cond delay="1000"/>
                                  </p:stCondLst>
                                  <p:iterate type="lt">
                                    <p:tmPct val="10000"/>
                                  </p:iterate>
                                  <p:childTnLst>
                                    <p:animMotion origin="layout" path="M 4.16667E-6 0.00047 C 0.00065 -0.00324 0.00299 -0.01064 0.0039 -0.01389 C 0.00716 -0.01064 0.01145 -0.00671 0.0151 -0.00347 C 0.01796 -0.00949 0.01914 -0.01203 0.02174 -0.01643 C 0.02174 -0.025 0.02213 -0.02777 0.02226 -0.03541 C 0.02825 -0.04421 0.03059 -0.04907 0.03945 -0.05277 C 0.04804 -0.05671 0.06953 -0.04861 0.07786 -0.02777 " pathEditMode="relative">
                                      <p:cBhvr>
                                        <p:cTn id="72" dur="1200" fill="hold">
                                          <p:stCondLst>
                                            <p:cond delay="0"/>
                                          </p:stCondLst>
                                        </p:cTn>
                                        <p:tgtEl>
                                          <p:spTgt spid="18"/>
                                        </p:tgtEl>
                                        <p:attrNameLst>
                                          <p:attrName>ppt_x</p:attrName>
                                          <p:attrName>ppt_y</p:attrName>
                                        </p:attrNameLst>
                                      </p:cBhvr>
                                    </p:animMotion>
                                  </p:childTnLst>
                                </p:cTn>
                              </p:par>
                              <p:par>
                                <p:cTn id="73" presetID="0" presetClass="entr" presetSubtype="0" decel="100000" fill="hold" grpId="0" nodeType="withEffect">
                                  <p:stCondLst>
                                    <p:cond delay="1100"/>
                                  </p:stCondLst>
                                  <p:iterate type="lt">
                                    <p:tmPct val="10000"/>
                                  </p:iterate>
                                  <p:childTnLst>
                                    <p:set>
                                      <p:cBhvr>
                                        <p:cTn id="74" dur="1" fill="hold">
                                          <p:stCondLst>
                                            <p:cond delay="0"/>
                                          </p:stCondLst>
                                        </p:cTn>
                                        <p:tgtEl>
                                          <p:spTgt spid="19"/>
                                        </p:tgtEl>
                                        <p:attrNameLst>
                                          <p:attrName>style.visibility</p:attrName>
                                        </p:attrNameLst>
                                      </p:cBhvr>
                                      <p:to>
                                        <p:strVal val="visible"/>
                                      </p:to>
                                    </p:set>
                                    <p:animScale>
                                      <p:cBhvr>
                                        <p:cTn id="75" dur="200" fill="hold">
                                          <p:stCondLst>
                                            <p:cond delay="1000"/>
                                          </p:stCondLst>
                                        </p:cTn>
                                        <p:tgtEl>
                                          <p:spTgt spid="19"/>
                                        </p:tgtEl>
                                      </p:cBhvr>
                                      <p:from x="100000" y="100000"/>
                                      <p:to x="0" y="0"/>
                                    </p:animScale>
                                  </p:childTnLst>
                                </p:cTn>
                              </p:par>
                              <p:par>
                                <p:cTn id="76" presetID="0" presetClass="entr" presetSubtype="0" decel="100000" fill="hold" grpId="1" nodeType="withEffect">
                                  <p:stCondLst>
                                    <p:cond delay="1100"/>
                                  </p:stCondLst>
                                  <p:iterate type="lt">
                                    <p:tmPct val="10000"/>
                                  </p:iterate>
                                  <p:childTnLst>
                                    <p:animMotion origin="layout" path="M -4.79167E-6 0.00046 C 0.00391 -0.00509 0.00573 -0.00972 0.0086 -0.01621 C 0.01094 -0.02361 0.01081 -0.03681 0.01329 -0.04838 C 0.01589 -0.05972 0.01967 -0.075 0.01654 -0.08843 " pathEditMode="relative">
                                      <p:cBhvr>
                                        <p:cTn id="77" dur="1200" fill="hold">
                                          <p:stCondLst>
                                            <p:cond delay="0"/>
                                          </p:stCondLst>
                                        </p:cTn>
                                        <p:tgtEl>
                                          <p:spTgt spid="19"/>
                                        </p:tgtEl>
                                        <p:attrNameLst>
                                          <p:attrName>ppt_x</p:attrName>
                                          <p:attrName>ppt_y</p:attrName>
                                        </p:attrNameLst>
                                      </p:cBhvr>
                                    </p:animMotion>
                                  </p:childTnLst>
                                </p:cTn>
                              </p:par>
                              <p:par>
                                <p:cTn id="78" presetID="0" presetClass="entr" presetSubtype="0" decel="100000" fill="hold" grpId="0" nodeType="withEffect">
                                  <p:stCondLst>
                                    <p:cond delay="1000"/>
                                  </p:stCondLst>
                                  <p:iterate type="lt">
                                    <p:tmPct val="10000"/>
                                  </p:iterate>
                                  <p:childTnLst>
                                    <p:set>
                                      <p:cBhvr>
                                        <p:cTn id="79" dur="1" fill="hold">
                                          <p:stCondLst>
                                            <p:cond delay="0"/>
                                          </p:stCondLst>
                                        </p:cTn>
                                        <p:tgtEl>
                                          <p:spTgt spid="2"/>
                                        </p:tgtEl>
                                        <p:attrNameLst>
                                          <p:attrName>style.visibility</p:attrName>
                                        </p:attrNameLst>
                                      </p:cBhvr>
                                      <p:to>
                                        <p:strVal val="visible"/>
                                      </p:to>
                                    </p:set>
                                    <p:animScale>
                                      <p:cBhvr>
                                        <p:cTn id="80" dur="200" fill="hold">
                                          <p:stCondLst>
                                            <p:cond delay="1000"/>
                                          </p:stCondLst>
                                        </p:cTn>
                                        <p:tgtEl>
                                          <p:spTgt spid="2"/>
                                        </p:tgtEl>
                                      </p:cBhvr>
                                      <p:from x="100000" y="100000"/>
                                      <p:to x="0" y="0"/>
                                    </p:animScale>
                                  </p:childTnLst>
                                </p:cTn>
                              </p:par>
                              <p:par>
                                <p:cTn id="81" presetID="0" presetClass="entr" presetSubtype="0" decel="100000" fill="hold" grpId="1" nodeType="withEffect">
                                  <p:stCondLst>
                                    <p:cond delay="1000"/>
                                  </p:stCondLst>
                                  <p:iterate type="lt">
                                    <p:tmPct val="10000"/>
                                  </p:iterate>
                                  <p:childTnLst>
                                    <p:animMotion origin="layout" path="M -3.95833E-6 -0.00046 C 0.00365 -0.00602 0.00586 -0.00949 0.01081 -0.01088 C 0.01563 -0.0125 0.01784 0.00301 0.03282 -0.00764 C 0.04427 -0.01574 0.05938 -0.0074 0.07097 0.00672 " pathEditMode="relative">
                                      <p:cBhvr>
                                        <p:cTn id="82" dur="1200" fill="hold">
                                          <p:stCondLst>
                                            <p:cond delay="0"/>
                                          </p:stCondLst>
                                        </p:cTn>
                                        <p:tgtEl>
                                          <p:spTgt spid="2"/>
                                        </p:tgtEl>
                                        <p:attrNameLst>
                                          <p:attrName>ppt_x</p:attrName>
                                          <p:attrName>ppt_y</p:attrName>
                                        </p:attrNameLst>
                                      </p:cBhvr>
                                    </p:animMotion>
                                  </p:childTnLst>
                                </p:cTn>
                              </p:par>
                              <p:par>
                                <p:cTn id="83" presetID="0" presetClass="entr" presetSubtype="0" decel="100000" fill="hold" grpId="0" nodeType="withEffect">
                                  <p:stCondLst>
                                    <p:cond delay="1100"/>
                                  </p:stCondLst>
                                  <p:iterate type="lt">
                                    <p:tmPct val="10000"/>
                                  </p:iterate>
                                  <p:childTnLst>
                                    <p:set>
                                      <p:cBhvr>
                                        <p:cTn id="84" dur="1" fill="hold">
                                          <p:stCondLst>
                                            <p:cond delay="0"/>
                                          </p:stCondLst>
                                        </p:cTn>
                                        <p:tgtEl>
                                          <p:spTgt spid="20"/>
                                        </p:tgtEl>
                                        <p:attrNameLst>
                                          <p:attrName>style.visibility</p:attrName>
                                        </p:attrNameLst>
                                      </p:cBhvr>
                                      <p:to>
                                        <p:strVal val="visible"/>
                                      </p:to>
                                    </p:set>
                                    <p:animScale>
                                      <p:cBhvr>
                                        <p:cTn id="85" dur="200" fill="hold">
                                          <p:stCondLst>
                                            <p:cond delay="1000"/>
                                          </p:stCondLst>
                                        </p:cTn>
                                        <p:tgtEl>
                                          <p:spTgt spid="20"/>
                                        </p:tgtEl>
                                      </p:cBhvr>
                                      <p:from x="100000" y="100000"/>
                                      <p:to x="0" y="0"/>
                                    </p:animScale>
                                  </p:childTnLst>
                                </p:cTn>
                              </p:par>
                              <p:par>
                                <p:cTn id="86" presetID="0" presetClass="entr" presetSubtype="0" decel="100000" fill="hold" grpId="1" nodeType="withEffect">
                                  <p:stCondLst>
                                    <p:cond delay="1100"/>
                                  </p:stCondLst>
                                  <p:iterate type="lt">
                                    <p:tmPct val="10000"/>
                                  </p:iterate>
                                  <p:childTnLst>
                                    <p:animMotion origin="layout" path="M -1.45833E-6 0.00047 C -0.00052 -0.00185 -0.00534 -0.00115 -0.00612 -0.00301 C -0.00859 -0.00115 -0.00924 -0.01643 -0.01172 -0.01435 C -0.01393 -0.01805 -0.01901 -0.00972 -0.02109 -0.01227 C -0.02109 -0.01736 -0.02239 -0.02129 -0.02265 -0.02592 C -0.02721 -0.03102 -0.02435 -0.0287 -0.03125 -0.03102 C -0.03776 -0.03333 -0.05469 -0.02847 -0.06107 -0.0162 " pathEditMode="relative">
                                      <p:cBhvr>
                                        <p:cTn id="87" dur="1200" fill="hold">
                                          <p:stCondLst>
                                            <p:cond delay="0"/>
                                          </p:stCondLst>
                                        </p:cTn>
                                        <p:tgtEl>
                                          <p:spTgt spid="20"/>
                                        </p:tgtEl>
                                        <p:attrNameLst>
                                          <p:attrName>ppt_x</p:attrName>
                                          <p:attrName>ppt_y</p:attrName>
                                        </p:attrNameLst>
                                      </p:cBhvr>
                                    </p:animMotion>
                                  </p:childTnLst>
                                </p:cTn>
                              </p:par>
                              <p:par>
                                <p:cTn id="88" presetID="0" presetClass="entr" presetSubtype="0" decel="100000" fill="hold" grpId="0" nodeType="withEffect">
                                  <p:stCondLst>
                                    <p:cond delay="1000"/>
                                  </p:stCondLst>
                                  <p:iterate type="lt">
                                    <p:tmPct val="10000"/>
                                  </p:iterate>
                                  <p:childTnLst>
                                    <p:set>
                                      <p:cBhvr>
                                        <p:cTn id="89" dur="1" fill="hold">
                                          <p:stCondLst>
                                            <p:cond delay="0"/>
                                          </p:stCondLst>
                                        </p:cTn>
                                        <p:tgtEl>
                                          <p:spTgt spid="21"/>
                                        </p:tgtEl>
                                        <p:attrNameLst>
                                          <p:attrName>style.visibility</p:attrName>
                                        </p:attrNameLst>
                                      </p:cBhvr>
                                      <p:to>
                                        <p:strVal val="visible"/>
                                      </p:to>
                                    </p:set>
                                    <p:animScale>
                                      <p:cBhvr>
                                        <p:cTn id="90" dur="200" fill="hold">
                                          <p:stCondLst>
                                            <p:cond delay="1000"/>
                                          </p:stCondLst>
                                        </p:cTn>
                                        <p:tgtEl>
                                          <p:spTgt spid="21"/>
                                        </p:tgtEl>
                                      </p:cBhvr>
                                      <p:from x="100000" y="100000"/>
                                      <p:to x="0" y="0"/>
                                    </p:animScale>
                                  </p:childTnLst>
                                </p:cTn>
                              </p:par>
                              <p:par>
                                <p:cTn id="91" presetID="0" presetClass="entr" presetSubtype="0" decel="100000" fill="hold" grpId="1" nodeType="withEffect">
                                  <p:stCondLst>
                                    <p:cond delay="1000"/>
                                  </p:stCondLst>
                                  <p:iterate type="lt">
                                    <p:tmPct val="10000"/>
                                  </p:iterate>
                                  <p:childTnLst>
                                    <p:animMotion origin="layout" path="M -2.29167E-6 -0.00023 C -0.00273 -0.00579 -0.00586 -0.00926 -0.01107 -0.00417 C -0.01627 0.00093 -0.0194 -0.01296 -0.02669 -0.0088 C -0.03424 -0.00463 -0.05299 0.02199 -0.05612 0.05139 " pathEditMode="relative">
                                      <p:cBhvr>
                                        <p:cTn id="92" dur="1200" fill="hold">
                                          <p:stCondLst>
                                            <p:cond delay="0"/>
                                          </p:stCondLst>
                                        </p:cTn>
                                        <p:tgtEl>
                                          <p:spTgt spid="21"/>
                                        </p:tgtEl>
                                        <p:attrNameLst>
                                          <p:attrName>ppt_x</p:attrName>
                                          <p:attrName>ppt_y</p:attrName>
                                        </p:attrNameLst>
                                      </p:cBhvr>
                                    </p:animMotion>
                                  </p:childTnLst>
                                </p:cTn>
                              </p:par>
                              <p:par>
                                <p:cTn id="93" presetID="0" presetClass="entr" presetSubtype="0" decel="100000" fill="hold" grpId="0" nodeType="withEffect">
                                  <p:stCondLst>
                                    <p:cond delay="1100"/>
                                  </p:stCondLst>
                                  <p:iterate type="lt">
                                    <p:tmPct val="10000"/>
                                  </p:iterate>
                                  <p:childTnLst>
                                    <p:set>
                                      <p:cBhvr>
                                        <p:cTn id="94" dur="1" fill="hold">
                                          <p:stCondLst>
                                            <p:cond delay="0"/>
                                          </p:stCondLst>
                                        </p:cTn>
                                        <p:tgtEl>
                                          <p:spTgt spid="22"/>
                                        </p:tgtEl>
                                        <p:attrNameLst>
                                          <p:attrName>style.visibility</p:attrName>
                                        </p:attrNameLst>
                                      </p:cBhvr>
                                      <p:to>
                                        <p:strVal val="visible"/>
                                      </p:to>
                                    </p:set>
                                    <p:animScale>
                                      <p:cBhvr>
                                        <p:cTn id="95" dur="200" fill="hold">
                                          <p:stCondLst>
                                            <p:cond delay="1000"/>
                                          </p:stCondLst>
                                        </p:cTn>
                                        <p:tgtEl>
                                          <p:spTgt spid="22"/>
                                        </p:tgtEl>
                                      </p:cBhvr>
                                      <p:from x="100000" y="100000"/>
                                      <p:to x="0" y="0"/>
                                    </p:animScale>
                                  </p:childTnLst>
                                </p:cTn>
                              </p:par>
                              <p:par>
                                <p:cTn id="96" presetID="0" presetClass="entr" presetSubtype="0" decel="100000" fill="hold" grpId="1" nodeType="withEffect">
                                  <p:stCondLst>
                                    <p:cond delay="1100"/>
                                  </p:stCondLst>
                                  <p:iterate type="lt">
                                    <p:tmPct val="10000"/>
                                  </p:iterate>
                                  <p:childTnLst>
                                    <p:animMotion origin="layout" path="M 3.54167E-6 0.00047 C -0.00599 -0.00532 -0.00847 -0.01041 -0.01276 -0.01643 C -0.01602 -0.02407 -0.01407 -0.03865 -0.01797 -0.05023 C -0.02149 -0.06134 -0.02383 -0.07754 -0.04375 -0.08564 " pathEditMode="relative">
                                      <p:cBhvr>
                                        <p:cTn id="97" dur="1200" fill="hold">
                                          <p:stCondLst>
                                            <p:cond delay="0"/>
                                          </p:stCondLst>
                                        </p:cTn>
                                        <p:tgtEl>
                                          <p:spTgt spid="22"/>
                                        </p:tgtEl>
                                        <p:attrNameLst>
                                          <p:attrName>ppt_x</p:attrName>
                                          <p:attrName>ppt_y</p:attrName>
                                        </p:attrNameLst>
                                      </p:cBhvr>
                                    </p:animMotion>
                                  </p:childTnLst>
                                </p:cTn>
                              </p:par>
                              <p:par>
                                <p:cTn id="98" presetID="1" presetClass="entr" presetSubtype="0" fill="hold" grpId="0" nodeType="withEffect">
                                  <p:stCondLst>
                                    <p:cond delay="1500"/>
                                  </p:stCondLst>
                                  <p:childTnLst>
                                    <p:set>
                                      <p:cBhvr>
                                        <p:cTn id="99" dur="1" fill="hold">
                                          <p:stCondLst>
                                            <p:cond delay="0"/>
                                          </p:stCondLst>
                                        </p:cTn>
                                        <p:tgtEl>
                                          <p:spTgt spid="25"/>
                                        </p:tgtEl>
                                        <p:attrNameLst>
                                          <p:attrName>style.visibility</p:attrName>
                                        </p:attrNameLst>
                                      </p:cBhvr>
                                      <p:to>
                                        <p:strVal val="visible"/>
                                      </p:to>
                                    </p:set>
                                  </p:childTnLst>
                                </p:cTn>
                              </p:par>
                              <p:par>
                                <p:cTn id="100" presetID="37" presetClass="path" presetSubtype="0" decel="56600" fill="hold" grpId="2" nodeType="withEffect">
                                  <p:stCondLst>
                                    <p:cond delay="1500"/>
                                  </p:stCondLst>
                                  <p:childTnLst>
                                    <p:animMotion origin="layout" path="M 1.04167E-6 -3.33333E-6 C -0.00794 -0.08703 -0.04414 -0.13194 -0.09649 -0.11041 C -0.14883 -0.08889 -0.22305 0.1551 -0.22331 0.22431 " pathEditMode="relative" ptsTypes="">
                                      <p:cBhvr>
                                        <p:cTn id="101" dur="600" fill="hold"/>
                                        <p:tgtEl>
                                          <p:spTgt spid="23"/>
                                        </p:tgtEl>
                                        <p:attrNameLst>
                                          <p:attrName>ppt_x</p:attrName>
                                          <p:attrName>ppt_y</p:attrName>
                                        </p:attrNameLst>
                                      </p:cBhvr>
                                    </p:animMotion>
                                  </p:childTnLst>
                                </p:cTn>
                              </p:par>
                              <p:par>
                                <p:cTn id="102" presetID="0" presetClass="entr" presetSubtype="0" decel="100000" fill="hold" grpId="0" nodeType="withEffect">
                                  <p:stCondLst>
                                    <p:cond delay="1600"/>
                                  </p:stCondLst>
                                  <p:iterate type="lt">
                                    <p:tmPct val="10000"/>
                                  </p:iterate>
                                  <p:childTnLst>
                                    <p:set>
                                      <p:cBhvr>
                                        <p:cTn id="103" dur="1" fill="hold">
                                          <p:stCondLst>
                                            <p:cond delay="0"/>
                                          </p:stCondLst>
                                        </p:cTn>
                                        <p:tgtEl>
                                          <p:spTgt spid="3"/>
                                        </p:tgtEl>
                                        <p:attrNameLst>
                                          <p:attrName>style.visibility</p:attrName>
                                        </p:attrNameLst>
                                      </p:cBhvr>
                                      <p:to>
                                        <p:strVal val="visible"/>
                                      </p:to>
                                    </p:set>
                                    <p:animScale>
                                      <p:cBhvr>
                                        <p:cTn id="104" dur="100" fill="hold">
                                          <p:stCondLst>
                                            <p:cond delay="500"/>
                                          </p:stCondLst>
                                        </p:cTn>
                                        <p:tgtEl>
                                          <p:spTgt spid="3"/>
                                        </p:tgtEl>
                                      </p:cBhvr>
                                      <p:from x="100000" y="100000"/>
                                      <p:to x="0" y="0"/>
                                    </p:animScale>
                                  </p:childTnLst>
                                </p:cTn>
                              </p:par>
                              <p:par>
                                <p:cTn id="105" presetID="0" presetClass="entr" presetSubtype="0" decel="100000" fill="hold" grpId="1" nodeType="withEffect">
                                  <p:stCondLst>
                                    <p:cond delay="1600"/>
                                  </p:stCondLst>
                                  <p:iterate type="lt">
                                    <p:tmPct val="10000"/>
                                  </p:iterate>
                                  <p:childTnLst>
                                    <p:animMotion origin="layout" path="M 1.04167E-6 -3.7037E-6 C -0.00573 -0.10324 -0.07057 -0.13449 -0.1043 -0.10416 C -0.14245 -0.06967 -0.20625 0.07014 -0.22344 0.22361 " pathEditMode="relative">
                                      <p:cBhvr>
                                        <p:cTn id="106" dur="600" fill="hold">
                                          <p:stCondLst>
                                            <p:cond delay="0"/>
                                          </p:stCondLst>
                                        </p:cTn>
                                        <p:tgtEl>
                                          <p:spTgt spid="3"/>
                                        </p:tgtEl>
                                        <p:attrNameLst>
                                          <p:attrName>ppt_x</p:attrName>
                                          <p:attrName>ppt_y</p:attrName>
                                        </p:attrNameLst>
                                      </p:cBhvr>
                                    </p:animMotion>
                                  </p:childTnLst>
                                </p:cTn>
                              </p:par>
                              <p:par>
                                <p:cTn id="107" presetID="37" presetClass="path" presetSubtype="0" decel="56600" fill="hold" grpId="1" nodeType="withEffect">
                                  <p:stCondLst>
                                    <p:cond delay="1800"/>
                                  </p:stCondLst>
                                  <p:childTnLst>
                                    <p:animMotion origin="layout" path="M 1.04167E-6 -3.33333E-6 C -0.00794 -0.08703 -0.04414 -0.13194 -0.09649 -0.11041 C -0.14883 -0.08889 -0.22305 0.1551 -0.22331 0.22431 " pathEditMode="relative" ptsTypes="">
                                      <p:cBhvr>
                                        <p:cTn id="108" dur="600" fill="hold"/>
                                        <p:tgtEl>
                                          <p:spTgt spid="25"/>
                                        </p:tgtEl>
                                        <p:attrNameLst>
                                          <p:attrName>ppt_x</p:attrName>
                                          <p:attrName>ppt_y</p:attrName>
                                        </p:attrNameLst>
                                      </p:cBhvr>
                                    </p:animMotion>
                                  </p:childTnLst>
                                </p:cTn>
                              </p:par>
                              <p:par>
                                <p:cTn id="109" presetID="0" presetClass="entr" presetSubtype="0" decel="100000" fill="hold" grpId="0" nodeType="withEffect">
                                  <p:stCondLst>
                                    <p:cond delay="2000"/>
                                  </p:stCondLst>
                                  <p:childTnLst>
                                    <p:set>
                                      <p:cBhvr>
                                        <p:cTn id="110" dur="1" fill="hold">
                                          <p:stCondLst>
                                            <p:cond delay="0"/>
                                          </p:stCondLst>
                                        </p:cTn>
                                        <p:tgtEl>
                                          <p:spTgt spid="24"/>
                                        </p:tgtEl>
                                        <p:attrNameLst>
                                          <p:attrName>style.visibility</p:attrName>
                                        </p:attrNameLst>
                                      </p:cBhvr>
                                      <p:to>
                                        <p:strVal val="visible"/>
                                      </p:to>
                                    </p:set>
                                    <p:animScale>
                                      <p:cBhvr>
                                        <p:cTn id="111" dur="600" fill="hold">
                                          <p:stCondLst>
                                            <p:cond delay="0"/>
                                          </p:stCondLst>
                                        </p:cTn>
                                        <p:tgtEl>
                                          <p:spTgt spid="24"/>
                                        </p:tgtEl>
                                      </p:cBhvr>
                                      <p:from x="0" y="0"/>
                                      <p:to x="100000" y="100000"/>
                                    </p:animScale>
                                  </p:childTnLst>
                                </p:cTn>
                              </p:par>
                              <p:par>
                                <p:cTn id="112" presetID="0" presetClass="entr" presetSubtype="0" decel="100000" fill="hold" grpId="0" nodeType="withEffect">
                                  <p:stCondLst>
                                    <p:cond delay="2300"/>
                                  </p:stCondLst>
                                  <p:childTnLst>
                                    <p:set>
                                      <p:cBhvr>
                                        <p:cTn id="113" dur="1" fill="hold">
                                          <p:stCondLst>
                                            <p:cond delay="0"/>
                                          </p:stCondLst>
                                        </p:cTn>
                                        <p:tgtEl>
                                          <p:spTgt spid="26"/>
                                        </p:tgtEl>
                                        <p:attrNameLst>
                                          <p:attrName>style.visibility</p:attrName>
                                        </p:attrNameLst>
                                      </p:cBhvr>
                                      <p:to>
                                        <p:strVal val="visible"/>
                                      </p:to>
                                    </p:set>
                                    <p:animScale>
                                      <p:cBhvr>
                                        <p:cTn id="114" dur="800" fill="hold">
                                          <p:stCondLst>
                                            <p:cond delay="0"/>
                                          </p:stCondLst>
                                        </p:cTn>
                                        <p:tgtEl>
                                          <p:spTgt spid="26"/>
                                        </p:tgtEl>
                                      </p:cBhvr>
                                      <p:from x="0" y="0"/>
                                      <p:to x="100000" y="100000"/>
                                    </p:animScale>
                                  </p:childTnLst>
                                </p:cTn>
                              </p:par>
                              <p:par>
                                <p:cTn id="115" presetID="1" presetClass="exit" presetSubtype="0" fill="hold" grpId="3" nodeType="withEffect">
                                  <p:stCondLst>
                                    <p:cond delay="2100"/>
                                  </p:stCondLst>
                                  <p:childTnLst>
                                    <p:set>
                                      <p:cBhvr>
                                        <p:cTn id="116" dur="1" fill="hold">
                                          <p:stCondLst>
                                            <p:cond delay="0"/>
                                          </p:stCondLst>
                                        </p:cTn>
                                        <p:tgtEl>
                                          <p:spTgt spid="23"/>
                                        </p:tgtEl>
                                        <p:attrNameLst>
                                          <p:attrName>style.visibility</p:attrName>
                                        </p:attrNameLst>
                                      </p:cBhvr>
                                      <p:to>
                                        <p:strVal val="hidden"/>
                                      </p:to>
                                    </p:set>
                                  </p:childTnLst>
                                </p:cTn>
                              </p:par>
                              <p:par>
                                <p:cTn id="117" presetID="1" presetClass="exit" presetSubtype="0" fill="hold" grpId="2" nodeType="withEffect">
                                  <p:stCondLst>
                                    <p:cond delay="2500"/>
                                  </p:stCondLst>
                                  <p:childTnLst>
                                    <p:set>
                                      <p:cBhvr>
                                        <p:cTn id="118" dur="1" fill="hold">
                                          <p:stCondLst>
                                            <p:cond delay="0"/>
                                          </p:stCondLst>
                                        </p:cTn>
                                        <p:tgtEl>
                                          <p:spTgt spid="25"/>
                                        </p:tgtEl>
                                        <p:attrNameLst>
                                          <p:attrName>style.visibility</p:attrName>
                                        </p:attrNameLst>
                                      </p:cBhvr>
                                      <p:to>
                                        <p:strVal val="hidden"/>
                                      </p:to>
                                    </p:set>
                                  </p:childTnLst>
                                </p:cTn>
                              </p:par>
                              <p:par>
                                <p:cTn id="119" presetID="0" presetClass="entr" presetSubtype="0" decel="100000" fill="hold" grpId="0" nodeType="withEffect">
                                  <p:stCondLst>
                                    <p:cond delay="1200"/>
                                  </p:stCondLst>
                                  <p:iterate type="lt">
                                    <p:tmPct val="10000"/>
                                  </p:iterate>
                                  <p:childTnLst>
                                    <p:set>
                                      <p:cBhvr>
                                        <p:cTn id="120" dur="1" fill="hold">
                                          <p:stCondLst>
                                            <p:cond delay="0"/>
                                          </p:stCondLst>
                                        </p:cTn>
                                        <p:tgtEl>
                                          <p:spTgt spid="27"/>
                                        </p:tgtEl>
                                        <p:attrNameLst>
                                          <p:attrName>style.visibility</p:attrName>
                                        </p:attrNameLst>
                                      </p:cBhvr>
                                      <p:to>
                                        <p:strVal val="visible"/>
                                      </p:to>
                                    </p:set>
                                    <p:animScale>
                                      <p:cBhvr>
                                        <p:cTn id="121" dur="1" fill="hold">
                                          <p:stCondLst>
                                            <p:cond delay="599"/>
                                          </p:stCondLst>
                                        </p:cTn>
                                        <p:tgtEl>
                                          <p:spTgt spid="27"/>
                                        </p:tgtEl>
                                      </p:cBhvr>
                                      <p:from x="100000" y="100000"/>
                                      <p:to x="0" y="0"/>
                                    </p:animScale>
                                  </p:childTnLst>
                                </p:cTn>
                              </p:par>
                              <p:par>
                                <p:cTn id="122" presetID="0" presetClass="entr" presetSubtype="0" decel="100000" fill="hold" grpId="1" nodeType="withEffect">
                                  <p:stCondLst>
                                    <p:cond delay="1200"/>
                                  </p:stCondLst>
                                  <p:iterate type="lt">
                                    <p:tmPct val="10000"/>
                                  </p:iterate>
                                  <p:childTnLst>
                                    <p:animMotion origin="layout" path="M 0 5.55112E-17 C -0.12565 5.55112E-17 -0.22747 0.04444 -0.22747 0.09907 M -0.22747 0.09931 L -0.22747 0.09907 L -0.22747 0.09931 L -0.22747 0.09907 C -0.22747 0.1537 -0.12565 0.19792 0 0.19792 C 0.12552 0.19792 0.22734 0.1537 0.22734 0.09907 C 0.22734 0.04444 0.12552 5.55112E-17 0 5.55112E-17 Z" pathEditMode="relative">
                                      <p:cBhvr>
                                        <p:cTn id="123" dur="600" fill="hold">
                                          <p:stCondLst>
                                            <p:cond delay="0"/>
                                          </p:stCondLst>
                                        </p:cTn>
                                        <p:tgtEl>
                                          <p:spTgt spid="27"/>
                                        </p:tgtEl>
                                        <p:attrNameLst>
                                          <p:attrName>ppt_x</p:attrName>
                                          <p:attrName>ppt_y</p:attrName>
                                        </p:attrNameLst>
                                      </p:cBhvr>
                                    </p:animMotion>
                                  </p:childTnLst>
                                </p:cTn>
                              </p:par>
                              <p:par>
                                <p:cTn id="124" presetID="0" presetClass="entr" presetSubtype="0" decel="100000" fill="hold" grpId="0" nodeType="withEffect">
                                  <p:stCondLst>
                                    <p:cond delay="1300"/>
                                  </p:stCondLst>
                                  <p:iterate type="lt">
                                    <p:tmPct val="10000"/>
                                  </p:iterate>
                                  <p:childTnLst>
                                    <p:set>
                                      <p:cBhvr>
                                        <p:cTn id="125" dur="1" fill="hold">
                                          <p:stCondLst>
                                            <p:cond delay="0"/>
                                          </p:stCondLst>
                                        </p:cTn>
                                        <p:tgtEl>
                                          <p:spTgt spid="28"/>
                                        </p:tgtEl>
                                        <p:attrNameLst>
                                          <p:attrName>style.visibility</p:attrName>
                                        </p:attrNameLst>
                                      </p:cBhvr>
                                      <p:to>
                                        <p:strVal val="visible"/>
                                      </p:to>
                                    </p:set>
                                    <p:animScale>
                                      <p:cBhvr>
                                        <p:cTn id="126" dur="1" fill="hold">
                                          <p:stCondLst>
                                            <p:cond delay="599"/>
                                          </p:stCondLst>
                                        </p:cTn>
                                        <p:tgtEl>
                                          <p:spTgt spid="28"/>
                                        </p:tgtEl>
                                      </p:cBhvr>
                                      <p:from x="100000" y="100000"/>
                                      <p:to x="0" y="0"/>
                                    </p:animScale>
                                  </p:childTnLst>
                                </p:cTn>
                              </p:par>
                              <p:par>
                                <p:cTn id="127" presetID="0" presetClass="entr" presetSubtype="0" decel="100000" fill="hold" grpId="1" nodeType="withEffect">
                                  <p:stCondLst>
                                    <p:cond delay="1300"/>
                                  </p:stCondLst>
                                  <p:iterate type="lt">
                                    <p:tmPct val="10000"/>
                                  </p:iterate>
                                  <p:childTnLst>
                                    <p:animMotion origin="layout" path="M 0 0 C -0.12565 0 -0.22747 0.04444 -0.22747 0.09907 M -0.22747 0.09931 L -0.22747 0.09907 L -0.22747 0.09931 L -0.22747 0.09907 C -0.22747 0.1537 -0.12565 0.19792 0 0.19792 C 0.12552 0.19792 0.22734 0.1537 0.22734 0.09907 C 0.22734 0.04444 0.12552 0 0 0 Z" pathEditMode="relative">
                                      <p:cBhvr>
                                        <p:cTn id="128" dur="600" fill="hold">
                                          <p:stCondLst>
                                            <p:cond delay="0"/>
                                          </p:stCondLst>
                                        </p:cTn>
                                        <p:tgtEl>
                                          <p:spTgt spid="28"/>
                                        </p:tgtEl>
                                        <p:attrNameLst>
                                          <p:attrName>ppt_x</p:attrName>
                                          <p:attrName>ppt_y</p:attrName>
                                        </p:attrNameLst>
                                      </p:cBhvr>
                                    </p:animMotion>
                                  </p:childTnLst>
                                </p:cTn>
                              </p:par>
                              <p:par>
                                <p:cTn id="129" presetID="0" presetClass="entr" presetSubtype="0" decel="100000" fill="hold" grpId="0" nodeType="withEffect">
                                  <p:stCondLst>
                                    <p:cond delay="1300"/>
                                  </p:stCondLst>
                                  <p:iterate type="lt">
                                    <p:tmPct val="10000"/>
                                  </p:iterate>
                                  <p:childTnLst>
                                    <p:set>
                                      <p:cBhvr>
                                        <p:cTn id="130" dur="1" fill="hold">
                                          <p:stCondLst>
                                            <p:cond delay="0"/>
                                          </p:stCondLst>
                                        </p:cTn>
                                        <p:tgtEl>
                                          <p:spTgt spid="29"/>
                                        </p:tgtEl>
                                        <p:attrNameLst>
                                          <p:attrName>style.visibility</p:attrName>
                                        </p:attrNameLst>
                                      </p:cBhvr>
                                      <p:to>
                                        <p:strVal val="visible"/>
                                      </p:to>
                                    </p:set>
                                    <p:animScale>
                                      <p:cBhvr>
                                        <p:cTn id="131" dur="1" fill="hold">
                                          <p:stCondLst>
                                            <p:cond delay="599"/>
                                          </p:stCondLst>
                                        </p:cTn>
                                        <p:tgtEl>
                                          <p:spTgt spid="29"/>
                                        </p:tgtEl>
                                      </p:cBhvr>
                                      <p:from x="100000" y="100000"/>
                                      <p:to x="0" y="0"/>
                                    </p:animScale>
                                  </p:childTnLst>
                                </p:cTn>
                              </p:par>
                              <p:par>
                                <p:cTn id="132" presetID="1" presetClass="exit" presetSubtype="0" fill="hold" grpId="1" nodeType="withEffect">
                                  <p:stCondLst>
                                    <p:cond delay="1300"/>
                                  </p:stCondLst>
                                  <p:iterate type="lt">
                                    <p:tmAbs val="500"/>
                                  </p:iterate>
                                  <p:childTnLst>
                                    <p:set>
                                      <p:cBhvr>
                                        <p:cTn id="133" dur="1" fill="hold">
                                          <p:stCondLst>
                                            <p:cond delay="0"/>
                                          </p:stCondLst>
                                        </p:cTn>
                                        <p:tgtEl>
                                          <p:spTgt spid="29"/>
                                        </p:tgtEl>
                                        <p:attrNameLst>
                                          <p:attrName>style.visibility</p:attrName>
                                        </p:attrNameLst>
                                      </p:cBhvr>
                                      <p:to>
                                        <p:strVal val="hidden"/>
                                      </p:to>
                                    </p:set>
                                  </p:childTnLst>
                                </p:cTn>
                              </p:par>
                              <p:par>
                                <p:cTn id="134" presetID="1" presetClass="entr" presetSubtype="0" fill="hold" grpId="2" nodeType="withEffect">
                                  <p:stCondLst>
                                    <p:cond delay="1600"/>
                                  </p:stCondLst>
                                  <p:iterate type="lt">
                                    <p:tmAbs val="500"/>
                                  </p:iterate>
                                  <p:childTnLst>
                                    <p:set>
                                      <p:cBhvr>
                                        <p:cTn id="135" dur="1" fill="hold">
                                          <p:stCondLst>
                                            <p:cond delay="0"/>
                                          </p:stCondLst>
                                        </p:cTn>
                                        <p:tgtEl>
                                          <p:spTgt spid="29"/>
                                        </p:tgtEl>
                                        <p:attrNameLst>
                                          <p:attrName>style.visibility</p:attrName>
                                        </p:attrNameLst>
                                      </p:cBhvr>
                                      <p:to>
                                        <p:strVal val="visible"/>
                                      </p:to>
                                    </p:set>
                                  </p:childTnLst>
                                </p:cTn>
                              </p:par>
                              <p:par>
                                <p:cTn id="136" presetID="0" presetClass="entr" presetSubtype="0" decel="100000" fill="hold" grpId="3" nodeType="withEffect">
                                  <p:stCondLst>
                                    <p:cond delay="1300"/>
                                  </p:stCondLst>
                                  <p:iterate type="lt">
                                    <p:tmPct val="10000"/>
                                  </p:iterate>
                                  <p:childTnLst>
                                    <p:animMotion origin="layout" path="M 0 -7.40741E-07 C -0.12565 -7.40741E-07 -0.22747 0.04445 -0.22747 0.09907 M -0.22747 0.09931 L -0.22747 0.09907 L -0.22747 0.09931 L -0.22747 0.09907 C -0.22747 0.1537 -0.12565 0.19792 0 0.19792 C 0.12552 0.19792 0.22734 0.1537 0.22734 0.09907 C 0.22734 0.04445 0.12552 -7.40741E-07 0 -7.40741E-07 Z" pathEditMode="relative">
                                      <p:cBhvr>
                                        <p:cTn id="137" dur="600" fill="hold">
                                          <p:stCondLst>
                                            <p:cond delay="0"/>
                                          </p:stCondLst>
                                        </p:cTn>
                                        <p:tgtEl>
                                          <p:spTgt spid="29"/>
                                        </p:tgtEl>
                                        <p:attrNameLst>
                                          <p:attrName>ppt_x</p:attrName>
                                          <p:attrName>ppt_y</p:attrName>
                                        </p:attrNameLst>
                                      </p:cBhvr>
                                    </p:animMotion>
                                  </p:childTnLst>
                                </p:cTn>
                              </p:par>
                              <p:par>
                                <p:cTn id="138" presetID="1" presetClass="entr" presetSubtype="0" fill="hold" nodeType="withEffect">
                                  <p:stCondLst>
                                    <p:cond delay="2200"/>
                                  </p:stCondLst>
                                  <p:childTnLst>
                                    <p:set>
                                      <p:cBhvr>
                                        <p:cTn id="139" dur="1" fill="hold">
                                          <p:stCondLst>
                                            <p:cond delay="0"/>
                                          </p:stCondLst>
                                        </p:cTn>
                                        <p:tgtEl>
                                          <p:spTgt spid="30"/>
                                        </p:tgtEl>
                                        <p:attrNameLst>
                                          <p:attrName>style.visibility</p:attrName>
                                        </p:attrNameLst>
                                      </p:cBhvr>
                                      <p:to>
                                        <p:strVal val="visible"/>
                                      </p:to>
                                    </p:set>
                                  </p:childTnLst>
                                </p:cTn>
                              </p:par>
                              <p:par>
                                <p:cTn id="140" presetID="42" presetClass="path" presetSubtype="0" decel="100000" fill="hold" nodeType="withEffect">
                                  <p:stCondLst>
                                    <p:cond delay="2200"/>
                                  </p:stCondLst>
                                  <p:childTnLst>
                                    <p:animMotion origin="layout" path="M -0.00065 0.00023 L -2.5E-6 -0.21921 " pathEditMode="relative" ptsTypes="">
                                      <p:cBhvr>
                                        <p:cTn id="141" dur="400" fill="hold"/>
                                        <p:tgtEl>
                                          <p:spTgt spid="30"/>
                                        </p:tgtEl>
                                        <p:attrNameLst>
                                          <p:attrName>ppt_x</p:attrName>
                                          <p:attrName>ppt_y</p:attrName>
                                        </p:attrNameLst>
                                      </p:cBhvr>
                                    </p:animMotion>
                                  </p:childTnLst>
                                </p:cTn>
                              </p:par>
                              <p:par>
                                <p:cTn id="142" presetID="22" presetClass="exit" presetSubtype="4" fill="hold" nodeType="withEffect">
                                  <p:stCondLst>
                                    <p:cond delay="2200"/>
                                  </p:stCondLst>
                                  <p:childTnLst>
                                    <p:animEffect transition="out" filter="wipe(down)">
                                      <p:cBhvr>
                                        <p:cTn id="143" dur="400"/>
                                        <p:tgtEl>
                                          <p:spTgt spid="30"/>
                                        </p:tgtEl>
                                      </p:cBhvr>
                                    </p:animEffect>
                                    <p:set>
                                      <p:cBhvr>
                                        <p:cTn id="144" dur="1" fill="hold">
                                          <p:stCondLst>
                                            <p:cond delay="399"/>
                                          </p:stCondLst>
                                        </p:cTn>
                                        <p:tgtEl>
                                          <p:spTgt spid="30"/>
                                        </p:tgtEl>
                                        <p:attrNameLst>
                                          <p:attrName>style.visibility</p:attrName>
                                        </p:attrNameLst>
                                      </p:cBhvr>
                                      <p:to>
                                        <p:strVal val="hidden"/>
                                      </p:to>
                                    </p:set>
                                  </p:childTnLst>
                                </p:cTn>
                              </p:par>
                              <p:par>
                                <p:cTn id="145" presetID="1" presetClass="entr" presetSubtype="0" fill="hold" nodeType="withEffect">
                                  <p:stCondLst>
                                    <p:cond delay="2200"/>
                                  </p:stCondLst>
                                  <p:childTnLst>
                                    <p:set>
                                      <p:cBhvr>
                                        <p:cTn id="146" dur="1" fill="hold">
                                          <p:stCondLst>
                                            <p:cond delay="0"/>
                                          </p:stCondLst>
                                        </p:cTn>
                                        <p:tgtEl>
                                          <p:spTgt spid="31"/>
                                        </p:tgtEl>
                                        <p:attrNameLst>
                                          <p:attrName>style.visibility</p:attrName>
                                        </p:attrNameLst>
                                      </p:cBhvr>
                                      <p:to>
                                        <p:strVal val="visible"/>
                                      </p:to>
                                    </p:set>
                                  </p:childTnLst>
                                </p:cTn>
                              </p:par>
                              <p:par>
                                <p:cTn id="147" presetID="42" presetClass="path" presetSubtype="0" decel="100000" fill="hold" nodeType="withEffect">
                                  <p:stCondLst>
                                    <p:cond delay="2200"/>
                                  </p:stCondLst>
                                  <p:childTnLst>
                                    <p:animMotion origin="layout" path="M -4.16667E-7 1.85185E-6 L -0.00156 0.21921 " pathEditMode="relative" ptsTypes="">
                                      <p:cBhvr>
                                        <p:cTn id="148" dur="600" fill="hold"/>
                                        <p:tgtEl>
                                          <p:spTgt spid="31"/>
                                        </p:tgtEl>
                                        <p:attrNameLst>
                                          <p:attrName>ppt_x</p:attrName>
                                          <p:attrName>ppt_y</p:attrName>
                                        </p:attrNameLst>
                                      </p:cBhvr>
                                    </p:animMotion>
                                  </p:childTnLst>
                                </p:cTn>
                              </p:par>
                              <p:par>
                                <p:cTn id="149" presetID="22" presetClass="exit" presetSubtype="1" fill="hold" nodeType="withEffect">
                                  <p:stCondLst>
                                    <p:cond delay="2200"/>
                                  </p:stCondLst>
                                  <p:childTnLst>
                                    <p:animEffect transition="out" filter="wipe(up)">
                                      <p:cBhvr>
                                        <p:cTn id="150" dur="600"/>
                                        <p:tgtEl>
                                          <p:spTgt spid="31"/>
                                        </p:tgtEl>
                                      </p:cBhvr>
                                    </p:animEffect>
                                    <p:set>
                                      <p:cBhvr>
                                        <p:cTn id="151" dur="1" fill="hold">
                                          <p:stCondLst>
                                            <p:cond delay="599"/>
                                          </p:stCondLst>
                                        </p:cTn>
                                        <p:tgtEl>
                                          <p:spTgt spid="31"/>
                                        </p:tgtEl>
                                        <p:attrNameLst>
                                          <p:attrName>style.visibility</p:attrName>
                                        </p:attrNameLst>
                                      </p:cBhvr>
                                      <p:to>
                                        <p:strVal val="hidden"/>
                                      </p:to>
                                    </p:set>
                                  </p:childTnLst>
                                </p:cTn>
                              </p:par>
                              <p:par>
                                <p:cTn id="152" presetID="1" presetClass="entr" presetSubtype="0" fill="hold" nodeType="withEffect">
                                  <p:stCondLst>
                                    <p:cond delay="2200"/>
                                  </p:stCondLst>
                                  <p:childTnLst>
                                    <p:set>
                                      <p:cBhvr>
                                        <p:cTn id="153" dur="1" fill="hold">
                                          <p:stCondLst>
                                            <p:cond delay="0"/>
                                          </p:stCondLst>
                                        </p:cTn>
                                        <p:tgtEl>
                                          <p:spTgt spid="32"/>
                                        </p:tgtEl>
                                        <p:attrNameLst>
                                          <p:attrName>style.visibility</p:attrName>
                                        </p:attrNameLst>
                                      </p:cBhvr>
                                      <p:to>
                                        <p:strVal val="visible"/>
                                      </p:to>
                                    </p:set>
                                  </p:childTnLst>
                                </p:cTn>
                              </p:par>
                              <p:par>
                                <p:cTn id="154" presetID="42" presetClass="path" presetSubtype="0" decel="100000" fill="hold" nodeType="withEffect">
                                  <p:stCondLst>
                                    <p:cond delay="2200"/>
                                  </p:stCondLst>
                                  <p:childTnLst>
                                    <p:animMotion origin="layout" path="M 3.33333E-6 0 L -0.12318 -0.00069 " pathEditMode="relative" ptsTypes="">
                                      <p:cBhvr>
                                        <p:cTn id="155" dur="600" fill="hold"/>
                                        <p:tgtEl>
                                          <p:spTgt spid="32"/>
                                        </p:tgtEl>
                                        <p:attrNameLst>
                                          <p:attrName>ppt_x</p:attrName>
                                          <p:attrName>ppt_y</p:attrName>
                                        </p:attrNameLst>
                                      </p:cBhvr>
                                    </p:animMotion>
                                  </p:childTnLst>
                                </p:cTn>
                              </p:par>
                              <p:par>
                                <p:cTn id="156" presetID="22" presetClass="exit" presetSubtype="2" fill="hold" nodeType="withEffect">
                                  <p:stCondLst>
                                    <p:cond delay="2200"/>
                                  </p:stCondLst>
                                  <p:childTnLst>
                                    <p:animEffect transition="out" filter="wipe(right)">
                                      <p:cBhvr>
                                        <p:cTn id="157" dur="600"/>
                                        <p:tgtEl>
                                          <p:spTgt spid="32"/>
                                        </p:tgtEl>
                                      </p:cBhvr>
                                    </p:animEffect>
                                    <p:set>
                                      <p:cBhvr>
                                        <p:cTn id="158" dur="1" fill="hold">
                                          <p:stCondLst>
                                            <p:cond delay="599"/>
                                          </p:stCondLst>
                                        </p:cTn>
                                        <p:tgtEl>
                                          <p:spTgt spid="32"/>
                                        </p:tgtEl>
                                        <p:attrNameLst>
                                          <p:attrName>style.visibility</p:attrName>
                                        </p:attrNameLst>
                                      </p:cBhvr>
                                      <p:to>
                                        <p:strVal val="hidden"/>
                                      </p:to>
                                    </p:set>
                                  </p:childTnLst>
                                </p:cTn>
                              </p:par>
                              <p:par>
                                <p:cTn id="159" presetID="1" presetClass="entr" presetSubtype="0" fill="hold" nodeType="withEffect">
                                  <p:stCondLst>
                                    <p:cond delay="2200"/>
                                  </p:stCondLst>
                                  <p:childTnLst>
                                    <p:set>
                                      <p:cBhvr>
                                        <p:cTn id="160" dur="1" fill="hold">
                                          <p:stCondLst>
                                            <p:cond delay="0"/>
                                          </p:stCondLst>
                                        </p:cTn>
                                        <p:tgtEl>
                                          <p:spTgt spid="33"/>
                                        </p:tgtEl>
                                        <p:attrNameLst>
                                          <p:attrName>style.visibility</p:attrName>
                                        </p:attrNameLst>
                                      </p:cBhvr>
                                      <p:to>
                                        <p:strVal val="visible"/>
                                      </p:to>
                                    </p:set>
                                  </p:childTnLst>
                                </p:cTn>
                              </p:par>
                              <p:par>
                                <p:cTn id="161" presetID="42" presetClass="path" presetSubtype="0" decel="100000" fill="hold" nodeType="withEffect">
                                  <p:stCondLst>
                                    <p:cond delay="2200"/>
                                  </p:stCondLst>
                                  <p:childTnLst>
                                    <p:animMotion origin="layout" path="M -4.79167E-6 0 L 0.13047 0.00278 " pathEditMode="relative" ptsTypes="">
                                      <p:cBhvr>
                                        <p:cTn id="162" dur="600" fill="hold"/>
                                        <p:tgtEl>
                                          <p:spTgt spid="33"/>
                                        </p:tgtEl>
                                        <p:attrNameLst>
                                          <p:attrName>ppt_x</p:attrName>
                                          <p:attrName>ppt_y</p:attrName>
                                        </p:attrNameLst>
                                      </p:cBhvr>
                                    </p:animMotion>
                                  </p:childTnLst>
                                </p:cTn>
                              </p:par>
                              <p:par>
                                <p:cTn id="163" presetID="22" presetClass="exit" presetSubtype="8" fill="hold" nodeType="withEffect">
                                  <p:stCondLst>
                                    <p:cond delay="2200"/>
                                  </p:stCondLst>
                                  <p:childTnLst>
                                    <p:animEffect transition="out" filter="wipe(left)">
                                      <p:cBhvr>
                                        <p:cTn id="164" dur="600"/>
                                        <p:tgtEl>
                                          <p:spTgt spid="33"/>
                                        </p:tgtEl>
                                      </p:cBhvr>
                                    </p:animEffect>
                                    <p:set>
                                      <p:cBhvr>
                                        <p:cTn id="165" dur="1" fill="hold">
                                          <p:stCondLst>
                                            <p:cond delay="599"/>
                                          </p:stCondLst>
                                        </p:cTn>
                                        <p:tgtEl>
                                          <p:spTgt spid="33"/>
                                        </p:tgtEl>
                                        <p:attrNameLst>
                                          <p:attrName>style.visibility</p:attrName>
                                        </p:attrNameLst>
                                      </p:cBhvr>
                                      <p:to>
                                        <p:strVal val="hidden"/>
                                      </p:to>
                                    </p:set>
                                  </p:childTnLst>
                                </p:cTn>
                              </p:par>
                              <p:par>
                                <p:cTn id="166" presetID="1" presetClass="entr" presetSubtype="0" fill="hold" grpId="0" nodeType="withEffect">
                                  <p:stCondLst>
                                    <p:cond delay="2400"/>
                                  </p:stCondLst>
                                  <p:childTnLst>
                                    <p:set>
                                      <p:cBhvr>
                                        <p:cTn id="167" dur="1" fill="hold">
                                          <p:stCondLst>
                                            <p:cond delay="0"/>
                                          </p:stCondLst>
                                        </p:cTn>
                                        <p:tgtEl>
                                          <p:spTgt spid="34"/>
                                        </p:tgtEl>
                                        <p:attrNameLst>
                                          <p:attrName>style.visibility</p:attrName>
                                        </p:attrNameLst>
                                      </p:cBhvr>
                                      <p:to>
                                        <p:strVal val="visible"/>
                                      </p:to>
                                    </p:set>
                                  </p:childTnLst>
                                </p:cTn>
                              </p:par>
                              <p:par>
                                <p:cTn id="168" presetID="0" presetClass="entr" presetSubtype="0" decel="100000" fill="hold" grpId="0" nodeType="withEffect">
                                  <p:stCondLst>
                                    <p:cond delay="2400"/>
                                  </p:stCondLst>
                                  <p:iterate type="lt">
                                    <p:tmPct val="10000"/>
                                  </p:iterate>
                                  <p:childTnLst>
                                    <p:set>
                                      <p:cBhvr>
                                        <p:cTn id="169" dur="1" fill="hold">
                                          <p:stCondLst>
                                            <p:cond delay="0"/>
                                          </p:stCondLst>
                                        </p:cTn>
                                        <p:tgtEl>
                                          <p:spTgt spid="41"/>
                                        </p:tgtEl>
                                        <p:attrNameLst>
                                          <p:attrName>style.visibility</p:attrName>
                                        </p:attrNameLst>
                                      </p:cBhvr>
                                      <p:to>
                                        <p:strVal val="visible"/>
                                      </p:to>
                                    </p:set>
                                    <p:animScale>
                                      <p:cBhvr>
                                        <p:cTn id="170" dur="1" fill="hold">
                                          <p:stCondLst>
                                            <p:cond delay="599"/>
                                          </p:stCondLst>
                                        </p:cTn>
                                        <p:tgtEl>
                                          <p:spTgt spid="41"/>
                                        </p:tgtEl>
                                      </p:cBhvr>
                                      <p:from x="100000" y="100000"/>
                                      <p:to x="0" y="0"/>
                                    </p:animScale>
                                  </p:childTnLst>
                                </p:cTn>
                              </p:par>
                              <p:par>
                                <p:cTn id="171" presetID="0" presetClass="entr" presetSubtype="0" decel="100000" fill="hold" grpId="1" nodeType="withEffect">
                                  <p:stCondLst>
                                    <p:cond delay="2400"/>
                                  </p:stCondLst>
                                  <p:iterate type="lt">
                                    <p:tmPct val="10000"/>
                                  </p:iterate>
                                  <p:childTnLst>
                                    <p:animMotion origin="layout" path="M 0 -1.48148E-6 C 0.0013 -0.02639 0.00286 -0.03866 0.01563 -0.05625 C 0.02839 -0.07384 0.04518 -0.06342 0.05508 -0.07569 C 0.0651 -0.08819 0.07487 -0.11736 0.07799 -0.13611 C 0.08112 -0.15509 0.07305 -0.17477 0.07396 -0.18935 C 0.07474 -0.20393 0.08581 -0.23912 0.09362 -0.24792 C 0.10143 -0.25671 0.1151 -0.25023 0.12526 -0.25555 C 0.13542 -0.26088 0.15521 -0.28958 0.16367 -0.32037 " pathEditMode="relative">
                                      <p:cBhvr>
                                        <p:cTn id="172" dur="600" fill="hold">
                                          <p:stCondLst>
                                            <p:cond delay="0"/>
                                          </p:stCondLst>
                                        </p:cTn>
                                        <p:tgtEl>
                                          <p:spTgt spid="41"/>
                                        </p:tgtEl>
                                        <p:attrNameLst>
                                          <p:attrName>ppt_x</p:attrName>
                                          <p:attrName>ppt_y</p:attrName>
                                        </p:attrNameLst>
                                      </p:cBhvr>
                                    </p:animMotion>
                                  </p:childTnLst>
                                </p:cTn>
                              </p:par>
                              <p:par>
                                <p:cTn id="173" presetID="0" presetClass="entr" presetSubtype="0" decel="100000" fill="hold" grpId="0" nodeType="withEffect">
                                  <p:stCondLst>
                                    <p:cond delay="2400"/>
                                  </p:stCondLst>
                                  <p:iterate type="lt">
                                    <p:tmPct val="10000"/>
                                  </p:iterate>
                                  <p:childTnLst>
                                    <p:set>
                                      <p:cBhvr>
                                        <p:cTn id="174" dur="1" fill="hold">
                                          <p:stCondLst>
                                            <p:cond delay="0"/>
                                          </p:stCondLst>
                                        </p:cTn>
                                        <p:tgtEl>
                                          <p:spTgt spid="42"/>
                                        </p:tgtEl>
                                        <p:attrNameLst>
                                          <p:attrName>style.visibility</p:attrName>
                                        </p:attrNameLst>
                                      </p:cBhvr>
                                      <p:to>
                                        <p:strVal val="visible"/>
                                      </p:to>
                                    </p:set>
                                    <p:animScale>
                                      <p:cBhvr>
                                        <p:cTn id="175" dur="1" fill="hold">
                                          <p:stCondLst>
                                            <p:cond delay="599"/>
                                          </p:stCondLst>
                                        </p:cTn>
                                        <p:tgtEl>
                                          <p:spTgt spid="42"/>
                                        </p:tgtEl>
                                      </p:cBhvr>
                                      <p:from x="100000" y="100000"/>
                                      <p:to x="0" y="0"/>
                                    </p:animScale>
                                  </p:childTnLst>
                                </p:cTn>
                              </p:par>
                              <p:par>
                                <p:cTn id="176" presetID="0" presetClass="entr" presetSubtype="0" decel="100000" fill="hold" grpId="1" nodeType="withEffect">
                                  <p:stCondLst>
                                    <p:cond delay="2400"/>
                                  </p:stCondLst>
                                  <p:iterate type="lt">
                                    <p:tmPct val="10000"/>
                                  </p:iterate>
                                  <p:childTnLst>
                                    <p:animMotion origin="layout" path="M 0 -1.48148E-6 C -0.0013 -0.02639 -0.00286 -0.03866 -0.01497 -0.05625 C -0.02721 -0.07384 -0.04323 -0.06342 -0.05273 -0.07569 C -0.06237 -0.08819 -0.07161 -0.11736 -0.07461 -0.13611 C -0.0776 -0.15509 -0.06992 -0.17477 -0.07083 -0.18935 C -0.07148 -0.20393 -0.08216 -0.23912 -0.08958 -0.24792 C -0.09701 -0.25671 -0.11016 -0.25023 -0.11979 -0.25555 C -0.12956 -0.26088 -0.14844 -0.28958 -0.15651 -0.32037 " pathEditMode="relative">
                                      <p:cBhvr>
                                        <p:cTn id="177" dur="600" fill="hold">
                                          <p:stCondLst>
                                            <p:cond delay="0"/>
                                          </p:stCondLst>
                                        </p:cTn>
                                        <p:tgtEl>
                                          <p:spTgt spid="42"/>
                                        </p:tgtEl>
                                        <p:attrNameLst>
                                          <p:attrName>ppt_x</p:attrName>
                                          <p:attrName>ppt_y</p:attrName>
                                        </p:attrNameLst>
                                      </p:cBhvr>
                                    </p:animMotion>
                                  </p:childTnLst>
                                </p:cTn>
                              </p:par>
                              <p:par>
                                <p:cTn id="178" presetID="0" presetClass="entr" presetSubtype="0" decel="100000" fill="hold" grpId="0" nodeType="withEffect">
                                  <p:stCondLst>
                                    <p:cond delay="2400"/>
                                  </p:stCondLst>
                                  <p:iterate type="lt">
                                    <p:tmPct val="10000"/>
                                  </p:iterate>
                                  <p:childTnLst>
                                    <p:set>
                                      <p:cBhvr>
                                        <p:cTn id="179" dur="1" fill="hold">
                                          <p:stCondLst>
                                            <p:cond delay="0"/>
                                          </p:stCondLst>
                                        </p:cTn>
                                        <p:tgtEl>
                                          <p:spTgt spid="43"/>
                                        </p:tgtEl>
                                        <p:attrNameLst>
                                          <p:attrName>style.visibility</p:attrName>
                                        </p:attrNameLst>
                                      </p:cBhvr>
                                      <p:to>
                                        <p:strVal val="visible"/>
                                      </p:to>
                                    </p:set>
                                    <p:animScale>
                                      <p:cBhvr>
                                        <p:cTn id="180" dur="1" fill="hold">
                                          <p:stCondLst>
                                            <p:cond delay="599"/>
                                          </p:stCondLst>
                                        </p:cTn>
                                        <p:tgtEl>
                                          <p:spTgt spid="43"/>
                                        </p:tgtEl>
                                      </p:cBhvr>
                                      <p:from x="100000" y="100000"/>
                                      <p:to x="0" y="0"/>
                                    </p:animScale>
                                  </p:childTnLst>
                                </p:cTn>
                              </p:par>
                              <p:par>
                                <p:cTn id="181" presetID="0" presetClass="entr" presetSubtype="0" decel="100000" fill="hold" grpId="1" nodeType="withEffect">
                                  <p:stCondLst>
                                    <p:cond delay="2400"/>
                                  </p:stCondLst>
                                  <p:iterate type="lt">
                                    <p:tmPct val="10000"/>
                                  </p:iterate>
                                  <p:childTnLst>
                                    <p:animMotion origin="layout" path="M 0 -1.48148E-6 C 0.0013 0.02083 0.00286 0.03102 0.01563 0.04491 C 0.02839 0.05926 0.04518 0.0507 0.05508 0.06065 C 0.0651 0.0706 0.07487 0.09421 0.07799 0.10903 C 0.08112 0.12431 0.07305 0.14005 0.07396 0.15185 C 0.07474 0.16366 0.08581 0.1919 0.09362 0.19884 C 0.10143 0.20602 0.1151 0.2007 0.12526 0.20486 C 0.13542 0.20949 0.15521 0.23241 0.16367 0.25741 " pathEditMode="relative">
                                      <p:cBhvr>
                                        <p:cTn id="182" dur="600" fill="hold">
                                          <p:stCondLst>
                                            <p:cond delay="0"/>
                                          </p:stCondLst>
                                        </p:cTn>
                                        <p:tgtEl>
                                          <p:spTgt spid="43"/>
                                        </p:tgtEl>
                                        <p:attrNameLst>
                                          <p:attrName>ppt_x</p:attrName>
                                          <p:attrName>ppt_y</p:attrName>
                                        </p:attrNameLst>
                                      </p:cBhvr>
                                    </p:animMotion>
                                  </p:childTnLst>
                                </p:cTn>
                              </p:par>
                              <p:par>
                                <p:cTn id="183" presetID="0" presetClass="entr" presetSubtype="0" decel="100000" fill="hold" grpId="0" nodeType="withEffect">
                                  <p:stCondLst>
                                    <p:cond delay="2400"/>
                                  </p:stCondLst>
                                  <p:iterate type="lt">
                                    <p:tmPct val="10000"/>
                                  </p:iterate>
                                  <p:childTnLst>
                                    <p:set>
                                      <p:cBhvr>
                                        <p:cTn id="184" dur="1" fill="hold">
                                          <p:stCondLst>
                                            <p:cond delay="0"/>
                                          </p:stCondLst>
                                        </p:cTn>
                                        <p:tgtEl>
                                          <p:spTgt spid="44"/>
                                        </p:tgtEl>
                                        <p:attrNameLst>
                                          <p:attrName>style.visibility</p:attrName>
                                        </p:attrNameLst>
                                      </p:cBhvr>
                                      <p:to>
                                        <p:strVal val="visible"/>
                                      </p:to>
                                    </p:set>
                                    <p:animScale>
                                      <p:cBhvr>
                                        <p:cTn id="185" dur="1" fill="hold">
                                          <p:stCondLst>
                                            <p:cond delay="599"/>
                                          </p:stCondLst>
                                        </p:cTn>
                                        <p:tgtEl>
                                          <p:spTgt spid="44"/>
                                        </p:tgtEl>
                                      </p:cBhvr>
                                      <p:from x="100000" y="100000"/>
                                      <p:to x="0" y="0"/>
                                    </p:animScale>
                                  </p:childTnLst>
                                </p:cTn>
                              </p:par>
                              <p:par>
                                <p:cTn id="186" presetID="0" presetClass="entr" presetSubtype="0" decel="100000" fill="hold" grpId="1" nodeType="withEffect">
                                  <p:stCondLst>
                                    <p:cond delay="2400"/>
                                  </p:stCondLst>
                                  <p:iterate type="lt">
                                    <p:tmPct val="10000"/>
                                  </p:iterate>
                                  <p:childTnLst>
                                    <p:animMotion origin="layout" path="M 0 -1.48148E-6 C -0.0013 0.02083 -0.00286 0.03102 -0.01497 0.04491 C -0.02721 0.05926 -0.04323 0.0507 -0.05273 0.06065 C -0.06237 0.0706 -0.07161 0.09421 -0.07461 0.10903 C -0.0776 0.12431 -0.06992 0.14005 -0.07083 0.15185 C -0.07148 0.16366 -0.08216 0.1919 -0.08958 0.19884 C -0.09701 0.20602 -0.11016 0.2007 -0.11979 0.20486 C -0.12956 0.20949 -0.14844 0.23241 -0.15651 0.25741 " pathEditMode="relative">
                                      <p:cBhvr>
                                        <p:cTn id="187" dur="600" fill="hold">
                                          <p:stCondLst>
                                            <p:cond delay="0"/>
                                          </p:stCondLst>
                                        </p:cTn>
                                        <p:tgtEl>
                                          <p:spTgt spid="44"/>
                                        </p:tgtEl>
                                        <p:attrNameLst>
                                          <p:attrName>ppt_x</p:attrName>
                                          <p:attrName>ppt_y</p:attrName>
                                        </p:attrNameLst>
                                      </p:cBhvr>
                                    </p:animMotion>
                                  </p:childTnLst>
                                </p:cTn>
                              </p:par>
                              <p:par>
                                <p:cTn id="188" presetID="0" presetClass="entr" presetSubtype="0" decel="100000" fill="hold" grpId="0" nodeType="withEffect">
                                  <p:stCondLst>
                                    <p:cond delay="2550"/>
                                  </p:stCondLst>
                                  <p:iterate type="lt">
                                    <p:tmPct val="10000"/>
                                  </p:iterate>
                                  <p:childTnLst>
                                    <p:set>
                                      <p:cBhvr>
                                        <p:cTn id="189" dur="1" fill="hold">
                                          <p:stCondLst>
                                            <p:cond delay="0"/>
                                          </p:stCondLst>
                                        </p:cTn>
                                        <p:tgtEl>
                                          <p:spTgt spid="45"/>
                                        </p:tgtEl>
                                        <p:attrNameLst>
                                          <p:attrName>style.visibility</p:attrName>
                                        </p:attrNameLst>
                                      </p:cBhvr>
                                      <p:to>
                                        <p:strVal val="visible"/>
                                      </p:to>
                                    </p:set>
                                    <p:animScale>
                                      <p:cBhvr>
                                        <p:cTn id="190" dur="1" fill="hold">
                                          <p:stCondLst>
                                            <p:cond delay="599"/>
                                          </p:stCondLst>
                                        </p:cTn>
                                        <p:tgtEl>
                                          <p:spTgt spid="45"/>
                                        </p:tgtEl>
                                      </p:cBhvr>
                                      <p:from x="100000" y="100000"/>
                                      <p:to x="0" y="0"/>
                                    </p:animScale>
                                  </p:childTnLst>
                                </p:cTn>
                              </p:par>
                              <p:par>
                                <p:cTn id="191" presetID="0" presetClass="entr" presetSubtype="0" decel="100000" fill="hold" grpId="1" nodeType="withEffect">
                                  <p:stCondLst>
                                    <p:cond delay="2550"/>
                                  </p:stCondLst>
                                  <p:iterate type="lt">
                                    <p:tmPct val="10000"/>
                                  </p:iterate>
                                  <p:childTnLst>
                                    <p:animMotion origin="layout" path="M 0 -0.00023 C -0.00443 -0.02546 -0.00547 -0.03704 0.0026 -0.06227 C 0.01081 -0.0875 0.02839 -0.08889 0.03516 -0.10694 C 0.0418 -0.12523 0.04466 -0.15879 0.04362 -0.17824 C 0.04258 -0.19792 0.0306 -0.21065 0.02865 -0.2243 C 0.02604 -0.23889 0.02917 -0.27893 0.03451 -0.2919 C 0.03984 -0.30532 0.05404 -0.30879 0.06198 -0.32037 C 0.07057 -0.33217 0.08281 -0.37199 0.08398 -0.40579 " pathEditMode="relative">
                                      <p:cBhvr>
                                        <p:cTn id="192" dur="600" fill="hold">
                                          <p:stCondLst>
                                            <p:cond delay="0"/>
                                          </p:stCondLst>
                                        </p:cTn>
                                        <p:tgtEl>
                                          <p:spTgt spid="45"/>
                                        </p:tgtEl>
                                        <p:attrNameLst>
                                          <p:attrName>ppt_x</p:attrName>
                                          <p:attrName>ppt_y</p:attrName>
                                        </p:attrNameLst>
                                      </p:cBhvr>
                                    </p:animMotion>
                                  </p:childTnLst>
                                </p:cTn>
                              </p:par>
                              <p:par>
                                <p:cTn id="193" presetID="0" presetClass="entr" presetSubtype="0" decel="100000" fill="hold" grpId="0" nodeType="withEffect">
                                  <p:stCondLst>
                                    <p:cond delay="2550"/>
                                  </p:stCondLst>
                                  <p:iterate type="lt">
                                    <p:tmPct val="10000"/>
                                  </p:iterate>
                                  <p:childTnLst>
                                    <p:set>
                                      <p:cBhvr>
                                        <p:cTn id="194" dur="1" fill="hold">
                                          <p:stCondLst>
                                            <p:cond delay="0"/>
                                          </p:stCondLst>
                                        </p:cTn>
                                        <p:tgtEl>
                                          <p:spTgt spid="46"/>
                                        </p:tgtEl>
                                        <p:attrNameLst>
                                          <p:attrName>style.visibility</p:attrName>
                                        </p:attrNameLst>
                                      </p:cBhvr>
                                      <p:to>
                                        <p:strVal val="visible"/>
                                      </p:to>
                                    </p:set>
                                    <p:animScale>
                                      <p:cBhvr>
                                        <p:cTn id="195" dur="1" fill="hold">
                                          <p:stCondLst>
                                            <p:cond delay="599"/>
                                          </p:stCondLst>
                                        </p:cTn>
                                        <p:tgtEl>
                                          <p:spTgt spid="46"/>
                                        </p:tgtEl>
                                      </p:cBhvr>
                                      <p:from x="100000" y="100000"/>
                                      <p:to x="0" y="0"/>
                                    </p:animScale>
                                  </p:childTnLst>
                                </p:cTn>
                              </p:par>
                              <p:par>
                                <p:cTn id="196" presetID="0" presetClass="entr" presetSubtype="0" decel="100000" fill="hold" grpId="1" nodeType="withEffect">
                                  <p:stCondLst>
                                    <p:cond delay="2550"/>
                                  </p:stCondLst>
                                  <p:iterate type="lt">
                                    <p:tmPct val="10000"/>
                                  </p:iterate>
                                  <p:childTnLst>
                                    <p:animMotion origin="layout" path="M 0 -1.48148E-6 C -0.00937 -0.0206 -0.01445 -0.0294 -0.03008 -0.03194 C -0.0457 -0.03426 -0.05573 -0.00972 -0.06745 -0.01042 C -0.07943 -0.01111 -0.09622 -0.02616 -0.10469 -0.03866 C -0.11315 -0.05162 -0.11289 -0.07546 -0.11823 -0.08657 C -0.12344 -0.09815 -0.14336 -0.11667 -0.15221 -0.11667 C -0.1612 -0.11643 -0.17005 -0.09792 -0.17969 -0.09282 C -0.18945 -0.0875 -0.21406 -0.09259 -0.23047 -0.11018 " pathEditMode="relative">
                                      <p:cBhvr>
                                        <p:cTn id="197" dur="600" fill="hold">
                                          <p:stCondLst>
                                            <p:cond delay="0"/>
                                          </p:stCondLst>
                                        </p:cTn>
                                        <p:tgtEl>
                                          <p:spTgt spid="46"/>
                                        </p:tgtEl>
                                        <p:attrNameLst>
                                          <p:attrName>ppt_x</p:attrName>
                                          <p:attrName>ppt_y</p:attrName>
                                        </p:attrNameLst>
                                      </p:cBhvr>
                                    </p:animMotion>
                                  </p:childTnLst>
                                </p:cTn>
                              </p:par>
                              <p:par>
                                <p:cTn id="198" presetID="0" presetClass="entr" presetSubtype="0" decel="100000" fill="hold" grpId="0" nodeType="withEffect">
                                  <p:stCondLst>
                                    <p:cond delay="2550"/>
                                  </p:stCondLst>
                                  <p:iterate type="lt">
                                    <p:tmPct val="10000"/>
                                  </p:iterate>
                                  <p:childTnLst>
                                    <p:set>
                                      <p:cBhvr>
                                        <p:cTn id="199" dur="1" fill="hold">
                                          <p:stCondLst>
                                            <p:cond delay="0"/>
                                          </p:stCondLst>
                                        </p:cTn>
                                        <p:tgtEl>
                                          <p:spTgt spid="47"/>
                                        </p:tgtEl>
                                        <p:attrNameLst>
                                          <p:attrName>style.visibility</p:attrName>
                                        </p:attrNameLst>
                                      </p:cBhvr>
                                      <p:to>
                                        <p:strVal val="visible"/>
                                      </p:to>
                                    </p:set>
                                    <p:animScale>
                                      <p:cBhvr>
                                        <p:cTn id="200" dur="1" fill="hold">
                                          <p:stCondLst>
                                            <p:cond delay="599"/>
                                          </p:stCondLst>
                                        </p:cTn>
                                        <p:tgtEl>
                                          <p:spTgt spid="47"/>
                                        </p:tgtEl>
                                      </p:cBhvr>
                                      <p:from x="100000" y="100000"/>
                                      <p:to x="0" y="0"/>
                                    </p:animScale>
                                  </p:childTnLst>
                                </p:cTn>
                              </p:par>
                              <p:par>
                                <p:cTn id="201" presetID="0" presetClass="entr" presetSubtype="0" decel="100000" fill="hold" grpId="1" nodeType="withEffect">
                                  <p:stCondLst>
                                    <p:cond delay="2550"/>
                                  </p:stCondLst>
                                  <p:iterate type="lt">
                                    <p:tmPct val="10000"/>
                                  </p:iterate>
                                  <p:childTnLst>
                                    <p:animMotion origin="layout" path="M 0 -1.48148E-6 C 0.00521 0.01875 0.00859 0.02755 0.02331 0.03287 C 0.03802 0.03843 0.05221 0.02014 0.06341 0.02361 C 0.07474 0.02685 0.08841 0.04306 0.09427 0.05509 C 0.10013 0.06759 0.09557 0.08727 0.0987 0.09769 C 0.10169 0.10833 0.11745 0.12824 0.12617 0.13009 C 0.1349 0.13195 0.14674 0.11875 0.15703 0.11644 C 0.16745 0.11458 0.19049 0.12408 0.20326 0.14236 " pathEditMode="relative">
                                      <p:cBhvr>
                                        <p:cTn id="202" dur="600" fill="hold">
                                          <p:stCondLst>
                                            <p:cond delay="0"/>
                                          </p:stCondLst>
                                        </p:cTn>
                                        <p:tgtEl>
                                          <p:spTgt spid="47"/>
                                        </p:tgtEl>
                                        <p:attrNameLst>
                                          <p:attrName>ppt_x</p:attrName>
                                          <p:attrName>ppt_y</p:attrName>
                                        </p:attrNameLst>
                                      </p:cBhvr>
                                    </p:animMotion>
                                  </p:childTnLst>
                                </p:cTn>
                              </p:par>
                              <p:par>
                                <p:cTn id="203" presetID="0" presetClass="entr" presetSubtype="0" decel="100000" fill="hold" grpId="0" nodeType="withEffect">
                                  <p:stCondLst>
                                    <p:cond delay="2550"/>
                                  </p:stCondLst>
                                  <p:iterate type="lt">
                                    <p:tmPct val="10000"/>
                                  </p:iterate>
                                  <p:childTnLst>
                                    <p:set>
                                      <p:cBhvr>
                                        <p:cTn id="204" dur="1" fill="hold">
                                          <p:stCondLst>
                                            <p:cond delay="0"/>
                                          </p:stCondLst>
                                        </p:cTn>
                                        <p:tgtEl>
                                          <p:spTgt spid="48"/>
                                        </p:tgtEl>
                                        <p:attrNameLst>
                                          <p:attrName>style.visibility</p:attrName>
                                        </p:attrNameLst>
                                      </p:cBhvr>
                                      <p:to>
                                        <p:strVal val="visible"/>
                                      </p:to>
                                    </p:set>
                                    <p:animScale>
                                      <p:cBhvr>
                                        <p:cTn id="205" dur="1" fill="hold">
                                          <p:stCondLst>
                                            <p:cond delay="599"/>
                                          </p:stCondLst>
                                        </p:cTn>
                                        <p:tgtEl>
                                          <p:spTgt spid="48"/>
                                        </p:tgtEl>
                                      </p:cBhvr>
                                      <p:from x="100000" y="100000"/>
                                      <p:to x="0" y="0"/>
                                    </p:animScale>
                                  </p:childTnLst>
                                </p:cTn>
                              </p:par>
                              <p:par>
                                <p:cTn id="206" presetID="0" presetClass="entr" presetSubtype="0" decel="100000" fill="hold" grpId="1" nodeType="withEffect">
                                  <p:stCondLst>
                                    <p:cond delay="2550"/>
                                  </p:stCondLst>
                                  <p:iterate type="lt">
                                    <p:tmPct val="10000"/>
                                  </p:iterate>
                                  <p:childTnLst>
                                    <p:animMotion origin="layout" path="M 0 0.00023 C 0.00534 0.01852 0.00742 0.02871 0.00156 0.05208 C -0.00391 0.07639 -0.01992 0.08496 -0.02474 0.10278 C -0.02956 0.12083 -0.02969 0.14954 -0.02734 0.16458 C -0.02513 0.18033 -0.01393 0.18588 -0.01094 0.19653 C -0.00781 0.20671 -0.00755 0.24074 -0.01172 0.25417 C -0.01576 0.26713 -0.02799 0.27593 -0.0349 0.28889 C -0.04141 0.30255 -0.05 0.33982 -0.04883 0.36875 " pathEditMode="relative">
                                      <p:cBhvr>
                                        <p:cTn id="207" dur="600" fill="hold">
                                          <p:stCondLst>
                                            <p:cond delay="0"/>
                                          </p:stCondLst>
                                        </p:cTn>
                                        <p:tgtEl>
                                          <p:spTgt spid="48"/>
                                        </p:tgtEl>
                                        <p:attrNameLst>
                                          <p:attrName>ppt_x</p:attrName>
                                          <p:attrName>ppt_y</p:attrName>
                                        </p:attrNameLst>
                                      </p:cBhvr>
                                    </p:animMotion>
                                  </p:childTnLst>
                                </p:cTn>
                              </p:par>
                              <p:par>
                                <p:cTn id="208" presetID="0" presetClass="entr" presetSubtype="0" fill="hold" grpId="0" nodeType="withEffect">
                                  <p:stCondLst>
                                    <p:cond delay="2400"/>
                                  </p:stCondLst>
                                  <p:iterate type="lt">
                                    <p:tmPct val="10000"/>
                                  </p:iterate>
                                  <p:childTnLst>
                                    <p:set>
                                      <p:cBhvr>
                                        <p:cTn id="209" dur="1" fill="hold">
                                          <p:stCondLst>
                                            <p:cond delay="0"/>
                                          </p:stCondLst>
                                        </p:cTn>
                                        <p:tgtEl>
                                          <p:spTgt spid="37"/>
                                        </p:tgtEl>
                                        <p:attrNameLst>
                                          <p:attrName>style.visibility</p:attrName>
                                        </p:attrNameLst>
                                      </p:cBhvr>
                                      <p:to>
                                        <p:strVal val="visible"/>
                                      </p:to>
                                    </p:set>
                                    <p:anim to="" calcmode="lin" valueType="num">
                                      <p:cBhvr>
                                        <p:cTn id="210" dur="599" fill="hold">
                                          <p:stCondLst>
                                            <p:cond delay="0"/>
                                          </p:stCondLst>
                                        </p:cTn>
                                        <p:tgtEl>
                                          <p:spTgt spid="37"/>
                                        </p:tgtEl>
                                        <p:attrNameLst>
                                          <p:attrName>ppt_x</p:attrName>
                                        </p:attrNameLst>
                                      </p:cBhvr>
                                      <p:tavLst>
                                        <p:tav tm="0">
                                          <p:val>
                                            <p:strVal val="#ppt_x"/>
                                          </p:val>
                                        </p:tav>
                                        <p:tav tm="100000">
                                          <p:val>
                                            <p:strVal val="#ppt_x+0.15*sin(2*pi*rad(rand(360)))"/>
                                          </p:val>
                                        </p:tav>
                                      </p:tavLst>
                                    </p:anim>
                                    <p:anim to="" calcmode="lin" valueType="num">
                                      <p:cBhvr>
                                        <p:cTn id="211" dur="599" fill="hold">
                                          <p:stCondLst>
                                            <p:cond delay="0"/>
                                          </p:stCondLst>
                                        </p:cTn>
                                        <p:tgtEl>
                                          <p:spTgt spid="37"/>
                                        </p:tgtEl>
                                        <p:attrNameLst>
                                          <p:attrName>ppt_y</p:attrName>
                                        </p:attrNameLst>
                                      </p:cBhvr>
                                      <p:tavLst>
                                        <p:tav tm="0">
                                          <p:val>
                                            <p:strVal val="#ppt_y"/>
                                          </p:val>
                                        </p:tav>
                                        <p:tav tm="100000">
                                          <p:val>
                                            <p:strVal val="#ppt_y+0.15*sin(2*pi*rad(rand(360)))"/>
                                          </p:val>
                                        </p:tav>
                                      </p:tavLst>
                                    </p:anim>
                                    <p:animScale>
                                      <p:cBhvr>
                                        <p:cTn id="212" dur="599" fill="hold">
                                          <p:stCondLst>
                                            <p:cond delay="0"/>
                                          </p:stCondLst>
                                        </p:cTn>
                                        <p:tgtEl>
                                          <p:spTgt spid="37"/>
                                        </p:tgtEl>
                                      </p:cBhvr>
                                      <p:from x="100000" y="100000"/>
                                      <p:to x="5000" y="5000"/>
                                    </p:animScale>
                                    <p:animEffect transition="out" filter="fade">
                                      <p:cBhvr>
                                        <p:cTn id="213" dur="150">
                                          <p:stCondLst>
                                            <p:cond delay="450"/>
                                          </p:stCondLst>
                                        </p:cTn>
                                        <p:tgtEl>
                                          <p:spTgt spid="37"/>
                                        </p:tgtEl>
                                      </p:cBhvr>
                                    </p:animEffect>
                                    <p:set>
                                      <p:cBhvr>
                                        <p:cTn id="214" dur="1" fill="hold">
                                          <p:stCondLst>
                                            <p:cond delay="599"/>
                                          </p:stCondLst>
                                        </p:cTn>
                                        <p:tgtEl>
                                          <p:spTgt spid="37"/>
                                        </p:tgtEl>
                                        <p:attrNameLst>
                                          <p:attrName>style.visibility</p:attrName>
                                        </p:attrNameLst>
                                      </p:cBhvr>
                                      <p:to>
                                        <p:strVal val="hidden"/>
                                      </p:to>
                                    </p:set>
                                  </p:childTnLst>
                                </p:cTn>
                              </p:par>
                              <p:par>
                                <p:cTn id="215" presetID="0" presetClass="entr" presetSubtype="0" fill="hold" grpId="0" nodeType="withEffect">
                                  <p:stCondLst>
                                    <p:cond delay="2500"/>
                                  </p:stCondLst>
                                  <p:iterate type="lt">
                                    <p:tmPct val="10000"/>
                                  </p:iterate>
                                  <p:childTnLst>
                                    <p:set>
                                      <p:cBhvr>
                                        <p:cTn id="216" dur="1" fill="hold">
                                          <p:stCondLst>
                                            <p:cond delay="0"/>
                                          </p:stCondLst>
                                        </p:cTn>
                                        <p:tgtEl>
                                          <p:spTgt spid="38"/>
                                        </p:tgtEl>
                                        <p:attrNameLst>
                                          <p:attrName>style.visibility</p:attrName>
                                        </p:attrNameLst>
                                      </p:cBhvr>
                                      <p:to>
                                        <p:strVal val="visible"/>
                                      </p:to>
                                    </p:set>
                                    <p:anim to="" calcmode="lin" valueType="num">
                                      <p:cBhvr>
                                        <p:cTn id="217" dur="599" fill="hold">
                                          <p:stCondLst>
                                            <p:cond delay="0"/>
                                          </p:stCondLst>
                                        </p:cTn>
                                        <p:tgtEl>
                                          <p:spTgt spid="38"/>
                                        </p:tgtEl>
                                        <p:attrNameLst>
                                          <p:attrName>ppt_x</p:attrName>
                                        </p:attrNameLst>
                                      </p:cBhvr>
                                      <p:tavLst>
                                        <p:tav tm="0">
                                          <p:val>
                                            <p:strVal val="#ppt_x"/>
                                          </p:val>
                                        </p:tav>
                                        <p:tav tm="100000">
                                          <p:val>
                                            <p:strVal val="#ppt_x+0.15*sin(2*pi*rad(rand(360)))"/>
                                          </p:val>
                                        </p:tav>
                                      </p:tavLst>
                                    </p:anim>
                                    <p:anim to="" calcmode="lin" valueType="num">
                                      <p:cBhvr>
                                        <p:cTn id="218" dur="599" fill="hold">
                                          <p:stCondLst>
                                            <p:cond delay="0"/>
                                          </p:stCondLst>
                                        </p:cTn>
                                        <p:tgtEl>
                                          <p:spTgt spid="38"/>
                                        </p:tgtEl>
                                        <p:attrNameLst>
                                          <p:attrName>ppt_y</p:attrName>
                                        </p:attrNameLst>
                                      </p:cBhvr>
                                      <p:tavLst>
                                        <p:tav tm="0">
                                          <p:val>
                                            <p:strVal val="#ppt_y"/>
                                          </p:val>
                                        </p:tav>
                                        <p:tav tm="100000">
                                          <p:val>
                                            <p:strVal val="#ppt_y+0.15*sin(2*pi*rad(rand(360)))"/>
                                          </p:val>
                                        </p:tav>
                                      </p:tavLst>
                                    </p:anim>
                                    <p:animScale>
                                      <p:cBhvr>
                                        <p:cTn id="219" dur="599" fill="hold">
                                          <p:stCondLst>
                                            <p:cond delay="0"/>
                                          </p:stCondLst>
                                        </p:cTn>
                                        <p:tgtEl>
                                          <p:spTgt spid="38"/>
                                        </p:tgtEl>
                                      </p:cBhvr>
                                      <p:from x="100000" y="100000"/>
                                      <p:to x="5000" y="5000"/>
                                    </p:animScale>
                                    <p:animEffect transition="out" filter="fade">
                                      <p:cBhvr>
                                        <p:cTn id="220" dur="150">
                                          <p:stCondLst>
                                            <p:cond delay="450"/>
                                          </p:stCondLst>
                                        </p:cTn>
                                        <p:tgtEl>
                                          <p:spTgt spid="38"/>
                                        </p:tgtEl>
                                      </p:cBhvr>
                                    </p:animEffect>
                                    <p:set>
                                      <p:cBhvr>
                                        <p:cTn id="221" dur="1" fill="hold">
                                          <p:stCondLst>
                                            <p:cond delay="599"/>
                                          </p:stCondLst>
                                        </p:cTn>
                                        <p:tgtEl>
                                          <p:spTgt spid="38"/>
                                        </p:tgtEl>
                                        <p:attrNameLst>
                                          <p:attrName>style.visibility</p:attrName>
                                        </p:attrNameLst>
                                      </p:cBhvr>
                                      <p:to>
                                        <p:strVal val="hidden"/>
                                      </p:to>
                                    </p:set>
                                  </p:childTnLst>
                                </p:cTn>
                              </p:par>
                              <p:par>
                                <p:cTn id="222" presetID="0" presetClass="entr" presetSubtype="0" fill="hold" grpId="0" nodeType="withEffect">
                                  <p:stCondLst>
                                    <p:cond delay="2600"/>
                                  </p:stCondLst>
                                  <p:iterate type="lt">
                                    <p:tmPct val="10000"/>
                                  </p:iterate>
                                  <p:childTnLst>
                                    <p:set>
                                      <p:cBhvr>
                                        <p:cTn id="223" dur="1" fill="hold">
                                          <p:stCondLst>
                                            <p:cond delay="0"/>
                                          </p:stCondLst>
                                        </p:cTn>
                                        <p:tgtEl>
                                          <p:spTgt spid="39"/>
                                        </p:tgtEl>
                                        <p:attrNameLst>
                                          <p:attrName>style.visibility</p:attrName>
                                        </p:attrNameLst>
                                      </p:cBhvr>
                                      <p:to>
                                        <p:strVal val="visible"/>
                                      </p:to>
                                    </p:set>
                                    <p:anim to="" calcmode="lin" valueType="num">
                                      <p:cBhvr>
                                        <p:cTn id="224" dur="599" fill="hold">
                                          <p:stCondLst>
                                            <p:cond delay="0"/>
                                          </p:stCondLst>
                                        </p:cTn>
                                        <p:tgtEl>
                                          <p:spTgt spid="39"/>
                                        </p:tgtEl>
                                        <p:attrNameLst>
                                          <p:attrName>ppt_x</p:attrName>
                                        </p:attrNameLst>
                                      </p:cBhvr>
                                      <p:tavLst>
                                        <p:tav tm="0">
                                          <p:val>
                                            <p:strVal val="#ppt_x"/>
                                          </p:val>
                                        </p:tav>
                                        <p:tav tm="100000">
                                          <p:val>
                                            <p:strVal val="#ppt_x+0.15*sin(2*pi*rad(rand(360)))"/>
                                          </p:val>
                                        </p:tav>
                                      </p:tavLst>
                                    </p:anim>
                                    <p:anim to="" calcmode="lin" valueType="num">
                                      <p:cBhvr>
                                        <p:cTn id="225" dur="599" fill="hold">
                                          <p:stCondLst>
                                            <p:cond delay="0"/>
                                          </p:stCondLst>
                                        </p:cTn>
                                        <p:tgtEl>
                                          <p:spTgt spid="39"/>
                                        </p:tgtEl>
                                        <p:attrNameLst>
                                          <p:attrName>ppt_y</p:attrName>
                                        </p:attrNameLst>
                                      </p:cBhvr>
                                      <p:tavLst>
                                        <p:tav tm="0">
                                          <p:val>
                                            <p:strVal val="#ppt_y"/>
                                          </p:val>
                                        </p:tav>
                                        <p:tav tm="100000">
                                          <p:val>
                                            <p:strVal val="#ppt_y+0.15*sin(2*pi*rad(rand(360)))"/>
                                          </p:val>
                                        </p:tav>
                                      </p:tavLst>
                                    </p:anim>
                                    <p:animScale>
                                      <p:cBhvr>
                                        <p:cTn id="226" dur="599" fill="hold">
                                          <p:stCondLst>
                                            <p:cond delay="0"/>
                                          </p:stCondLst>
                                        </p:cTn>
                                        <p:tgtEl>
                                          <p:spTgt spid="39"/>
                                        </p:tgtEl>
                                      </p:cBhvr>
                                      <p:from x="100000" y="100000"/>
                                      <p:to x="5000" y="5000"/>
                                    </p:animScale>
                                    <p:animEffect transition="out" filter="fade">
                                      <p:cBhvr>
                                        <p:cTn id="227" dur="150">
                                          <p:stCondLst>
                                            <p:cond delay="450"/>
                                          </p:stCondLst>
                                        </p:cTn>
                                        <p:tgtEl>
                                          <p:spTgt spid="39"/>
                                        </p:tgtEl>
                                      </p:cBhvr>
                                    </p:animEffect>
                                    <p:set>
                                      <p:cBhvr>
                                        <p:cTn id="228" dur="1" fill="hold">
                                          <p:stCondLst>
                                            <p:cond delay="599"/>
                                          </p:stCondLst>
                                        </p:cTn>
                                        <p:tgtEl>
                                          <p:spTgt spid="39"/>
                                        </p:tgtEl>
                                        <p:attrNameLst>
                                          <p:attrName>style.visibility</p:attrName>
                                        </p:attrNameLst>
                                      </p:cBhvr>
                                      <p:to>
                                        <p:strVal val="hidden"/>
                                      </p:to>
                                    </p:set>
                                  </p:childTnLst>
                                </p:cTn>
                              </p:par>
                              <p:par>
                                <p:cTn id="229" presetID="0" presetClass="entr" presetSubtype="0" fill="hold" grpId="0" nodeType="withEffect">
                                  <p:stCondLst>
                                    <p:cond delay="2400"/>
                                  </p:stCondLst>
                                  <p:iterate type="lt">
                                    <p:tmPct val="10000"/>
                                  </p:iterate>
                                  <p:childTnLst>
                                    <p:set>
                                      <p:cBhvr>
                                        <p:cTn id="230" dur="1" fill="hold">
                                          <p:stCondLst>
                                            <p:cond delay="0"/>
                                          </p:stCondLst>
                                        </p:cTn>
                                        <p:tgtEl>
                                          <p:spTgt spid="40"/>
                                        </p:tgtEl>
                                        <p:attrNameLst>
                                          <p:attrName>style.visibility</p:attrName>
                                        </p:attrNameLst>
                                      </p:cBhvr>
                                      <p:to>
                                        <p:strVal val="visible"/>
                                      </p:to>
                                    </p:set>
                                    <p:anim to="" calcmode="lin" valueType="num">
                                      <p:cBhvr>
                                        <p:cTn id="231" dur="599" fill="hold">
                                          <p:stCondLst>
                                            <p:cond delay="0"/>
                                          </p:stCondLst>
                                        </p:cTn>
                                        <p:tgtEl>
                                          <p:spTgt spid="40"/>
                                        </p:tgtEl>
                                        <p:attrNameLst>
                                          <p:attrName>ppt_x</p:attrName>
                                        </p:attrNameLst>
                                      </p:cBhvr>
                                      <p:tavLst>
                                        <p:tav tm="0">
                                          <p:val>
                                            <p:strVal val="#ppt_x"/>
                                          </p:val>
                                        </p:tav>
                                        <p:tav tm="100000">
                                          <p:val>
                                            <p:strVal val="#ppt_x+0.15*sin(2*pi*rad(rand(360)))"/>
                                          </p:val>
                                        </p:tav>
                                      </p:tavLst>
                                    </p:anim>
                                    <p:anim to="" calcmode="lin" valueType="num">
                                      <p:cBhvr>
                                        <p:cTn id="232" dur="599" fill="hold">
                                          <p:stCondLst>
                                            <p:cond delay="0"/>
                                          </p:stCondLst>
                                        </p:cTn>
                                        <p:tgtEl>
                                          <p:spTgt spid="40"/>
                                        </p:tgtEl>
                                        <p:attrNameLst>
                                          <p:attrName>ppt_y</p:attrName>
                                        </p:attrNameLst>
                                      </p:cBhvr>
                                      <p:tavLst>
                                        <p:tav tm="0">
                                          <p:val>
                                            <p:strVal val="#ppt_y"/>
                                          </p:val>
                                        </p:tav>
                                        <p:tav tm="100000">
                                          <p:val>
                                            <p:strVal val="#ppt_y+0.15*sin(2*pi*rad(rand(360)))"/>
                                          </p:val>
                                        </p:tav>
                                      </p:tavLst>
                                    </p:anim>
                                    <p:animScale>
                                      <p:cBhvr>
                                        <p:cTn id="233" dur="599" fill="hold">
                                          <p:stCondLst>
                                            <p:cond delay="0"/>
                                          </p:stCondLst>
                                        </p:cTn>
                                        <p:tgtEl>
                                          <p:spTgt spid="40"/>
                                        </p:tgtEl>
                                      </p:cBhvr>
                                      <p:from x="100000" y="100000"/>
                                      <p:to x="5000" y="5000"/>
                                    </p:animScale>
                                    <p:animEffect transition="out" filter="fade">
                                      <p:cBhvr>
                                        <p:cTn id="234" dur="150">
                                          <p:stCondLst>
                                            <p:cond delay="450"/>
                                          </p:stCondLst>
                                        </p:cTn>
                                        <p:tgtEl>
                                          <p:spTgt spid="40"/>
                                        </p:tgtEl>
                                      </p:cBhvr>
                                    </p:animEffect>
                                    <p:set>
                                      <p:cBhvr>
                                        <p:cTn id="235" dur="1" fill="hold">
                                          <p:stCondLst>
                                            <p:cond delay="599"/>
                                          </p:stCondLst>
                                        </p:cTn>
                                        <p:tgtEl>
                                          <p:spTgt spid="40"/>
                                        </p:tgtEl>
                                        <p:attrNameLst>
                                          <p:attrName>style.visibility</p:attrName>
                                        </p:attrNameLst>
                                      </p:cBhvr>
                                      <p:to>
                                        <p:strVal val="hidden"/>
                                      </p:to>
                                    </p:set>
                                  </p:childTnLst>
                                </p:cTn>
                              </p:par>
                              <p:par>
                                <p:cTn id="236" presetID="21" presetClass="entr" presetSubtype="1" fill="hold" nodeType="withEffect">
                                  <p:stCondLst>
                                    <p:cond delay="2900"/>
                                  </p:stCondLst>
                                  <p:childTnLst>
                                    <p:set>
                                      <p:cBhvr>
                                        <p:cTn id="237" dur="1" fill="hold">
                                          <p:stCondLst>
                                            <p:cond delay="0"/>
                                          </p:stCondLst>
                                        </p:cTn>
                                        <p:tgtEl>
                                          <p:spTgt spid="49"/>
                                        </p:tgtEl>
                                        <p:attrNameLst>
                                          <p:attrName>style.visibility</p:attrName>
                                        </p:attrNameLst>
                                      </p:cBhvr>
                                      <p:to>
                                        <p:strVal val="visible"/>
                                      </p:to>
                                    </p:set>
                                    <p:animEffect transition="in" filter="wheel(1)">
                                      <p:cBhvr>
                                        <p:cTn id="238" dur="400"/>
                                        <p:tgtEl>
                                          <p:spTgt spid="49"/>
                                        </p:tgtEl>
                                      </p:cBhvr>
                                    </p:animEffect>
                                    <p:animEffect transition="out" filter="wheel(1)">
                                      <p:cBhvr>
                                        <p:cTn id="239" dur="400">
                                          <p:stCondLst>
                                            <p:cond delay="400"/>
                                          </p:stCondLst>
                                        </p:cTn>
                                        <p:tgtEl>
                                          <p:spTgt spid="49"/>
                                        </p:tgtEl>
                                      </p:cBhvr>
                                    </p:animEffect>
                                    <p:set>
                                      <p:cBhvr>
                                        <p:cTn id="240" dur="1" fill="hold">
                                          <p:stCondLst>
                                            <p:cond delay="799"/>
                                          </p:stCondLst>
                                        </p:cTn>
                                        <p:tgtEl>
                                          <p:spTgt spid="49"/>
                                        </p:tgtEl>
                                        <p:attrNameLst>
                                          <p:attrName>style.visibility</p:attrName>
                                        </p:attrNameLst>
                                      </p:cBhvr>
                                      <p:to>
                                        <p:strVal val="hidden"/>
                                      </p:to>
                                    </p:set>
                                    <p:anim to="" calcmode="lin" valueType="num">
                                      <p:cBhvr>
                                        <p:cTn id="241" dur="1" fill="hold">
                                          <p:stCondLst>
                                            <p:cond delay="0"/>
                                          </p:stCondLst>
                                        </p:cTn>
                                        <p:tgtEl>
                                          <p:spTgt spid="49"/>
                                        </p:tgtEl>
                                        <p:attrNameLst>
                                          <p:attrName>ppt_w</p:attrName>
                                        </p:attrNameLst>
                                      </p:cBhvr>
                                      <p:tavLst>
                                        <p:tav tm="0">
                                          <p:val>
                                            <p:strVal val="#ppt_w"/>
                                          </p:val>
                                        </p:tav>
                                        <p:tav tm="100000">
                                          <p:val>
                                            <p:strVal val="-#ppt_w"/>
                                          </p:val>
                                        </p:tav>
                                      </p:tavLst>
                                    </p:anim>
                                    <p:animRot by="21600000" to="-10800000">
                                      <p:cBhvr>
                                        <p:cTn id="242" dur="900" fill="hold">
                                          <p:stCondLst>
                                            <p:cond delay="0"/>
                                          </p:stCondLst>
                                        </p:cTn>
                                        <p:tgtEl>
                                          <p:spTgt spid="49"/>
                                        </p:tgtEl>
                                        <p:attrNameLst>
                                          <p:attrName>r</p:attrName>
                                        </p:attrNameLst>
                                      </p:cBhvr>
                                    </p:animRot>
                                  </p:childTnLst>
                                </p:cTn>
                              </p:par>
                              <p:par>
                                <p:cTn id="243" presetID="21" presetClass="entr" presetSubtype="1" fill="hold" nodeType="withEffect">
                                  <p:stCondLst>
                                    <p:cond delay="3000"/>
                                  </p:stCondLst>
                                  <p:childTnLst>
                                    <p:set>
                                      <p:cBhvr>
                                        <p:cTn id="244" dur="1" fill="hold">
                                          <p:stCondLst>
                                            <p:cond delay="0"/>
                                          </p:stCondLst>
                                        </p:cTn>
                                        <p:tgtEl>
                                          <p:spTgt spid="50"/>
                                        </p:tgtEl>
                                        <p:attrNameLst>
                                          <p:attrName>style.visibility</p:attrName>
                                        </p:attrNameLst>
                                      </p:cBhvr>
                                      <p:to>
                                        <p:strVal val="visible"/>
                                      </p:to>
                                    </p:set>
                                    <p:animEffect transition="in" filter="wheel(1)">
                                      <p:cBhvr>
                                        <p:cTn id="245" dur="400"/>
                                        <p:tgtEl>
                                          <p:spTgt spid="50"/>
                                        </p:tgtEl>
                                      </p:cBhvr>
                                    </p:animEffect>
                                    <p:animEffect transition="out" filter="wheel(1)">
                                      <p:cBhvr>
                                        <p:cTn id="246" dur="400">
                                          <p:stCondLst>
                                            <p:cond delay="400"/>
                                          </p:stCondLst>
                                        </p:cTn>
                                        <p:tgtEl>
                                          <p:spTgt spid="50"/>
                                        </p:tgtEl>
                                      </p:cBhvr>
                                    </p:animEffect>
                                    <p:set>
                                      <p:cBhvr>
                                        <p:cTn id="247" dur="1" fill="hold">
                                          <p:stCondLst>
                                            <p:cond delay="799"/>
                                          </p:stCondLst>
                                        </p:cTn>
                                        <p:tgtEl>
                                          <p:spTgt spid="50"/>
                                        </p:tgtEl>
                                        <p:attrNameLst>
                                          <p:attrName>style.visibility</p:attrName>
                                        </p:attrNameLst>
                                      </p:cBhvr>
                                      <p:to>
                                        <p:strVal val="hidden"/>
                                      </p:to>
                                    </p:set>
                                    <p:anim to="" calcmode="lin" valueType="num">
                                      <p:cBhvr>
                                        <p:cTn id="248" dur="1" fill="hold">
                                          <p:stCondLst>
                                            <p:cond delay="0"/>
                                          </p:stCondLst>
                                        </p:cTn>
                                        <p:tgtEl>
                                          <p:spTgt spid="50"/>
                                        </p:tgtEl>
                                        <p:attrNameLst>
                                          <p:attrName>ppt_w</p:attrName>
                                        </p:attrNameLst>
                                      </p:cBhvr>
                                      <p:tavLst>
                                        <p:tav tm="0">
                                          <p:val>
                                            <p:strVal val="#ppt_w"/>
                                          </p:val>
                                        </p:tav>
                                        <p:tav tm="100000">
                                          <p:val>
                                            <p:strVal val="-#ppt_w"/>
                                          </p:val>
                                        </p:tav>
                                      </p:tavLst>
                                    </p:anim>
                                    <p:animRot by="21600000" to="-10800000">
                                      <p:cBhvr>
                                        <p:cTn id="249" dur="900" fill="hold">
                                          <p:stCondLst>
                                            <p:cond delay="0"/>
                                          </p:stCondLst>
                                        </p:cTn>
                                        <p:tgtEl>
                                          <p:spTgt spid="50"/>
                                        </p:tgtEl>
                                        <p:attrNameLst>
                                          <p:attrName>r</p:attrName>
                                        </p:attrNameLst>
                                      </p:cBhvr>
                                    </p:animRot>
                                  </p:childTnLst>
                                </p:cTn>
                              </p:par>
                              <p:par>
                                <p:cTn id="250" presetID="21" presetClass="entr" presetSubtype="1" fill="hold" nodeType="withEffect">
                                  <p:stCondLst>
                                    <p:cond delay="3200"/>
                                  </p:stCondLst>
                                  <p:childTnLst>
                                    <p:set>
                                      <p:cBhvr>
                                        <p:cTn id="251" dur="1" fill="hold">
                                          <p:stCondLst>
                                            <p:cond delay="0"/>
                                          </p:stCondLst>
                                        </p:cTn>
                                        <p:tgtEl>
                                          <p:spTgt spid="51"/>
                                        </p:tgtEl>
                                        <p:attrNameLst>
                                          <p:attrName>style.visibility</p:attrName>
                                        </p:attrNameLst>
                                      </p:cBhvr>
                                      <p:to>
                                        <p:strVal val="visible"/>
                                      </p:to>
                                    </p:set>
                                    <p:animEffect transition="in" filter="wheel(1)">
                                      <p:cBhvr>
                                        <p:cTn id="252" dur="400"/>
                                        <p:tgtEl>
                                          <p:spTgt spid="51"/>
                                        </p:tgtEl>
                                      </p:cBhvr>
                                    </p:animEffect>
                                    <p:animEffect transition="out" filter="wheel(1)">
                                      <p:cBhvr>
                                        <p:cTn id="253" dur="400">
                                          <p:stCondLst>
                                            <p:cond delay="400"/>
                                          </p:stCondLst>
                                        </p:cTn>
                                        <p:tgtEl>
                                          <p:spTgt spid="51"/>
                                        </p:tgtEl>
                                      </p:cBhvr>
                                    </p:animEffect>
                                    <p:set>
                                      <p:cBhvr>
                                        <p:cTn id="254" dur="1" fill="hold">
                                          <p:stCondLst>
                                            <p:cond delay="799"/>
                                          </p:stCondLst>
                                        </p:cTn>
                                        <p:tgtEl>
                                          <p:spTgt spid="51"/>
                                        </p:tgtEl>
                                        <p:attrNameLst>
                                          <p:attrName>style.visibility</p:attrName>
                                        </p:attrNameLst>
                                      </p:cBhvr>
                                      <p:to>
                                        <p:strVal val="hidden"/>
                                      </p:to>
                                    </p:set>
                                    <p:anim to="" calcmode="lin" valueType="num">
                                      <p:cBhvr>
                                        <p:cTn id="255" dur="1" fill="hold">
                                          <p:stCondLst>
                                            <p:cond delay="0"/>
                                          </p:stCondLst>
                                        </p:cTn>
                                        <p:tgtEl>
                                          <p:spTgt spid="51"/>
                                        </p:tgtEl>
                                        <p:attrNameLst>
                                          <p:attrName>ppt_w</p:attrName>
                                        </p:attrNameLst>
                                      </p:cBhvr>
                                      <p:tavLst>
                                        <p:tav tm="0">
                                          <p:val>
                                            <p:strVal val="#ppt_w"/>
                                          </p:val>
                                        </p:tav>
                                        <p:tav tm="100000">
                                          <p:val>
                                            <p:strVal val="-#ppt_w"/>
                                          </p:val>
                                        </p:tav>
                                      </p:tavLst>
                                    </p:anim>
                                    <p:animRot by="21600000" to="-10800000">
                                      <p:cBhvr>
                                        <p:cTn id="256" dur="900" fill="hold">
                                          <p:stCondLst>
                                            <p:cond delay="0"/>
                                          </p:stCondLst>
                                        </p:cTn>
                                        <p:tgtEl>
                                          <p:spTgt spid="51"/>
                                        </p:tgtEl>
                                        <p:attrNameLst>
                                          <p:attrName>r</p:attrName>
                                        </p:attrNameLst>
                                      </p:cBhvr>
                                    </p:animRot>
                                  </p:childTnLst>
                                </p:cTn>
                              </p:par>
                              <p:par>
                                <p:cTn id="257" presetID="21" presetClass="entr" presetSubtype="1" fill="hold" nodeType="withEffect">
                                  <p:stCondLst>
                                    <p:cond delay="3100"/>
                                  </p:stCondLst>
                                  <p:childTnLst>
                                    <p:set>
                                      <p:cBhvr>
                                        <p:cTn id="258" dur="1" fill="hold">
                                          <p:stCondLst>
                                            <p:cond delay="0"/>
                                          </p:stCondLst>
                                        </p:cTn>
                                        <p:tgtEl>
                                          <p:spTgt spid="52"/>
                                        </p:tgtEl>
                                        <p:attrNameLst>
                                          <p:attrName>style.visibility</p:attrName>
                                        </p:attrNameLst>
                                      </p:cBhvr>
                                      <p:to>
                                        <p:strVal val="visible"/>
                                      </p:to>
                                    </p:set>
                                    <p:animEffect transition="in" filter="wheel(1)">
                                      <p:cBhvr>
                                        <p:cTn id="259" dur="400"/>
                                        <p:tgtEl>
                                          <p:spTgt spid="52"/>
                                        </p:tgtEl>
                                      </p:cBhvr>
                                    </p:animEffect>
                                    <p:animEffect transition="out" filter="wheel(1)">
                                      <p:cBhvr>
                                        <p:cTn id="260" dur="400">
                                          <p:stCondLst>
                                            <p:cond delay="400"/>
                                          </p:stCondLst>
                                        </p:cTn>
                                        <p:tgtEl>
                                          <p:spTgt spid="52"/>
                                        </p:tgtEl>
                                      </p:cBhvr>
                                    </p:animEffect>
                                    <p:set>
                                      <p:cBhvr>
                                        <p:cTn id="261" dur="1" fill="hold">
                                          <p:stCondLst>
                                            <p:cond delay="799"/>
                                          </p:stCondLst>
                                        </p:cTn>
                                        <p:tgtEl>
                                          <p:spTgt spid="52"/>
                                        </p:tgtEl>
                                        <p:attrNameLst>
                                          <p:attrName>style.visibility</p:attrName>
                                        </p:attrNameLst>
                                      </p:cBhvr>
                                      <p:to>
                                        <p:strVal val="hidden"/>
                                      </p:to>
                                    </p:set>
                                    <p:anim to="" calcmode="lin" valueType="num">
                                      <p:cBhvr>
                                        <p:cTn id="262" dur="1" fill="hold">
                                          <p:stCondLst>
                                            <p:cond delay="0"/>
                                          </p:stCondLst>
                                        </p:cTn>
                                        <p:tgtEl>
                                          <p:spTgt spid="52"/>
                                        </p:tgtEl>
                                        <p:attrNameLst>
                                          <p:attrName>ppt_w</p:attrName>
                                        </p:attrNameLst>
                                      </p:cBhvr>
                                      <p:tavLst>
                                        <p:tav tm="0">
                                          <p:val>
                                            <p:strVal val="#ppt_w"/>
                                          </p:val>
                                        </p:tav>
                                        <p:tav tm="100000">
                                          <p:val>
                                            <p:strVal val="-#ppt_w"/>
                                          </p:val>
                                        </p:tav>
                                      </p:tavLst>
                                    </p:anim>
                                    <p:animRot by="21600000" to="-10800000">
                                      <p:cBhvr>
                                        <p:cTn id="263" dur="900" fill="hold">
                                          <p:stCondLst>
                                            <p:cond delay="0"/>
                                          </p:stCondLst>
                                        </p:cTn>
                                        <p:tgtEl>
                                          <p:spTgt spid="52"/>
                                        </p:tgtEl>
                                        <p:attrNameLst>
                                          <p:attrName>r</p:attrName>
                                        </p:attrNameLst>
                                      </p:cBhvr>
                                    </p:animRot>
                                  </p:childTnLst>
                                </p:cTn>
                              </p:par>
                              <p:par>
                                <p:cTn id="264" presetID="21" presetClass="entr" presetSubtype="1" fill="hold" nodeType="withEffect">
                                  <p:stCondLst>
                                    <p:cond delay="3100"/>
                                  </p:stCondLst>
                                  <p:childTnLst>
                                    <p:set>
                                      <p:cBhvr>
                                        <p:cTn id="265" dur="1399" fill="hold">
                                          <p:stCondLst>
                                            <p:cond delay="0"/>
                                          </p:stCondLst>
                                        </p:cTn>
                                        <p:tgtEl>
                                          <p:spTgt spid="53"/>
                                        </p:tgtEl>
                                        <p:attrNameLst>
                                          <p:attrName>style.visibility</p:attrName>
                                        </p:attrNameLst>
                                      </p:cBhvr>
                                      <p:to>
                                        <p:strVal val="visible"/>
                                      </p:to>
                                    </p:set>
                                    <p:animEffect transition="in" filter="wheel(1)">
                                      <p:cBhvr>
                                        <p:cTn id="266" dur="900"/>
                                        <p:tgtEl>
                                          <p:spTgt spid="53"/>
                                        </p:tgtEl>
                                      </p:cBhvr>
                                    </p:animEffect>
                                    <p:animEffect transition="out" filter="wheel(1)">
                                      <p:cBhvr>
                                        <p:cTn id="267" dur="500">
                                          <p:stCondLst>
                                            <p:cond delay="900"/>
                                          </p:stCondLst>
                                        </p:cTn>
                                        <p:tgtEl>
                                          <p:spTgt spid="53"/>
                                        </p:tgtEl>
                                      </p:cBhvr>
                                    </p:animEffect>
                                    <p:set>
                                      <p:cBhvr>
                                        <p:cTn id="268" dur="1" fill="hold">
                                          <p:stCondLst>
                                            <p:cond delay="1399"/>
                                          </p:stCondLst>
                                        </p:cTn>
                                        <p:tgtEl>
                                          <p:spTgt spid="53"/>
                                        </p:tgtEl>
                                        <p:attrNameLst>
                                          <p:attrName>style.visibility</p:attrName>
                                        </p:attrNameLst>
                                      </p:cBhvr>
                                      <p:to>
                                        <p:strVal val="hidden"/>
                                      </p:to>
                                    </p:set>
                                    <p:anim to="" calcmode="lin" valueType="num">
                                      <p:cBhvr>
                                        <p:cTn id="269" dur="1" fill="hold">
                                          <p:stCondLst>
                                            <p:cond delay="0"/>
                                          </p:stCondLst>
                                        </p:cTn>
                                        <p:tgtEl>
                                          <p:spTgt spid="53"/>
                                        </p:tgtEl>
                                        <p:attrNameLst>
                                          <p:attrName>ppt_h</p:attrName>
                                        </p:attrNameLst>
                                      </p:cBhvr>
                                      <p:tavLst>
                                        <p:tav tm="0">
                                          <p:val>
                                            <p:strVal val="#ppt_h"/>
                                          </p:val>
                                        </p:tav>
                                        <p:tav tm="100000">
                                          <p:val>
                                            <p:strVal val="-#ppt_h"/>
                                          </p:val>
                                        </p:tav>
                                      </p:tavLst>
                                    </p:anim>
                                    <p:animRot by="21600000" to="-17220000">
                                      <p:cBhvr>
                                        <p:cTn id="270" dur="1200" fill="hold">
                                          <p:stCondLst>
                                            <p:cond delay="0"/>
                                          </p:stCondLst>
                                        </p:cTn>
                                        <p:tgtEl>
                                          <p:spTgt spid="53"/>
                                        </p:tgtEl>
                                        <p:attrNameLst>
                                          <p:attrName>r</p:attrName>
                                        </p:attrNameLst>
                                      </p:cBhvr>
                                    </p:animRot>
                                  </p:childTnLst>
                                </p:cTn>
                              </p:par>
                              <p:par>
                                <p:cTn id="271" presetID="0" presetClass="entr" presetSubtype="0" decel="100000" fill="hold" grpId="0" nodeType="withEffect">
                                  <p:stCondLst>
                                    <p:cond delay="4300"/>
                                  </p:stCondLst>
                                  <p:iterate type="lt">
                                    <p:tmPct val="10000"/>
                                  </p:iterate>
                                  <p:childTnLst>
                                    <p:set>
                                      <p:cBhvr>
                                        <p:cTn id="272" dur="1" fill="hold">
                                          <p:stCondLst>
                                            <p:cond delay="0"/>
                                          </p:stCondLst>
                                        </p:cTn>
                                        <p:tgtEl>
                                          <p:spTgt spid="59"/>
                                        </p:tgtEl>
                                        <p:attrNameLst>
                                          <p:attrName>style.visibility</p:attrName>
                                        </p:attrNameLst>
                                      </p:cBhvr>
                                      <p:to>
                                        <p:strVal val="visible"/>
                                      </p:to>
                                    </p:set>
                                    <p:animScale>
                                      <p:cBhvr>
                                        <p:cTn id="273" dur="83" fill="hold">
                                          <p:stCondLst>
                                            <p:cond delay="417"/>
                                          </p:stCondLst>
                                        </p:cTn>
                                        <p:tgtEl>
                                          <p:spTgt spid="59"/>
                                        </p:tgtEl>
                                      </p:cBhvr>
                                      <p:from x="100000" y="100000"/>
                                      <p:to x="0" y="0"/>
                                    </p:animScale>
                                  </p:childTnLst>
                                </p:cTn>
                              </p:par>
                              <p:par>
                                <p:cTn id="274" presetID="0" presetClass="entr" presetSubtype="0" decel="100000" fill="hold" grpId="1" nodeType="withEffect">
                                  <p:stCondLst>
                                    <p:cond delay="4300"/>
                                  </p:stCondLst>
                                  <p:iterate type="lt">
                                    <p:tmPct val="10000"/>
                                  </p:iterate>
                                  <p:childTnLst>
                                    <p:animMotion origin="layout" path="M -4.16667E-6 -3.7037E-6 C 0.00039 0.00255 0.00209 0.00764 0.00274 0.01019 C 0.00508 0.00764 0.00808 0.00486 0.01068 0.00255 C 0.01276 0.00695 0.01355 0.0088 0.0155 0.01181 C 0.0155 0.01806 0.01576 0.01991 0.01589 0.02547 C 0.02006 0.03172 0.02175 0.03542 0.02813 0.03797 C 0.03425 0.04074 0.04961 0.03496 0.0556 0.01991 " pathEditMode="relative">
                                      <p:cBhvr>
                                        <p:cTn id="275" dur="500" fill="hold">
                                          <p:stCondLst>
                                            <p:cond delay="0"/>
                                          </p:stCondLst>
                                        </p:cTn>
                                        <p:tgtEl>
                                          <p:spTgt spid="59"/>
                                        </p:tgtEl>
                                        <p:attrNameLst>
                                          <p:attrName>ppt_x</p:attrName>
                                          <p:attrName>ppt_y</p:attrName>
                                        </p:attrNameLst>
                                      </p:cBhvr>
                                    </p:animMotion>
                                  </p:childTnLst>
                                </p:cTn>
                              </p:par>
                              <p:par>
                                <p:cTn id="276" presetID="0" presetClass="entr" presetSubtype="0" decel="100000" fill="hold" grpId="0" nodeType="withEffect">
                                  <p:stCondLst>
                                    <p:cond delay="4400"/>
                                  </p:stCondLst>
                                  <p:iterate type="lt">
                                    <p:tmPct val="10000"/>
                                  </p:iterate>
                                  <p:childTnLst>
                                    <p:set>
                                      <p:cBhvr>
                                        <p:cTn id="277" dur="1" fill="hold">
                                          <p:stCondLst>
                                            <p:cond delay="0"/>
                                          </p:stCondLst>
                                        </p:cTn>
                                        <p:tgtEl>
                                          <p:spTgt spid="60"/>
                                        </p:tgtEl>
                                        <p:attrNameLst>
                                          <p:attrName>style.visibility</p:attrName>
                                        </p:attrNameLst>
                                      </p:cBhvr>
                                      <p:to>
                                        <p:strVal val="visible"/>
                                      </p:to>
                                    </p:set>
                                    <p:animScale>
                                      <p:cBhvr>
                                        <p:cTn id="278" dur="83" fill="hold">
                                          <p:stCondLst>
                                            <p:cond delay="417"/>
                                          </p:stCondLst>
                                        </p:cTn>
                                        <p:tgtEl>
                                          <p:spTgt spid="60"/>
                                        </p:tgtEl>
                                      </p:cBhvr>
                                      <p:from x="100000" y="100000"/>
                                      <p:to x="0" y="0"/>
                                    </p:animScale>
                                  </p:childTnLst>
                                </p:cTn>
                              </p:par>
                              <p:par>
                                <p:cTn id="279" presetID="0" presetClass="entr" presetSubtype="0" decel="100000" fill="hold" grpId="1" nodeType="withEffect">
                                  <p:stCondLst>
                                    <p:cond delay="4400"/>
                                  </p:stCondLst>
                                  <p:iterate type="lt">
                                    <p:tmPct val="10000"/>
                                  </p:iterate>
                                  <p:childTnLst>
                                    <p:animMotion origin="layout" path="M 1.25E-6 0.00047 C 0.00391 -0.00509 0.00573 -0.00972 0.00859 -0.0162 C 0.01094 -0.02361 0.01081 -0.0368 0.01328 -0.04838 C 0.01588 -0.05972 0.01966 -0.075 0.01654 -0.08842 " pathEditMode="relative">
                                      <p:cBhvr>
                                        <p:cTn id="280" dur="500" fill="hold">
                                          <p:stCondLst>
                                            <p:cond delay="0"/>
                                          </p:stCondLst>
                                        </p:cTn>
                                        <p:tgtEl>
                                          <p:spTgt spid="60"/>
                                        </p:tgtEl>
                                        <p:attrNameLst>
                                          <p:attrName>ppt_x</p:attrName>
                                          <p:attrName>ppt_y</p:attrName>
                                        </p:attrNameLst>
                                      </p:cBhvr>
                                    </p:animMotion>
                                  </p:childTnLst>
                                </p:cTn>
                              </p:par>
                              <p:par>
                                <p:cTn id="281" presetID="0" presetClass="entr" presetSubtype="0" decel="100000" fill="hold" grpId="0" nodeType="withEffect">
                                  <p:stCondLst>
                                    <p:cond delay="4300"/>
                                  </p:stCondLst>
                                  <p:iterate type="lt">
                                    <p:tmPct val="10000"/>
                                  </p:iterate>
                                  <p:childTnLst>
                                    <p:set>
                                      <p:cBhvr>
                                        <p:cTn id="282" dur="1" fill="hold">
                                          <p:stCondLst>
                                            <p:cond delay="0"/>
                                          </p:stCondLst>
                                        </p:cTn>
                                        <p:tgtEl>
                                          <p:spTgt spid="58"/>
                                        </p:tgtEl>
                                        <p:attrNameLst>
                                          <p:attrName>style.visibility</p:attrName>
                                        </p:attrNameLst>
                                      </p:cBhvr>
                                      <p:to>
                                        <p:strVal val="visible"/>
                                      </p:to>
                                    </p:set>
                                    <p:animScale>
                                      <p:cBhvr>
                                        <p:cTn id="283" dur="83" fill="hold">
                                          <p:stCondLst>
                                            <p:cond delay="417"/>
                                          </p:stCondLst>
                                        </p:cTn>
                                        <p:tgtEl>
                                          <p:spTgt spid="58"/>
                                        </p:tgtEl>
                                      </p:cBhvr>
                                      <p:from x="100000" y="100000"/>
                                      <p:to x="0" y="0"/>
                                    </p:animScale>
                                  </p:childTnLst>
                                </p:cTn>
                              </p:par>
                              <p:par>
                                <p:cTn id="284" presetID="0" presetClass="entr" presetSubtype="0" decel="100000" fill="hold" grpId="1" nodeType="withEffect">
                                  <p:stCondLst>
                                    <p:cond delay="4300"/>
                                  </p:stCondLst>
                                  <p:iterate type="lt">
                                    <p:tmPct val="10000"/>
                                  </p:iterate>
                                  <p:childTnLst>
                                    <p:animMotion origin="layout" path="M -0.00039 0.00787 C -0.00299 0.00231 -0.00442 -0.00116 -0.00781 -0.00255 C -0.01107 -0.00417 -0.01263 0.01134 -0.02278 0.00069 C -0.0306 -0.00741 -0.04088 0.00092 -0.0487 0.01504 " pathEditMode="relative">
                                      <p:cBhvr>
                                        <p:cTn id="285" dur="500" fill="hold">
                                          <p:stCondLst>
                                            <p:cond delay="0"/>
                                          </p:stCondLst>
                                        </p:cTn>
                                        <p:tgtEl>
                                          <p:spTgt spid="58"/>
                                        </p:tgtEl>
                                        <p:attrNameLst>
                                          <p:attrName>ppt_x</p:attrName>
                                          <p:attrName>ppt_y</p:attrName>
                                        </p:attrNameLst>
                                      </p:cBhvr>
                                    </p:animMotion>
                                  </p:childTnLst>
                                </p:cTn>
                              </p:par>
                              <p:par>
                                <p:cTn id="286" presetID="1" presetClass="entr" presetSubtype="0" fill="hold" nodeType="withEffect">
                                  <p:stCondLst>
                                    <p:cond delay="4300"/>
                                  </p:stCondLst>
                                  <p:childTnLst>
                                    <p:set>
                                      <p:cBhvr>
                                        <p:cTn id="287" dur="1" fill="hold">
                                          <p:stCondLst>
                                            <p:cond delay="0"/>
                                          </p:stCondLst>
                                        </p:cTn>
                                        <p:tgtEl>
                                          <p:spTgt spid="54"/>
                                        </p:tgtEl>
                                        <p:attrNameLst>
                                          <p:attrName>style.visibility</p:attrName>
                                        </p:attrNameLst>
                                      </p:cBhvr>
                                      <p:to>
                                        <p:strVal val="visible"/>
                                      </p:to>
                                    </p:set>
                                  </p:childTnLst>
                                </p:cTn>
                              </p:par>
                              <p:par>
                                <p:cTn id="288" presetID="42" presetClass="path" presetSubtype="0" decel="100000" fill="hold" nodeType="withEffect">
                                  <p:stCondLst>
                                    <p:cond delay="4300"/>
                                  </p:stCondLst>
                                  <p:childTnLst>
                                    <p:animMotion origin="layout" path="M -0.00065 0.00023 L -0.00885 -0.02407 " pathEditMode="relative" ptsTypes="">
                                      <p:cBhvr>
                                        <p:cTn id="289" dur="400" fill="hold"/>
                                        <p:tgtEl>
                                          <p:spTgt spid="54"/>
                                        </p:tgtEl>
                                        <p:attrNameLst>
                                          <p:attrName>ppt_x</p:attrName>
                                          <p:attrName>ppt_y</p:attrName>
                                        </p:attrNameLst>
                                      </p:cBhvr>
                                    </p:animMotion>
                                  </p:childTnLst>
                                </p:cTn>
                              </p:par>
                              <p:par>
                                <p:cTn id="290" presetID="22" presetClass="exit" presetSubtype="4" fill="hold" nodeType="withEffect">
                                  <p:stCondLst>
                                    <p:cond delay="4300"/>
                                  </p:stCondLst>
                                  <p:childTnLst>
                                    <p:animEffect transition="out" filter="wipe(down)">
                                      <p:cBhvr>
                                        <p:cTn id="291" dur="400"/>
                                        <p:tgtEl>
                                          <p:spTgt spid="54"/>
                                        </p:tgtEl>
                                      </p:cBhvr>
                                    </p:animEffect>
                                    <p:set>
                                      <p:cBhvr>
                                        <p:cTn id="292" dur="1" fill="hold">
                                          <p:stCondLst>
                                            <p:cond delay="399"/>
                                          </p:stCondLst>
                                        </p:cTn>
                                        <p:tgtEl>
                                          <p:spTgt spid="54"/>
                                        </p:tgtEl>
                                        <p:attrNameLst>
                                          <p:attrName>style.visibility</p:attrName>
                                        </p:attrNameLst>
                                      </p:cBhvr>
                                      <p:to>
                                        <p:strVal val="hidden"/>
                                      </p:to>
                                    </p:set>
                                  </p:childTnLst>
                                </p:cTn>
                              </p:par>
                              <p:par>
                                <p:cTn id="293" presetID="1" presetClass="entr" presetSubtype="0" fill="hold" nodeType="withEffect">
                                  <p:stCondLst>
                                    <p:cond delay="4300"/>
                                  </p:stCondLst>
                                  <p:childTnLst>
                                    <p:set>
                                      <p:cBhvr>
                                        <p:cTn id="294" dur="1" fill="hold">
                                          <p:stCondLst>
                                            <p:cond delay="0"/>
                                          </p:stCondLst>
                                        </p:cTn>
                                        <p:tgtEl>
                                          <p:spTgt spid="55"/>
                                        </p:tgtEl>
                                        <p:attrNameLst>
                                          <p:attrName>style.visibility</p:attrName>
                                        </p:attrNameLst>
                                      </p:cBhvr>
                                      <p:to>
                                        <p:strVal val="visible"/>
                                      </p:to>
                                    </p:set>
                                  </p:childTnLst>
                                </p:cTn>
                              </p:par>
                              <p:par>
                                <p:cTn id="295" presetID="42" presetClass="path" presetSubtype="0" decel="100000" fill="hold" nodeType="withEffect">
                                  <p:stCondLst>
                                    <p:cond delay="4300"/>
                                  </p:stCondLst>
                                  <p:childTnLst>
                                    <p:animMotion origin="layout" path="M 1.25E-6 -3.7037E-6 L -0.00508 0.02037 " pathEditMode="relative" ptsTypes="">
                                      <p:cBhvr>
                                        <p:cTn id="296" dur="400" fill="hold"/>
                                        <p:tgtEl>
                                          <p:spTgt spid="55"/>
                                        </p:tgtEl>
                                        <p:attrNameLst>
                                          <p:attrName>ppt_x</p:attrName>
                                          <p:attrName>ppt_y</p:attrName>
                                        </p:attrNameLst>
                                      </p:cBhvr>
                                    </p:animMotion>
                                  </p:childTnLst>
                                </p:cTn>
                              </p:par>
                              <p:par>
                                <p:cTn id="297" presetID="22" presetClass="exit" presetSubtype="1" fill="hold" nodeType="withEffect">
                                  <p:stCondLst>
                                    <p:cond delay="4300"/>
                                  </p:stCondLst>
                                  <p:childTnLst>
                                    <p:animEffect transition="out" filter="wipe(up)">
                                      <p:cBhvr>
                                        <p:cTn id="298" dur="400"/>
                                        <p:tgtEl>
                                          <p:spTgt spid="55"/>
                                        </p:tgtEl>
                                      </p:cBhvr>
                                    </p:animEffect>
                                    <p:set>
                                      <p:cBhvr>
                                        <p:cTn id="299" dur="1" fill="hold">
                                          <p:stCondLst>
                                            <p:cond delay="399"/>
                                          </p:stCondLst>
                                        </p:cTn>
                                        <p:tgtEl>
                                          <p:spTgt spid="55"/>
                                        </p:tgtEl>
                                        <p:attrNameLst>
                                          <p:attrName>style.visibility</p:attrName>
                                        </p:attrNameLst>
                                      </p:cBhvr>
                                      <p:to>
                                        <p:strVal val="hidden"/>
                                      </p:to>
                                    </p:set>
                                  </p:childTnLst>
                                </p:cTn>
                              </p:par>
                              <p:par>
                                <p:cTn id="300" presetID="1" presetClass="entr" presetSubtype="0" fill="hold" nodeType="withEffect">
                                  <p:stCondLst>
                                    <p:cond delay="4300"/>
                                  </p:stCondLst>
                                  <p:childTnLst>
                                    <p:set>
                                      <p:cBhvr>
                                        <p:cTn id="301" dur="1" fill="hold">
                                          <p:stCondLst>
                                            <p:cond delay="0"/>
                                          </p:stCondLst>
                                        </p:cTn>
                                        <p:tgtEl>
                                          <p:spTgt spid="56"/>
                                        </p:tgtEl>
                                        <p:attrNameLst>
                                          <p:attrName>style.visibility</p:attrName>
                                        </p:attrNameLst>
                                      </p:cBhvr>
                                      <p:to>
                                        <p:strVal val="visible"/>
                                      </p:to>
                                    </p:set>
                                  </p:childTnLst>
                                </p:cTn>
                              </p:par>
                              <p:par>
                                <p:cTn id="302" presetID="42" presetClass="path" presetSubtype="0" decel="100000" fill="hold" nodeType="withEffect">
                                  <p:stCondLst>
                                    <p:cond delay="4300"/>
                                  </p:stCondLst>
                                  <p:childTnLst>
                                    <p:animMotion origin="layout" path="M 2.08333E-7 -3.7037E-7 L -0.01849 0.00857 " pathEditMode="relative" ptsTypes="">
                                      <p:cBhvr>
                                        <p:cTn id="303" dur="400" fill="hold"/>
                                        <p:tgtEl>
                                          <p:spTgt spid="56"/>
                                        </p:tgtEl>
                                        <p:attrNameLst>
                                          <p:attrName>ppt_x</p:attrName>
                                          <p:attrName>ppt_y</p:attrName>
                                        </p:attrNameLst>
                                      </p:cBhvr>
                                    </p:animMotion>
                                  </p:childTnLst>
                                </p:cTn>
                              </p:par>
                              <p:par>
                                <p:cTn id="304" presetID="22" presetClass="exit" presetSubtype="2" fill="hold" nodeType="withEffect">
                                  <p:stCondLst>
                                    <p:cond delay="4300"/>
                                  </p:stCondLst>
                                  <p:childTnLst>
                                    <p:animEffect transition="out" filter="wipe(right)">
                                      <p:cBhvr>
                                        <p:cTn id="305" dur="400"/>
                                        <p:tgtEl>
                                          <p:spTgt spid="56"/>
                                        </p:tgtEl>
                                      </p:cBhvr>
                                    </p:animEffect>
                                    <p:set>
                                      <p:cBhvr>
                                        <p:cTn id="306" dur="1" fill="hold">
                                          <p:stCondLst>
                                            <p:cond delay="399"/>
                                          </p:stCondLst>
                                        </p:cTn>
                                        <p:tgtEl>
                                          <p:spTgt spid="56"/>
                                        </p:tgtEl>
                                        <p:attrNameLst>
                                          <p:attrName>style.visibility</p:attrName>
                                        </p:attrNameLst>
                                      </p:cBhvr>
                                      <p:to>
                                        <p:strVal val="hidden"/>
                                      </p:to>
                                    </p:set>
                                  </p:childTnLst>
                                </p:cTn>
                              </p:par>
                              <p:par>
                                <p:cTn id="307" presetID="1" presetClass="entr" presetSubtype="0" fill="hold" nodeType="withEffect">
                                  <p:stCondLst>
                                    <p:cond delay="4300"/>
                                  </p:stCondLst>
                                  <p:childTnLst>
                                    <p:set>
                                      <p:cBhvr>
                                        <p:cTn id="308" dur="1" fill="hold">
                                          <p:stCondLst>
                                            <p:cond delay="0"/>
                                          </p:stCondLst>
                                        </p:cTn>
                                        <p:tgtEl>
                                          <p:spTgt spid="57"/>
                                        </p:tgtEl>
                                        <p:attrNameLst>
                                          <p:attrName>style.visibility</p:attrName>
                                        </p:attrNameLst>
                                      </p:cBhvr>
                                      <p:to>
                                        <p:strVal val="visible"/>
                                      </p:to>
                                    </p:set>
                                  </p:childTnLst>
                                </p:cTn>
                              </p:par>
                              <p:par>
                                <p:cTn id="309" presetID="42" presetClass="path" presetSubtype="0" decel="100000" fill="hold" nodeType="withEffect">
                                  <p:stCondLst>
                                    <p:cond delay="4300"/>
                                  </p:stCondLst>
                                  <p:childTnLst>
                                    <p:animMotion origin="layout" path="M 3.33333E-6 -1.85185E-6 L 0.01393 0.01783 " pathEditMode="relative" ptsTypes="">
                                      <p:cBhvr>
                                        <p:cTn id="310" dur="400" fill="hold"/>
                                        <p:tgtEl>
                                          <p:spTgt spid="57"/>
                                        </p:tgtEl>
                                        <p:attrNameLst>
                                          <p:attrName>ppt_x</p:attrName>
                                          <p:attrName>ppt_y</p:attrName>
                                        </p:attrNameLst>
                                      </p:cBhvr>
                                    </p:animMotion>
                                  </p:childTnLst>
                                </p:cTn>
                              </p:par>
                              <p:par>
                                <p:cTn id="311" presetID="22" presetClass="exit" presetSubtype="8" fill="hold" nodeType="withEffect">
                                  <p:stCondLst>
                                    <p:cond delay="4300"/>
                                  </p:stCondLst>
                                  <p:childTnLst>
                                    <p:animEffect transition="out" filter="wipe(left)">
                                      <p:cBhvr>
                                        <p:cTn id="312" dur="400"/>
                                        <p:tgtEl>
                                          <p:spTgt spid="57"/>
                                        </p:tgtEl>
                                      </p:cBhvr>
                                    </p:animEffect>
                                    <p:set>
                                      <p:cBhvr>
                                        <p:cTn id="313" dur="1" fill="hold">
                                          <p:stCondLst>
                                            <p:cond delay="399"/>
                                          </p:stCondLst>
                                        </p:cTn>
                                        <p:tgtEl>
                                          <p:spTgt spid="57"/>
                                        </p:tgtEl>
                                        <p:attrNameLst>
                                          <p:attrName>style.visibility</p:attrName>
                                        </p:attrNameLst>
                                      </p:cBhvr>
                                      <p:to>
                                        <p:strVal val="hidden"/>
                                      </p:to>
                                    </p:set>
                                  </p:childTnLst>
                                </p:cTn>
                              </p:par>
                              <p:par>
                                <p:cTn id="314" presetID="17" presetClass="entr" presetSubtype="8" decel="100000" fill="hold" nodeType="withEffect">
                                  <p:stCondLst>
                                    <p:cond delay="4300"/>
                                  </p:stCondLst>
                                  <p:childTnLst>
                                    <p:set>
                                      <p:cBhvr>
                                        <p:cTn id="315" dur="1" fill="hold">
                                          <p:stCondLst>
                                            <p:cond delay="0"/>
                                          </p:stCondLst>
                                        </p:cTn>
                                        <p:tgtEl>
                                          <p:spTgt spid="61"/>
                                        </p:tgtEl>
                                        <p:attrNameLst>
                                          <p:attrName>style.visibility</p:attrName>
                                        </p:attrNameLst>
                                      </p:cBhvr>
                                      <p:to>
                                        <p:strVal val="visible"/>
                                      </p:to>
                                    </p:set>
                                    <p:anim calcmode="lin" valueType="num">
                                      <p:cBhvr>
                                        <p:cTn id="316" dur="500" fill="hold"/>
                                        <p:tgtEl>
                                          <p:spTgt spid="61"/>
                                        </p:tgtEl>
                                        <p:attrNameLst>
                                          <p:attrName>ppt_x</p:attrName>
                                        </p:attrNameLst>
                                      </p:cBhvr>
                                      <p:tavLst>
                                        <p:tav tm="0">
                                          <p:val>
                                            <p:strVal val="#ppt_x-#ppt_w/2"/>
                                          </p:val>
                                        </p:tav>
                                        <p:tav tm="100000">
                                          <p:val>
                                            <p:strVal val="#ppt_x"/>
                                          </p:val>
                                        </p:tav>
                                      </p:tavLst>
                                    </p:anim>
                                    <p:anim calcmode="lin" valueType="num">
                                      <p:cBhvr>
                                        <p:cTn id="317" dur="500" fill="hold"/>
                                        <p:tgtEl>
                                          <p:spTgt spid="61"/>
                                        </p:tgtEl>
                                        <p:attrNameLst>
                                          <p:attrName>ppt_y</p:attrName>
                                        </p:attrNameLst>
                                      </p:cBhvr>
                                      <p:tavLst>
                                        <p:tav tm="0">
                                          <p:val>
                                            <p:strVal val="#ppt_y"/>
                                          </p:val>
                                        </p:tav>
                                        <p:tav tm="100000">
                                          <p:val>
                                            <p:strVal val="#ppt_y"/>
                                          </p:val>
                                        </p:tav>
                                      </p:tavLst>
                                    </p:anim>
                                    <p:anim calcmode="lin" valueType="num">
                                      <p:cBhvr>
                                        <p:cTn id="318" dur="500" fill="hold"/>
                                        <p:tgtEl>
                                          <p:spTgt spid="61"/>
                                        </p:tgtEl>
                                        <p:attrNameLst>
                                          <p:attrName>ppt_w</p:attrName>
                                        </p:attrNameLst>
                                      </p:cBhvr>
                                      <p:tavLst>
                                        <p:tav tm="0">
                                          <p:val>
                                            <p:fltVal val="0"/>
                                          </p:val>
                                        </p:tav>
                                        <p:tav tm="100000">
                                          <p:val>
                                            <p:strVal val="#ppt_w"/>
                                          </p:val>
                                        </p:tav>
                                      </p:tavLst>
                                    </p:anim>
                                    <p:anim calcmode="lin" valueType="num">
                                      <p:cBhvr>
                                        <p:cTn id="319" dur="500" fill="hold"/>
                                        <p:tgtEl>
                                          <p:spTgt spid="61"/>
                                        </p:tgtEl>
                                        <p:attrNameLst>
                                          <p:attrName>ppt_h</p:attrName>
                                        </p:attrNameLst>
                                      </p:cBhvr>
                                      <p:tavLst>
                                        <p:tav tm="0">
                                          <p:val>
                                            <p:strVal val="#ppt_h"/>
                                          </p:val>
                                        </p:tav>
                                        <p:tav tm="100000">
                                          <p:val>
                                            <p:strVal val="#ppt_h"/>
                                          </p:val>
                                        </p:tav>
                                      </p:tavLst>
                                    </p:anim>
                                  </p:childTnLst>
                                </p:cTn>
                              </p:par>
                              <p:par>
                                <p:cTn id="320" presetID="0" presetClass="entr" presetSubtype="0" decel="100000" fill="hold" grpId="0" nodeType="withEffect">
                                  <p:stCondLst>
                                    <p:cond delay="4600"/>
                                  </p:stCondLst>
                                  <p:iterate type="lt">
                                    <p:tmPct val="10000"/>
                                  </p:iterate>
                                  <p:childTnLst>
                                    <p:set>
                                      <p:cBhvr>
                                        <p:cTn id="321" dur="1" fill="hold">
                                          <p:stCondLst>
                                            <p:cond delay="0"/>
                                          </p:stCondLst>
                                        </p:cTn>
                                        <p:tgtEl>
                                          <p:spTgt spid="67"/>
                                        </p:tgtEl>
                                        <p:attrNameLst>
                                          <p:attrName>style.visibility</p:attrName>
                                        </p:attrNameLst>
                                      </p:cBhvr>
                                      <p:to>
                                        <p:strVal val="visible"/>
                                      </p:to>
                                    </p:set>
                                    <p:animScale>
                                      <p:cBhvr>
                                        <p:cTn id="322" dur="83" fill="hold">
                                          <p:stCondLst>
                                            <p:cond delay="417"/>
                                          </p:stCondLst>
                                        </p:cTn>
                                        <p:tgtEl>
                                          <p:spTgt spid="67"/>
                                        </p:tgtEl>
                                      </p:cBhvr>
                                      <p:from x="100000" y="100000"/>
                                      <p:to x="0" y="0"/>
                                    </p:animScale>
                                  </p:childTnLst>
                                </p:cTn>
                              </p:par>
                              <p:par>
                                <p:cTn id="323" presetID="0" presetClass="entr" presetSubtype="0" decel="100000" fill="hold" grpId="1" nodeType="withEffect">
                                  <p:stCondLst>
                                    <p:cond delay="4600"/>
                                  </p:stCondLst>
                                  <p:iterate type="lt">
                                    <p:tmPct val="10000"/>
                                  </p:iterate>
                                  <p:childTnLst>
                                    <p:animMotion origin="layout" path="M -6.25E-7 0 C 0.00052 0.00255 0.00326 0.00764 0.00443 0.01019 C 0.0082 0.00764 0.01302 0.00486 0.01732 0.00255 C 0.0207 0.00694 0.02188 0.0088 0.02513 0.01181 C 0.02513 0.01806 0.02552 0.01991 0.02578 0.02546 C 0.03242 0.03171 0.03529 0.03542 0.04557 0.03796 C 0.05547 0.04074 0.08047 0.03495 0.09024 0.01991 " pathEditMode="relative">
                                      <p:cBhvr>
                                        <p:cTn id="324" dur="500" fill="hold">
                                          <p:stCondLst>
                                            <p:cond delay="0"/>
                                          </p:stCondLst>
                                        </p:cTn>
                                        <p:tgtEl>
                                          <p:spTgt spid="67"/>
                                        </p:tgtEl>
                                        <p:attrNameLst>
                                          <p:attrName>ppt_x</p:attrName>
                                          <p:attrName>ppt_y</p:attrName>
                                        </p:attrNameLst>
                                      </p:cBhvr>
                                    </p:animMotion>
                                  </p:childTnLst>
                                </p:cTn>
                              </p:par>
                              <p:par>
                                <p:cTn id="325" presetID="0" presetClass="entr" presetSubtype="0" decel="100000" fill="hold" grpId="0" nodeType="withEffect">
                                  <p:stCondLst>
                                    <p:cond delay="4700"/>
                                  </p:stCondLst>
                                  <p:iterate type="lt">
                                    <p:tmPct val="10000"/>
                                  </p:iterate>
                                  <p:childTnLst>
                                    <p:set>
                                      <p:cBhvr>
                                        <p:cTn id="326" dur="1" fill="hold">
                                          <p:stCondLst>
                                            <p:cond delay="0"/>
                                          </p:stCondLst>
                                        </p:cTn>
                                        <p:tgtEl>
                                          <p:spTgt spid="68"/>
                                        </p:tgtEl>
                                        <p:attrNameLst>
                                          <p:attrName>style.visibility</p:attrName>
                                        </p:attrNameLst>
                                      </p:cBhvr>
                                      <p:to>
                                        <p:strVal val="visible"/>
                                      </p:to>
                                    </p:set>
                                    <p:animScale>
                                      <p:cBhvr>
                                        <p:cTn id="327" dur="83" fill="hold">
                                          <p:stCondLst>
                                            <p:cond delay="417"/>
                                          </p:stCondLst>
                                        </p:cTn>
                                        <p:tgtEl>
                                          <p:spTgt spid="68"/>
                                        </p:tgtEl>
                                      </p:cBhvr>
                                      <p:from x="100000" y="100000"/>
                                      <p:to x="0" y="0"/>
                                    </p:animScale>
                                  </p:childTnLst>
                                </p:cTn>
                              </p:par>
                              <p:par>
                                <p:cTn id="328" presetID="0" presetClass="entr" presetSubtype="0" decel="100000" fill="hold" grpId="1" nodeType="withEffect">
                                  <p:stCondLst>
                                    <p:cond delay="4700"/>
                                  </p:stCondLst>
                                  <p:iterate type="lt">
                                    <p:tmPct val="10000"/>
                                  </p:iterate>
                                  <p:childTnLst>
                                    <p:animMotion origin="layout" path="M 4.79167E-6 0.00046 C 0.00833 -0.00787 0.01223 -0.01482 0.01848 -0.02454 C 0.02343 -0.03542 0.02317 -0.05509 0.02851 -0.07222 C 0.03411 -0.08912 0.04231 -0.11181 0.03554 -0.13171 " pathEditMode="relative">
                                      <p:cBhvr>
                                        <p:cTn id="329" dur="500" fill="hold">
                                          <p:stCondLst>
                                            <p:cond delay="0"/>
                                          </p:stCondLst>
                                        </p:cTn>
                                        <p:tgtEl>
                                          <p:spTgt spid="68"/>
                                        </p:tgtEl>
                                        <p:attrNameLst>
                                          <p:attrName>ppt_x</p:attrName>
                                          <p:attrName>ppt_y</p:attrName>
                                        </p:attrNameLst>
                                      </p:cBhvr>
                                    </p:animMotion>
                                  </p:childTnLst>
                                </p:cTn>
                              </p:par>
                              <p:par>
                                <p:cTn id="330" presetID="0" presetClass="entr" presetSubtype="0" decel="100000" fill="hold" grpId="0" nodeType="withEffect">
                                  <p:stCondLst>
                                    <p:cond delay="4600"/>
                                  </p:stCondLst>
                                  <p:iterate type="lt">
                                    <p:tmPct val="10000"/>
                                  </p:iterate>
                                  <p:childTnLst>
                                    <p:set>
                                      <p:cBhvr>
                                        <p:cTn id="331" dur="1" fill="hold">
                                          <p:stCondLst>
                                            <p:cond delay="0"/>
                                          </p:stCondLst>
                                        </p:cTn>
                                        <p:tgtEl>
                                          <p:spTgt spid="66"/>
                                        </p:tgtEl>
                                        <p:attrNameLst>
                                          <p:attrName>style.visibility</p:attrName>
                                        </p:attrNameLst>
                                      </p:cBhvr>
                                      <p:to>
                                        <p:strVal val="visible"/>
                                      </p:to>
                                    </p:set>
                                    <p:animScale>
                                      <p:cBhvr>
                                        <p:cTn id="332" dur="83" fill="hold">
                                          <p:stCondLst>
                                            <p:cond delay="417"/>
                                          </p:stCondLst>
                                        </p:cTn>
                                        <p:tgtEl>
                                          <p:spTgt spid="66"/>
                                        </p:tgtEl>
                                      </p:cBhvr>
                                      <p:from x="100000" y="100000"/>
                                      <p:to x="0" y="0"/>
                                    </p:animScale>
                                  </p:childTnLst>
                                </p:cTn>
                              </p:par>
                              <p:par>
                                <p:cTn id="333" presetID="0" presetClass="entr" presetSubtype="0" decel="100000" fill="hold" grpId="1" nodeType="withEffect">
                                  <p:stCondLst>
                                    <p:cond delay="4600"/>
                                  </p:stCondLst>
                                  <p:iterate type="lt">
                                    <p:tmPct val="10000"/>
                                  </p:iterate>
                                  <p:childTnLst>
                                    <p:animMotion origin="layout" path="M 8.33333E-7 -2.22222E-6 C -0.00912 -0.0044 -0.01445 -0.00717 -0.02044 -0.00162 C -0.02643 0.00232 -0.01198 0.03403 -0.0362 0.0375 C -0.05456 0.04121 -0.05899 0.07986 -0.05404 0.12315 " pathEditMode="relative">
                                      <p:cBhvr>
                                        <p:cTn id="334" dur="500" fill="hold">
                                          <p:stCondLst>
                                            <p:cond delay="0"/>
                                          </p:stCondLst>
                                        </p:cTn>
                                        <p:tgtEl>
                                          <p:spTgt spid="66"/>
                                        </p:tgtEl>
                                        <p:attrNameLst>
                                          <p:attrName>ppt_x</p:attrName>
                                          <p:attrName>ppt_y</p:attrName>
                                        </p:attrNameLst>
                                      </p:cBhvr>
                                    </p:animMotion>
                                  </p:childTnLst>
                                </p:cTn>
                              </p:par>
                              <p:par>
                                <p:cTn id="335" presetID="1" presetClass="entr" presetSubtype="0" fill="hold" nodeType="withEffect">
                                  <p:stCondLst>
                                    <p:cond delay="4600"/>
                                  </p:stCondLst>
                                  <p:childTnLst>
                                    <p:set>
                                      <p:cBhvr>
                                        <p:cTn id="336" dur="1" fill="hold">
                                          <p:stCondLst>
                                            <p:cond delay="0"/>
                                          </p:stCondLst>
                                        </p:cTn>
                                        <p:tgtEl>
                                          <p:spTgt spid="62"/>
                                        </p:tgtEl>
                                        <p:attrNameLst>
                                          <p:attrName>style.visibility</p:attrName>
                                        </p:attrNameLst>
                                      </p:cBhvr>
                                      <p:to>
                                        <p:strVal val="visible"/>
                                      </p:to>
                                    </p:set>
                                  </p:childTnLst>
                                </p:cTn>
                              </p:par>
                              <p:par>
                                <p:cTn id="337" presetID="42" presetClass="path" presetSubtype="0" decel="100000" fill="hold" nodeType="withEffect">
                                  <p:stCondLst>
                                    <p:cond delay="4600"/>
                                  </p:stCondLst>
                                  <p:childTnLst>
                                    <p:animMotion origin="layout" path="M -0.00066 0.00023 L 0.01523 -0.05579 " pathEditMode="relative" ptsTypes="">
                                      <p:cBhvr>
                                        <p:cTn id="338" dur="400" fill="hold"/>
                                        <p:tgtEl>
                                          <p:spTgt spid="62"/>
                                        </p:tgtEl>
                                        <p:attrNameLst>
                                          <p:attrName>ppt_x</p:attrName>
                                          <p:attrName>ppt_y</p:attrName>
                                        </p:attrNameLst>
                                      </p:cBhvr>
                                    </p:animMotion>
                                  </p:childTnLst>
                                </p:cTn>
                              </p:par>
                              <p:par>
                                <p:cTn id="339" presetID="22" presetClass="exit" presetSubtype="4" fill="hold" nodeType="withEffect">
                                  <p:stCondLst>
                                    <p:cond delay="4600"/>
                                  </p:stCondLst>
                                  <p:childTnLst>
                                    <p:animEffect transition="out" filter="wipe(down)">
                                      <p:cBhvr>
                                        <p:cTn id="340" dur="400"/>
                                        <p:tgtEl>
                                          <p:spTgt spid="62"/>
                                        </p:tgtEl>
                                      </p:cBhvr>
                                    </p:animEffect>
                                    <p:set>
                                      <p:cBhvr>
                                        <p:cTn id="341" dur="1" fill="hold">
                                          <p:stCondLst>
                                            <p:cond delay="399"/>
                                          </p:stCondLst>
                                        </p:cTn>
                                        <p:tgtEl>
                                          <p:spTgt spid="62"/>
                                        </p:tgtEl>
                                        <p:attrNameLst>
                                          <p:attrName>style.visibility</p:attrName>
                                        </p:attrNameLst>
                                      </p:cBhvr>
                                      <p:to>
                                        <p:strVal val="hidden"/>
                                      </p:to>
                                    </p:set>
                                  </p:childTnLst>
                                </p:cTn>
                              </p:par>
                              <p:par>
                                <p:cTn id="342" presetID="1" presetClass="entr" presetSubtype="0" fill="hold" nodeType="withEffect">
                                  <p:stCondLst>
                                    <p:cond delay="4600"/>
                                  </p:stCondLst>
                                  <p:childTnLst>
                                    <p:set>
                                      <p:cBhvr>
                                        <p:cTn id="343" dur="1" fill="hold">
                                          <p:stCondLst>
                                            <p:cond delay="0"/>
                                          </p:stCondLst>
                                        </p:cTn>
                                        <p:tgtEl>
                                          <p:spTgt spid="63"/>
                                        </p:tgtEl>
                                        <p:attrNameLst>
                                          <p:attrName>style.visibility</p:attrName>
                                        </p:attrNameLst>
                                      </p:cBhvr>
                                      <p:to>
                                        <p:strVal val="visible"/>
                                      </p:to>
                                    </p:set>
                                  </p:childTnLst>
                                </p:cTn>
                              </p:par>
                              <p:par>
                                <p:cTn id="344" presetID="42" presetClass="path" presetSubtype="0" decel="100000" fill="hold" nodeType="withEffect">
                                  <p:stCondLst>
                                    <p:cond delay="4600"/>
                                  </p:stCondLst>
                                  <p:childTnLst>
                                    <p:animMotion origin="layout" path="M -4.58333E-6 7.40741E-7 L 0.00534 0.05671 " pathEditMode="relative" ptsTypes="">
                                      <p:cBhvr>
                                        <p:cTn id="345" dur="400" fill="hold"/>
                                        <p:tgtEl>
                                          <p:spTgt spid="63"/>
                                        </p:tgtEl>
                                        <p:attrNameLst>
                                          <p:attrName>ppt_x</p:attrName>
                                          <p:attrName>ppt_y</p:attrName>
                                        </p:attrNameLst>
                                      </p:cBhvr>
                                    </p:animMotion>
                                  </p:childTnLst>
                                </p:cTn>
                              </p:par>
                              <p:par>
                                <p:cTn id="346" presetID="22" presetClass="exit" presetSubtype="1" fill="hold" nodeType="withEffect">
                                  <p:stCondLst>
                                    <p:cond delay="4600"/>
                                  </p:stCondLst>
                                  <p:childTnLst>
                                    <p:animEffect transition="out" filter="wipe(up)">
                                      <p:cBhvr>
                                        <p:cTn id="347" dur="400"/>
                                        <p:tgtEl>
                                          <p:spTgt spid="63"/>
                                        </p:tgtEl>
                                      </p:cBhvr>
                                    </p:animEffect>
                                    <p:set>
                                      <p:cBhvr>
                                        <p:cTn id="348" dur="1" fill="hold">
                                          <p:stCondLst>
                                            <p:cond delay="399"/>
                                          </p:stCondLst>
                                        </p:cTn>
                                        <p:tgtEl>
                                          <p:spTgt spid="63"/>
                                        </p:tgtEl>
                                        <p:attrNameLst>
                                          <p:attrName>style.visibility</p:attrName>
                                        </p:attrNameLst>
                                      </p:cBhvr>
                                      <p:to>
                                        <p:strVal val="hidden"/>
                                      </p:to>
                                    </p:set>
                                  </p:childTnLst>
                                </p:cTn>
                              </p:par>
                              <p:par>
                                <p:cTn id="349" presetID="1" presetClass="entr" presetSubtype="0" fill="hold" nodeType="withEffect">
                                  <p:stCondLst>
                                    <p:cond delay="4600"/>
                                  </p:stCondLst>
                                  <p:childTnLst>
                                    <p:set>
                                      <p:cBhvr>
                                        <p:cTn id="350" dur="1" fill="hold">
                                          <p:stCondLst>
                                            <p:cond delay="0"/>
                                          </p:stCondLst>
                                        </p:cTn>
                                        <p:tgtEl>
                                          <p:spTgt spid="64"/>
                                        </p:tgtEl>
                                        <p:attrNameLst>
                                          <p:attrName>style.visibility</p:attrName>
                                        </p:attrNameLst>
                                      </p:cBhvr>
                                      <p:to>
                                        <p:strVal val="visible"/>
                                      </p:to>
                                    </p:set>
                                  </p:childTnLst>
                                </p:cTn>
                              </p:par>
                              <p:par>
                                <p:cTn id="351" presetID="42" presetClass="path" presetSubtype="0" decel="100000" fill="hold" nodeType="withEffect">
                                  <p:stCondLst>
                                    <p:cond delay="4600"/>
                                  </p:stCondLst>
                                  <p:childTnLst>
                                    <p:animMotion origin="layout" path="M -2.08333E-6 -1.11111E-6 L -0.02942 0.03958 " pathEditMode="relative" ptsTypes="">
                                      <p:cBhvr>
                                        <p:cTn id="352" dur="400" fill="hold"/>
                                        <p:tgtEl>
                                          <p:spTgt spid="64"/>
                                        </p:tgtEl>
                                        <p:attrNameLst>
                                          <p:attrName>ppt_x</p:attrName>
                                          <p:attrName>ppt_y</p:attrName>
                                        </p:attrNameLst>
                                      </p:cBhvr>
                                    </p:animMotion>
                                  </p:childTnLst>
                                </p:cTn>
                              </p:par>
                              <p:par>
                                <p:cTn id="353" presetID="22" presetClass="exit" presetSubtype="2" fill="hold" nodeType="withEffect">
                                  <p:stCondLst>
                                    <p:cond delay="4600"/>
                                  </p:stCondLst>
                                  <p:childTnLst>
                                    <p:animEffect transition="out" filter="wipe(right)">
                                      <p:cBhvr>
                                        <p:cTn id="354" dur="400"/>
                                        <p:tgtEl>
                                          <p:spTgt spid="64"/>
                                        </p:tgtEl>
                                      </p:cBhvr>
                                    </p:animEffect>
                                    <p:set>
                                      <p:cBhvr>
                                        <p:cTn id="355" dur="1" fill="hold">
                                          <p:stCondLst>
                                            <p:cond delay="399"/>
                                          </p:stCondLst>
                                        </p:cTn>
                                        <p:tgtEl>
                                          <p:spTgt spid="64"/>
                                        </p:tgtEl>
                                        <p:attrNameLst>
                                          <p:attrName>style.visibility</p:attrName>
                                        </p:attrNameLst>
                                      </p:cBhvr>
                                      <p:to>
                                        <p:strVal val="hidden"/>
                                      </p:to>
                                    </p:set>
                                  </p:childTnLst>
                                </p:cTn>
                              </p:par>
                              <p:par>
                                <p:cTn id="356" presetID="1" presetClass="entr" presetSubtype="0" fill="hold" nodeType="withEffect">
                                  <p:stCondLst>
                                    <p:cond delay="4600"/>
                                  </p:stCondLst>
                                  <p:childTnLst>
                                    <p:set>
                                      <p:cBhvr>
                                        <p:cTn id="357" dur="1" fill="hold">
                                          <p:stCondLst>
                                            <p:cond delay="0"/>
                                          </p:stCondLst>
                                        </p:cTn>
                                        <p:tgtEl>
                                          <p:spTgt spid="65"/>
                                        </p:tgtEl>
                                        <p:attrNameLst>
                                          <p:attrName>style.visibility</p:attrName>
                                        </p:attrNameLst>
                                      </p:cBhvr>
                                      <p:to>
                                        <p:strVal val="visible"/>
                                      </p:to>
                                    </p:set>
                                  </p:childTnLst>
                                </p:cTn>
                              </p:par>
                              <p:par>
                                <p:cTn id="358" presetID="42" presetClass="path" presetSubtype="0" decel="100000" fill="hold" nodeType="withEffect">
                                  <p:stCondLst>
                                    <p:cond delay="4600"/>
                                  </p:stCondLst>
                                  <p:childTnLst>
                                    <p:animMotion origin="layout" path="M 4.16667E-6 7.40741E-7 L 0.03073 0.03657 " pathEditMode="relative" ptsTypes="">
                                      <p:cBhvr>
                                        <p:cTn id="359" dur="400" fill="hold"/>
                                        <p:tgtEl>
                                          <p:spTgt spid="65"/>
                                        </p:tgtEl>
                                        <p:attrNameLst>
                                          <p:attrName>ppt_x</p:attrName>
                                          <p:attrName>ppt_y</p:attrName>
                                        </p:attrNameLst>
                                      </p:cBhvr>
                                    </p:animMotion>
                                  </p:childTnLst>
                                </p:cTn>
                              </p:par>
                              <p:par>
                                <p:cTn id="360" presetID="22" presetClass="exit" presetSubtype="8" fill="hold" nodeType="withEffect">
                                  <p:stCondLst>
                                    <p:cond delay="4600"/>
                                  </p:stCondLst>
                                  <p:childTnLst>
                                    <p:animEffect transition="out" filter="wipe(left)">
                                      <p:cBhvr>
                                        <p:cTn id="361" dur="400"/>
                                        <p:tgtEl>
                                          <p:spTgt spid="65"/>
                                        </p:tgtEl>
                                      </p:cBhvr>
                                    </p:animEffect>
                                    <p:set>
                                      <p:cBhvr>
                                        <p:cTn id="362" dur="1" fill="hold">
                                          <p:stCondLst>
                                            <p:cond delay="399"/>
                                          </p:stCondLst>
                                        </p:cTn>
                                        <p:tgtEl>
                                          <p:spTgt spid="65"/>
                                        </p:tgtEl>
                                        <p:attrNameLst>
                                          <p:attrName>style.visibility</p:attrName>
                                        </p:attrNameLst>
                                      </p:cBhvr>
                                      <p:to>
                                        <p:strVal val="hidden"/>
                                      </p:to>
                                    </p:set>
                                  </p:childTnLst>
                                </p:cTn>
                              </p:par>
                              <p:par>
                                <p:cTn id="363" presetID="1" presetClass="entr" presetSubtype="0" fill="hold" grpId="0" nodeType="withEffect">
                                  <p:stCondLst>
                                    <p:cond delay="4600"/>
                                  </p:stCondLst>
                                  <p:childTnLst>
                                    <p:set>
                                      <p:cBhvr>
                                        <p:cTn id="364" dur="1" fill="hold">
                                          <p:stCondLst>
                                            <p:cond delay="0"/>
                                          </p:stCondLst>
                                        </p:cTn>
                                        <p:tgtEl>
                                          <p:spTgt spid="36"/>
                                        </p:tgtEl>
                                        <p:attrNameLst>
                                          <p:attrName>style.visibility</p:attrName>
                                        </p:attrNameLst>
                                      </p:cBhvr>
                                      <p:to>
                                        <p:strVal val="visible"/>
                                      </p:to>
                                    </p:set>
                                  </p:childTnLst>
                                </p:cTn>
                              </p:par>
                              <p:par>
                                <p:cTn id="365" presetID="17" presetClass="exit" presetSubtype="10" decel="50000" fill="hold" nodeType="withEffect">
                                  <p:stCondLst>
                                    <p:cond delay="4900"/>
                                  </p:stCondLst>
                                  <p:childTnLst>
                                    <p:anim calcmode="lin" valueType="num">
                                      <p:cBhvr>
                                        <p:cTn id="366" dur="300"/>
                                        <p:tgtEl>
                                          <p:spTgt spid="61"/>
                                        </p:tgtEl>
                                        <p:attrNameLst>
                                          <p:attrName>ppt_w</p:attrName>
                                        </p:attrNameLst>
                                      </p:cBhvr>
                                      <p:tavLst>
                                        <p:tav tm="0">
                                          <p:val>
                                            <p:strVal val="ppt_w"/>
                                          </p:val>
                                        </p:tav>
                                        <p:tav tm="100000">
                                          <p:val>
                                            <p:fltVal val="0"/>
                                          </p:val>
                                        </p:tav>
                                      </p:tavLst>
                                    </p:anim>
                                    <p:anim calcmode="lin" valueType="num">
                                      <p:cBhvr>
                                        <p:cTn id="367" dur="300"/>
                                        <p:tgtEl>
                                          <p:spTgt spid="61"/>
                                        </p:tgtEl>
                                        <p:attrNameLst>
                                          <p:attrName>ppt_h</p:attrName>
                                        </p:attrNameLst>
                                      </p:cBhvr>
                                      <p:tavLst>
                                        <p:tav tm="0">
                                          <p:val>
                                            <p:strVal val="ppt_h"/>
                                          </p:val>
                                        </p:tav>
                                        <p:tav tm="100000">
                                          <p:val>
                                            <p:strVal val="ppt_h"/>
                                          </p:val>
                                        </p:tav>
                                      </p:tavLst>
                                    </p:anim>
                                    <p:set>
                                      <p:cBhvr>
                                        <p:cTn id="368" dur="1" fill="hold">
                                          <p:stCondLst>
                                            <p:cond delay="299"/>
                                          </p:stCondLst>
                                        </p:cTn>
                                        <p:tgtEl>
                                          <p:spTgt spid="61"/>
                                        </p:tgtEl>
                                        <p:attrNameLst>
                                          <p:attrName>style.visibility</p:attrName>
                                        </p:attrNameLst>
                                      </p:cBhvr>
                                      <p:to>
                                        <p:strVal val="hidden"/>
                                      </p:to>
                                    </p:set>
                                  </p:childTnLst>
                                </p:cTn>
                              </p:par>
                              <p:par>
                                <p:cTn id="369" presetID="2" presetClass="entr" presetSubtype="8" fill="hold" nodeType="withEffect">
                                  <p:stCondLst>
                                    <p:cond delay="0"/>
                                  </p:stCondLst>
                                  <p:childTnLst>
                                    <p:set>
                                      <p:cBhvr>
                                        <p:cTn id="370" dur="1" fill="hold">
                                          <p:stCondLst>
                                            <p:cond delay="0"/>
                                          </p:stCondLst>
                                        </p:cTn>
                                        <p:tgtEl>
                                          <p:spTgt spid="101"/>
                                        </p:tgtEl>
                                        <p:attrNameLst>
                                          <p:attrName>style.visibility</p:attrName>
                                        </p:attrNameLst>
                                      </p:cBhvr>
                                      <p:to>
                                        <p:strVal val="visible"/>
                                      </p:to>
                                    </p:set>
                                    <p:anim calcmode="lin" valueType="num">
                                      <p:cBhvr additive="base">
                                        <p:cTn id="371" dur="500" fill="hold"/>
                                        <p:tgtEl>
                                          <p:spTgt spid="101"/>
                                        </p:tgtEl>
                                        <p:attrNameLst>
                                          <p:attrName>ppt_x</p:attrName>
                                        </p:attrNameLst>
                                      </p:cBhvr>
                                      <p:tavLst>
                                        <p:tav tm="0">
                                          <p:val>
                                            <p:strVal val="0-#ppt_w/2"/>
                                          </p:val>
                                        </p:tav>
                                        <p:tav tm="100000">
                                          <p:val>
                                            <p:strVal val="#ppt_x"/>
                                          </p:val>
                                        </p:tav>
                                      </p:tavLst>
                                    </p:anim>
                                    <p:anim calcmode="lin" valueType="num">
                                      <p:cBhvr additive="base">
                                        <p:cTn id="372" dur="500" fill="hold"/>
                                        <p:tgtEl>
                                          <p:spTgt spid="101"/>
                                        </p:tgtEl>
                                        <p:attrNameLst>
                                          <p:attrName>ppt_y</p:attrName>
                                        </p:attrNameLst>
                                      </p:cBhvr>
                                      <p:tavLst>
                                        <p:tav tm="0">
                                          <p:val>
                                            <p:strVal val="#ppt_y"/>
                                          </p:val>
                                        </p:tav>
                                        <p:tav tm="100000">
                                          <p:val>
                                            <p:strVal val="#ppt_y"/>
                                          </p:val>
                                        </p:tav>
                                      </p:tavLst>
                                    </p:anim>
                                  </p:childTnLst>
                                </p:cTn>
                              </p:par>
                              <p:par>
                                <p:cTn id="373" presetID="41" presetClass="entr" presetSubtype="0" fill="hold" grpId="0" nodeType="withEffect">
                                  <p:stCondLst>
                                    <p:cond delay="0"/>
                                  </p:stCondLst>
                                  <p:iterate type="lt">
                                    <p:tmPct val="10000"/>
                                  </p:iterate>
                                  <p:childTnLst>
                                    <p:set>
                                      <p:cBhvr>
                                        <p:cTn id="374" dur="1" fill="hold">
                                          <p:stCondLst>
                                            <p:cond delay="0"/>
                                          </p:stCondLst>
                                        </p:cTn>
                                        <p:tgtEl>
                                          <p:spTgt spid="102"/>
                                        </p:tgtEl>
                                        <p:attrNameLst>
                                          <p:attrName>style.visibility</p:attrName>
                                        </p:attrNameLst>
                                      </p:cBhvr>
                                      <p:to>
                                        <p:strVal val="visible"/>
                                      </p:to>
                                    </p:set>
                                    <p:anim calcmode="lin" valueType="num">
                                      <p:cBhvr>
                                        <p:cTn id="375" dur="500" fill="hold"/>
                                        <p:tgtEl>
                                          <p:spTgt spid="102"/>
                                        </p:tgtEl>
                                        <p:attrNameLst>
                                          <p:attrName>ppt_x</p:attrName>
                                        </p:attrNameLst>
                                      </p:cBhvr>
                                      <p:tavLst>
                                        <p:tav tm="0">
                                          <p:val>
                                            <p:strVal val="#ppt_x"/>
                                          </p:val>
                                        </p:tav>
                                        <p:tav tm="50000">
                                          <p:val>
                                            <p:strVal val="#ppt_x+.1"/>
                                          </p:val>
                                        </p:tav>
                                        <p:tav tm="100000">
                                          <p:val>
                                            <p:strVal val="#ppt_x"/>
                                          </p:val>
                                        </p:tav>
                                      </p:tavLst>
                                    </p:anim>
                                    <p:anim calcmode="lin" valueType="num">
                                      <p:cBhvr>
                                        <p:cTn id="376" dur="500" fill="hold"/>
                                        <p:tgtEl>
                                          <p:spTgt spid="102"/>
                                        </p:tgtEl>
                                        <p:attrNameLst>
                                          <p:attrName>ppt_y</p:attrName>
                                        </p:attrNameLst>
                                      </p:cBhvr>
                                      <p:tavLst>
                                        <p:tav tm="0">
                                          <p:val>
                                            <p:strVal val="#ppt_y"/>
                                          </p:val>
                                        </p:tav>
                                        <p:tav tm="100000">
                                          <p:val>
                                            <p:strVal val="#ppt_y"/>
                                          </p:val>
                                        </p:tav>
                                      </p:tavLst>
                                    </p:anim>
                                    <p:anim calcmode="lin" valueType="num">
                                      <p:cBhvr>
                                        <p:cTn id="377" dur="500" fill="hold"/>
                                        <p:tgtEl>
                                          <p:spTgt spid="102"/>
                                        </p:tgtEl>
                                        <p:attrNameLst>
                                          <p:attrName>ppt_h</p:attrName>
                                        </p:attrNameLst>
                                      </p:cBhvr>
                                      <p:tavLst>
                                        <p:tav tm="0">
                                          <p:val>
                                            <p:strVal val="#ppt_h/10"/>
                                          </p:val>
                                        </p:tav>
                                        <p:tav tm="50000">
                                          <p:val>
                                            <p:strVal val="#ppt_h+.01"/>
                                          </p:val>
                                        </p:tav>
                                        <p:tav tm="100000">
                                          <p:val>
                                            <p:strVal val="#ppt_h"/>
                                          </p:val>
                                        </p:tav>
                                      </p:tavLst>
                                    </p:anim>
                                    <p:anim calcmode="lin" valueType="num">
                                      <p:cBhvr>
                                        <p:cTn id="378" dur="500" fill="hold"/>
                                        <p:tgtEl>
                                          <p:spTgt spid="102"/>
                                        </p:tgtEl>
                                        <p:attrNameLst>
                                          <p:attrName>ppt_w</p:attrName>
                                        </p:attrNameLst>
                                      </p:cBhvr>
                                      <p:tavLst>
                                        <p:tav tm="0">
                                          <p:val>
                                            <p:strVal val="#ppt_w/10"/>
                                          </p:val>
                                        </p:tav>
                                        <p:tav tm="50000">
                                          <p:val>
                                            <p:strVal val="#ppt_w+.01"/>
                                          </p:val>
                                        </p:tav>
                                        <p:tav tm="100000">
                                          <p:val>
                                            <p:strVal val="#ppt_w"/>
                                          </p:val>
                                        </p:tav>
                                      </p:tavLst>
                                    </p:anim>
                                    <p:animEffect transition="in" filter="fade">
                                      <p:cBhvr>
                                        <p:cTn id="379" dur="500" tmFilter="0,0; .5, 1; 1, 1"/>
                                        <p:tgtEl>
                                          <p:spTgt spid="102"/>
                                        </p:tgtEl>
                                      </p:cBhvr>
                                    </p:animEffect>
                                  </p:childTnLst>
                                </p:cTn>
                              </p:par>
                              <p:par>
                                <p:cTn id="380" presetID="14" presetClass="entr" presetSubtype="10" fill="hold" nodeType="withEffect">
                                  <p:stCondLst>
                                    <p:cond delay="0"/>
                                  </p:stCondLst>
                                  <p:childTnLst>
                                    <p:set>
                                      <p:cBhvr>
                                        <p:cTn id="381" dur="1" fill="hold">
                                          <p:stCondLst>
                                            <p:cond delay="0"/>
                                          </p:stCondLst>
                                        </p:cTn>
                                        <p:tgtEl>
                                          <p:spTgt spid="103"/>
                                        </p:tgtEl>
                                        <p:attrNameLst>
                                          <p:attrName>style.visibility</p:attrName>
                                        </p:attrNameLst>
                                      </p:cBhvr>
                                      <p:to>
                                        <p:strVal val="visible"/>
                                      </p:to>
                                    </p:set>
                                    <p:animEffect transition="in" filter="randombar(horizontal)">
                                      <p:cBhvr>
                                        <p:cTn id="382" dur="500"/>
                                        <p:tgtEl>
                                          <p:spTgt spid="103"/>
                                        </p:tgtEl>
                                      </p:cBhvr>
                                    </p:animEffect>
                                  </p:childTnLst>
                                </p:cTn>
                              </p:par>
                              <p:par>
                                <p:cTn id="383" presetID="42" presetClass="entr" presetSubtype="0" fill="hold" grpId="0" nodeType="withEffect">
                                  <p:stCondLst>
                                    <p:cond delay="0"/>
                                  </p:stCondLst>
                                  <p:childTnLst>
                                    <p:set>
                                      <p:cBhvr>
                                        <p:cTn id="384" dur="1" fill="hold">
                                          <p:stCondLst>
                                            <p:cond delay="0"/>
                                          </p:stCondLst>
                                        </p:cTn>
                                        <p:tgtEl>
                                          <p:spTgt spid="104"/>
                                        </p:tgtEl>
                                        <p:attrNameLst>
                                          <p:attrName>style.visibility</p:attrName>
                                        </p:attrNameLst>
                                      </p:cBhvr>
                                      <p:to>
                                        <p:strVal val="visible"/>
                                      </p:to>
                                    </p:set>
                                    <p:animEffect transition="in" filter="fade">
                                      <p:cBhvr>
                                        <p:cTn id="385" dur="1000"/>
                                        <p:tgtEl>
                                          <p:spTgt spid="104"/>
                                        </p:tgtEl>
                                      </p:cBhvr>
                                    </p:animEffect>
                                    <p:anim calcmode="lin" valueType="num">
                                      <p:cBhvr>
                                        <p:cTn id="386" dur="1000" fill="hold"/>
                                        <p:tgtEl>
                                          <p:spTgt spid="104"/>
                                        </p:tgtEl>
                                        <p:attrNameLst>
                                          <p:attrName>ppt_x</p:attrName>
                                        </p:attrNameLst>
                                      </p:cBhvr>
                                      <p:tavLst>
                                        <p:tav tm="0">
                                          <p:val>
                                            <p:strVal val="#ppt_x"/>
                                          </p:val>
                                        </p:tav>
                                        <p:tav tm="100000">
                                          <p:val>
                                            <p:strVal val="#ppt_x"/>
                                          </p:val>
                                        </p:tav>
                                      </p:tavLst>
                                    </p:anim>
                                    <p:anim calcmode="lin" valueType="num">
                                      <p:cBhvr>
                                        <p:cTn id="387" dur="1000" fill="hold"/>
                                        <p:tgtEl>
                                          <p:spTgt spid="10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p:bldP spid="3" grpId="1"/>
      <p:bldP spid="10" grpId="0" animBg="1"/>
      <p:bldP spid="10" grpId="1" animBg="1"/>
      <p:bldP spid="10" grpId="2" animBg="1"/>
      <p:bldP spid="12" grpId="0" animBg="1"/>
      <p:bldP spid="12" grpId="1" animBg="1"/>
      <p:bldP spid="13" grpId="0" animBg="1"/>
      <p:bldP spid="13" grpId="1" animBg="1"/>
      <p:bldP spid="14" grpId="0" animBg="1"/>
      <p:bldP spid="14" grpId="1" animBg="1"/>
      <p:bldP spid="15" grpId="0" animBg="1"/>
      <p:bldP spid="15" grpId="1" animBg="1"/>
      <p:bldP spid="16" grpId="0" animBg="1"/>
      <p:bldP spid="16" grpId="1" animBg="1"/>
      <p:bldP spid="17" grpId="0" animBg="1"/>
      <p:bldP spid="17" grpId="1" animBg="1"/>
      <p:bldP spid="18" grpId="0"/>
      <p:bldP spid="18" grpId="1"/>
      <p:bldP spid="19" grpId="0"/>
      <p:bldP spid="19" grpId="1"/>
      <p:bldP spid="20" grpId="0"/>
      <p:bldP spid="20" grpId="1"/>
      <p:bldP spid="21" grpId="0"/>
      <p:bldP spid="21" grpId="1"/>
      <p:bldP spid="22" grpId="0"/>
      <p:bldP spid="22" grpId="1"/>
      <p:bldP spid="23" grpId="0" animBg="1"/>
      <p:bldP spid="23" grpId="1" animBg="1"/>
      <p:bldP spid="23" grpId="2" animBg="1"/>
      <p:bldP spid="23" grpId="3" animBg="1"/>
      <p:bldP spid="24" grpId="0" animBg="1"/>
      <p:bldP spid="25" grpId="0" animBg="1"/>
      <p:bldP spid="25" grpId="1" animBg="1"/>
      <p:bldP spid="25" grpId="2" animBg="1"/>
      <p:bldP spid="26" grpId="0" animBg="1"/>
      <p:bldP spid="27" grpId="0"/>
      <p:bldP spid="27" grpId="1"/>
      <p:bldP spid="28" grpId="0"/>
      <p:bldP spid="28" grpId="1"/>
      <p:bldP spid="29" grpId="0"/>
      <p:bldP spid="29" grpId="1"/>
      <p:bldP spid="29" grpId="2"/>
      <p:bldP spid="29" grpId="3"/>
      <p:bldP spid="34" grpId="0" animBg="1"/>
      <p:bldP spid="36" grpId="0" animBg="1"/>
      <p:bldP spid="37" grpId="0" animBg="1"/>
      <p:bldP spid="38" grpId="0" animBg="1"/>
      <p:bldP spid="39" grpId="0" animBg="1"/>
      <p:bldP spid="40" grpId="0" animBg="1"/>
      <p:bldP spid="41" grpId="0"/>
      <p:bldP spid="41" grpId="1"/>
      <p:bldP spid="42" grpId="0"/>
      <p:bldP spid="42" grpId="1"/>
      <p:bldP spid="43" grpId="0"/>
      <p:bldP spid="43" grpId="1"/>
      <p:bldP spid="44" grpId="0"/>
      <p:bldP spid="44" grpId="1"/>
      <p:bldP spid="45" grpId="0"/>
      <p:bldP spid="45" grpId="1"/>
      <p:bldP spid="46" grpId="0"/>
      <p:bldP spid="46" grpId="1"/>
      <p:bldP spid="47" grpId="0"/>
      <p:bldP spid="47" grpId="1"/>
      <p:bldP spid="48" grpId="0"/>
      <p:bldP spid="48" grpId="1"/>
      <p:bldP spid="58" grpId="0"/>
      <p:bldP spid="58" grpId="1"/>
      <p:bldP spid="59" grpId="0"/>
      <p:bldP spid="59" grpId="1"/>
      <p:bldP spid="60" grpId="0"/>
      <p:bldP spid="60" grpId="1"/>
      <p:bldP spid="66" grpId="0"/>
      <p:bldP spid="66" grpId="1"/>
      <p:bldP spid="67" grpId="0"/>
      <p:bldP spid="67" grpId="1"/>
      <p:bldP spid="68" grpId="0"/>
      <p:bldP spid="68" grpId="1"/>
      <p:bldP spid="102" grpId="0"/>
      <p:bldP spid="10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2E0928"/>
        </a:solidFill>
        <a:effectLst/>
      </p:bgPr>
    </p:bg>
    <p:spTree>
      <p:nvGrpSpPr>
        <p:cNvPr id="1" name=""/>
        <p:cNvGrpSpPr/>
        <p:nvPr/>
      </p:nvGrpSpPr>
      <p:grpSpPr>
        <a:xfrm>
          <a:off x="0" y="0"/>
          <a:ext cx="0" cy="0"/>
          <a:chOff x="0" y="0"/>
          <a:chExt cx="0" cy="0"/>
        </a:xfrm>
      </p:grpSpPr>
      <p:grpSp>
        <p:nvGrpSpPr>
          <p:cNvPr id="10" name="l"/>
          <p:cNvGrpSpPr/>
          <p:nvPr>
            <p:custDataLst>
              <p:tags r:id="rId1"/>
            </p:custDataLst>
          </p:nvPr>
        </p:nvGrpSpPr>
        <p:grpSpPr>
          <a:xfrm rot="1788733">
            <a:off x="-1479174" y="-10189567"/>
            <a:ext cx="26033899" cy="26033899"/>
            <a:chOff x="-1731934" y="-6508104"/>
            <a:chExt cx="26033899" cy="26033899"/>
          </a:xfrm>
        </p:grpSpPr>
        <p:sp>
          <p:nvSpPr>
            <p:cNvPr id="6" name="空心弧 5"/>
            <p:cNvSpPr/>
            <p:nvPr>
              <p:custDataLst>
                <p:tags r:id="rId2"/>
              </p:custDataLst>
            </p:nvPr>
          </p:nvSpPr>
          <p:spPr>
            <a:xfrm rot="10800000">
              <a:off x="-1731934" y="-6508104"/>
              <a:ext cx="26033899" cy="26033899"/>
            </a:xfrm>
            <a:prstGeom prst="blockArc">
              <a:avLst>
                <a:gd name="adj1" fmla="val 10800000"/>
                <a:gd name="adj2" fmla="val 21489186"/>
                <a:gd name="adj3" fmla="val 6872"/>
              </a:avLst>
            </a:prstGeom>
            <a:solidFill>
              <a:srgbClr val="047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9" name="组合 8"/>
            <p:cNvGrpSpPr/>
            <p:nvPr/>
          </p:nvGrpSpPr>
          <p:grpSpPr>
            <a:xfrm>
              <a:off x="-1731934" y="-6508104"/>
              <a:ext cx="26033899" cy="26033898"/>
              <a:chOff x="-1731934" y="-6508104"/>
              <a:chExt cx="26033899" cy="26033898"/>
            </a:xfrm>
          </p:grpSpPr>
          <p:sp>
            <p:nvSpPr>
              <p:cNvPr id="8" name="椭圆 7"/>
              <p:cNvSpPr/>
              <p:nvPr>
                <p:custDataLst>
                  <p:tags r:id="rId3"/>
                </p:custDataLst>
              </p:nvPr>
            </p:nvSpPr>
            <p:spPr>
              <a:xfrm>
                <a:off x="-1731934" y="-6508104"/>
                <a:ext cx="26033899" cy="26033898"/>
              </a:xfrm>
              <a:prstGeom prst="ellipse">
                <a:avLst/>
              </a:prstGeom>
              <a:solidFill>
                <a:srgbClr val="04746E">
                  <a:alpha val="0"/>
                </a:srgbClr>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custDataLst>
                  <p:tags r:id="rId4"/>
                </p:custDataLst>
              </p:nvPr>
            </p:nvSpPr>
            <p:spPr>
              <a:xfrm>
                <a:off x="-1724792" y="6045101"/>
                <a:ext cx="1791467" cy="1789085"/>
              </a:xfrm>
              <a:prstGeom prst="ellipse">
                <a:avLst/>
              </a:prstGeom>
              <a:solidFill>
                <a:srgbClr val="047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16" name="l"/>
          <p:cNvGrpSpPr/>
          <p:nvPr>
            <p:custDataLst>
              <p:tags r:id="rId5"/>
            </p:custDataLst>
          </p:nvPr>
        </p:nvGrpSpPr>
        <p:grpSpPr>
          <a:xfrm rot="1788733">
            <a:off x="-80453" y="-9453677"/>
            <a:ext cx="26033899" cy="26033899"/>
            <a:chOff x="-1731934" y="-6508104"/>
            <a:chExt cx="26033899" cy="26033899"/>
          </a:xfrm>
        </p:grpSpPr>
        <p:sp>
          <p:nvSpPr>
            <p:cNvPr id="17" name="空心弧 16"/>
            <p:cNvSpPr/>
            <p:nvPr>
              <p:custDataLst>
                <p:tags r:id="rId6"/>
              </p:custDataLst>
            </p:nvPr>
          </p:nvSpPr>
          <p:spPr>
            <a:xfrm rot="10800000">
              <a:off x="-1731934" y="-6508104"/>
              <a:ext cx="26033899" cy="26033899"/>
            </a:xfrm>
            <a:prstGeom prst="blockArc">
              <a:avLst>
                <a:gd name="adj1" fmla="val 10800000"/>
                <a:gd name="adj2" fmla="val 21489186"/>
                <a:gd name="adj3" fmla="val 6872"/>
              </a:avLst>
            </a:prstGeom>
            <a:solidFill>
              <a:srgbClr val="047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18" name="组合 17"/>
            <p:cNvGrpSpPr/>
            <p:nvPr/>
          </p:nvGrpSpPr>
          <p:grpSpPr>
            <a:xfrm>
              <a:off x="-1731934" y="-6508104"/>
              <a:ext cx="26033899" cy="26033898"/>
              <a:chOff x="-1731934" y="-6508104"/>
              <a:chExt cx="26033899" cy="26033898"/>
            </a:xfrm>
          </p:grpSpPr>
          <p:sp>
            <p:nvSpPr>
              <p:cNvPr id="19" name="椭圆 18"/>
              <p:cNvSpPr/>
              <p:nvPr>
                <p:custDataLst>
                  <p:tags r:id="rId7"/>
                </p:custDataLst>
              </p:nvPr>
            </p:nvSpPr>
            <p:spPr>
              <a:xfrm>
                <a:off x="-1731934" y="-6508104"/>
                <a:ext cx="26033899" cy="26033898"/>
              </a:xfrm>
              <a:prstGeom prst="ellipse">
                <a:avLst/>
              </a:prstGeom>
              <a:solidFill>
                <a:srgbClr val="04746E">
                  <a:alpha val="0"/>
                </a:srgbClr>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custDataLst>
                  <p:tags r:id="rId8"/>
                </p:custDataLst>
              </p:nvPr>
            </p:nvSpPr>
            <p:spPr>
              <a:xfrm>
                <a:off x="-1724792" y="6045101"/>
                <a:ext cx="1791467" cy="1789085"/>
              </a:xfrm>
              <a:prstGeom prst="ellipse">
                <a:avLst/>
              </a:prstGeom>
              <a:solidFill>
                <a:srgbClr val="047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23" name="l"/>
          <p:cNvGrpSpPr/>
          <p:nvPr>
            <p:custDataLst>
              <p:tags r:id="rId9"/>
            </p:custDataLst>
          </p:nvPr>
        </p:nvGrpSpPr>
        <p:grpSpPr>
          <a:xfrm rot="1788733">
            <a:off x="1657628" y="-9553855"/>
            <a:ext cx="26033899" cy="26033899"/>
            <a:chOff x="-1731934" y="-6508104"/>
            <a:chExt cx="26033899" cy="26033899"/>
          </a:xfrm>
        </p:grpSpPr>
        <p:sp>
          <p:nvSpPr>
            <p:cNvPr id="24" name="空心弧 23"/>
            <p:cNvSpPr/>
            <p:nvPr>
              <p:custDataLst>
                <p:tags r:id="rId10"/>
              </p:custDataLst>
            </p:nvPr>
          </p:nvSpPr>
          <p:spPr>
            <a:xfrm rot="10800000">
              <a:off x="-1731934" y="-6508104"/>
              <a:ext cx="26033899" cy="26033899"/>
            </a:xfrm>
            <a:prstGeom prst="blockArc">
              <a:avLst>
                <a:gd name="adj1" fmla="val 10800000"/>
                <a:gd name="adj2" fmla="val 21489186"/>
                <a:gd name="adj3" fmla="val 6872"/>
              </a:avLst>
            </a:prstGeom>
            <a:solidFill>
              <a:srgbClr val="047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25" name="组合 24"/>
            <p:cNvGrpSpPr/>
            <p:nvPr/>
          </p:nvGrpSpPr>
          <p:grpSpPr>
            <a:xfrm>
              <a:off x="-1731934" y="-6508104"/>
              <a:ext cx="26033899" cy="26033898"/>
              <a:chOff x="-1731934" y="-6508104"/>
              <a:chExt cx="26033899" cy="26033898"/>
            </a:xfrm>
          </p:grpSpPr>
          <p:sp>
            <p:nvSpPr>
              <p:cNvPr id="26" name="椭圆 25"/>
              <p:cNvSpPr/>
              <p:nvPr>
                <p:custDataLst>
                  <p:tags r:id="rId11"/>
                </p:custDataLst>
              </p:nvPr>
            </p:nvSpPr>
            <p:spPr>
              <a:xfrm>
                <a:off x="-1731934" y="-6508104"/>
                <a:ext cx="26033899" cy="26033898"/>
              </a:xfrm>
              <a:prstGeom prst="ellipse">
                <a:avLst/>
              </a:prstGeom>
              <a:solidFill>
                <a:srgbClr val="04746E">
                  <a:alpha val="0"/>
                </a:srgbClr>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custDataLst>
                  <p:tags r:id="rId12"/>
                </p:custDataLst>
              </p:nvPr>
            </p:nvSpPr>
            <p:spPr>
              <a:xfrm>
                <a:off x="-1724792" y="6045101"/>
                <a:ext cx="1791467" cy="1789085"/>
              </a:xfrm>
              <a:prstGeom prst="ellipse">
                <a:avLst/>
              </a:prstGeom>
              <a:solidFill>
                <a:srgbClr val="047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28" name="l"/>
          <p:cNvGrpSpPr/>
          <p:nvPr>
            <p:custDataLst>
              <p:tags r:id="rId13"/>
            </p:custDataLst>
          </p:nvPr>
        </p:nvGrpSpPr>
        <p:grpSpPr>
          <a:xfrm rot="1788733">
            <a:off x="3344210" y="-9330353"/>
            <a:ext cx="26033899" cy="26033899"/>
            <a:chOff x="-1731934" y="-6508104"/>
            <a:chExt cx="26033899" cy="26033899"/>
          </a:xfrm>
        </p:grpSpPr>
        <p:sp>
          <p:nvSpPr>
            <p:cNvPr id="29" name="空心弧 28"/>
            <p:cNvSpPr/>
            <p:nvPr>
              <p:custDataLst>
                <p:tags r:id="rId14"/>
              </p:custDataLst>
            </p:nvPr>
          </p:nvSpPr>
          <p:spPr>
            <a:xfrm rot="10800000">
              <a:off x="-1731934" y="-6508104"/>
              <a:ext cx="26033899" cy="26033899"/>
            </a:xfrm>
            <a:prstGeom prst="blockArc">
              <a:avLst>
                <a:gd name="adj1" fmla="val 10800000"/>
                <a:gd name="adj2" fmla="val 21489186"/>
                <a:gd name="adj3" fmla="val 6872"/>
              </a:avLst>
            </a:prstGeom>
            <a:solidFill>
              <a:srgbClr val="047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30" name="组合 29"/>
            <p:cNvGrpSpPr/>
            <p:nvPr/>
          </p:nvGrpSpPr>
          <p:grpSpPr>
            <a:xfrm>
              <a:off x="-1731934" y="-6508104"/>
              <a:ext cx="26033899" cy="26033898"/>
              <a:chOff x="-1731934" y="-6508104"/>
              <a:chExt cx="26033899" cy="26033898"/>
            </a:xfrm>
          </p:grpSpPr>
          <p:sp>
            <p:nvSpPr>
              <p:cNvPr id="31" name="椭圆 30"/>
              <p:cNvSpPr/>
              <p:nvPr>
                <p:custDataLst>
                  <p:tags r:id="rId15"/>
                </p:custDataLst>
              </p:nvPr>
            </p:nvSpPr>
            <p:spPr>
              <a:xfrm>
                <a:off x="-1731934" y="-6508104"/>
                <a:ext cx="26033899" cy="26033898"/>
              </a:xfrm>
              <a:prstGeom prst="ellipse">
                <a:avLst/>
              </a:prstGeom>
              <a:solidFill>
                <a:srgbClr val="04746E">
                  <a:alpha val="0"/>
                </a:srgbClr>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custDataLst>
                  <p:tags r:id="rId16"/>
                </p:custDataLst>
              </p:nvPr>
            </p:nvSpPr>
            <p:spPr>
              <a:xfrm>
                <a:off x="-1724792" y="6045101"/>
                <a:ext cx="1791467" cy="1789085"/>
              </a:xfrm>
              <a:prstGeom prst="ellipse">
                <a:avLst/>
              </a:prstGeom>
              <a:solidFill>
                <a:srgbClr val="047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33" name="l"/>
          <p:cNvGrpSpPr/>
          <p:nvPr>
            <p:custDataLst>
              <p:tags r:id="rId17"/>
            </p:custDataLst>
          </p:nvPr>
        </p:nvGrpSpPr>
        <p:grpSpPr>
          <a:xfrm rot="1788733">
            <a:off x="5047791" y="-9072756"/>
            <a:ext cx="26033899" cy="26033899"/>
            <a:chOff x="-1731934" y="-6508104"/>
            <a:chExt cx="26033899" cy="26033899"/>
          </a:xfrm>
        </p:grpSpPr>
        <p:sp>
          <p:nvSpPr>
            <p:cNvPr id="34" name="空心弧 33"/>
            <p:cNvSpPr/>
            <p:nvPr>
              <p:custDataLst>
                <p:tags r:id="rId18"/>
              </p:custDataLst>
            </p:nvPr>
          </p:nvSpPr>
          <p:spPr>
            <a:xfrm rot="10800000">
              <a:off x="-1731934" y="-6508104"/>
              <a:ext cx="26033899" cy="26033899"/>
            </a:xfrm>
            <a:prstGeom prst="blockArc">
              <a:avLst>
                <a:gd name="adj1" fmla="val 10800000"/>
                <a:gd name="adj2" fmla="val 21489186"/>
                <a:gd name="adj3" fmla="val 6872"/>
              </a:avLst>
            </a:prstGeom>
            <a:solidFill>
              <a:srgbClr val="047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35" name="组合 34"/>
            <p:cNvGrpSpPr/>
            <p:nvPr/>
          </p:nvGrpSpPr>
          <p:grpSpPr>
            <a:xfrm>
              <a:off x="-1731934" y="-6508104"/>
              <a:ext cx="26033899" cy="26033898"/>
              <a:chOff x="-1731934" y="-6508104"/>
              <a:chExt cx="26033899" cy="26033898"/>
            </a:xfrm>
          </p:grpSpPr>
          <p:sp>
            <p:nvSpPr>
              <p:cNvPr id="36" name="椭圆 35"/>
              <p:cNvSpPr/>
              <p:nvPr>
                <p:custDataLst>
                  <p:tags r:id="rId19"/>
                </p:custDataLst>
              </p:nvPr>
            </p:nvSpPr>
            <p:spPr>
              <a:xfrm>
                <a:off x="-1731934" y="-6508104"/>
                <a:ext cx="26033899" cy="26033898"/>
              </a:xfrm>
              <a:prstGeom prst="ellipse">
                <a:avLst/>
              </a:prstGeom>
              <a:solidFill>
                <a:srgbClr val="04746E">
                  <a:alpha val="0"/>
                </a:srgbClr>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custDataLst>
                  <p:tags r:id="rId20"/>
                </p:custDataLst>
              </p:nvPr>
            </p:nvSpPr>
            <p:spPr>
              <a:xfrm>
                <a:off x="-1724792" y="6045101"/>
                <a:ext cx="1791467" cy="1789085"/>
              </a:xfrm>
              <a:prstGeom prst="ellipse">
                <a:avLst/>
              </a:prstGeom>
              <a:solidFill>
                <a:srgbClr val="047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38" name="l"/>
          <p:cNvGrpSpPr/>
          <p:nvPr>
            <p:custDataLst>
              <p:tags r:id="rId21"/>
            </p:custDataLst>
          </p:nvPr>
        </p:nvGrpSpPr>
        <p:grpSpPr>
          <a:xfrm rot="1788733">
            <a:off x="6648774" y="-8508580"/>
            <a:ext cx="26033899" cy="26033899"/>
            <a:chOff x="-1731934" y="-6508104"/>
            <a:chExt cx="26033899" cy="26033899"/>
          </a:xfrm>
        </p:grpSpPr>
        <p:sp>
          <p:nvSpPr>
            <p:cNvPr id="39" name="空心弧 38"/>
            <p:cNvSpPr/>
            <p:nvPr>
              <p:custDataLst>
                <p:tags r:id="rId22"/>
              </p:custDataLst>
            </p:nvPr>
          </p:nvSpPr>
          <p:spPr>
            <a:xfrm rot="10800000">
              <a:off x="-1731934" y="-6508104"/>
              <a:ext cx="26033899" cy="26033899"/>
            </a:xfrm>
            <a:prstGeom prst="blockArc">
              <a:avLst>
                <a:gd name="adj1" fmla="val 10800000"/>
                <a:gd name="adj2" fmla="val 21489186"/>
                <a:gd name="adj3" fmla="val 6872"/>
              </a:avLst>
            </a:prstGeom>
            <a:solidFill>
              <a:srgbClr val="047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40" name="组合 39"/>
            <p:cNvGrpSpPr/>
            <p:nvPr/>
          </p:nvGrpSpPr>
          <p:grpSpPr>
            <a:xfrm>
              <a:off x="-1731934" y="-6508104"/>
              <a:ext cx="26033899" cy="26033898"/>
              <a:chOff x="-1731934" y="-6508104"/>
              <a:chExt cx="26033899" cy="26033898"/>
            </a:xfrm>
          </p:grpSpPr>
          <p:sp>
            <p:nvSpPr>
              <p:cNvPr id="41" name="椭圆 40"/>
              <p:cNvSpPr/>
              <p:nvPr>
                <p:custDataLst>
                  <p:tags r:id="rId23"/>
                </p:custDataLst>
              </p:nvPr>
            </p:nvSpPr>
            <p:spPr>
              <a:xfrm>
                <a:off x="-1731934" y="-6508104"/>
                <a:ext cx="26033899" cy="26033898"/>
              </a:xfrm>
              <a:prstGeom prst="ellipse">
                <a:avLst/>
              </a:prstGeom>
              <a:solidFill>
                <a:srgbClr val="04746E">
                  <a:alpha val="0"/>
                </a:srgbClr>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custDataLst>
                  <p:tags r:id="rId24"/>
                </p:custDataLst>
              </p:nvPr>
            </p:nvSpPr>
            <p:spPr>
              <a:xfrm>
                <a:off x="-1724792" y="6045101"/>
                <a:ext cx="1791467" cy="1789085"/>
              </a:xfrm>
              <a:prstGeom prst="ellipse">
                <a:avLst/>
              </a:prstGeom>
              <a:solidFill>
                <a:srgbClr val="047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43" name="l"/>
          <p:cNvGrpSpPr/>
          <p:nvPr>
            <p:custDataLst>
              <p:tags r:id="rId25"/>
            </p:custDataLst>
          </p:nvPr>
        </p:nvGrpSpPr>
        <p:grpSpPr>
          <a:xfrm rot="1788733">
            <a:off x="8335156" y="-8114692"/>
            <a:ext cx="26033899" cy="26033899"/>
            <a:chOff x="-1731934" y="-6508104"/>
            <a:chExt cx="26033899" cy="26033899"/>
          </a:xfrm>
        </p:grpSpPr>
        <p:sp>
          <p:nvSpPr>
            <p:cNvPr id="44" name="空心弧 43"/>
            <p:cNvSpPr/>
            <p:nvPr>
              <p:custDataLst>
                <p:tags r:id="rId26"/>
              </p:custDataLst>
            </p:nvPr>
          </p:nvSpPr>
          <p:spPr>
            <a:xfrm rot="10800000">
              <a:off x="-1731934" y="-6508104"/>
              <a:ext cx="26033899" cy="26033899"/>
            </a:xfrm>
            <a:prstGeom prst="blockArc">
              <a:avLst>
                <a:gd name="adj1" fmla="val 10800000"/>
                <a:gd name="adj2" fmla="val 21489186"/>
                <a:gd name="adj3" fmla="val 6872"/>
              </a:avLst>
            </a:prstGeom>
            <a:solidFill>
              <a:srgbClr val="047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45" name="组合 44"/>
            <p:cNvGrpSpPr/>
            <p:nvPr/>
          </p:nvGrpSpPr>
          <p:grpSpPr>
            <a:xfrm>
              <a:off x="-1731934" y="-6508104"/>
              <a:ext cx="26033899" cy="26033898"/>
              <a:chOff x="-1731934" y="-6508104"/>
              <a:chExt cx="26033899" cy="26033898"/>
            </a:xfrm>
          </p:grpSpPr>
          <p:sp>
            <p:nvSpPr>
              <p:cNvPr id="46" name="椭圆 45"/>
              <p:cNvSpPr/>
              <p:nvPr>
                <p:custDataLst>
                  <p:tags r:id="rId27"/>
                </p:custDataLst>
              </p:nvPr>
            </p:nvSpPr>
            <p:spPr>
              <a:xfrm>
                <a:off x="-1731934" y="-6508104"/>
                <a:ext cx="26033899" cy="26033898"/>
              </a:xfrm>
              <a:prstGeom prst="ellipse">
                <a:avLst/>
              </a:prstGeom>
              <a:solidFill>
                <a:srgbClr val="04746E">
                  <a:alpha val="0"/>
                </a:srgbClr>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custDataLst>
                  <p:tags r:id="rId28"/>
                </p:custDataLst>
              </p:nvPr>
            </p:nvSpPr>
            <p:spPr>
              <a:xfrm>
                <a:off x="-1724792" y="6045101"/>
                <a:ext cx="1791467" cy="1789085"/>
              </a:xfrm>
              <a:prstGeom prst="ellipse">
                <a:avLst/>
              </a:prstGeom>
              <a:solidFill>
                <a:srgbClr val="047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48" name="l"/>
          <p:cNvGrpSpPr/>
          <p:nvPr>
            <p:custDataLst>
              <p:tags r:id="rId29"/>
            </p:custDataLst>
          </p:nvPr>
        </p:nvGrpSpPr>
        <p:grpSpPr>
          <a:xfrm rot="1788733">
            <a:off x="10004336" y="-7584513"/>
            <a:ext cx="26033899" cy="26033899"/>
            <a:chOff x="-1731934" y="-6508104"/>
            <a:chExt cx="26033899" cy="26033899"/>
          </a:xfrm>
        </p:grpSpPr>
        <p:sp>
          <p:nvSpPr>
            <p:cNvPr id="49" name="空心弧 48"/>
            <p:cNvSpPr/>
            <p:nvPr>
              <p:custDataLst>
                <p:tags r:id="rId30"/>
              </p:custDataLst>
            </p:nvPr>
          </p:nvSpPr>
          <p:spPr>
            <a:xfrm rot="10800000">
              <a:off x="-1731934" y="-6508104"/>
              <a:ext cx="26033899" cy="26033899"/>
            </a:xfrm>
            <a:prstGeom prst="blockArc">
              <a:avLst>
                <a:gd name="adj1" fmla="val 10800000"/>
                <a:gd name="adj2" fmla="val 21489186"/>
                <a:gd name="adj3" fmla="val 6872"/>
              </a:avLst>
            </a:prstGeom>
            <a:solidFill>
              <a:srgbClr val="047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50" name="组合 49"/>
            <p:cNvGrpSpPr/>
            <p:nvPr/>
          </p:nvGrpSpPr>
          <p:grpSpPr>
            <a:xfrm>
              <a:off x="-1731934" y="-6508104"/>
              <a:ext cx="26033899" cy="26033898"/>
              <a:chOff x="-1731934" y="-6508104"/>
              <a:chExt cx="26033899" cy="26033898"/>
            </a:xfrm>
          </p:grpSpPr>
          <p:sp>
            <p:nvSpPr>
              <p:cNvPr id="51" name="椭圆 50"/>
              <p:cNvSpPr/>
              <p:nvPr>
                <p:custDataLst>
                  <p:tags r:id="rId31"/>
                </p:custDataLst>
              </p:nvPr>
            </p:nvSpPr>
            <p:spPr>
              <a:xfrm>
                <a:off x="-1731934" y="-6508104"/>
                <a:ext cx="26033899" cy="26033898"/>
              </a:xfrm>
              <a:prstGeom prst="ellipse">
                <a:avLst/>
              </a:prstGeom>
              <a:solidFill>
                <a:srgbClr val="04746E">
                  <a:alpha val="0"/>
                </a:srgbClr>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custDataLst>
                  <p:tags r:id="rId32"/>
                </p:custDataLst>
              </p:nvPr>
            </p:nvSpPr>
            <p:spPr>
              <a:xfrm>
                <a:off x="-1724792" y="6045101"/>
                <a:ext cx="1791467" cy="1789085"/>
              </a:xfrm>
              <a:prstGeom prst="ellipse">
                <a:avLst/>
              </a:prstGeom>
              <a:solidFill>
                <a:srgbClr val="047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53" name="l"/>
          <p:cNvGrpSpPr/>
          <p:nvPr>
            <p:custDataLst>
              <p:tags r:id="rId33"/>
            </p:custDataLst>
          </p:nvPr>
        </p:nvGrpSpPr>
        <p:grpSpPr>
          <a:xfrm rot="1788733">
            <a:off x="11468626" y="-6696761"/>
            <a:ext cx="26033899" cy="26033899"/>
            <a:chOff x="-1731934" y="-6508104"/>
            <a:chExt cx="26033899" cy="26033899"/>
          </a:xfrm>
        </p:grpSpPr>
        <p:sp>
          <p:nvSpPr>
            <p:cNvPr id="54" name="空心弧 53"/>
            <p:cNvSpPr/>
            <p:nvPr>
              <p:custDataLst>
                <p:tags r:id="rId34"/>
              </p:custDataLst>
            </p:nvPr>
          </p:nvSpPr>
          <p:spPr>
            <a:xfrm rot="10800000">
              <a:off x="-1731934" y="-6508104"/>
              <a:ext cx="26033899" cy="26033899"/>
            </a:xfrm>
            <a:prstGeom prst="blockArc">
              <a:avLst>
                <a:gd name="adj1" fmla="val 10800000"/>
                <a:gd name="adj2" fmla="val 21489186"/>
                <a:gd name="adj3" fmla="val 6872"/>
              </a:avLst>
            </a:prstGeom>
            <a:solidFill>
              <a:srgbClr val="047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55" name="组合 54"/>
            <p:cNvGrpSpPr/>
            <p:nvPr/>
          </p:nvGrpSpPr>
          <p:grpSpPr>
            <a:xfrm>
              <a:off x="-1731934" y="-6508104"/>
              <a:ext cx="26033899" cy="26033898"/>
              <a:chOff x="-1731934" y="-6508104"/>
              <a:chExt cx="26033899" cy="26033898"/>
            </a:xfrm>
          </p:grpSpPr>
          <p:sp>
            <p:nvSpPr>
              <p:cNvPr id="56" name="椭圆 55"/>
              <p:cNvSpPr/>
              <p:nvPr>
                <p:custDataLst>
                  <p:tags r:id="rId35"/>
                </p:custDataLst>
              </p:nvPr>
            </p:nvSpPr>
            <p:spPr>
              <a:xfrm>
                <a:off x="-1731934" y="-6508104"/>
                <a:ext cx="26033899" cy="26033898"/>
              </a:xfrm>
              <a:prstGeom prst="ellipse">
                <a:avLst/>
              </a:prstGeom>
              <a:solidFill>
                <a:srgbClr val="04746E">
                  <a:alpha val="0"/>
                </a:srgbClr>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p:cNvSpPr/>
              <p:nvPr>
                <p:custDataLst>
                  <p:tags r:id="rId36"/>
                </p:custDataLst>
              </p:nvPr>
            </p:nvSpPr>
            <p:spPr>
              <a:xfrm>
                <a:off x="-1724792" y="6045101"/>
                <a:ext cx="1791467" cy="1789085"/>
              </a:xfrm>
              <a:prstGeom prst="ellipse">
                <a:avLst/>
              </a:prstGeom>
              <a:solidFill>
                <a:srgbClr val="047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60" name="r"/>
          <p:cNvGrpSpPr/>
          <p:nvPr>
            <p:custDataLst>
              <p:tags r:id="rId37"/>
            </p:custDataLst>
          </p:nvPr>
        </p:nvGrpSpPr>
        <p:grpSpPr>
          <a:xfrm rot="1788733">
            <a:off x="-1479174" y="-10189567"/>
            <a:ext cx="26033899" cy="26033899"/>
            <a:chOff x="-1731934" y="-6508104"/>
            <a:chExt cx="26033899" cy="26033899"/>
          </a:xfrm>
        </p:grpSpPr>
        <p:sp>
          <p:nvSpPr>
            <p:cNvPr id="61" name="空心弧 60"/>
            <p:cNvSpPr/>
            <p:nvPr>
              <p:custDataLst>
                <p:tags r:id="rId38"/>
              </p:custDataLst>
            </p:nvPr>
          </p:nvSpPr>
          <p:spPr>
            <a:xfrm rot="10800000">
              <a:off x="-1731934" y="-6508104"/>
              <a:ext cx="26033899" cy="26033899"/>
            </a:xfrm>
            <a:prstGeom prst="blockArc">
              <a:avLst>
                <a:gd name="adj1" fmla="val 10800000"/>
                <a:gd name="adj2" fmla="val 21489186"/>
                <a:gd name="adj3" fmla="val 6872"/>
              </a:avLst>
            </a:prstGeom>
            <a:solidFill>
              <a:srgbClr val="D9020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nvGrpSpPr>
            <p:cNvPr id="62" name="组合 61"/>
            <p:cNvGrpSpPr/>
            <p:nvPr/>
          </p:nvGrpSpPr>
          <p:grpSpPr>
            <a:xfrm>
              <a:off x="-1731934" y="-6508104"/>
              <a:ext cx="26033899" cy="26033898"/>
              <a:chOff x="-1731934" y="-6508104"/>
              <a:chExt cx="26033899" cy="26033898"/>
            </a:xfrm>
          </p:grpSpPr>
          <p:sp>
            <p:nvSpPr>
              <p:cNvPr id="63" name="椭圆 62"/>
              <p:cNvSpPr/>
              <p:nvPr>
                <p:custDataLst>
                  <p:tags r:id="rId39"/>
                </p:custDataLst>
              </p:nvPr>
            </p:nvSpPr>
            <p:spPr>
              <a:xfrm>
                <a:off x="-1731934" y="-6508104"/>
                <a:ext cx="26033899" cy="26033898"/>
              </a:xfrm>
              <a:prstGeom prst="ellipse">
                <a:avLst/>
              </a:prstGeom>
              <a:solidFill>
                <a:srgbClr val="04746E">
                  <a:alpha val="0"/>
                </a:srgbClr>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p:cNvSpPr/>
              <p:nvPr>
                <p:custDataLst>
                  <p:tags r:id="rId40"/>
                </p:custDataLst>
              </p:nvPr>
            </p:nvSpPr>
            <p:spPr>
              <a:xfrm>
                <a:off x="-1724792" y="6045101"/>
                <a:ext cx="1791467" cy="1789085"/>
              </a:xfrm>
              <a:prstGeom prst="ellipse">
                <a:avLst/>
              </a:prstGeom>
              <a:solidFill>
                <a:srgbClr val="D9020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grpSp>
        <p:nvGrpSpPr>
          <p:cNvPr id="65" name="r"/>
          <p:cNvGrpSpPr/>
          <p:nvPr>
            <p:custDataLst>
              <p:tags r:id="rId41"/>
            </p:custDataLst>
          </p:nvPr>
        </p:nvGrpSpPr>
        <p:grpSpPr>
          <a:xfrm rot="1788733">
            <a:off x="-80453" y="-9453677"/>
            <a:ext cx="26033899" cy="26033899"/>
            <a:chOff x="-1731934" y="-6508104"/>
            <a:chExt cx="26033899" cy="26033899"/>
          </a:xfrm>
        </p:grpSpPr>
        <p:sp>
          <p:nvSpPr>
            <p:cNvPr id="66" name="空心弧 65"/>
            <p:cNvSpPr/>
            <p:nvPr>
              <p:custDataLst>
                <p:tags r:id="rId42"/>
              </p:custDataLst>
            </p:nvPr>
          </p:nvSpPr>
          <p:spPr>
            <a:xfrm rot="10800000">
              <a:off x="-1731934" y="-6508104"/>
              <a:ext cx="26033899" cy="26033899"/>
            </a:xfrm>
            <a:prstGeom prst="blockArc">
              <a:avLst>
                <a:gd name="adj1" fmla="val 10800000"/>
                <a:gd name="adj2" fmla="val 21489186"/>
                <a:gd name="adj3" fmla="val 6872"/>
              </a:avLst>
            </a:prstGeom>
            <a:solidFill>
              <a:srgbClr val="D9020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nvGrpSpPr>
            <p:cNvPr id="67" name="组合 66"/>
            <p:cNvGrpSpPr/>
            <p:nvPr/>
          </p:nvGrpSpPr>
          <p:grpSpPr>
            <a:xfrm>
              <a:off x="-1731934" y="-6508104"/>
              <a:ext cx="26033899" cy="26033898"/>
              <a:chOff x="-1731934" y="-6508104"/>
              <a:chExt cx="26033899" cy="26033898"/>
            </a:xfrm>
          </p:grpSpPr>
          <p:sp>
            <p:nvSpPr>
              <p:cNvPr id="68" name="椭圆 67"/>
              <p:cNvSpPr/>
              <p:nvPr>
                <p:custDataLst>
                  <p:tags r:id="rId43"/>
                </p:custDataLst>
              </p:nvPr>
            </p:nvSpPr>
            <p:spPr>
              <a:xfrm>
                <a:off x="-1731934" y="-6508104"/>
                <a:ext cx="26033899" cy="26033898"/>
              </a:xfrm>
              <a:prstGeom prst="ellipse">
                <a:avLst/>
              </a:prstGeom>
              <a:solidFill>
                <a:srgbClr val="04746E">
                  <a:alpha val="0"/>
                </a:srgbClr>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椭圆 68"/>
              <p:cNvSpPr/>
              <p:nvPr>
                <p:custDataLst>
                  <p:tags r:id="rId44"/>
                </p:custDataLst>
              </p:nvPr>
            </p:nvSpPr>
            <p:spPr>
              <a:xfrm>
                <a:off x="-1724792" y="6045101"/>
                <a:ext cx="1791467" cy="1789085"/>
              </a:xfrm>
              <a:prstGeom prst="ellipse">
                <a:avLst/>
              </a:prstGeom>
              <a:solidFill>
                <a:srgbClr val="D9020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grpSp>
        <p:nvGrpSpPr>
          <p:cNvPr id="70" name="r"/>
          <p:cNvGrpSpPr/>
          <p:nvPr>
            <p:custDataLst>
              <p:tags r:id="rId45"/>
            </p:custDataLst>
          </p:nvPr>
        </p:nvGrpSpPr>
        <p:grpSpPr>
          <a:xfrm rot="1788733">
            <a:off x="1657628" y="-9553855"/>
            <a:ext cx="26033899" cy="26033899"/>
            <a:chOff x="-1731934" y="-6508104"/>
            <a:chExt cx="26033899" cy="26033899"/>
          </a:xfrm>
        </p:grpSpPr>
        <p:sp>
          <p:nvSpPr>
            <p:cNvPr id="71" name="空心弧 70"/>
            <p:cNvSpPr/>
            <p:nvPr>
              <p:custDataLst>
                <p:tags r:id="rId46"/>
              </p:custDataLst>
            </p:nvPr>
          </p:nvSpPr>
          <p:spPr>
            <a:xfrm rot="10800000">
              <a:off x="-1731934" y="-6508104"/>
              <a:ext cx="26033899" cy="26033899"/>
            </a:xfrm>
            <a:prstGeom prst="blockArc">
              <a:avLst>
                <a:gd name="adj1" fmla="val 10800000"/>
                <a:gd name="adj2" fmla="val 21489186"/>
                <a:gd name="adj3" fmla="val 6872"/>
              </a:avLst>
            </a:prstGeom>
            <a:solidFill>
              <a:srgbClr val="D9020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nvGrpSpPr>
            <p:cNvPr id="72" name="组合 71"/>
            <p:cNvGrpSpPr/>
            <p:nvPr/>
          </p:nvGrpSpPr>
          <p:grpSpPr>
            <a:xfrm>
              <a:off x="-1731934" y="-6508104"/>
              <a:ext cx="26033899" cy="26033898"/>
              <a:chOff x="-1731934" y="-6508104"/>
              <a:chExt cx="26033899" cy="26033898"/>
            </a:xfrm>
          </p:grpSpPr>
          <p:sp>
            <p:nvSpPr>
              <p:cNvPr id="73" name="椭圆 72"/>
              <p:cNvSpPr/>
              <p:nvPr>
                <p:custDataLst>
                  <p:tags r:id="rId47"/>
                </p:custDataLst>
              </p:nvPr>
            </p:nvSpPr>
            <p:spPr>
              <a:xfrm>
                <a:off x="-1731934" y="-6508104"/>
                <a:ext cx="26033899" cy="26033898"/>
              </a:xfrm>
              <a:prstGeom prst="ellipse">
                <a:avLst/>
              </a:prstGeom>
              <a:solidFill>
                <a:srgbClr val="04746E">
                  <a:alpha val="0"/>
                </a:srgbClr>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椭圆 73"/>
              <p:cNvSpPr/>
              <p:nvPr>
                <p:custDataLst>
                  <p:tags r:id="rId48"/>
                </p:custDataLst>
              </p:nvPr>
            </p:nvSpPr>
            <p:spPr>
              <a:xfrm>
                <a:off x="-1724792" y="6045101"/>
                <a:ext cx="1791467" cy="1789085"/>
              </a:xfrm>
              <a:prstGeom prst="ellipse">
                <a:avLst/>
              </a:prstGeom>
              <a:solidFill>
                <a:srgbClr val="D9020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grpSp>
        <p:nvGrpSpPr>
          <p:cNvPr id="75" name="r"/>
          <p:cNvGrpSpPr/>
          <p:nvPr>
            <p:custDataLst>
              <p:tags r:id="rId49"/>
            </p:custDataLst>
          </p:nvPr>
        </p:nvGrpSpPr>
        <p:grpSpPr>
          <a:xfrm rot="1788733">
            <a:off x="3344210" y="-9330353"/>
            <a:ext cx="26033899" cy="26033899"/>
            <a:chOff x="-1731934" y="-6508104"/>
            <a:chExt cx="26033899" cy="26033899"/>
          </a:xfrm>
        </p:grpSpPr>
        <p:sp>
          <p:nvSpPr>
            <p:cNvPr id="76" name="空心弧 75"/>
            <p:cNvSpPr/>
            <p:nvPr>
              <p:custDataLst>
                <p:tags r:id="rId50"/>
              </p:custDataLst>
            </p:nvPr>
          </p:nvSpPr>
          <p:spPr>
            <a:xfrm rot="10800000">
              <a:off x="-1731934" y="-6508104"/>
              <a:ext cx="26033899" cy="26033899"/>
            </a:xfrm>
            <a:prstGeom prst="blockArc">
              <a:avLst>
                <a:gd name="adj1" fmla="val 10800000"/>
                <a:gd name="adj2" fmla="val 21489186"/>
                <a:gd name="adj3" fmla="val 6872"/>
              </a:avLst>
            </a:prstGeom>
            <a:solidFill>
              <a:srgbClr val="D9020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nvGrpSpPr>
            <p:cNvPr id="77" name="组合 76"/>
            <p:cNvGrpSpPr/>
            <p:nvPr/>
          </p:nvGrpSpPr>
          <p:grpSpPr>
            <a:xfrm>
              <a:off x="-1731934" y="-6508104"/>
              <a:ext cx="26033899" cy="26033898"/>
              <a:chOff x="-1731934" y="-6508104"/>
              <a:chExt cx="26033899" cy="26033898"/>
            </a:xfrm>
          </p:grpSpPr>
          <p:sp>
            <p:nvSpPr>
              <p:cNvPr id="78" name="椭圆 77"/>
              <p:cNvSpPr/>
              <p:nvPr>
                <p:custDataLst>
                  <p:tags r:id="rId51"/>
                </p:custDataLst>
              </p:nvPr>
            </p:nvSpPr>
            <p:spPr>
              <a:xfrm>
                <a:off x="-1731934" y="-6508104"/>
                <a:ext cx="26033899" cy="26033898"/>
              </a:xfrm>
              <a:prstGeom prst="ellipse">
                <a:avLst/>
              </a:prstGeom>
              <a:solidFill>
                <a:srgbClr val="04746E">
                  <a:alpha val="0"/>
                </a:srgbClr>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椭圆 78"/>
              <p:cNvSpPr/>
              <p:nvPr>
                <p:custDataLst>
                  <p:tags r:id="rId52"/>
                </p:custDataLst>
              </p:nvPr>
            </p:nvSpPr>
            <p:spPr>
              <a:xfrm>
                <a:off x="-1724792" y="6045101"/>
                <a:ext cx="1791467" cy="1789085"/>
              </a:xfrm>
              <a:prstGeom prst="ellipse">
                <a:avLst/>
              </a:prstGeom>
              <a:solidFill>
                <a:srgbClr val="D9020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grpSp>
        <p:nvGrpSpPr>
          <p:cNvPr id="80" name="r"/>
          <p:cNvGrpSpPr/>
          <p:nvPr>
            <p:custDataLst>
              <p:tags r:id="rId53"/>
            </p:custDataLst>
          </p:nvPr>
        </p:nvGrpSpPr>
        <p:grpSpPr>
          <a:xfrm rot="1788733">
            <a:off x="5047791" y="-9072756"/>
            <a:ext cx="26033899" cy="26033899"/>
            <a:chOff x="-1731934" y="-6508104"/>
            <a:chExt cx="26033899" cy="26033899"/>
          </a:xfrm>
        </p:grpSpPr>
        <p:sp>
          <p:nvSpPr>
            <p:cNvPr id="81" name="空心弧 80"/>
            <p:cNvSpPr/>
            <p:nvPr>
              <p:custDataLst>
                <p:tags r:id="rId54"/>
              </p:custDataLst>
            </p:nvPr>
          </p:nvSpPr>
          <p:spPr>
            <a:xfrm rot="10800000">
              <a:off x="-1731934" y="-6508104"/>
              <a:ext cx="26033899" cy="26033899"/>
            </a:xfrm>
            <a:prstGeom prst="blockArc">
              <a:avLst>
                <a:gd name="adj1" fmla="val 10800000"/>
                <a:gd name="adj2" fmla="val 21489186"/>
                <a:gd name="adj3" fmla="val 6872"/>
              </a:avLst>
            </a:prstGeom>
            <a:solidFill>
              <a:srgbClr val="D9020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nvGrpSpPr>
            <p:cNvPr id="82" name="组合 81"/>
            <p:cNvGrpSpPr/>
            <p:nvPr/>
          </p:nvGrpSpPr>
          <p:grpSpPr>
            <a:xfrm>
              <a:off x="-1731934" y="-6508104"/>
              <a:ext cx="26033899" cy="26033898"/>
              <a:chOff x="-1731934" y="-6508104"/>
              <a:chExt cx="26033899" cy="26033898"/>
            </a:xfrm>
          </p:grpSpPr>
          <p:sp>
            <p:nvSpPr>
              <p:cNvPr id="83" name="椭圆 82"/>
              <p:cNvSpPr/>
              <p:nvPr>
                <p:custDataLst>
                  <p:tags r:id="rId55"/>
                </p:custDataLst>
              </p:nvPr>
            </p:nvSpPr>
            <p:spPr>
              <a:xfrm>
                <a:off x="-1731934" y="-6508104"/>
                <a:ext cx="26033899" cy="26033898"/>
              </a:xfrm>
              <a:prstGeom prst="ellipse">
                <a:avLst/>
              </a:prstGeom>
              <a:solidFill>
                <a:srgbClr val="04746E">
                  <a:alpha val="0"/>
                </a:srgbClr>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椭圆 83"/>
              <p:cNvSpPr/>
              <p:nvPr>
                <p:custDataLst>
                  <p:tags r:id="rId56"/>
                </p:custDataLst>
              </p:nvPr>
            </p:nvSpPr>
            <p:spPr>
              <a:xfrm>
                <a:off x="-1724792" y="6045101"/>
                <a:ext cx="1791467" cy="1789085"/>
              </a:xfrm>
              <a:prstGeom prst="ellipse">
                <a:avLst/>
              </a:prstGeom>
              <a:solidFill>
                <a:srgbClr val="D9020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grpSp>
        <p:nvGrpSpPr>
          <p:cNvPr id="85" name="r"/>
          <p:cNvGrpSpPr/>
          <p:nvPr>
            <p:custDataLst>
              <p:tags r:id="rId57"/>
            </p:custDataLst>
          </p:nvPr>
        </p:nvGrpSpPr>
        <p:grpSpPr>
          <a:xfrm rot="1788733">
            <a:off x="6648774" y="-8508580"/>
            <a:ext cx="26033899" cy="26033899"/>
            <a:chOff x="-1731934" y="-6508104"/>
            <a:chExt cx="26033899" cy="26033899"/>
          </a:xfrm>
        </p:grpSpPr>
        <p:sp>
          <p:nvSpPr>
            <p:cNvPr id="86" name="空心弧 85"/>
            <p:cNvSpPr/>
            <p:nvPr>
              <p:custDataLst>
                <p:tags r:id="rId58"/>
              </p:custDataLst>
            </p:nvPr>
          </p:nvSpPr>
          <p:spPr>
            <a:xfrm rot="10800000">
              <a:off x="-1731934" y="-6508104"/>
              <a:ext cx="26033899" cy="26033899"/>
            </a:xfrm>
            <a:prstGeom prst="blockArc">
              <a:avLst>
                <a:gd name="adj1" fmla="val 10800000"/>
                <a:gd name="adj2" fmla="val 21489186"/>
                <a:gd name="adj3" fmla="val 6872"/>
              </a:avLst>
            </a:prstGeom>
            <a:solidFill>
              <a:srgbClr val="D9020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nvGrpSpPr>
            <p:cNvPr id="87" name="组合 86"/>
            <p:cNvGrpSpPr/>
            <p:nvPr/>
          </p:nvGrpSpPr>
          <p:grpSpPr>
            <a:xfrm>
              <a:off x="-1731934" y="-6508104"/>
              <a:ext cx="26033899" cy="26033898"/>
              <a:chOff x="-1731934" y="-6508104"/>
              <a:chExt cx="26033899" cy="26033898"/>
            </a:xfrm>
          </p:grpSpPr>
          <p:sp>
            <p:nvSpPr>
              <p:cNvPr id="88" name="椭圆 87"/>
              <p:cNvSpPr/>
              <p:nvPr>
                <p:custDataLst>
                  <p:tags r:id="rId59"/>
                </p:custDataLst>
              </p:nvPr>
            </p:nvSpPr>
            <p:spPr>
              <a:xfrm>
                <a:off x="-1731934" y="-6508104"/>
                <a:ext cx="26033899" cy="26033898"/>
              </a:xfrm>
              <a:prstGeom prst="ellipse">
                <a:avLst/>
              </a:prstGeom>
              <a:solidFill>
                <a:srgbClr val="04746E">
                  <a:alpha val="0"/>
                </a:srgbClr>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椭圆 88"/>
              <p:cNvSpPr/>
              <p:nvPr>
                <p:custDataLst>
                  <p:tags r:id="rId60"/>
                </p:custDataLst>
              </p:nvPr>
            </p:nvSpPr>
            <p:spPr>
              <a:xfrm>
                <a:off x="-1724792" y="6045101"/>
                <a:ext cx="1791467" cy="1789085"/>
              </a:xfrm>
              <a:prstGeom prst="ellipse">
                <a:avLst/>
              </a:prstGeom>
              <a:solidFill>
                <a:srgbClr val="D9020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grpSp>
        <p:nvGrpSpPr>
          <p:cNvPr id="90" name="r"/>
          <p:cNvGrpSpPr/>
          <p:nvPr>
            <p:custDataLst>
              <p:tags r:id="rId61"/>
            </p:custDataLst>
          </p:nvPr>
        </p:nvGrpSpPr>
        <p:grpSpPr>
          <a:xfrm rot="1788733">
            <a:off x="8335156" y="-8114692"/>
            <a:ext cx="26033899" cy="26033899"/>
            <a:chOff x="-1731934" y="-6508104"/>
            <a:chExt cx="26033899" cy="26033899"/>
          </a:xfrm>
        </p:grpSpPr>
        <p:sp>
          <p:nvSpPr>
            <p:cNvPr id="91" name="空心弧 90"/>
            <p:cNvSpPr/>
            <p:nvPr>
              <p:custDataLst>
                <p:tags r:id="rId62"/>
              </p:custDataLst>
            </p:nvPr>
          </p:nvSpPr>
          <p:spPr>
            <a:xfrm rot="10800000">
              <a:off x="-1731934" y="-6508104"/>
              <a:ext cx="26033899" cy="26033899"/>
            </a:xfrm>
            <a:prstGeom prst="blockArc">
              <a:avLst>
                <a:gd name="adj1" fmla="val 10800000"/>
                <a:gd name="adj2" fmla="val 21489186"/>
                <a:gd name="adj3" fmla="val 6872"/>
              </a:avLst>
            </a:prstGeom>
            <a:solidFill>
              <a:srgbClr val="D9020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nvGrpSpPr>
            <p:cNvPr id="92" name="组合 91"/>
            <p:cNvGrpSpPr/>
            <p:nvPr/>
          </p:nvGrpSpPr>
          <p:grpSpPr>
            <a:xfrm>
              <a:off x="-1731934" y="-6508104"/>
              <a:ext cx="26033899" cy="26033898"/>
              <a:chOff x="-1731934" y="-6508104"/>
              <a:chExt cx="26033899" cy="26033898"/>
            </a:xfrm>
          </p:grpSpPr>
          <p:sp>
            <p:nvSpPr>
              <p:cNvPr id="93" name="椭圆 92"/>
              <p:cNvSpPr/>
              <p:nvPr>
                <p:custDataLst>
                  <p:tags r:id="rId63"/>
                </p:custDataLst>
              </p:nvPr>
            </p:nvSpPr>
            <p:spPr>
              <a:xfrm>
                <a:off x="-1731934" y="-6508104"/>
                <a:ext cx="26033899" cy="26033898"/>
              </a:xfrm>
              <a:prstGeom prst="ellipse">
                <a:avLst/>
              </a:prstGeom>
              <a:solidFill>
                <a:srgbClr val="04746E">
                  <a:alpha val="0"/>
                </a:srgbClr>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椭圆 93"/>
              <p:cNvSpPr/>
              <p:nvPr>
                <p:custDataLst>
                  <p:tags r:id="rId64"/>
                </p:custDataLst>
              </p:nvPr>
            </p:nvSpPr>
            <p:spPr>
              <a:xfrm>
                <a:off x="-1724792" y="6045101"/>
                <a:ext cx="1791467" cy="1789085"/>
              </a:xfrm>
              <a:prstGeom prst="ellipse">
                <a:avLst/>
              </a:prstGeom>
              <a:solidFill>
                <a:srgbClr val="D9020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grpSp>
        <p:nvGrpSpPr>
          <p:cNvPr id="95" name="r"/>
          <p:cNvGrpSpPr/>
          <p:nvPr>
            <p:custDataLst>
              <p:tags r:id="rId65"/>
            </p:custDataLst>
          </p:nvPr>
        </p:nvGrpSpPr>
        <p:grpSpPr>
          <a:xfrm rot="1788733">
            <a:off x="10004336" y="-7584513"/>
            <a:ext cx="26033899" cy="26033899"/>
            <a:chOff x="-1731934" y="-6508104"/>
            <a:chExt cx="26033899" cy="26033899"/>
          </a:xfrm>
        </p:grpSpPr>
        <p:sp>
          <p:nvSpPr>
            <p:cNvPr id="96" name="空心弧 95"/>
            <p:cNvSpPr/>
            <p:nvPr>
              <p:custDataLst>
                <p:tags r:id="rId66"/>
              </p:custDataLst>
            </p:nvPr>
          </p:nvSpPr>
          <p:spPr>
            <a:xfrm rot="10800000">
              <a:off x="-1731934" y="-6508104"/>
              <a:ext cx="26033899" cy="26033899"/>
            </a:xfrm>
            <a:prstGeom prst="blockArc">
              <a:avLst>
                <a:gd name="adj1" fmla="val 10800000"/>
                <a:gd name="adj2" fmla="val 21489186"/>
                <a:gd name="adj3" fmla="val 6872"/>
              </a:avLst>
            </a:prstGeom>
            <a:solidFill>
              <a:srgbClr val="D9020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nvGrpSpPr>
            <p:cNvPr id="97" name="组合 96"/>
            <p:cNvGrpSpPr/>
            <p:nvPr/>
          </p:nvGrpSpPr>
          <p:grpSpPr>
            <a:xfrm>
              <a:off x="-1731934" y="-6508104"/>
              <a:ext cx="26033899" cy="26033898"/>
              <a:chOff x="-1731934" y="-6508104"/>
              <a:chExt cx="26033899" cy="26033898"/>
            </a:xfrm>
          </p:grpSpPr>
          <p:sp>
            <p:nvSpPr>
              <p:cNvPr id="98" name="椭圆 97"/>
              <p:cNvSpPr/>
              <p:nvPr>
                <p:custDataLst>
                  <p:tags r:id="rId67"/>
                </p:custDataLst>
              </p:nvPr>
            </p:nvSpPr>
            <p:spPr>
              <a:xfrm>
                <a:off x="-1731934" y="-6508104"/>
                <a:ext cx="26033899" cy="26033898"/>
              </a:xfrm>
              <a:prstGeom prst="ellipse">
                <a:avLst/>
              </a:prstGeom>
              <a:solidFill>
                <a:srgbClr val="04746E">
                  <a:alpha val="0"/>
                </a:srgbClr>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椭圆 98"/>
              <p:cNvSpPr/>
              <p:nvPr>
                <p:custDataLst>
                  <p:tags r:id="rId68"/>
                </p:custDataLst>
              </p:nvPr>
            </p:nvSpPr>
            <p:spPr>
              <a:xfrm>
                <a:off x="-1724792" y="6045101"/>
                <a:ext cx="1791467" cy="1789085"/>
              </a:xfrm>
              <a:prstGeom prst="ellipse">
                <a:avLst/>
              </a:prstGeom>
              <a:solidFill>
                <a:srgbClr val="D9020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grpSp>
        <p:nvGrpSpPr>
          <p:cNvPr id="100" name="r"/>
          <p:cNvGrpSpPr/>
          <p:nvPr>
            <p:custDataLst>
              <p:tags r:id="rId69"/>
            </p:custDataLst>
          </p:nvPr>
        </p:nvGrpSpPr>
        <p:grpSpPr>
          <a:xfrm rot="1788733">
            <a:off x="11468626" y="-6696761"/>
            <a:ext cx="26033899" cy="26033899"/>
            <a:chOff x="-1731934" y="-6508104"/>
            <a:chExt cx="26033899" cy="26033899"/>
          </a:xfrm>
        </p:grpSpPr>
        <p:sp>
          <p:nvSpPr>
            <p:cNvPr id="101" name="空心弧 100"/>
            <p:cNvSpPr/>
            <p:nvPr>
              <p:custDataLst>
                <p:tags r:id="rId70"/>
              </p:custDataLst>
            </p:nvPr>
          </p:nvSpPr>
          <p:spPr>
            <a:xfrm rot="10800000">
              <a:off x="-1731934" y="-6508104"/>
              <a:ext cx="26033899" cy="26033899"/>
            </a:xfrm>
            <a:prstGeom prst="blockArc">
              <a:avLst>
                <a:gd name="adj1" fmla="val 10800000"/>
                <a:gd name="adj2" fmla="val 21489186"/>
                <a:gd name="adj3" fmla="val 6872"/>
              </a:avLst>
            </a:prstGeom>
            <a:solidFill>
              <a:srgbClr val="D902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102" name="组合 101"/>
            <p:cNvGrpSpPr/>
            <p:nvPr/>
          </p:nvGrpSpPr>
          <p:grpSpPr>
            <a:xfrm>
              <a:off x="-1731934" y="-6508104"/>
              <a:ext cx="26033899" cy="26033898"/>
              <a:chOff x="-1731934" y="-6508104"/>
              <a:chExt cx="26033899" cy="26033898"/>
            </a:xfrm>
          </p:grpSpPr>
          <p:sp>
            <p:nvSpPr>
              <p:cNvPr id="103" name="椭圆 102"/>
              <p:cNvSpPr/>
              <p:nvPr>
                <p:custDataLst>
                  <p:tags r:id="rId71"/>
                </p:custDataLst>
              </p:nvPr>
            </p:nvSpPr>
            <p:spPr>
              <a:xfrm>
                <a:off x="-1731934" y="-6508104"/>
                <a:ext cx="26033899" cy="26033898"/>
              </a:xfrm>
              <a:prstGeom prst="ellipse">
                <a:avLst/>
              </a:prstGeom>
              <a:solidFill>
                <a:srgbClr val="04746E">
                  <a:alpha val="0"/>
                </a:srgbClr>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椭圆 103"/>
              <p:cNvSpPr/>
              <p:nvPr>
                <p:custDataLst>
                  <p:tags r:id="rId72"/>
                </p:custDataLst>
              </p:nvPr>
            </p:nvSpPr>
            <p:spPr>
              <a:xfrm>
                <a:off x="-1724792" y="6045101"/>
                <a:ext cx="1791467" cy="1789085"/>
              </a:xfrm>
              <a:prstGeom prst="ellipse">
                <a:avLst/>
              </a:prstGeom>
              <a:solidFill>
                <a:srgbClr val="D902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150" name="y"/>
          <p:cNvGrpSpPr/>
          <p:nvPr>
            <p:custDataLst>
              <p:tags r:id="rId73"/>
            </p:custDataLst>
          </p:nvPr>
        </p:nvGrpSpPr>
        <p:grpSpPr>
          <a:xfrm rot="1788733">
            <a:off x="11468626" y="-6696761"/>
            <a:ext cx="26033899" cy="26033899"/>
            <a:chOff x="-1731934" y="-6508104"/>
            <a:chExt cx="26033899" cy="26033899"/>
          </a:xfrm>
        </p:grpSpPr>
        <p:sp>
          <p:nvSpPr>
            <p:cNvPr id="151" name="空心弧 150"/>
            <p:cNvSpPr/>
            <p:nvPr>
              <p:custDataLst>
                <p:tags r:id="rId74"/>
              </p:custDataLst>
            </p:nvPr>
          </p:nvSpPr>
          <p:spPr>
            <a:xfrm rot="10800000">
              <a:off x="-1731934" y="-6508104"/>
              <a:ext cx="26033899" cy="26033899"/>
            </a:xfrm>
            <a:prstGeom prst="blockArc">
              <a:avLst>
                <a:gd name="adj1" fmla="val 10800000"/>
                <a:gd name="adj2" fmla="val 21489186"/>
                <a:gd name="adj3" fmla="val 6872"/>
              </a:avLst>
            </a:prstGeom>
            <a:solidFill>
              <a:srgbClr val="FE8D0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grpSp>
          <p:nvGrpSpPr>
            <p:cNvPr id="152" name="组合 151"/>
            <p:cNvGrpSpPr/>
            <p:nvPr/>
          </p:nvGrpSpPr>
          <p:grpSpPr>
            <a:xfrm>
              <a:off x="-1731934" y="-6508104"/>
              <a:ext cx="26033899" cy="26033898"/>
              <a:chOff x="-1731934" y="-6508104"/>
              <a:chExt cx="26033899" cy="26033898"/>
            </a:xfrm>
          </p:grpSpPr>
          <p:sp>
            <p:nvSpPr>
              <p:cNvPr id="153" name="椭圆 152"/>
              <p:cNvSpPr/>
              <p:nvPr>
                <p:custDataLst>
                  <p:tags r:id="rId75"/>
                </p:custDataLst>
              </p:nvPr>
            </p:nvSpPr>
            <p:spPr>
              <a:xfrm>
                <a:off x="-1731934" y="-6508104"/>
                <a:ext cx="26033899" cy="26033898"/>
              </a:xfrm>
              <a:prstGeom prst="ellipse">
                <a:avLst/>
              </a:prstGeom>
              <a:solidFill>
                <a:srgbClr val="04746E">
                  <a:alpha val="0"/>
                </a:srgbClr>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4" name="椭圆 153"/>
              <p:cNvSpPr/>
              <p:nvPr>
                <p:custDataLst>
                  <p:tags r:id="rId76"/>
                </p:custDataLst>
              </p:nvPr>
            </p:nvSpPr>
            <p:spPr>
              <a:xfrm>
                <a:off x="-1724792" y="6045101"/>
                <a:ext cx="1791467" cy="1789085"/>
              </a:xfrm>
              <a:prstGeom prst="ellipse">
                <a:avLst/>
              </a:prstGeom>
              <a:solidFill>
                <a:srgbClr val="FE8D0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grpSp>
      </p:grpSp>
      <p:grpSp>
        <p:nvGrpSpPr>
          <p:cNvPr id="155" name="y"/>
          <p:cNvGrpSpPr/>
          <p:nvPr>
            <p:custDataLst>
              <p:tags r:id="rId77"/>
            </p:custDataLst>
          </p:nvPr>
        </p:nvGrpSpPr>
        <p:grpSpPr>
          <a:xfrm rot="1788733">
            <a:off x="10004336" y="-7584513"/>
            <a:ext cx="26033899" cy="26033899"/>
            <a:chOff x="-1731934" y="-6508104"/>
            <a:chExt cx="26033899" cy="26033899"/>
          </a:xfrm>
        </p:grpSpPr>
        <p:sp>
          <p:nvSpPr>
            <p:cNvPr id="156" name="空心弧 155"/>
            <p:cNvSpPr/>
            <p:nvPr>
              <p:custDataLst>
                <p:tags r:id="rId78"/>
              </p:custDataLst>
            </p:nvPr>
          </p:nvSpPr>
          <p:spPr>
            <a:xfrm rot="10800000">
              <a:off x="-1731934" y="-6508104"/>
              <a:ext cx="26033899" cy="26033899"/>
            </a:xfrm>
            <a:prstGeom prst="blockArc">
              <a:avLst>
                <a:gd name="adj1" fmla="val 10800000"/>
                <a:gd name="adj2" fmla="val 21489186"/>
                <a:gd name="adj3" fmla="val 6872"/>
              </a:avLst>
            </a:prstGeom>
            <a:solidFill>
              <a:srgbClr val="FE8D0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grpSp>
          <p:nvGrpSpPr>
            <p:cNvPr id="157" name="组合 156"/>
            <p:cNvGrpSpPr/>
            <p:nvPr/>
          </p:nvGrpSpPr>
          <p:grpSpPr>
            <a:xfrm>
              <a:off x="-1731934" y="-6508104"/>
              <a:ext cx="26033899" cy="26033898"/>
              <a:chOff x="-1731934" y="-6508104"/>
              <a:chExt cx="26033899" cy="26033898"/>
            </a:xfrm>
          </p:grpSpPr>
          <p:sp>
            <p:nvSpPr>
              <p:cNvPr id="158" name="椭圆 157"/>
              <p:cNvSpPr/>
              <p:nvPr>
                <p:custDataLst>
                  <p:tags r:id="rId79"/>
                </p:custDataLst>
              </p:nvPr>
            </p:nvSpPr>
            <p:spPr>
              <a:xfrm>
                <a:off x="-1731934" y="-6508104"/>
                <a:ext cx="26033899" cy="26033898"/>
              </a:xfrm>
              <a:prstGeom prst="ellipse">
                <a:avLst/>
              </a:prstGeom>
              <a:solidFill>
                <a:srgbClr val="04746E">
                  <a:alpha val="0"/>
                </a:srgbClr>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9" name="椭圆 158"/>
              <p:cNvSpPr/>
              <p:nvPr>
                <p:custDataLst>
                  <p:tags r:id="rId80"/>
                </p:custDataLst>
              </p:nvPr>
            </p:nvSpPr>
            <p:spPr>
              <a:xfrm>
                <a:off x="-1724792" y="6045101"/>
                <a:ext cx="1791467" cy="1789085"/>
              </a:xfrm>
              <a:prstGeom prst="ellipse">
                <a:avLst/>
              </a:prstGeom>
              <a:solidFill>
                <a:srgbClr val="FE8D0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grpSp>
      </p:grpSp>
      <p:grpSp>
        <p:nvGrpSpPr>
          <p:cNvPr id="160" name="y"/>
          <p:cNvGrpSpPr/>
          <p:nvPr>
            <p:custDataLst>
              <p:tags r:id="rId81"/>
            </p:custDataLst>
          </p:nvPr>
        </p:nvGrpSpPr>
        <p:grpSpPr>
          <a:xfrm rot="1788733">
            <a:off x="8335156" y="-8114692"/>
            <a:ext cx="26033899" cy="26033899"/>
            <a:chOff x="-1731934" y="-6508104"/>
            <a:chExt cx="26033899" cy="26033899"/>
          </a:xfrm>
        </p:grpSpPr>
        <p:sp>
          <p:nvSpPr>
            <p:cNvPr id="161" name="空心弧 160"/>
            <p:cNvSpPr/>
            <p:nvPr>
              <p:custDataLst>
                <p:tags r:id="rId82"/>
              </p:custDataLst>
            </p:nvPr>
          </p:nvSpPr>
          <p:spPr>
            <a:xfrm rot="10800000">
              <a:off x="-1731934" y="-6508104"/>
              <a:ext cx="26033899" cy="26033899"/>
            </a:xfrm>
            <a:prstGeom prst="blockArc">
              <a:avLst>
                <a:gd name="adj1" fmla="val 10800000"/>
                <a:gd name="adj2" fmla="val 21489186"/>
                <a:gd name="adj3" fmla="val 6872"/>
              </a:avLst>
            </a:prstGeom>
            <a:solidFill>
              <a:srgbClr val="FE8D0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grpSp>
          <p:nvGrpSpPr>
            <p:cNvPr id="162" name="组合 161"/>
            <p:cNvGrpSpPr/>
            <p:nvPr/>
          </p:nvGrpSpPr>
          <p:grpSpPr>
            <a:xfrm>
              <a:off x="-1731934" y="-6508104"/>
              <a:ext cx="26033899" cy="26033898"/>
              <a:chOff x="-1731934" y="-6508104"/>
              <a:chExt cx="26033899" cy="26033898"/>
            </a:xfrm>
          </p:grpSpPr>
          <p:sp>
            <p:nvSpPr>
              <p:cNvPr id="163" name="椭圆 162"/>
              <p:cNvSpPr/>
              <p:nvPr>
                <p:custDataLst>
                  <p:tags r:id="rId83"/>
                </p:custDataLst>
              </p:nvPr>
            </p:nvSpPr>
            <p:spPr>
              <a:xfrm>
                <a:off x="-1731934" y="-6508104"/>
                <a:ext cx="26033899" cy="26033898"/>
              </a:xfrm>
              <a:prstGeom prst="ellipse">
                <a:avLst/>
              </a:prstGeom>
              <a:solidFill>
                <a:srgbClr val="04746E">
                  <a:alpha val="0"/>
                </a:srgbClr>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4" name="椭圆 163"/>
              <p:cNvSpPr/>
              <p:nvPr>
                <p:custDataLst>
                  <p:tags r:id="rId84"/>
                </p:custDataLst>
              </p:nvPr>
            </p:nvSpPr>
            <p:spPr>
              <a:xfrm>
                <a:off x="-1724792" y="6045101"/>
                <a:ext cx="1791467" cy="1789085"/>
              </a:xfrm>
              <a:prstGeom prst="ellipse">
                <a:avLst/>
              </a:prstGeom>
              <a:solidFill>
                <a:srgbClr val="FE8D0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grpSp>
      </p:grpSp>
      <p:grpSp>
        <p:nvGrpSpPr>
          <p:cNvPr id="165" name="y"/>
          <p:cNvGrpSpPr/>
          <p:nvPr>
            <p:custDataLst>
              <p:tags r:id="rId85"/>
            </p:custDataLst>
          </p:nvPr>
        </p:nvGrpSpPr>
        <p:grpSpPr>
          <a:xfrm rot="1788733">
            <a:off x="6648774" y="-8508580"/>
            <a:ext cx="26033899" cy="26033899"/>
            <a:chOff x="-1731934" y="-6508104"/>
            <a:chExt cx="26033899" cy="26033899"/>
          </a:xfrm>
        </p:grpSpPr>
        <p:sp>
          <p:nvSpPr>
            <p:cNvPr id="166" name="空心弧 165"/>
            <p:cNvSpPr/>
            <p:nvPr>
              <p:custDataLst>
                <p:tags r:id="rId86"/>
              </p:custDataLst>
            </p:nvPr>
          </p:nvSpPr>
          <p:spPr>
            <a:xfrm rot="10800000">
              <a:off x="-1731934" y="-6508104"/>
              <a:ext cx="26033899" cy="26033899"/>
            </a:xfrm>
            <a:prstGeom prst="blockArc">
              <a:avLst>
                <a:gd name="adj1" fmla="val 10800000"/>
                <a:gd name="adj2" fmla="val 21489186"/>
                <a:gd name="adj3" fmla="val 6872"/>
              </a:avLst>
            </a:prstGeom>
            <a:solidFill>
              <a:srgbClr val="FE8D0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grpSp>
          <p:nvGrpSpPr>
            <p:cNvPr id="167" name="组合 166"/>
            <p:cNvGrpSpPr/>
            <p:nvPr/>
          </p:nvGrpSpPr>
          <p:grpSpPr>
            <a:xfrm>
              <a:off x="-1731934" y="-6508104"/>
              <a:ext cx="26033899" cy="26033898"/>
              <a:chOff x="-1731934" y="-6508104"/>
              <a:chExt cx="26033899" cy="26033898"/>
            </a:xfrm>
          </p:grpSpPr>
          <p:sp>
            <p:nvSpPr>
              <p:cNvPr id="168" name="椭圆 167"/>
              <p:cNvSpPr/>
              <p:nvPr>
                <p:custDataLst>
                  <p:tags r:id="rId87"/>
                </p:custDataLst>
              </p:nvPr>
            </p:nvSpPr>
            <p:spPr>
              <a:xfrm>
                <a:off x="-1731934" y="-6508104"/>
                <a:ext cx="26033899" cy="26033898"/>
              </a:xfrm>
              <a:prstGeom prst="ellipse">
                <a:avLst/>
              </a:prstGeom>
              <a:solidFill>
                <a:srgbClr val="04746E">
                  <a:alpha val="0"/>
                </a:srgbClr>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9" name="椭圆 168"/>
              <p:cNvSpPr/>
              <p:nvPr>
                <p:custDataLst>
                  <p:tags r:id="rId88"/>
                </p:custDataLst>
              </p:nvPr>
            </p:nvSpPr>
            <p:spPr>
              <a:xfrm>
                <a:off x="-1724792" y="6045101"/>
                <a:ext cx="1791467" cy="1789085"/>
              </a:xfrm>
              <a:prstGeom prst="ellipse">
                <a:avLst/>
              </a:prstGeom>
              <a:solidFill>
                <a:srgbClr val="FE8D0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grpSp>
      </p:grpSp>
      <p:grpSp>
        <p:nvGrpSpPr>
          <p:cNvPr id="170" name="y"/>
          <p:cNvGrpSpPr/>
          <p:nvPr>
            <p:custDataLst>
              <p:tags r:id="rId89"/>
            </p:custDataLst>
          </p:nvPr>
        </p:nvGrpSpPr>
        <p:grpSpPr>
          <a:xfrm rot="1788733">
            <a:off x="5047791" y="-9072756"/>
            <a:ext cx="26033899" cy="26033899"/>
            <a:chOff x="-1731934" y="-6508104"/>
            <a:chExt cx="26033899" cy="26033899"/>
          </a:xfrm>
        </p:grpSpPr>
        <p:sp>
          <p:nvSpPr>
            <p:cNvPr id="171" name="空心弧 170"/>
            <p:cNvSpPr/>
            <p:nvPr>
              <p:custDataLst>
                <p:tags r:id="rId90"/>
              </p:custDataLst>
            </p:nvPr>
          </p:nvSpPr>
          <p:spPr>
            <a:xfrm rot="10800000">
              <a:off x="-1731934" y="-6508104"/>
              <a:ext cx="26033899" cy="26033899"/>
            </a:xfrm>
            <a:prstGeom prst="blockArc">
              <a:avLst>
                <a:gd name="adj1" fmla="val 10800000"/>
                <a:gd name="adj2" fmla="val 21489186"/>
                <a:gd name="adj3" fmla="val 6872"/>
              </a:avLst>
            </a:prstGeom>
            <a:solidFill>
              <a:srgbClr val="FE8D0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grpSp>
          <p:nvGrpSpPr>
            <p:cNvPr id="172" name="组合 171"/>
            <p:cNvGrpSpPr/>
            <p:nvPr/>
          </p:nvGrpSpPr>
          <p:grpSpPr>
            <a:xfrm>
              <a:off x="-1731934" y="-6508104"/>
              <a:ext cx="26033899" cy="26033898"/>
              <a:chOff x="-1731934" y="-6508104"/>
              <a:chExt cx="26033899" cy="26033898"/>
            </a:xfrm>
          </p:grpSpPr>
          <p:sp>
            <p:nvSpPr>
              <p:cNvPr id="173" name="椭圆 172"/>
              <p:cNvSpPr/>
              <p:nvPr>
                <p:custDataLst>
                  <p:tags r:id="rId91"/>
                </p:custDataLst>
              </p:nvPr>
            </p:nvSpPr>
            <p:spPr>
              <a:xfrm>
                <a:off x="-1731934" y="-6508104"/>
                <a:ext cx="26033899" cy="26033898"/>
              </a:xfrm>
              <a:prstGeom prst="ellipse">
                <a:avLst/>
              </a:prstGeom>
              <a:solidFill>
                <a:srgbClr val="04746E">
                  <a:alpha val="0"/>
                </a:srgbClr>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4" name="椭圆 173"/>
              <p:cNvSpPr/>
              <p:nvPr>
                <p:custDataLst>
                  <p:tags r:id="rId92"/>
                </p:custDataLst>
              </p:nvPr>
            </p:nvSpPr>
            <p:spPr>
              <a:xfrm>
                <a:off x="-1724792" y="6045101"/>
                <a:ext cx="1791467" cy="1789085"/>
              </a:xfrm>
              <a:prstGeom prst="ellipse">
                <a:avLst/>
              </a:prstGeom>
              <a:solidFill>
                <a:srgbClr val="FE8D0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grpSp>
      </p:grpSp>
      <p:grpSp>
        <p:nvGrpSpPr>
          <p:cNvPr id="175" name="y"/>
          <p:cNvGrpSpPr/>
          <p:nvPr>
            <p:custDataLst>
              <p:tags r:id="rId93"/>
            </p:custDataLst>
          </p:nvPr>
        </p:nvGrpSpPr>
        <p:grpSpPr>
          <a:xfrm rot="1788733">
            <a:off x="3344210" y="-9330353"/>
            <a:ext cx="26033899" cy="26033899"/>
            <a:chOff x="-1731934" y="-6508104"/>
            <a:chExt cx="26033899" cy="26033899"/>
          </a:xfrm>
        </p:grpSpPr>
        <p:sp>
          <p:nvSpPr>
            <p:cNvPr id="176" name="空心弧 175"/>
            <p:cNvSpPr/>
            <p:nvPr>
              <p:custDataLst>
                <p:tags r:id="rId94"/>
              </p:custDataLst>
            </p:nvPr>
          </p:nvSpPr>
          <p:spPr>
            <a:xfrm rot="10800000">
              <a:off x="-1731934" y="-6508104"/>
              <a:ext cx="26033899" cy="26033899"/>
            </a:xfrm>
            <a:prstGeom prst="blockArc">
              <a:avLst>
                <a:gd name="adj1" fmla="val 10800000"/>
                <a:gd name="adj2" fmla="val 21489186"/>
                <a:gd name="adj3" fmla="val 6872"/>
              </a:avLst>
            </a:prstGeom>
            <a:solidFill>
              <a:srgbClr val="FE8D0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grpSp>
          <p:nvGrpSpPr>
            <p:cNvPr id="177" name="组合 176"/>
            <p:cNvGrpSpPr/>
            <p:nvPr/>
          </p:nvGrpSpPr>
          <p:grpSpPr>
            <a:xfrm>
              <a:off x="-1731934" y="-6508104"/>
              <a:ext cx="26033899" cy="26033898"/>
              <a:chOff x="-1731934" y="-6508104"/>
              <a:chExt cx="26033899" cy="26033898"/>
            </a:xfrm>
          </p:grpSpPr>
          <p:sp>
            <p:nvSpPr>
              <p:cNvPr id="178" name="椭圆 177"/>
              <p:cNvSpPr/>
              <p:nvPr>
                <p:custDataLst>
                  <p:tags r:id="rId95"/>
                </p:custDataLst>
              </p:nvPr>
            </p:nvSpPr>
            <p:spPr>
              <a:xfrm>
                <a:off x="-1731934" y="-6508104"/>
                <a:ext cx="26033899" cy="26033898"/>
              </a:xfrm>
              <a:prstGeom prst="ellipse">
                <a:avLst/>
              </a:prstGeom>
              <a:solidFill>
                <a:srgbClr val="04746E">
                  <a:alpha val="0"/>
                </a:srgbClr>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9" name="椭圆 178"/>
              <p:cNvSpPr/>
              <p:nvPr>
                <p:custDataLst>
                  <p:tags r:id="rId96"/>
                </p:custDataLst>
              </p:nvPr>
            </p:nvSpPr>
            <p:spPr>
              <a:xfrm>
                <a:off x="-1724792" y="6045101"/>
                <a:ext cx="1791467" cy="1789085"/>
              </a:xfrm>
              <a:prstGeom prst="ellipse">
                <a:avLst/>
              </a:prstGeom>
              <a:solidFill>
                <a:srgbClr val="FE8D0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grpSp>
      </p:grpSp>
      <p:grpSp>
        <p:nvGrpSpPr>
          <p:cNvPr id="180" name="y"/>
          <p:cNvGrpSpPr/>
          <p:nvPr>
            <p:custDataLst>
              <p:tags r:id="rId97"/>
            </p:custDataLst>
          </p:nvPr>
        </p:nvGrpSpPr>
        <p:grpSpPr>
          <a:xfrm rot="1788733">
            <a:off x="1657628" y="-9553855"/>
            <a:ext cx="26033899" cy="26033899"/>
            <a:chOff x="-1731934" y="-6508104"/>
            <a:chExt cx="26033899" cy="26033899"/>
          </a:xfrm>
        </p:grpSpPr>
        <p:sp>
          <p:nvSpPr>
            <p:cNvPr id="181" name="空心弧 180"/>
            <p:cNvSpPr/>
            <p:nvPr>
              <p:custDataLst>
                <p:tags r:id="rId98"/>
              </p:custDataLst>
            </p:nvPr>
          </p:nvSpPr>
          <p:spPr>
            <a:xfrm rot="10800000">
              <a:off x="-1731934" y="-6508104"/>
              <a:ext cx="26033899" cy="26033899"/>
            </a:xfrm>
            <a:prstGeom prst="blockArc">
              <a:avLst>
                <a:gd name="adj1" fmla="val 10800000"/>
                <a:gd name="adj2" fmla="val 21489186"/>
                <a:gd name="adj3" fmla="val 6872"/>
              </a:avLst>
            </a:prstGeom>
            <a:solidFill>
              <a:srgbClr val="FE8D0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grpSp>
          <p:nvGrpSpPr>
            <p:cNvPr id="182" name="组合 181"/>
            <p:cNvGrpSpPr/>
            <p:nvPr/>
          </p:nvGrpSpPr>
          <p:grpSpPr>
            <a:xfrm>
              <a:off x="-1731934" y="-6508104"/>
              <a:ext cx="26033899" cy="26033898"/>
              <a:chOff x="-1731934" y="-6508104"/>
              <a:chExt cx="26033899" cy="26033898"/>
            </a:xfrm>
          </p:grpSpPr>
          <p:sp>
            <p:nvSpPr>
              <p:cNvPr id="183" name="椭圆 182"/>
              <p:cNvSpPr/>
              <p:nvPr>
                <p:custDataLst>
                  <p:tags r:id="rId99"/>
                </p:custDataLst>
              </p:nvPr>
            </p:nvSpPr>
            <p:spPr>
              <a:xfrm>
                <a:off x="-1731934" y="-6508104"/>
                <a:ext cx="26033899" cy="26033898"/>
              </a:xfrm>
              <a:prstGeom prst="ellipse">
                <a:avLst/>
              </a:prstGeom>
              <a:solidFill>
                <a:srgbClr val="04746E">
                  <a:alpha val="0"/>
                </a:srgbClr>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4" name="椭圆 183"/>
              <p:cNvSpPr/>
              <p:nvPr>
                <p:custDataLst>
                  <p:tags r:id="rId100"/>
                </p:custDataLst>
              </p:nvPr>
            </p:nvSpPr>
            <p:spPr>
              <a:xfrm>
                <a:off x="-1724792" y="6045101"/>
                <a:ext cx="1791467" cy="1789085"/>
              </a:xfrm>
              <a:prstGeom prst="ellipse">
                <a:avLst/>
              </a:prstGeom>
              <a:solidFill>
                <a:srgbClr val="FE8D0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grpSp>
        <p:nvGrpSpPr>
          <p:cNvPr id="185" name="y"/>
          <p:cNvGrpSpPr/>
          <p:nvPr>
            <p:custDataLst>
              <p:tags r:id="rId101"/>
            </p:custDataLst>
          </p:nvPr>
        </p:nvGrpSpPr>
        <p:grpSpPr>
          <a:xfrm rot="1788733">
            <a:off x="-80453" y="-9453677"/>
            <a:ext cx="26033899" cy="26033899"/>
            <a:chOff x="-1731934" y="-6508104"/>
            <a:chExt cx="26033899" cy="26033899"/>
          </a:xfrm>
        </p:grpSpPr>
        <p:sp>
          <p:nvSpPr>
            <p:cNvPr id="186" name="空心弧 185"/>
            <p:cNvSpPr/>
            <p:nvPr>
              <p:custDataLst>
                <p:tags r:id="rId102"/>
              </p:custDataLst>
            </p:nvPr>
          </p:nvSpPr>
          <p:spPr>
            <a:xfrm rot="10800000">
              <a:off x="-1731934" y="-6508104"/>
              <a:ext cx="26033899" cy="26033899"/>
            </a:xfrm>
            <a:prstGeom prst="blockArc">
              <a:avLst>
                <a:gd name="adj1" fmla="val 10800000"/>
                <a:gd name="adj2" fmla="val 21489186"/>
                <a:gd name="adj3" fmla="val 6872"/>
              </a:avLst>
            </a:prstGeom>
            <a:solidFill>
              <a:srgbClr val="FE8D0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nvGrpSpPr>
            <p:cNvPr id="187" name="组合 186"/>
            <p:cNvGrpSpPr/>
            <p:nvPr/>
          </p:nvGrpSpPr>
          <p:grpSpPr>
            <a:xfrm>
              <a:off x="-1731934" y="-6508104"/>
              <a:ext cx="26033899" cy="26033898"/>
              <a:chOff x="-1731934" y="-6508104"/>
              <a:chExt cx="26033899" cy="26033898"/>
            </a:xfrm>
          </p:grpSpPr>
          <p:sp>
            <p:nvSpPr>
              <p:cNvPr id="188" name="椭圆 187"/>
              <p:cNvSpPr/>
              <p:nvPr>
                <p:custDataLst>
                  <p:tags r:id="rId103"/>
                </p:custDataLst>
              </p:nvPr>
            </p:nvSpPr>
            <p:spPr>
              <a:xfrm>
                <a:off x="-1731934" y="-6508104"/>
                <a:ext cx="26033899" cy="26033898"/>
              </a:xfrm>
              <a:prstGeom prst="ellipse">
                <a:avLst/>
              </a:prstGeom>
              <a:solidFill>
                <a:srgbClr val="04746E">
                  <a:alpha val="0"/>
                </a:srgbClr>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9" name="椭圆 188"/>
              <p:cNvSpPr/>
              <p:nvPr>
                <p:custDataLst>
                  <p:tags r:id="rId104"/>
                </p:custDataLst>
              </p:nvPr>
            </p:nvSpPr>
            <p:spPr>
              <a:xfrm>
                <a:off x="-1724792" y="6045101"/>
                <a:ext cx="1791467" cy="1789085"/>
              </a:xfrm>
              <a:prstGeom prst="ellipse">
                <a:avLst/>
              </a:prstGeom>
              <a:solidFill>
                <a:srgbClr val="FE8D0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grpSp>
        <p:nvGrpSpPr>
          <p:cNvPr id="190" name="y"/>
          <p:cNvGrpSpPr/>
          <p:nvPr>
            <p:custDataLst>
              <p:tags r:id="rId105"/>
            </p:custDataLst>
          </p:nvPr>
        </p:nvGrpSpPr>
        <p:grpSpPr>
          <a:xfrm rot="1788733">
            <a:off x="-1479174" y="-10189567"/>
            <a:ext cx="26033899" cy="26033899"/>
            <a:chOff x="-1731934" y="-6508104"/>
            <a:chExt cx="26033899" cy="26033899"/>
          </a:xfrm>
        </p:grpSpPr>
        <p:sp>
          <p:nvSpPr>
            <p:cNvPr id="191" name="空心弧 190"/>
            <p:cNvSpPr/>
            <p:nvPr>
              <p:custDataLst>
                <p:tags r:id="rId106"/>
              </p:custDataLst>
            </p:nvPr>
          </p:nvSpPr>
          <p:spPr>
            <a:xfrm rot="10800000">
              <a:off x="-1731934" y="-6508104"/>
              <a:ext cx="26033899" cy="26033899"/>
            </a:xfrm>
            <a:prstGeom prst="blockArc">
              <a:avLst>
                <a:gd name="adj1" fmla="val 10800000"/>
                <a:gd name="adj2" fmla="val 21489186"/>
                <a:gd name="adj3" fmla="val 6872"/>
              </a:avLst>
            </a:prstGeom>
            <a:solidFill>
              <a:srgbClr val="FE8D0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nvGrpSpPr>
            <p:cNvPr id="192" name="组合 191"/>
            <p:cNvGrpSpPr/>
            <p:nvPr/>
          </p:nvGrpSpPr>
          <p:grpSpPr>
            <a:xfrm>
              <a:off x="-1731934" y="-6508104"/>
              <a:ext cx="26033899" cy="26033898"/>
              <a:chOff x="-1731934" y="-6508104"/>
              <a:chExt cx="26033899" cy="26033898"/>
            </a:xfrm>
          </p:grpSpPr>
          <p:sp>
            <p:nvSpPr>
              <p:cNvPr id="193" name="椭圆 192"/>
              <p:cNvSpPr/>
              <p:nvPr>
                <p:custDataLst>
                  <p:tags r:id="rId107"/>
                </p:custDataLst>
              </p:nvPr>
            </p:nvSpPr>
            <p:spPr>
              <a:xfrm>
                <a:off x="-1731934" y="-6508104"/>
                <a:ext cx="26033899" cy="26033898"/>
              </a:xfrm>
              <a:prstGeom prst="ellipse">
                <a:avLst/>
              </a:prstGeom>
              <a:solidFill>
                <a:srgbClr val="04746E">
                  <a:alpha val="0"/>
                </a:srgbClr>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4" name="椭圆 193"/>
              <p:cNvSpPr/>
              <p:nvPr>
                <p:custDataLst>
                  <p:tags r:id="rId108"/>
                </p:custDataLst>
              </p:nvPr>
            </p:nvSpPr>
            <p:spPr>
              <a:xfrm>
                <a:off x="-1724792" y="6045101"/>
                <a:ext cx="1791467" cy="1789085"/>
              </a:xfrm>
              <a:prstGeom prst="ellipse">
                <a:avLst/>
              </a:prstGeom>
              <a:solidFill>
                <a:srgbClr val="FE8D0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grpSp>
        <p:nvGrpSpPr>
          <p:cNvPr id="195" name="z"/>
          <p:cNvGrpSpPr/>
          <p:nvPr>
            <p:custDataLst>
              <p:tags r:id="rId109"/>
            </p:custDataLst>
          </p:nvPr>
        </p:nvGrpSpPr>
        <p:grpSpPr>
          <a:xfrm rot="1788733">
            <a:off x="-1479174" y="-10189567"/>
            <a:ext cx="26033899" cy="26033899"/>
            <a:chOff x="-1731934" y="-6508104"/>
            <a:chExt cx="26033899" cy="26033899"/>
          </a:xfrm>
        </p:grpSpPr>
        <p:sp>
          <p:nvSpPr>
            <p:cNvPr id="196" name="空心弧 195"/>
            <p:cNvSpPr/>
            <p:nvPr>
              <p:custDataLst>
                <p:tags r:id="rId110"/>
              </p:custDataLst>
            </p:nvPr>
          </p:nvSpPr>
          <p:spPr>
            <a:xfrm rot="10800000">
              <a:off x="-1731934" y="-6508104"/>
              <a:ext cx="26033899" cy="26033899"/>
            </a:xfrm>
            <a:prstGeom prst="blockArc">
              <a:avLst>
                <a:gd name="adj1" fmla="val 10800000"/>
                <a:gd name="adj2" fmla="val 21489186"/>
                <a:gd name="adj3" fmla="val 6872"/>
              </a:avLst>
            </a:prstGeom>
            <a:solidFill>
              <a:srgbClr val="2E092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nvGrpSpPr>
            <p:cNvPr id="197" name="组合 196"/>
            <p:cNvGrpSpPr/>
            <p:nvPr/>
          </p:nvGrpSpPr>
          <p:grpSpPr>
            <a:xfrm>
              <a:off x="-1731934" y="-6508104"/>
              <a:ext cx="26033899" cy="26033898"/>
              <a:chOff x="-1731934" y="-6508104"/>
              <a:chExt cx="26033899" cy="26033898"/>
            </a:xfrm>
          </p:grpSpPr>
          <p:sp>
            <p:nvSpPr>
              <p:cNvPr id="198" name="椭圆 197"/>
              <p:cNvSpPr/>
              <p:nvPr>
                <p:custDataLst>
                  <p:tags r:id="rId111"/>
                </p:custDataLst>
              </p:nvPr>
            </p:nvSpPr>
            <p:spPr>
              <a:xfrm>
                <a:off x="-1731934" y="-6508104"/>
                <a:ext cx="26033899" cy="26033898"/>
              </a:xfrm>
              <a:prstGeom prst="ellipse">
                <a:avLst/>
              </a:prstGeom>
              <a:solidFill>
                <a:srgbClr val="04746E">
                  <a:alpha val="0"/>
                </a:srgbClr>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9" name="椭圆 198"/>
              <p:cNvSpPr/>
              <p:nvPr>
                <p:custDataLst>
                  <p:tags r:id="rId112"/>
                </p:custDataLst>
              </p:nvPr>
            </p:nvSpPr>
            <p:spPr>
              <a:xfrm>
                <a:off x="-1724792" y="6045101"/>
                <a:ext cx="1791467" cy="1789085"/>
              </a:xfrm>
              <a:prstGeom prst="ellipse">
                <a:avLst/>
              </a:prstGeom>
              <a:solidFill>
                <a:srgbClr val="2E092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grpSp>
        <p:nvGrpSpPr>
          <p:cNvPr id="200" name="z"/>
          <p:cNvGrpSpPr/>
          <p:nvPr>
            <p:custDataLst>
              <p:tags r:id="rId113"/>
            </p:custDataLst>
          </p:nvPr>
        </p:nvGrpSpPr>
        <p:grpSpPr>
          <a:xfrm rot="1788733">
            <a:off x="-80453" y="-9453677"/>
            <a:ext cx="26033899" cy="26033899"/>
            <a:chOff x="-1731934" y="-6508104"/>
            <a:chExt cx="26033899" cy="26033899"/>
          </a:xfrm>
        </p:grpSpPr>
        <p:sp>
          <p:nvSpPr>
            <p:cNvPr id="201" name="空心弧 200"/>
            <p:cNvSpPr/>
            <p:nvPr>
              <p:custDataLst>
                <p:tags r:id="rId114"/>
              </p:custDataLst>
            </p:nvPr>
          </p:nvSpPr>
          <p:spPr>
            <a:xfrm rot="10800000">
              <a:off x="-1731934" y="-6508104"/>
              <a:ext cx="26033899" cy="26033899"/>
            </a:xfrm>
            <a:prstGeom prst="blockArc">
              <a:avLst>
                <a:gd name="adj1" fmla="val 10800000"/>
                <a:gd name="adj2" fmla="val 21489186"/>
                <a:gd name="adj3" fmla="val 6872"/>
              </a:avLst>
            </a:prstGeom>
            <a:solidFill>
              <a:srgbClr val="2E092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nvGrpSpPr>
            <p:cNvPr id="202" name="组合 201"/>
            <p:cNvGrpSpPr/>
            <p:nvPr/>
          </p:nvGrpSpPr>
          <p:grpSpPr>
            <a:xfrm>
              <a:off x="-1731934" y="-6508104"/>
              <a:ext cx="26033899" cy="26033898"/>
              <a:chOff x="-1731934" y="-6508104"/>
              <a:chExt cx="26033899" cy="26033898"/>
            </a:xfrm>
          </p:grpSpPr>
          <p:sp>
            <p:nvSpPr>
              <p:cNvPr id="203" name="椭圆 202"/>
              <p:cNvSpPr/>
              <p:nvPr>
                <p:custDataLst>
                  <p:tags r:id="rId115"/>
                </p:custDataLst>
              </p:nvPr>
            </p:nvSpPr>
            <p:spPr>
              <a:xfrm>
                <a:off x="-1731934" y="-6508104"/>
                <a:ext cx="26033899" cy="26033898"/>
              </a:xfrm>
              <a:prstGeom prst="ellipse">
                <a:avLst/>
              </a:prstGeom>
              <a:solidFill>
                <a:srgbClr val="04746E">
                  <a:alpha val="0"/>
                </a:srgbClr>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4" name="椭圆 203"/>
              <p:cNvSpPr/>
              <p:nvPr>
                <p:custDataLst>
                  <p:tags r:id="rId116"/>
                </p:custDataLst>
              </p:nvPr>
            </p:nvSpPr>
            <p:spPr>
              <a:xfrm>
                <a:off x="-1724792" y="6045101"/>
                <a:ext cx="1791467" cy="1789085"/>
              </a:xfrm>
              <a:prstGeom prst="ellipse">
                <a:avLst/>
              </a:prstGeom>
              <a:solidFill>
                <a:srgbClr val="2E092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grpSp>
        <p:nvGrpSpPr>
          <p:cNvPr id="205" name="z"/>
          <p:cNvGrpSpPr/>
          <p:nvPr>
            <p:custDataLst>
              <p:tags r:id="rId117"/>
            </p:custDataLst>
          </p:nvPr>
        </p:nvGrpSpPr>
        <p:grpSpPr>
          <a:xfrm rot="1788733">
            <a:off x="1657628" y="-9553855"/>
            <a:ext cx="26033899" cy="26033899"/>
            <a:chOff x="-1731934" y="-6508104"/>
            <a:chExt cx="26033899" cy="26033899"/>
          </a:xfrm>
        </p:grpSpPr>
        <p:sp>
          <p:nvSpPr>
            <p:cNvPr id="206" name="空心弧 205"/>
            <p:cNvSpPr/>
            <p:nvPr>
              <p:custDataLst>
                <p:tags r:id="rId118"/>
              </p:custDataLst>
            </p:nvPr>
          </p:nvSpPr>
          <p:spPr>
            <a:xfrm rot="10800000">
              <a:off x="-1731934" y="-6508104"/>
              <a:ext cx="26033899" cy="26033899"/>
            </a:xfrm>
            <a:prstGeom prst="blockArc">
              <a:avLst>
                <a:gd name="adj1" fmla="val 10800000"/>
                <a:gd name="adj2" fmla="val 21489186"/>
                <a:gd name="adj3" fmla="val 6872"/>
              </a:avLst>
            </a:prstGeom>
            <a:solidFill>
              <a:srgbClr val="2E092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nvGrpSpPr>
            <p:cNvPr id="207" name="组合 206"/>
            <p:cNvGrpSpPr/>
            <p:nvPr/>
          </p:nvGrpSpPr>
          <p:grpSpPr>
            <a:xfrm>
              <a:off x="-1731934" y="-6508104"/>
              <a:ext cx="26033899" cy="26033898"/>
              <a:chOff x="-1731934" y="-6508104"/>
              <a:chExt cx="26033899" cy="26033898"/>
            </a:xfrm>
          </p:grpSpPr>
          <p:sp>
            <p:nvSpPr>
              <p:cNvPr id="208" name="椭圆 207"/>
              <p:cNvSpPr/>
              <p:nvPr>
                <p:custDataLst>
                  <p:tags r:id="rId119"/>
                </p:custDataLst>
              </p:nvPr>
            </p:nvSpPr>
            <p:spPr>
              <a:xfrm>
                <a:off x="-1731934" y="-6508104"/>
                <a:ext cx="26033899" cy="26033898"/>
              </a:xfrm>
              <a:prstGeom prst="ellipse">
                <a:avLst/>
              </a:prstGeom>
              <a:solidFill>
                <a:srgbClr val="04746E">
                  <a:alpha val="0"/>
                </a:srgbClr>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9" name="椭圆 208"/>
              <p:cNvSpPr/>
              <p:nvPr>
                <p:custDataLst>
                  <p:tags r:id="rId120"/>
                </p:custDataLst>
              </p:nvPr>
            </p:nvSpPr>
            <p:spPr>
              <a:xfrm>
                <a:off x="-1724792" y="6045101"/>
                <a:ext cx="1791467" cy="1789085"/>
              </a:xfrm>
              <a:prstGeom prst="ellipse">
                <a:avLst/>
              </a:prstGeom>
              <a:solidFill>
                <a:srgbClr val="2E092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grpSp>
        <p:nvGrpSpPr>
          <p:cNvPr id="210" name="z"/>
          <p:cNvGrpSpPr/>
          <p:nvPr>
            <p:custDataLst>
              <p:tags r:id="rId121"/>
            </p:custDataLst>
          </p:nvPr>
        </p:nvGrpSpPr>
        <p:grpSpPr>
          <a:xfrm rot="1788733">
            <a:off x="3344210" y="-9330353"/>
            <a:ext cx="26033899" cy="26033899"/>
            <a:chOff x="-1731934" y="-6508104"/>
            <a:chExt cx="26033899" cy="26033899"/>
          </a:xfrm>
        </p:grpSpPr>
        <p:sp>
          <p:nvSpPr>
            <p:cNvPr id="211" name="空心弧 210"/>
            <p:cNvSpPr/>
            <p:nvPr>
              <p:custDataLst>
                <p:tags r:id="rId122"/>
              </p:custDataLst>
            </p:nvPr>
          </p:nvSpPr>
          <p:spPr>
            <a:xfrm rot="10800000">
              <a:off x="-1731934" y="-6508104"/>
              <a:ext cx="26033899" cy="26033899"/>
            </a:xfrm>
            <a:prstGeom prst="blockArc">
              <a:avLst>
                <a:gd name="adj1" fmla="val 10800000"/>
                <a:gd name="adj2" fmla="val 21489186"/>
                <a:gd name="adj3" fmla="val 6872"/>
              </a:avLst>
            </a:prstGeom>
            <a:solidFill>
              <a:srgbClr val="2E092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nvGrpSpPr>
            <p:cNvPr id="212" name="组合 211"/>
            <p:cNvGrpSpPr/>
            <p:nvPr/>
          </p:nvGrpSpPr>
          <p:grpSpPr>
            <a:xfrm>
              <a:off x="-1731934" y="-6508104"/>
              <a:ext cx="26033899" cy="26033898"/>
              <a:chOff x="-1731934" y="-6508104"/>
              <a:chExt cx="26033899" cy="26033898"/>
            </a:xfrm>
          </p:grpSpPr>
          <p:sp>
            <p:nvSpPr>
              <p:cNvPr id="213" name="椭圆 212"/>
              <p:cNvSpPr/>
              <p:nvPr>
                <p:custDataLst>
                  <p:tags r:id="rId123"/>
                </p:custDataLst>
              </p:nvPr>
            </p:nvSpPr>
            <p:spPr>
              <a:xfrm>
                <a:off x="-1731934" y="-6508104"/>
                <a:ext cx="26033899" cy="26033898"/>
              </a:xfrm>
              <a:prstGeom prst="ellipse">
                <a:avLst/>
              </a:prstGeom>
              <a:solidFill>
                <a:srgbClr val="04746E">
                  <a:alpha val="0"/>
                </a:srgbClr>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4" name="椭圆 213"/>
              <p:cNvSpPr/>
              <p:nvPr>
                <p:custDataLst>
                  <p:tags r:id="rId124"/>
                </p:custDataLst>
              </p:nvPr>
            </p:nvSpPr>
            <p:spPr>
              <a:xfrm>
                <a:off x="-1724792" y="6045101"/>
                <a:ext cx="1791467" cy="1789085"/>
              </a:xfrm>
              <a:prstGeom prst="ellipse">
                <a:avLst/>
              </a:prstGeom>
              <a:solidFill>
                <a:srgbClr val="2E092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grpSp>
        <p:nvGrpSpPr>
          <p:cNvPr id="215" name="z"/>
          <p:cNvGrpSpPr/>
          <p:nvPr>
            <p:custDataLst>
              <p:tags r:id="rId125"/>
            </p:custDataLst>
          </p:nvPr>
        </p:nvGrpSpPr>
        <p:grpSpPr>
          <a:xfrm rot="1788733">
            <a:off x="5047791" y="-9072756"/>
            <a:ext cx="26033899" cy="26033899"/>
            <a:chOff x="-1731934" y="-6508104"/>
            <a:chExt cx="26033899" cy="26033899"/>
          </a:xfrm>
        </p:grpSpPr>
        <p:sp>
          <p:nvSpPr>
            <p:cNvPr id="216" name="空心弧 215"/>
            <p:cNvSpPr/>
            <p:nvPr>
              <p:custDataLst>
                <p:tags r:id="rId126"/>
              </p:custDataLst>
            </p:nvPr>
          </p:nvSpPr>
          <p:spPr>
            <a:xfrm rot="10800000">
              <a:off x="-1731934" y="-6508104"/>
              <a:ext cx="26033899" cy="26033899"/>
            </a:xfrm>
            <a:prstGeom prst="blockArc">
              <a:avLst>
                <a:gd name="adj1" fmla="val 10800000"/>
                <a:gd name="adj2" fmla="val 21489186"/>
                <a:gd name="adj3" fmla="val 6872"/>
              </a:avLst>
            </a:prstGeom>
            <a:solidFill>
              <a:srgbClr val="2E092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nvGrpSpPr>
            <p:cNvPr id="217" name="组合 216"/>
            <p:cNvGrpSpPr/>
            <p:nvPr/>
          </p:nvGrpSpPr>
          <p:grpSpPr>
            <a:xfrm>
              <a:off x="-1731934" y="-6508104"/>
              <a:ext cx="26033899" cy="26033898"/>
              <a:chOff x="-1731934" y="-6508104"/>
              <a:chExt cx="26033899" cy="26033898"/>
            </a:xfrm>
          </p:grpSpPr>
          <p:sp>
            <p:nvSpPr>
              <p:cNvPr id="218" name="椭圆 217"/>
              <p:cNvSpPr/>
              <p:nvPr>
                <p:custDataLst>
                  <p:tags r:id="rId127"/>
                </p:custDataLst>
              </p:nvPr>
            </p:nvSpPr>
            <p:spPr>
              <a:xfrm>
                <a:off x="-1731934" y="-6508104"/>
                <a:ext cx="26033899" cy="26033898"/>
              </a:xfrm>
              <a:prstGeom prst="ellipse">
                <a:avLst/>
              </a:prstGeom>
              <a:solidFill>
                <a:srgbClr val="04746E">
                  <a:alpha val="0"/>
                </a:srgbClr>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9" name="椭圆 218"/>
              <p:cNvSpPr/>
              <p:nvPr>
                <p:custDataLst>
                  <p:tags r:id="rId128"/>
                </p:custDataLst>
              </p:nvPr>
            </p:nvSpPr>
            <p:spPr>
              <a:xfrm>
                <a:off x="-1724792" y="6045101"/>
                <a:ext cx="1791467" cy="1789085"/>
              </a:xfrm>
              <a:prstGeom prst="ellipse">
                <a:avLst/>
              </a:prstGeom>
              <a:solidFill>
                <a:srgbClr val="2E092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grpSp>
        <p:nvGrpSpPr>
          <p:cNvPr id="220" name="z"/>
          <p:cNvGrpSpPr/>
          <p:nvPr>
            <p:custDataLst>
              <p:tags r:id="rId129"/>
            </p:custDataLst>
          </p:nvPr>
        </p:nvGrpSpPr>
        <p:grpSpPr>
          <a:xfrm rot="1788733">
            <a:off x="6648774" y="-8508580"/>
            <a:ext cx="26033899" cy="26033899"/>
            <a:chOff x="-1731934" y="-6508104"/>
            <a:chExt cx="26033899" cy="26033899"/>
          </a:xfrm>
        </p:grpSpPr>
        <p:sp>
          <p:nvSpPr>
            <p:cNvPr id="221" name="空心弧 220"/>
            <p:cNvSpPr/>
            <p:nvPr>
              <p:custDataLst>
                <p:tags r:id="rId130"/>
              </p:custDataLst>
            </p:nvPr>
          </p:nvSpPr>
          <p:spPr>
            <a:xfrm rot="10800000">
              <a:off x="-1731934" y="-6508104"/>
              <a:ext cx="26033899" cy="26033899"/>
            </a:xfrm>
            <a:prstGeom prst="blockArc">
              <a:avLst>
                <a:gd name="adj1" fmla="val 10800000"/>
                <a:gd name="adj2" fmla="val 21489186"/>
                <a:gd name="adj3" fmla="val 6872"/>
              </a:avLst>
            </a:prstGeom>
            <a:solidFill>
              <a:srgbClr val="2E092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nvGrpSpPr>
            <p:cNvPr id="222" name="组合 221"/>
            <p:cNvGrpSpPr/>
            <p:nvPr/>
          </p:nvGrpSpPr>
          <p:grpSpPr>
            <a:xfrm>
              <a:off x="-1731934" y="-6508104"/>
              <a:ext cx="26033899" cy="26033898"/>
              <a:chOff x="-1731934" y="-6508104"/>
              <a:chExt cx="26033899" cy="26033898"/>
            </a:xfrm>
          </p:grpSpPr>
          <p:sp>
            <p:nvSpPr>
              <p:cNvPr id="223" name="椭圆 222"/>
              <p:cNvSpPr/>
              <p:nvPr>
                <p:custDataLst>
                  <p:tags r:id="rId131"/>
                </p:custDataLst>
              </p:nvPr>
            </p:nvSpPr>
            <p:spPr>
              <a:xfrm>
                <a:off x="-1731934" y="-6508104"/>
                <a:ext cx="26033899" cy="26033898"/>
              </a:xfrm>
              <a:prstGeom prst="ellipse">
                <a:avLst/>
              </a:prstGeom>
              <a:solidFill>
                <a:srgbClr val="04746E">
                  <a:alpha val="0"/>
                </a:srgbClr>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4" name="椭圆 223"/>
              <p:cNvSpPr/>
              <p:nvPr>
                <p:custDataLst>
                  <p:tags r:id="rId132"/>
                </p:custDataLst>
              </p:nvPr>
            </p:nvSpPr>
            <p:spPr>
              <a:xfrm>
                <a:off x="-1724792" y="6045101"/>
                <a:ext cx="1791467" cy="1789085"/>
              </a:xfrm>
              <a:prstGeom prst="ellipse">
                <a:avLst/>
              </a:prstGeom>
              <a:solidFill>
                <a:srgbClr val="2E092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grpSp>
        <p:nvGrpSpPr>
          <p:cNvPr id="225" name="z"/>
          <p:cNvGrpSpPr/>
          <p:nvPr>
            <p:custDataLst>
              <p:tags r:id="rId133"/>
            </p:custDataLst>
          </p:nvPr>
        </p:nvGrpSpPr>
        <p:grpSpPr>
          <a:xfrm rot="1788733">
            <a:off x="8335156" y="-8114692"/>
            <a:ext cx="26033899" cy="26033899"/>
            <a:chOff x="-1731934" y="-6508104"/>
            <a:chExt cx="26033899" cy="26033899"/>
          </a:xfrm>
        </p:grpSpPr>
        <p:sp>
          <p:nvSpPr>
            <p:cNvPr id="226" name="空心弧 225"/>
            <p:cNvSpPr/>
            <p:nvPr>
              <p:custDataLst>
                <p:tags r:id="rId134"/>
              </p:custDataLst>
            </p:nvPr>
          </p:nvSpPr>
          <p:spPr>
            <a:xfrm rot="10800000">
              <a:off x="-1731934" y="-6508104"/>
              <a:ext cx="26033899" cy="26033899"/>
            </a:xfrm>
            <a:prstGeom prst="blockArc">
              <a:avLst>
                <a:gd name="adj1" fmla="val 10800000"/>
                <a:gd name="adj2" fmla="val 21489186"/>
                <a:gd name="adj3" fmla="val 6872"/>
              </a:avLst>
            </a:prstGeom>
            <a:solidFill>
              <a:srgbClr val="2E092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nvGrpSpPr>
            <p:cNvPr id="227" name="组合 226"/>
            <p:cNvGrpSpPr/>
            <p:nvPr/>
          </p:nvGrpSpPr>
          <p:grpSpPr>
            <a:xfrm>
              <a:off x="-1731934" y="-6508104"/>
              <a:ext cx="26033899" cy="26033898"/>
              <a:chOff x="-1731934" y="-6508104"/>
              <a:chExt cx="26033899" cy="26033898"/>
            </a:xfrm>
          </p:grpSpPr>
          <p:sp>
            <p:nvSpPr>
              <p:cNvPr id="228" name="椭圆 227"/>
              <p:cNvSpPr/>
              <p:nvPr>
                <p:custDataLst>
                  <p:tags r:id="rId135"/>
                </p:custDataLst>
              </p:nvPr>
            </p:nvSpPr>
            <p:spPr>
              <a:xfrm>
                <a:off x="-1731934" y="-6508104"/>
                <a:ext cx="26033899" cy="26033898"/>
              </a:xfrm>
              <a:prstGeom prst="ellipse">
                <a:avLst/>
              </a:prstGeom>
              <a:solidFill>
                <a:srgbClr val="04746E">
                  <a:alpha val="0"/>
                </a:srgbClr>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9" name="椭圆 228"/>
              <p:cNvSpPr/>
              <p:nvPr>
                <p:custDataLst>
                  <p:tags r:id="rId136"/>
                </p:custDataLst>
              </p:nvPr>
            </p:nvSpPr>
            <p:spPr>
              <a:xfrm>
                <a:off x="-1724792" y="6045101"/>
                <a:ext cx="1791467" cy="1789085"/>
              </a:xfrm>
              <a:prstGeom prst="ellipse">
                <a:avLst/>
              </a:prstGeom>
              <a:solidFill>
                <a:srgbClr val="2E092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grpSp>
        <p:nvGrpSpPr>
          <p:cNvPr id="230" name="z"/>
          <p:cNvGrpSpPr/>
          <p:nvPr>
            <p:custDataLst>
              <p:tags r:id="rId137"/>
            </p:custDataLst>
          </p:nvPr>
        </p:nvGrpSpPr>
        <p:grpSpPr>
          <a:xfrm rot="1788733">
            <a:off x="10004336" y="-7584513"/>
            <a:ext cx="26033899" cy="26033899"/>
            <a:chOff x="-1731934" y="-6508104"/>
            <a:chExt cx="26033899" cy="26033899"/>
          </a:xfrm>
        </p:grpSpPr>
        <p:sp>
          <p:nvSpPr>
            <p:cNvPr id="231" name="空心弧 230"/>
            <p:cNvSpPr/>
            <p:nvPr>
              <p:custDataLst>
                <p:tags r:id="rId138"/>
              </p:custDataLst>
            </p:nvPr>
          </p:nvSpPr>
          <p:spPr>
            <a:xfrm rot="10800000">
              <a:off x="-1731934" y="-6508104"/>
              <a:ext cx="26033899" cy="26033899"/>
            </a:xfrm>
            <a:prstGeom prst="blockArc">
              <a:avLst>
                <a:gd name="adj1" fmla="val 10800000"/>
                <a:gd name="adj2" fmla="val 21489186"/>
                <a:gd name="adj3" fmla="val 6872"/>
              </a:avLst>
            </a:prstGeom>
            <a:solidFill>
              <a:srgbClr val="2E092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nvGrpSpPr>
            <p:cNvPr id="232" name="组合 231"/>
            <p:cNvGrpSpPr/>
            <p:nvPr/>
          </p:nvGrpSpPr>
          <p:grpSpPr>
            <a:xfrm>
              <a:off x="-1731934" y="-6508104"/>
              <a:ext cx="26033899" cy="26033898"/>
              <a:chOff x="-1731934" y="-6508104"/>
              <a:chExt cx="26033899" cy="26033898"/>
            </a:xfrm>
          </p:grpSpPr>
          <p:sp>
            <p:nvSpPr>
              <p:cNvPr id="233" name="椭圆 232"/>
              <p:cNvSpPr/>
              <p:nvPr>
                <p:custDataLst>
                  <p:tags r:id="rId139"/>
                </p:custDataLst>
              </p:nvPr>
            </p:nvSpPr>
            <p:spPr>
              <a:xfrm>
                <a:off x="-1731934" y="-6508104"/>
                <a:ext cx="26033899" cy="26033898"/>
              </a:xfrm>
              <a:prstGeom prst="ellipse">
                <a:avLst/>
              </a:prstGeom>
              <a:solidFill>
                <a:srgbClr val="04746E">
                  <a:alpha val="0"/>
                </a:srgbClr>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4" name="椭圆 233"/>
              <p:cNvSpPr/>
              <p:nvPr>
                <p:custDataLst>
                  <p:tags r:id="rId140"/>
                </p:custDataLst>
              </p:nvPr>
            </p:nvSpPr>
            <p:spPr>
              <a:xfrm>
                <a:off x="-1724792" y="6045101"/>
                <a:ext cx="1791467" cy="1789085"/>
              </a:xfrm>
              <a:prstGeom prst="ellipse">
                <a:avLst/>
              </a:prstGeom>
              <a:solidFill>
                <a:srgbClr val="2E092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grpSp>
        <p:nvGrpSpPr>
          <p:cNvPr id="235" name="z"/>
          <p:cNvGrpSpPr/>
          <p:nvPr>
            <p:custDataLst>
              <p:tags r:id="rId141"/>
            </p:custDataLst>
          </p:nvPr>
        </p:nvGrpSpPr>
        <p:grpSpPr>
          <a:xfrm rot="1788733">
            <a:off x="11468626" y="-6696761"/>
            <a:ext cx="26033899" cy="26033899"/>
            <a:chOff x="-1731934" y="-6508104"/>
            <a:chExt cx="26033899" cy="26033899"/>
          </a:xfrm>
        </p:grpSpPr>
        <p:sp>
          <p:nvSpPr>
            <p:cNvPr id="236" name="空心弧 235"/>
            <p:cNvSpPr/>
            <p:nvPr>
              <p:custDataLst>
                <p:tags r:id="rId142"/>
              </p:custDataLst>
            </p:nvPr>
          </p:nvSpPr>
          <p:spPr>
            <a:xfrm rot="10800000">
              <a:off x="-1731934" y="-6508104"/>
              <a:ext cx="26033899" cy="26033899"/>
            </a:xfrm>
            <a:prstGeom prst="blockArc">
              <a:avLst>
                <a:gd name="adj1" fmla="val 10800000"/>
                <a:gd name="adj2" fmla="val 21489186"/>
                <a:gd name="adj3" fmla="val 6872"/>
              </a:avLst>
            </a:prstGeom>
            <a:solidFill>
              <a:srgbClr val="2E092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nvGrpSpPr>
            <p:cNvPr id="237" name="组合 236"/>
            <p:cNvGrpSpPr/>
            <p:nvPr/>
          </p:nvGrpSpPr>
          <p:grpSpPr>
            <a:xfrm>
              <a:off x="-1731934" y="-6508104"/>
              <a:ext cx="26033899" cy="26033898"/>
              <a:chOff x="-1731934" y="-6508104"/>
              <a:chExt cx="26033899" cy="26033898"/>
            </a:xfrm>
          </p:grpSpPr>
          <p:sp>
            <p:nvSpPr>
              <p:cNvPr id="238" name="椭圆 237"/>
              <p:cNvSpPr/>
              <p:nvPr>
                <p:custDataLst>
                  <p:tags r:id="rId143"/>
                </p:custDataLst>
              </p:nvPr>
            </p:nvSpPr>
            <p:spPr>
              <a:xfrm>
                <a:off x="-1731934" y="-6508104"/>
                <a:ext cx="26033899" cy="26033898"/>
              </a:xfrm>
              <a:prstGeom prst="ellipse">
                <a:avLst/>
              </a:prstGeom>
              <a:solidFill>
                <a:srgbClr val="04746E">
                  <a:alpha val="0"/>
                </a:srgbClr>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9" name="椭圆 238"/>
              <p:cNvSpPr/>
              <p:nvPr>
                <p:custDataLst>
                  <p:tags r:id="rId144"/>
                </p:custDataLst>
              </p:nvPr>
            </p:nvSpPr>
            <p:spPr>
              <a:xfrm>
                <a:off x="-1724792" y="6045101"/>
                <a:ext cx="1791467" cy="1789085"/>
              </a:xfrm>
              <a:prstGeom prst="ellipse">
                <a:avLst/>
              </a:prstGeom>
              <a:solidFill>
                <a:srgbClr val="2E092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pic>
        <p:nvPicPr>
          <p:cNvPr id="11" name="图片 10"/>
          <p:cNvPicPr>
            <a:picLocks noChangeAspect="1"/>
          </p:cNvPicPr>
          <p:nvPr/>
        </p:nvPicPr>
        <p:blipFill>
          <a:blip r:embed="rId145" cstate="print">
            <a:extLst>
              <a:ext uri="{28A0092B-C50C-407E-A947-70E740481C1C}">
                <a14:useLocalDpi xmlns:a14="http://schemas.microsoft.com/office/drawing/2010/main" val="0"/>
              </a:ext>
            </a:extLst>
          </a:blip>
          <a:stretch>
            <a:fillRect/>
          </a:stretch>
        </p:blipFill>
        <p:spPr>
          <a:xfrm>
            <a:off x="2557183" y="1956117"/>
            <a:ext cx="3723732" cy="3214688"/>
          </a:xfrm>
          <a:prstGeom prst="rect">
            <a:avLst/>
          </a:prstGeom>
        </p:spPr>
      </p:pic>
      <p:sp>
        <p:nvSpPr>
          <p:cNvPr id="12" name="矩形 11"/>
          <p:cNvSpPr/>
          <p:nvPr/>
        </p:nvSpPr>
        <p:spPr>
          <a:xfrm>
            <a:off x="6728054" y="2848987"/>
            <a:ext cx="2537460" cy="1938020"/>
          </a:xfrm>
          <a:prstGeom prst="rect">
            <a:avLst/>
          </a:prstGeom>
        </p:spPr>
        <p:txBody>
          <a:bodyPr wrap="none">
            <a:spAutoFit/>
          </a:bodyPr>
          <a:lstStyle/>
          <a:p>
            <a:pPr algn="ctr">
              <a:lnSpc>
                <a:spcPct val="150000"/>
              </a:lnSpc>
            </a:pPr>
            <a:r>
              <a:rPr lang="en-US" altLang="zh-CN" sz="4000" b="1" dirty="0">
                <a:solidFill>
                  <a:schemeClr val="bg1"/>
                </a:solidFill>
                <a:cs typeface="+mn-ea"/>
                <a:sym typeface="+mn-lt"/>
              </a:rPr>
              <a:t>PART  TWO</a:t>
            </a:r>
            <a:endParaRPr lang="en-US" altLang="zh-CN" sz="4000" b="1" dirty="0">
              <a:solidFill>
                <a:schemeClr val="bg1"/>
              </a:solidFill>
              <a:cs typeface="+mn-ea"/>
              <a:sym typeface="+mn-lt"/>
            </a:endParaRPr>
          </a:p>
          <a:p>
            <a:pPr algn="ctr">
              <a:lnSpc>
                <a:spcPct val="150000"/>
              </a:lnSpc>
            </a:pPr>
            <a:r>
              <a:rPr lang="zh-CN" altLang="en-US" sz="4000" b="1" dirty="0">
                <a:solidFill>
                  <a:schemeClr val="bg1"/>
                </a:solidFill>
                <a:cs typeface="+mn-ea"/>
                <a:sym typeface="+mn-lt"/>
              </a:rPr>
              <a:t>项目介绍</a:t>
            </a:r>
            <a:endParaRPr lang="zh-CN" altLang="en-US" sz="4000" b="1" dirty="0">
              <a:solidFill>
                <a:schemeClr val="bg1"/>
              </a:solidFill>
              <a:cs typeface="+mn-ea"/>
              <a:sym typeface="+mn-lt"/>
            </a:endParaRPr>
          </a:p>
        </p:txBody>
      </p:sp>
    </p:spTree>
    <p:custDataLst>
      <p:tags r:id="rId146"/>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decel="10000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Rot by="21600000" from="-4800000" to="0">
                                      <p:cBhvr>
                                        <p:cTn id="7" dur="600" fill="hold">
                                          <p:stCondLst>
                                            <p:cond delay="0"/>
                                          </p:stCondLst>
                                        </p:cTn>
                                        <p:tgtEl>
                                          <p:spTgt spid="10"/>
                                        </p:tgtEl>
                                        <p:attrNameLst>
                                          <p:attrName>r</p:attrName>
                                        </p:attrNameLst>
                                      </p:cBhvr>
                                    </p:animRot>
                                  </p:childTnLst>
                                </p:cTn>
                              </p:par>
                              <p:par>
                                <p:cTn id="8" presetID="0" presetClass="entr" presetSubtype="0" decel="100000" fill="hold" nodeType="withEffect">
                                  <p:stCondLst>
                                    <p:cond delay="60"/>
                                  </p:stCondLst>
                                  <p:childTnLst>
                                    <p:set>
                                      <p:cBhvr>
                                        <p:cTn id="9" dur="1" fill="hold">
                                          <p:stCondLst>
                                            <p:cond delay="0"/>
                                          </p:stCondLst>
                                        </p:cTn>
                                        <p:tgtEl>
                                          <p:spTgt spid="16"/>
                                        </p:tgtEl>
                                        <p:attrNameLst>
                                          <p:attrName>style.visibility</p:attrName>
                                        </p:attrNameLst>
                                      </p:cBhvr>
                                      <p:to>
                                        <p:strVal val="visible"/>
                                      </p:to>
                                    </p:set>
                                    <p:animRot by="21600000" from="-4800000" to="0">
                                      <p:cBhvr>
                                        <p:cTn id="10" dur="600" fill="hold">
                                          <p:stCondLst>
                                            <p:cond delay="0"/>
                                          </p:stCondLst>
                                        </p:cTn>
                                        <p:tgtEl>
                                          <p:spTgt spid="16"/>
                                        </p:tgtEl>
                                        <p:attrNameLst>
                                          <p:attrName>r</p:attrName>
                                        </p:attrNameLst>
                                      </p:cBhvr>
                                    </p:animRot>
                                  </p:childTnLst>
                                </p:cTn>
                              </p:par>
                              <p:par>
                                <p:cTn id="11" presetID="0" presetClass="entr" presetSubtype="0" decel="100000" fill="hold" nodeType="withEffect">
                                  <p:stCondLst>
                                    <p:cond delay="120"/>
                                  </p:stCondLst>
                                  <p:childTnLst>
                                    <p:set>
                                      <p:cBhvr>
                                        <p:cTn id="12" dur="1" fill="hold">
                                          <p:stCondLst>
                                            <p:cond delay="0"/>
                                          </p:stCondLst>
                                        </p:cTn>
                                        <p:tgtEl>
                                          <p:spTgt spid="23"/>
                                        </p:tgtEl>
                                        <p:attrNameLst>
                                          <p:attrName>style.visibility</p:attrName>
                                        </p:attrNameLst>
                                      </p:cBhvr>
                                      <p:to>
                                        <p:strVal val="visible"/>
                                      </p:to>
                                    </p:set>
                                    <p:animRot by="21600000" from="-4800000" to="0">
                                      <p:cBhvr>
                                        <p:cTn id="13" dur="600" fill="hold">
                                          <p:stCondLst>
                                            <p:cond delay="0"/>
                                          </p:stCondLst>
                                        </p:cTn>
                                        <p:tgtEl>
                                          <p:spTgt spid="23"/>
                                        </p:tgtEl>
                                        <p:attrNameLst>
                                          <p:attrName>r</p:attrName>
                                        </p:attrNameLst>
                                      </p:cBhvr>
                                    </p:animRot>
                                  </p:childTnLst>
                                </p:cTn>
                              </p:par>
                              <p:par>
                                <p:cTn id="14" presetID="0" presetClass="entr" presetSubtype="0" decel="100000" fill="hold" nodeType="withEffect">
                                  <p:stCondLst>
                                    <p:cond delay="180"/>
                                  </p:stCondLst>
                                  <p:childTnLst>
                                    <p:set>
                                      <p:cBhvr>
                                        <p:cTn id="15" dur="1" fill="hold">
                                          <p:stCondLst>
                                            <p:cond delay="0"/>
                                          </p:stCondLst>
                                        </p:cTn>
                                        <p:tgtEl>
                                          <p:spTgt spid="28"/>
                                        </p:tgtEl>
                                        <p:attrNameLst>
                                          <p:attrName>style.visibility</p:attrName>
                                        </p:attrNameLst>
                                      </p:cBhvr>
                                      <p:to>
                                        <p:strVal val="visible"/>
                                      </p:to>
                                    </p:set>
                                    <p:animRot by="21600000" from="-4800000" to="0">
                                      <p:cBhvr>
                                        <p:cTn id="16" dur="600" fill="hold">
                                          <p:stCondLst>
                                            <p:cond delay="0"/>
                                          </p:stCondLst>
                                        </p:cTn>
                                        <p:tgtEl>
                                          <p:spTgt spid="28"/>
                                        </p:tgtEl>
                                        <p:attrNameLst>
                                          <p:attrName>r</p:attrName>
                                        </p:attrNameLst>
                                      </p:cBhvr>
                                    </p:animRot>
                                  </p:childTnLst>
                                </p:cTn>
                              </p:par>
                              <p:par>
                                <p:cTn id="17" presetID="0" presetClass="entr" presetSubtype="0" decel="100000" fill="hold" nodeType="withEffect">
                                  <p:stCondLst>
                                    <p:cond delay="240"/>
                                  </p:stCondLst>
                                  <p:childTnLst>
                                    <p:set>
                                      <p:cBhvr>
                                        <p:cTn id="18" dur="1" fill="hold">
                                          <p:stCondLst>
                                            <p:cond delay="0"/>
                                          </p:stCondLst>
                                        </p:cTn>
                                        <p:tgtEl>
                                          <p:spTgt spid="33"/>
                                        </p:tgtEl>
                                        <p:attrNameLst>
                                          <p:attrName>style.visibility</p:attrName>
                                        </p:attrNameLst>
                                      </p:cBhvr>
                                      <p:to>
                                        <p:strVal val="visible"/>
                                      </p:to>
                                    </p:set>
                                    <p:animRot by="21600000" from="-4800000" to="0">
                                      <p:cBhvr>
                                        <p:cTn id="19" dur="600" fill="hold">
                                          <p:stCondLst>
                                            <p:cond delay="0"/>
                                          </p:stCondLst>
                                        </p:cTn>
                                        <p:tgtEl>
                                          <p:spTgt spid="33"/>
                                        </p:tgtEl>
                                        <p:attrNameLst>
                                          <p:attrName>r</p:attrName>
                                        </p:attrNameLst>
                                      </p:cBhvr>
                                    </p:animRot>
                                  </p:childTnLst>
                                </p:cTn>
                              </p:par>
                              <p:par>
                                <p:cTn id="20" presetID="0" presetClass="entr" presetSubtype="0" decel="100000" fill="hold" nodeType="withEffect">
                                  <p:stCondLst>
                                    <p:cond delay="300"/>
                                  </p:stCondLst>
                                  <p:childTnLst>
                                    <p:set>
                                      <p:cBhvr>
                                        <p:cTn id="21" dur="1" fill="hold">
                                          <p:stCondLst>
                                            <p:cond delay="0"/>
                                          </p:stCondLst>
                                        </p:cTn>
                                        <p:tgtEl>
                                          <p:spTgt spid="38"/>
                                        </p:tgtEl>
                                        <p:attrNameLst>
                                          <p:attrName>style.visibility</p:attrName>
                                        </p:attrNameLst>
                                      </p:cBhvr>
                                      <p:to>
                                        <p:strVal val="visible"/>
                                      </p:to>
                                    </p:set>
                                    <p:animRot by="21600000" from="-4800000" to="0">
                                      <p:cBhvr>
                                        <p:cTn id="22" dur="600" fill="hold">
                                          <p:stCondLst>
                                            <p:cond delay="0"/>
                                          </p:stCondLst>
                                        </p:cTn>
                                        <p:tgtEl>
                                          <p:spTgt spid="38"/>
                                        </p:tgtEl>
                                        <p:attrNameLst>
                                          <p:attrName>r</p:attrName>
                                        </p:attrNameLst>
                                      </p:cBhvr>
                                    </p:animRot>
                                  </p:childTnLst>
                                </p:cTn>
                              </p:par>
                              <p:par>
                                <p:cTn id="23" presetID="0" presetClass="entr" presetSubtype="0" decel="100000" fill="hold" nodeType="withEffect">
                                  <p:stCondLst>
                                    <p:cond delay="360"/>
                                  </p:stCondLst>
                                  <p:childTnLst>
                                    <p:set>
                                      <p:cBhvr>
                                        <p:cTn id="24" dur="1" fill="hold">
                                          <p:stCondLst>
                                            <p:cond delay="0"/>
                                          </p:stCondLst>
                                        </p:cTn>
                                        <p:tgtEl>
                                          <p:spTgt spid="43"/>
                                        </p:tgtEl>
                                        <p:attrNameLst>
                                          <p:attrName>style.visibility</p:attrName>
                                        </p:attrNameLst>
                                      </p:cBhvr>
                                      <p:to>
                                        <p:strVal val="visible"/>
                                      </p:to>
                                    </p:set>
                                    <p:animRot by="21600000" from="-4800000" to="0">
                                      <p:cBhvr>
                                        <p:cTn id="25" dur="600" fill="hold">
                                          <p:stCondLst>
                                            <p:cond delay="0"/>
                                          </p:stCondLst>
                                        </p:cTn>
                                        <p:tgtEl>
                                          <p:spTgt spid="43"/>
                                        </p:tgtEl>
                                        <p:attrNameLst>
                                          <p:attrName>r</p:attrName>
                                        </p:attrNameLst>
                                      </p:cBhvr>
                                    </p:animRot>
                                  </p:childTnLst>
                                </p:cTn>
                              </p:par>
                              <p:par>
                                <p:cTn id="26" presetID="0" presetClass="entr" presetSubtype="0" decel="100000" fill="hold" nodeType="withEffect">
                                  <p:stCondLst>
                                    <p:cond delay="420"/>
                                  </p:stCondLst>
                                  <p:childTnLst>
                                    <p:set>
                                      <p:cBhvr>
                                        <p:cTn id="27" dur="1" fill="hold">
                                          <p:stCondLst>
                                            <p:cond delay="0"/>
                                          </p:stCondLst>
                                        </p:cTn>
                                        <p:tgtEl>
                                          <p:spTgt spid="48"/>
                                        </p:tgtEl>
                                        <p:attrNameLst>
                                          <p:attrName>style.visibility</p:attrName>
                                        </p:attrNameLst>
                                      </p:cBhvr>
                                      <p:to>
                                        <p:strVal val="visible"/>
                                      </p:to>
                                    </p:set>
                                    <p:animRot by="21600000" from="-4800000" to="0">
                                      <p:cBhvr>
                                        <p:cTn id="28" dur="600" fill="hold">
                                          <p:stCondLst>
                                            <p:cond delay="0"/>
                                          </p:stCondLst>
                                        </p:cTn>
                                        <p:tgtEl>
                                          <p:spTgt spid="48"/>
                                        </p:tgtEl>
                                        <p:attrNameLst>
                                          <p:attrName>r</p:attrName>
                                        </p:attrNameLst>
                                      </p:cBhvr>
                                    </p:animRot>
                                  </p:childTnLst>
                                </p:cTn>
                              </p:par>
                              <p:par>
                                <p:cTn id="29" presetID="0" presetClass="entr" presetSubtype="0" decel="100000" fill="hold" nodeType="withEffect">
                                  <p:stCondLst>
                                    <p:cond delay="480"/>
                                  </p:stCondLst>
                                  <p:childTnLst>
                                    <p:set>
                                      <p:cBhvr>
                                        <p:cTn id="30" dur="1" fill="hold">
                                          <p:stCondLst>
                                            <p:cond delay="0"/>
                                          </p:stCondLst>
                                        </p:cTn>
                                        <p:tgtEl>
                                          <p:spTgt spid="53"/>
                                        </p:tgtEl>
                                        <p:attrNameLst>
                                          <p:attrName>style.visibility</p:attrName>
                                        </p:attrNameLst>
                                      </p:cBhvr>
                                      <p:to>
                                        <p:strVal val="visible"/>
                                      </p:to>
                                    </p:set>
                                    <p:animRot by="21600000" from="-4800000" to="0">
                                      <p:cBhvr>
                                        <p:cTn id="31" dur="600" fill="hold">
                                          <p:stCondLst>
                                            <p:cond delay="0"/>
                                          </p:stCondLst>
                                        </p:cTn>
                                        <p:tgtEl>
                                          <p:spTgt spid="53"/>
                                        </p:tgtEl>
                                        <p:attrNameLst>
                                          <p:attrName>r</p:attrName>
                                        </p:attrNameLst>
                                      </p:cBhvr>
                                    </p:animRot>
                                  </p:childTnLst>
                                </p:cTn>
                              </p:par>
                              <p:par>
                                <p:cTn id="32" presetID="0" presetClass="entr" presetSubtype="0" decel="100000" fill="hold" nodeType="withEffect">
                                  <p:stCondLst>
                                    <p:cond delay="100"/>
                                  </p:stCondLst>
                                  <p:childTnLst>
                                    <p:set>
                                      <p:cBhvr>
                                        <p:cTn id="33" dur="1" fill="hold">
                                          <p:stCondLst>
                                            <p:cond delay="0"/>
                                          </p:stCondLst>
                                        </p:cTn>
                                        <p:tgtEl>
                                          <p:spTgt spid="60"/>
                                        </p:tgtEl>
                                        <p:attrNameLst>
                                          <p:attrName>style.visibility</p:attrName>
                                        </p:attrNameLst>
                                      </p:cBhvr>
                                      <p:to>
                                        <p:strVal val="visible"/>
                                      </p:to>
                                    </p:set>
                                    <p:animRot by="21600000" from="-4800000" to="0">
                                      <p:cBhvr>
                                        <p:cTn id="34" dur="600" fill="hold">
                                          <p:stCondLst>
                                            <p:cond delay="0"/>
                                          </p:stCondLst>
                                        </p:cTn>
                                        <p:tgtEl>
                                          <p:spTgt spid="60"/>
                                        </p:tgtEl>
                                        <p:attrNameLst>
                                          <p:attrName>r</p:attrName>
                                        </p:attrNameLst>
                                      </p:cBhvr>
                                    </p:animRot>
                                  </p:childTnLst>
                                </p:cTn>
                              </p:par>
                              <p:par>
                                <p:cTn id="35" presetID="0" presetClass="entr" presetSubtype="0" decel="100000" fill="hold" nodeType="withEffect">
                                  <p:stCondLst>
                                    <p:cond delay="160"/>
                                  </p:stCondLst>
                                  <p:childTnLst>
                                    <p:set>
                                      <p:cBhvr>
                                        <p:cTn id="36" dur="1" fill="hold">
                                          <p:stCondLst>
                                            <p:cond delay="0"/>
                                          </p:stCondLst>
                                        </p:cTn>
                                        <p:tgtEl>
                                          <p:spTgt spid="65"/>
                                        </p:tgtEl>
                                        <p:attrNameLst>
                                          <p:attrName>style.visibility</p:attrName>
                                        </p:attrNameLst>
                                      </p:cBhvr>
                                      <p:to>
                                        <p:strVal val="visible"/>
                                      </p:to>
                                    </p:set>
                                    <p:animRot by="21600000" from="-4800000" to="0">
                                      <p:cBhvr>
                                        <p:cTn id="37" dur="600" fill="hold">
                                          <p:stCondLst>
                                            <p:cond delay="0"/>
                                          </p:stCondLst>
                                        </p:cTn>
                                        <p:tgtEl>
                                          <p:spTgt spid="65"/>
                                        </p:tgtEl>
                                        <p:attrNameLst>
                                          <p:attrName>r</p:attrName>
                                        </p:attrNameLst>
                                      </p:cBhvr>
                                    </p:animRot>
                                  </p:childTnLst>
                                </p:cTn>
                              </p:par>
                              <p:par>
                                <p:cTn id="38" presetID="0" presetClass="entr" presetSubtype="0" decel="100000" fill="hold" nodeType="withEffect">
                                  <p:stCondLst>
                                    <p:cond delay="220"/>
                                  </p:stCondLst>
                                  <p:childTnLst>
                                    <p:set>
                                      <p:cBhvr>
                                        <p:cTn id="39" dur="1" fill="hold">
                                          <p:stCondLst>
                                            <p:cond delay="0"/>
                                          </p:stCondLst>
                                        </p:cTn>
                                        <p:tgtEl>
                                          <p:spTgt spid="70"/>
                                        </p:tgtEl>
                                        <p:attrNameLst>
                                          <p:attrName>style.visibility</p:attrName>
                                        </p:attrNameLst>
                                      </p:cBhvr>
                                      <p:to>
                                        <p:strVal val="visible"/>
                                      </p:to>
                                    </p:set>
                                    <p:animRot by="21600000" from="-4800000" to="0">
                                      <p:cBhvr>
                                        <p:cTn id="40" dur="600" fill="hold">
                                          <p:stCondLst>
                                            <p:cond delay="0"/>
                                          </p:stCondLst>
                                        </p:cTn>
                                        <p:tgtEl>
                                          <p:spTgt spid="70"/>
                                        </p:tgtEl>
                                        <p:attrNameLst>
                                          <p:attrName>r</p:attrName>
                                        </p:attrNameLst>
                                      </p:cBhvr>
                                    </p:animRot>
                                  </p:childTnLst>
                                </p:cTn>
                              </p:par>
                              <p:par>
                                <p:cTn id="41" presetID="0" presetClass="entr" presetSubtype="0" decel="100000" fill="hold" nodeType="withEffect">
                                  <p:stCondLst>
                                    <p:cond delay="280"/>
                                  </p:stCondLst>
                                  <p:childTnLst>
                                    <p:set>
                                      <p:cBhvr>
                                        <p:cTn id="42" dur="1" fill="hold">
                                          <p:stCondLst>
                                            <p:cond delay="0"/>
                                          </p:stCondLst>
                                        </p:cTn>
                                        <p:tgtEl>
                                          <p:spTgt spid="75"/>
                                        </p:tgtEl>
                                        <p:attrNameLst>
                                          <p:attrName>style.visibility</p:attrName>
                                        </p:attrNameLst>
                                      </p:cBhvr>
                                      <p:to>
                                        <p:strVal val="visible"/>
                                      </p:to>
                                    </p:set>
                                    <p:animRot by="21600000" from="-4800000" to="0">
                                      <p:cBhvr>
                                        <p:cTn id="43" dur="600" fill="hold">
                                          <p:stCondLst>
                                            <p:cond delay="0"/>
                                          </p:stCondLst>
                                        </p:cTn>
                                        <p:tgtEl>
                                          <p:spTgt spid="75"/>
                                        </p:tgtEl>
                                        <p:attrNameLst>
                                          <p:attrName>r</p:attrName>
                                        </p:attrNameLst>
                                      </p:cBhvr>
                                    </p:animRot>
                                  </p:childTnLst>
                                </p:cTn>
                              </p:par>
                              <p:par>
                                <p:cTn id="44" presetID="0" presetClass="entr" presetSubtype="0" decel="100000" fill="hold" nodeType="withEffect">
                                  <p:stCondLst>
                                    <p:cond delay="340"/>
                                  </p:stCondLst>
                                  <p:childTnLst>
                                    <p:set>
                                      <p:cBhvr>
                                        <p:cTn id="45" dur="1" fill="hold">
                                          <p:stCondLst>
                                            <p:cond delay="0"/>
                                          </p:stCondLst>
                                        </p:cTn>
                                        <p:tgtEl>
                                          <p:spTgt spid="80"/>
                                        </p:tgtEl>
                                        <p:attrNameLst>
                                          <p:attrName>style.visibility</p:attrName>
                                        </p:attrNameLst>
                                      </p:cBhvr>
                                      <p:to>
                                        <p:strVal val="visible"/>
                                      </p:to>
                                    </p:set>
                                    <p:animRot by="21600000" from="-4800000" to="0">
                                      <p:cBhvr>
                                        <p:cTn id="46" dur="600" fill="hold">
                                          <p:stCondLst>
                                            <p:cond delay="0"/>
                                          </p:stCondLst>
                                        </p:cTn>
                                        <p:tgtEl>
                                          <p:spTgt spid="80"/>
                                        </p:tgtEl>
                                        <p:attrNameLst>
                                          <p:attrName>r</p:attrName>
                                        </p:attrNameLst>
                                      </p:cBhvr>
                                    </p:animRot>
                                  </p:childTnLst>
                                </p:cTn>
                              </p:par>
                              <p:par>
                                <p:cTn id="47" presetID="0" presetClass="entr" presetSubtype="0" decel="100000" fill="hold" nodeType="withEffect">
                                  <p:stCondLst>
                                    <p:cond delay="400"/>
                                  </p:stCondLst>
                                  <p:childTnLst>
                                    <p:set>
                                      <p:cBhvr>
                                        <p:cTn id="48" dur="1" fill="hold">
                                          <p:stCondLst>
                                            <p:cond delay="0"/>
                                          </p:stCondLst>
                                        </p:cTn>
                                        <p:tgtEl>
                                          <p:spTgt spid="85"/>
                                        </p:tgtEl>
                                        <p:attrNameLst>
                                          <p:attrName>style.visibility</p:attrName>
                                        </p:attrNameLst>
                                      </p:cBhvr>
                                      <p:to>
                                        <p:strVal val="visible"/>
                                      </p:to>
                                    </p:set>
                                    <p:animRot by="21600000" from="-4800000" to="0">
                                      <p:cBhvr>
                                        <p:cTn id="49" dur="600" fill="hold">
                                          <p:stCondLst>
                                            <p:cond delay="0"/>
                                          </p:stCondLst>
                                        </p:cTn>
                                        <p:tgtEl>
                                          <p:spTgt spid="85"/>
                                        </p:tgtEl>
                                        <p:attrNameLst>
                                          <p:attrName>r</p:attrName>
                                        </p:attrNameLst>
                                      </p:cBhvr>
                                    </p:animRot>
                                  </p:childTnLst>
                                </p:cTn>
                              </p:par>
                              <p:par>
                                <p:cTn id="50" presetID="0" presetClass="entr" presetSubtype="0" decel="100000" fill="hold" nodeType="withEffect">
                                  <p:stCondLst>
                                    <p:cond delay="460"/>
                                  </p:stCondLst>
                                  <p:childTnLst>
                                    <p:set>
                                      <p:cBhvr>
                                        <p:cTn id="51" dur="1" fill="hold">
                                          <p:stCondLst>
                                            <p:cond delay="0"/>
                                          </p:stCondLst>
                                        </p:cTn>
                                        <p:tgtEl>
                                          <p:spTgt spid="90"/>
                                        </p:tgtEl>
                                        <p:attrNameLst>
                                          <p:attrName>style.visibility</p:attrName>
                                        </p:attrNameLst>
                                      </p:cBhvr>
                                      <p:to>
                                        <p:strVal val="visible"/>
                                      </p:to>
                                    </p:set>
                                    <p:animRot by="21600000" from="-4800000" to="0">
                                      <p:cBhvr>
                                        <p:cTn id="52" dur="600" fill="hold">
                                          <p:stCondLst>
                                            <p:cond delay="0"/>
                                          </p:stCondLst>
                                        </p:cTn>
                                        <p:tgtEl>
                                          <p:spTgt spid="90"/>
                                        </p:tgtEl>
                                        <p:attrNameLst>
                                          <p:attrName>r</p:attrName>
                                        </p:attrNameLst>
                                      </p:cBhvr>
                                    </p:animRot>
                                  </p:childTnLst>
                                </p:cTn>
                              </p:par>
                              <p:par>
                                <p:cTn id="53" presetID="0" presetClass="entr" presetSubtype="0" decel="100000" fill="hold" nodeType="withEffect">
                                  <p:stCondLst>
                                    <p:cond delay="520"/>
                                  </p:stCondLst>
                                  <p:childTnLst>
                                    <p:set>
                                      <p:cBhvr>
                                        <p:cTn id="54" dur="1" fill="hold">
                                          <p:stCondLst>
                                            <p:cond delay="0"/>
                                          </p:stCondLst>
                                        </p:cTn>
                                        <p:tgtEl>
                                          <p:spTgt spid="95"/>
                                        </p:tgtEl>
                                        <p:attrNameLst>
                                          <p:attrName>style.visibility</p:attrName>
                                        </p:attrNameLst>
                                      </p:cBhvr>
                                      <p:to>
                                        <p:strVal val="visible"/>
                                      </p:to>
                                    </p:set>
                                    <p:animRot by="21600000" from="-4800000" to="0">
                                      <p:cBhvr>
                                        <p:cTn id="55" dur="600" fill="hold">
                                          <p:stCondLst>
                                            <p:cond delay="0"/>
                                          </p:stCondLst>
                                        </p:cTn>
                                        <p:tgtEl>
                                          <p:spTgt spid="95"/>
                                        </p:tgtEl>
                                        <p:attrNameLst>
                                          <p:attrName>r</p:attrName>
                                        </p:attrNameLst>
                                      </p:cBhvr>
                                    </p:animRot>
                                  </p:childTnLst>
                                </p:cTn>
                              </p:par>
                              <p:par>
                                <p:cTn id="56" presetID="0" presetClass="entr" presetSubtype="0" decel="100000" fill="hold" nodeType="withEffect">
                                  <p:stCondLst>
                                    <p:cond delay="580"/>
                                  </p:stCondLst>
                                  <p:childTnLst>
                                    <p:set>
                                      <p:cBhvr>
                                        <p:cTn id="57" dur="1" fill="hold">
                                          <p:stCondLst>
                                            <p:cond delay="0"/>
                                          </p:stCondLst>
                                        </p:cTn>
                                        <p:tgtEl>
                                          <p:spTgt spid="100"/>
                                        </p:tgtEl>
                                        <p:attrNameLst>
                                          <p:attrName>style.visibility</p:attrName>
                                        </p:attrNameLst>
                                      </p:cBhvr>
                                      <p:to>
                                        <p:strVal val="visible"/>
                                      </p:to>
                                    </p:set>
                                    <p:animRot by="21600000" from="-4800000" to="0">
                                      <p:cBhvr>
                                        <p:cTn id="58" dur="600" fill="hold">
                                          <p:stCondLst>
                                            <p:cond delay="0"/>
                                          </p:stCondLst>
                                        </p:cTn>
                                        <p:tgtEl>
                                          <p:spTgt spid="100"/>
                                        </p:tgtEl>
                                        <p:attrNameLst>
                                          <p:attrName>r</p:attrName>
                                        </p:attrNameLst>
                                      </p:cBhvr>
                                    </p:animRot>
                                  </p:childTnLst>
                                </p:cTn>
                              </p:par>
                              <p:par>
                                <p:cTn id="59" presetID="0" presetClass="entr" presetSubtype="0" decel="100000" fill="hold" nodeType="withEffect">
                                  <p:stCondLst>
                                    <p:cond delay="200"/>
                                  </p:stCondLst>
                                  <p:childTnLst>
                                    <p:set>
                                      <p:cBhvr>
                                        <p:cTn id="60" dur="1" fill="hold">
                                          <p:stCondLst>
                                            <p:cond delay="0"/>
                                          </p:stCondLst>
                                        </p:cTn>
                                        <p:tgtEl>
                                          <p:spTgt spid="185"/>
                                        </p:tgtEl>
                                        <p:attrNameLst>
                                          <p:attrName>style.visibility</p:attrName>
                                        </p:attrNameLst>
                                      </p:cBhvr>
                                      <p:to>
                                        <p:strVal val="visible"/>
                                      </p:to>
                                    </p:set>
                                    <p:animRot by="21600000" from="-4800000" to="0">
                                      <p:cBhvr>
                                        <p:cTn id="61" dur="600" fill="hold">
                                          <p:stCondLst>
                                            <p:cond delay="0"/>
                                          </p:stCondLst>
                                        </p:cTn>
                                        <p:tgtEl>
                                          <p:spTgt spid="185"/>
                                        </p:tgtEl>
                                        <p:attrNameLst>
                                          <p:attrName>r</p:attrName>
                                        </p:attrNameLst>
                                      </p:cBhvr>
                                    </p:animRot>
                                  </p:childTnLst>
                                </p:cTn>
                              </p:par>
                              <p:par>
                                <p:cTn id="62" presetID="0" presetClass="entr" presetSubtype="0" decel="100000" fill="hold" nodeType="withEffect">
                                  <p:stCondLst>
                                    <p:cond delay="260"/>
                                  </p:stCondLst>
                                  <p:childTnLst>
                                    <p:set>
                                      <p:cBhvr>
                                        <p:cTn id="63" dur="1" fill="hold">
                                          <p:stCondLst>
                                            <p:cond delay="0"/>
                                          </p:stCondLst>
                                        </p:cTn>
                                        <p:tgtEl>
                                          <p:spTgt spid="190"/>
                                        </p:tgtEl>
                                        <p:attrNameLst>
                                          <p:attrName>style.visibility</p:attrName>
                                        </p:attrNameLst>
                                      </p:cBhvr>
                                      <p:to>
                                        <p:strVal val="visible"/>
                                      </p:to>
                                    </p:set>
                                    <p:animRot by="21600000" from="-4800000" to="0">
                                      <p:cBhvr>
                                        <p:cTn id="64" dur="600" fill="hold">
                                          <p:stCondLst>
                                            <p:cond delay="0"/>
                                          </p:stCondLst>
                                        </p:cTn>
                                        <p:tgtEl>
                                          <p:spTgt spid="190"/>
                                        </p:tgtEl>
                                        <p:attrNameLst>
                                          <p:attrName>r</p:attrName>
                                        </p:attrNameLst>
                                      </p:cBhvr>
                                    </p:animRot>
                                  </p:childTnLst>
                                </p:cTn>
                              </p:par>
                              <p:par>
                                <p:cTn id="65" presetID="0" presetClass="entr" presetSubtype="0" decel="100000" fill="hold" nodeType="withEffect">
                                  <p:stCondLst>
                                    <p:cond delay="320"/>
                                  </p:stCondLst>
                                  <p:childTnLst>
                                    <p:set>
                                      <p:cBhvr>
                                        <p:cTn id="66" dur="1" fill="hold">
                                          <p:stCondLst>
                                            <p:cond delay="0"/>
                                          </p:stCondLst>
                                        </p:cTn>
                                        <p:tgtEl>
                                          <p:spTgt spid="180"/>
                                        </p:tgtEl>
                                        <p:attrNameLst>
                                          <p:attrName>style.visibility</p:attrName>
                                        </p:attrNameLst>
                                      </p:cBhvr>
                                      <p:to>
                                        <p:strVal val="visible"/>
                                      </p:to>
                                    </p:set>
                                    <p:animRot by="21600000" from="-4800000" to="0">
                                      <p:cBhvr>
                                        <p:cTn id="67" dur="600" fill="hold">
                                          <p:stCondLst>
                                            <p:cond delay="0"/>
                                          </p:stCondLst>
                                        </p:cTn>
                                        <p:tgtEl>
                                          <p:spTgt spid="180"/>
                                        </p:tgtEl>
                                        <p:attrNameLst>
                                          <p:attrName>r</p:attrName>
                                        </p:attrNameLst>
                                      </p:cBhvr>
                                    </p:animRot>
                                  </p:childTnLst>
                                </p:cTn>
                              </p:par>
                              <p:par>
                                <p:cTn id="68" presetID="0" presetClass="entr" presetSubtype="0" decel="100000" fill="hold" nodeType="withEffect">
                                  <p:stCondLst>
                                    <p:cond delay="380"/>
                                  </p:stCondLst>
                                  <p:childTnLst>
                                    <p:set>
                                      <p:cBhvr>
                                        <p:cTn id="69" dur="1" fill="hold">
                                          <p:stCondLst>
                                            <p:cond delay="0"/>
                                          </p:stCondLst>
                                        </p:cTn>
                                        <p:tgtEl>
                                          <p:spTgt spid="175"/>
                                        </p:tgtEl>
                                        <p:attrNameLst>
                                          <p:attrName>style.visibility</p:attrName>
                                        </p:attrNameLst>
                                      </p:cBhvr>
                                      <p:to>
                                        <p:strVal val="visible"/>
                                      </p:to>
                                    </p:set>
                                    <p:animRot by="21600000" from="-4800000" to="0">
                                      <p:cBhvr>
                                        <p:cTn id="70" dur="600" fill="hold">
                                          <p:stCondLst>
                                            <p:cond delay="0"/>
                                          </p:stCondLst>
                                        </p:cTn>
                                        <p:tgtEl>
                                          <p:spTgt spid="175"/>
                                        </p:tgtEl>
                                        <p:attrNameLst>
                                          <p:attrName>r</p:attrName>
                                        </p:attrNameLst>
                                      </p:cBhvr>
                                    </p:animRot>
                                  </p:childTnLst>
                                </p:cTn>
                              </p:par>
                              <p:par>
                                <p:cTn id="71" presetID="0" presetClass="entr" presetSubtype="0" decel="100000" fill="hold" nodeType="withEffect">
                                  <p:stCondLst>
                                    <p:cond delay="440"/>
                                  </p:stCondLst>
                                  <p:childTnLst>
                                    <p:set>
                                      <p:cBhvr>
                                        <p:cTn id="72" dur="1" fill="hold">
                                          <p:stCondLst>
                                            <p:cond delay="0"/>
                                          </p:stCondLst>
                                        </p:cTn>
                                        <p:tgtEl>
                                          <p:spTgt spid="170"/>
                                        </p:tgtEl>
                                        <p:attrNameLst>
                                          <p:attrName>style.visibility</p:attrName>
                                        </p:attrNameLst>
                                      </p:cBhvr>
                                      <p:to>
                                        <p:strVal val="visible"/>
                                      </p:to>
                                    </p:set>
                                    <p:animRot by="21600000" from="-4800000" to="0">
                                      <p:cBhvr>
                                        <p:cTn id="73" dur="600" fill="hold">
                                          <p:stCondLst>
                                            <p:cond delay="0"/>
                                          </p:stCondLst>
                                        </p:cTn>
                                        <p:tgtEl>
                                          <p:spTgt spid="170"/>
                                        </p:tgtEl>
                                        <p:attrNameLst>
                                          <p:attrName>r</p:attrName>
                                        </p:attrNameLst>
                                      </p:cBhvr>
                                    </p:animRot>
                                  </p:childTnLst>
                                </p:cTn>
                              </p:par>
                              <p:par>
                                <p:cTn id="74" presetID="0" presetClass="entr" presetSubtype="0" decel="100000" fill="hold" nodeType="withEffect">
                                  <p:stCondLst>
                                    <p:cond delay="500"/>
                                  </p:stCondLst>
                                  <p:childTnLst>
                                    <p:set>
                                      <p:cBhvr>
                                        <p:cTn id="75" dur="1" fill="hold">
                                          <p:stCondLst>
                                            <p:cond delay="0"/>
                                          </p:stCondLst>
                                        </p:cTn>
                                        <p:tgtEl>
                                          <p:spTgt spid="165"/>
                                        </p:tgtEl>
                                        <p:attrNameLst>
                                          <p:attrName>style.visibility</p:attrName>
                                        </p:attrNameLst>
                                      </p:cBhvr>
                                      <p:to>
                                        <p:strVal val="visible"/>
                                      </p:to>
                                    </p:set>
                                    <p:animRot by="21600000" from="-4800000" to="0">
                                      <p:cBhvr>
                                        <p:cTn id="76" dur="600" fill="hold">
                                          <p:stCondLst>
                                            <p:cond delay="0"/>
                                          </p:stCondLst>
                                        </p:cTn>
                                        <p:tgtEl>
                                          <p:spTgt spid="165"/>
                                        </p:tgtEl>
                                        <p:attrNameLst>
                                          <p:attrName>r</p:attrName>
                                        </p:attrNameLst>
                                      </p:cBhvr>
                                    </p:animRot>
                                  </p:childTnLst>
                                </p:cTn>
                              </p:par>
                              <p:par>
                                <p:cTn id="77" presetID="0" presetClass="entr" presetSubtype="0" decel="100000" fill="hold" nodeType="withEffect">
                                  <p:stCondLst>
                                    <p:cond delay="560"/>
                                  </p:stCondLst>
                                  <p:childTnLst>
                                    <p:set>
                                      <p:cBhvr>
                                        <p:cTn id="78" dur="1" fill="hold">
                                          <p:stCondLst>
                                            <p:cond delay="0"/>
                                          </p:stCondLst>
                                        </p:cTn>
                                        <p:tgtEl>
                                          <p:spTgt spid="160"/>
                                        </p:tgtEl>
                                        <p:attrNameLst>
                                          <p:attrName>style.visibility</p:attrName>
                                        </p:attrNameLst>
                                      </p:cBhvr>
                                      <p:to>
                                        <p:strVal val="visible"/>
                                      </p:to>
                                    </p:set>
                                    <p:animRot by="21600000" from="-4800000" to="0">
                                      <p:cBhvr>
                                        <p:cTn id="79" dur="600" fill="hold">
                                          <p:stCondLst>
                                            <p:cond delay="0"/>
                                          </p:stCondLst>
                                        </p:cTn>
                                        <p:tgtEl>
                                          <p:spTgt spid="160"/>
                                        </p:tgtEl>
                                        <p:attrNameLst>
                                          <p:attrName>r</p:attrName>
                                        </p:attrNameLst>
                                      </p:cBhvr>
                                    </p:animRot>
                                  </p:childTnLst>
                                </p:cTn>
                              </p:par>
                              <p:par>
                                <p:cTn id="80" presetID="0" presetClass="entr" presetSubtype="0" decel="100000" fill="hold" nodeType="withEffect">
                                  <p:stCondLst>
                                    <p:cond delay="620"/>
                                  </p:stCondLst>
                                  <p:childTnLst>
                                    <p:set>
                                      <p:cBhvr>
                                        <p:cTn id="81" dur="1" fill="hold">
                                          <p:stCondLst>
                                            <p:cond delay="0"/>
                                          </p:stCondLst>
                                        </p:cTn>
                                        <p:tgtEl>
                                          <p:spTgt spid="155"/>
                                        </p:tgtEl>
                                        <p:attrNameLst>
                                          <p:attrName>style.visibility</p:attrName>
                                        </p:attrNameLst>
                                      </p:cBhvr>
                                      <p:to>
                                        <p:strVal val="visible"/>
                                      </p:to>
                                    </p:set>
                                    <p:animRot by="21600000" from="-4800000" to="0">
                                      <p:cBhvr>
                                        <p:cTn id="82" dur="600" fill="hold">
                                          <p:stCondLst>
                                            <p:cond delay="0"/>
                                          </p:stCondLst>
                                        </p:cTn>
                                        <p:tgtEl>
                                          <p:spTgt spid="155"/>
                                        </p:tgtEl>
                                        <p:attrNameLst>
                                          <p:attrName>r</p:attrName>
                                        </p:attrNameLst>
                                      </p:cBhvr>
                                    </p:animRot>
                                  </p:childTnLst>
                                </p:cTn>
                              </p:par>
                              <p:par>
                                <p:cTn id="83" presetID="0" presetClass="entr" presetSubtype="0" decel="100000" fill="hold" nodeType="withEffect">
                                  <p:stCondLst>
                                    <p:cond delay="700"/>
                                  </p:stCondLst>
                                  <p:childTnLst>
                                    <p:set>
                                      <p:cBhvr>
                                        <p:cTn id="84" dur="1" fill="hold">
                                          <p:stCondLst>
                                            <p:cond delay="0"/>
                                          </p:stCondLst>
                                        </p:cTn>
                                        <p:tgtEl>
                                          <p:spTgt spid="150"/>
                                        </p:tgtEl>
                                        <p:attrNameLst>
                                          <p:attrName>style.visibility</p:attrName>
                                        </p:attrNameLst>
                                      </p:cBhvr>
                                      <p:to>
                                        <p:strVal val="visible"/>
                                      </p:to>
                                    </p:set>
                                    <p:animRot by="21600000" from="-4800000" to="0">
                                      <p:cBhvr>
                                        <p:cTn id="85" dur="600" fill="hold">
                                          <p:stCondLst>
                                            <p:cond delay="0"/>
                                          </p:stCondLst>
                                        </p:cTn>
                                        <p:tgtEl>
                                          <p:spTgt spid="150"/>
                                        </p:tgtEl>
                                        <p:attrNameLst>
                                          <p:attrName>r</p:attrName>
                                        </p:attrNameLst>
                                      </p:cBhvr>
                                    </p:animRot>
                                  </p:childTnLst>
                                </p:cTn>
                              </p:par>
                              <p:par>
                                <p:cTn id="86" presetID="0" presetClass="entr" presetSubtype="0" decel="100000" fill="hold" nodeType="withEffect">
                                  <p:stCondLst>
                                    <p:cond delay="1500"/>
                                  </p:stCondLst>
                                  <p:childTnLst>
                                    <p:set>
                                      <p:cBhvr>
                                        <p:cTn id="87" dur="1" fill="hold">
                                          <p:stCondLst>
                                            <p:cond delay="0"/>
                                          </p:stCondLst>
                                        </p:cTn>
                                        <p:tgtEl>
                                          <p:spTgt spid="195"/>
                                        </p:tgtEl>
                                        <p:attrNameLst>
                                          <p:attrName>style.visibility</p:attrName>
                                        </p:attrNameLst>
                                      </p:cBhvr>
                                      <p:to>
                                        <p:strVal val="visible"/>
                                      </p:to>
                                    </p:set>
                                    <p:animRot by="21600000" from="-4800000" to="0">
                                      <p:cBhvr>
                                        <p:cTn id="88" dur="600" fill="hold">
                                          <p:stCondLst>
                                            <p:cond delay="0"/>
                                          </p:stCondLst>
                                        </p:cTn>
                                        <p:tgtEl>
                                          <p:spTgt spid="195"/>
                                        </p:tgtEl>
                                        <p:attrNameLst>
                                          <p:attrName>r</p:attrName>
                                        </p:attrNameLst>
                                      </p:cBhvr>
                                    </p:animRot>
                                  </p:childTnLst>
                                </p:cTn>
                              </p:par>
                              <p:par>
                                <p:cTn id="89" presetID="0" presetClass="entr" presetSubtype="0" decel="100000" fill="hold" nodeType="withEffect">
                                  <p:stCondLst>
                                    <p:cond delay="1560"/>
                                  </p:stCondLst>
                                  <p:childTnLst>
                                    <p:set>
                                      <p:cBhvr>
                                        <p:cTn id="90" dur="1" fill="hold">
                                          <p:stCondLst>
                                            <p:cond delay="0"/>
                                          </p:stCondLst>
                                        </p:cTn>
                                        <p:tgtEl>
                                          <p:spTgt spid="200"/>
                                        </p:tgtEl>
                                        <p:attrNameLst>
                                          <p:attrName>style.visibility</p:attrName>
                                        </p:attrNameLst>
                                      </p:cBhvr>
                                      <p:to>
                                        <p:strVal val="visible"/>
                                      </p:to>
                                    </p:set>
                                    <p:animRot by="21600000" from="-4800000" to="0">
                                      <p:cBhvr>
                                        <p:cTn id="91" dur="600" fill="hold">
                                          <p:stCondLst>
                                            <p:cond delay="0"/>
                                          </p:stCondLst>
                                        </p:cTn>
                                        <p:tgtEl>
                                          <p:spTgt spid="200"/>
                                        </p:tgtEl>
                                        <p:attrNameLst>
                                          <p:attrName>r</p:attrName>
                                        </p:attrNameLst>
                                      </p:cBhvr>
                                    </p:animRot>
                                  </p:childTnLst>
                                </p:cTn>
                              </p:par>
                              <p:par>
                                <p:cTn id="92" presetID="0" presetClass="entr" presetSubtype="0" decel="100000" fill="hold" nodeType="withEffect">
                                  <p:stCondLst>
                                    <p:cond delay="1620"/>
                                  </p:stCondLst>
                                  <p:childTnLst>
                                    <p:set>
                                      <p:cBhvr>
                                        <p:cTn id="93" dur="1" fill="hold">
                                          <p:stCondLst>
                                            <p:cond delay="0"/>
                                          </p:stCondLst>
                                        </p:cTn>
                                        <p:tgtEl>
                                          <p:spTgt spid="205"/>
                                        </p:tgtEl>
                                        <p:attrNameLst>
                                          <p:attrName>style.visibility</p:attrName>
                                        </p:attrNameLst>
                                      </p:cBhvr>
                                      <p:to>
                                        <p:strVal val="visible"/>
                                      </p:to>
                                    </p:set>
                                    <p:animRot by="21600000" from="-4800000" to="0">
                                      <p:cBhvr>
                                        <p:cTn id="94" dur="600" fill="hold">
                                          <p:stCondLst>
                                            <p:cond delay="0"/>
                                          </p:stCondLst>
                                        </p:cTn>
                                        <p:tgtEl>
                                          <p:spTgt spid="205"/>
                                        </p:tgtEl>
                                        <p:attrNameLst>
                                          <p:attrName>r</p:attrName>
                                        </p:attrNameLst>
                                      </p:cBhvr>
                                    </p:animRot>
                                  </p:childTnLst>
                                </p:cTn>
                              </p:par>
                              <p:par>
                                <p:cTn id="95" presetID="0" presetClass="entr" presetSubtype="0" decel="100000" fill="hold" nodeType="withEffect">
                                  <p:stCondLst>
                                    <p:cond delay="1680"/>
                                  </p:stCondLst>
                                  <p:childTnLst>
                                    <p:set>
                                      <p:cBhvr>
                                        <p:cTn id="96" dur="1" fill="hold">
                                          <p:stCondLst>
                                            <p:cond delay="0"/>
                                          </p:stCondLst>
                                        </p:cTn>
                                        <p:tgtEl>
                                          <p:spTgt spid="210"/>
                                        </p:tgtEl>
                                        <p:attrNameLst>
                                          <p:attrName>style.visibility</p:attrName>
                                        </p:attrNameLst>
                                      </p:cBhvr>
                                      <p:to>
                                        <p:strVal val="visible"/>
                                      </p:to>
                                    </p:set>
                                    <p:animRot by="21600000" from="-4800000" to="0">
                                      <p:cBhvr>
                                        <p:cTn id="97" dur="600" fill="hold">
                                          <p:stCondLst>
                                            <p:cond delay="0"/>
                                          </p:stCondLst>
                                        </p:cTn>
                                        <p:tgtEl>
                                          <p:spTgt spid="210"/>
                                        </p:tgtEl>
                                        <p:attrNameLst>
                                          <p:attrName>r</p:attrName>
                                        </p:attrNameLst>
                                      </p:cBhvr>
                                    </p:animRot>
                                  </p:childTnLst>
                                </p:cTn>
                              </p:par>
                              <p:par>
                                <p:cTn id="98" presetID="0" presetClass="entr" presetSubtype="0" decel="100000" fill="hold" nodeType="withEffect">
                                  <p:stCondLst>
                                    <p:cond delay="1740"/>
                                  </p:stCondLst>
                                  <p:childTnLst>
                                    <p:set>
                                      <p:cBhvr>
                                        <p:cTn id="99" dur="1" fill="hold">
                                          <p:stCondLst>
                                            <p:cond delay="0"/>
                                          </p:stCondLst>
                                        </p:cTn>
                                        <p:tgtEl>
                                          <p:spTgt spid="215"/>
                                        </p:tgtEl>
                                        <p:attrNameLst>
                                          <p:attrName>style.visibility</p:attrName>
                                        </p:attrNameLst>
                                      </p:cBhvr>
                                      <p:to>
                                        <p:strVal val="visible"/>
                                      </p:to>
                                    </p:set>
                                    <p:animRot by="21600000" from="-4800000" to="0">
                                      <p:cBhvr>
                                        <p:cTn id="100" dur="600" fill="hold">
                                          <p:stCondLst>
                                            <p:cond delay="0"/>
                                          </p:stCondLst>
                                        </p:cTn>
                                        <p:tgtEl>
                                          <p:spTgt spid="215"/>
                                        </p:tgtEl>
                                        <p:attrNameLst>
                                          <p:attrName>r</p:attrName>
                                        </p:attrNameLst>
                                      </p:cBhvr>
                                    </p:animRot>
                                  </p:childTnLst>
                                </p:cTn>
                              </p:par>
                              <p:par>
                                <p:cTn id="101" presetID="0" presetClass="entr" presetSubtype="0" decel="100000" fill="hold" nodeType="withEffect">
                                  <p:stCondLst>
                                    <p:cond delay="1800"/>
                                  </p:stCondLst>
                                  <p:childTnLst>
                                    <p:set>
                                      <p:cBhvr>
                                        <p:cTn id="102" dur="1" fill="hold">
                                          <p:stCondLst>
                                            <p:cond delay="0"/>
                                          </p:stCondLst>
                                        </p:cTn>
                                        <p:tgtEl>
                                          <p:spTgt spid="220"/>
                                        </p:tgtEl>
                                        <p:attrNameLst>
                                          <p:attrName>style.visibility</p:attrName>
                                        </p:attrNameLst>
                                      </p:cBhvr>
                                      <p:to>
                                        <p:strVal val="visible"/>
                                      </p:to>
                                    </p:set>
                                    <p:animRot by="21600000" from="-4800000" to="0">
                                      <p:cBhvr>
                                        <p:cTn id="103" dur="600" fill="hold">
                                          <p:stCondLst>
                                            <p:cond delay="0"/>
                                          </p:stCondLst>
                                        </p:cTn>
                                        <p:tgtEl>
                                          <p:spTgt spid="220"/>
                                        </p:tgtEl>
                                        <p:attrNameLst>
                                          <p:attrName>r</p:attrName>
                                        </p:attrNameLst>
                                      </p:cBhvr>
                                    </p:animRot>
                                  </p:childTnLst>
                                </p:cTn>
                              </p:par>
                              <p:par>
                                <p:cTn id="104" presetID="0" presetClass="entr" presetSubtype="0" decel="100000" fill="hold" nodeType="withEffect">
                                  <p:stCondLst>
                                    <p:cond delay="1860"/>
                                  </p:stCondLst>
                                  <p:childTnLst>
                                    <p:set>
                                      <p:cBhvr>
                                        <p:cTn id="105" dur="1" fill="hold">
                                          <p:stCondLst>
                                            <p:cond delay="0"/>
                                          </p:stCondLst>
                                        </p:cTn>
                                        <p:tgtEl>
                                          <p:spTgt spid="225"/>
                                        </p:tgtEl>
                                        <p:attrNameLst>
                                          <p:attrName>style.visibility</p:attrName>
                                        </p:attrNameLst>
                                      </p:cBhvr>
                                      <p:to>
                                        <p:strVal val="visible"/>
                                      </p:to>
                                    </p:set>
                                    <p:animRot by="21600000" from="-4800000" to="0">
                                      <p:cBhvr>
                                        <p:cTn id="106" dur="600" fill="hold">
                                          <p:stCondLst>
                                            <p:cond delay="0"/>
                                          </p:stCondLst>
                                        </p:cTn>
                                        <p:tgtEl>
                                          <p:spTgt spid="225"/>
                                        </p:tgtEl>
                                        <p:attrNameLst>
                                          <p:attrName>r</p:attrName>
                                        </p:attrNameLst>
                                      </p:cBhvr>
                                    </p:animRot>
                                  </p:childTnLst>
                                </p:cTn>
                              </p:par>
                              <p:par>
                                <p:cTn id="107" presetID="0" presetClass="entr" presetSubtype="0" decel="100000" fill="hold" nodeType="withEffect">
                                  <p:stCondLst>
                                    <p:cond delay="1920"/>
                                  </p:stCondLst>
                                  <p:childTnLst>
                                    <p:set>
                                      <p:cBhvr>
                                        <p:cTn id="108" dur="1" fill="hold">
                                          <p:stCondLst>
                                            <p:cond delay="0"/>
                                          </p:stCondLst>
                                        </p:cTn>
                                        <p:tgtEl>
                                          <p:spTgt spid="230"/>
                                        </p:tgtEl>
                                        <p:attrNameLst>
                                          <p:attrName>style.visibility</p:attrName>
                                        </p:attrNameLst>
                                      </p:cBhvr>
                                      <p:to>
                                        <p:strVal val="visible"/>
                                      </p:to>
                                    </p:set>
                                    <p:animRot by="21600000" from="-4800000" to="0">
                                      <p:cBhvr>
                                        <p:cTn id="109" dur="600" fill="hold">
                                          <p:stCondLst>
                                            <p:cond delay="0"/>
                                          </p:stCondLst>
                                        </p:cTn>
                                        <p:tgtEl>
                                          <p:spTgt spid="230"/>
                                        </p:tgtEl>
                                        <p:attrNameLst>
                                          <p:attrName>r</p:attrName>
                                        </p:attrNameLst>
                                      </p:cBhvr>
                                    </p:animRot>
                                  </p:childTnLst>
                                </p:cTn>
                              </p:par>
                              <p:par>
                                <p:cTn id="110" presetID="0" presetClass="entr" presetSubtype="0" decel="100000" fill="hold" nodeType="withEffect">
                                  <p:stCondLst>
                                    <p:cond delay="1980"/>
                                  </p:stCondLst>
                                  <p:childTnLst>
                                    <p:set>
                                      <p:cBhvr>
                                        <p:cTn id="111" dur="1" fill="hold">
                                          <p:stCondLst>
                                            <p:cond delay="0"/>
                                          </p:stCondLst>
                                        </p:cTn>
                                        <p:tgtEl>
                                          <p:spTgt spid="235"/>
                                        </p:tgtEl>
                                        <p:attrNameLst>
                                          <p:attrName>style.visibility</p:attrName>
                                        </p:attrNameLst>
                                      </p:cBhvr>
                                      <p:to>
                                        <p:strVal val="visible"/>
                                      </p:to>
                                    </p:set>
                                    <p:animRot by="21600000" from="-4800000" to="0">
                                      <p:cBhvr>
                                        <p:cTn id="112" dur="600" fill="hold">
                                          <p:stCondLst>
                                            <p:cond delay="0"/>
                                          </p:stCondLst>
                                        </p:cTn>
                                        <p:tgtEl>
                                          <p:spTgt spid="235"/>
                                        </p:tgtEl>
                                        <p:attrNameLst>
                                          <p:attrName>r</p:attrName>
                                        </p:attrNameLst>
                                      </p:cBhvr>
                                    </p:animRot>
                                  </p:childTnLst>
                                </p:cTn>
                              </p:par>
                              <p:par>
                                <p:cTn id="113" presetID="42" presetClass="entr" presetSubtype="0" fill="hold" nodeType="withEffect">
                                  <p:stCondLst>
                                    <p:cond delay="0"/>
                                  </p:stCondLst>
                                  <p:childTnLst>
                                    <p:set>
                                      <p:cBhvr>
                                        <p:cTn id="114" dur="1" fill="hold">
                                          <p:stCondLst>
                                            <p:cond delay="0"/>
                                          </p:stCondLst>
                                        </p:cTn>
                                        <p:tgtEl>
                                          <p:spTgt spid="11"/>
                                        </p:tgtEl>
                                        <p:attrNameLst>
                                          <p:attrName>style.visibility</p:attrName>
                                        </p:attrNameLst>
                                      </p:cBhvr>
                                      <p:to>
                                        <p:strVal val="visible"/>
                                      </p:to>
                                    </p:set>
                                    <p:animEffect transition="in" filter="fade">
                                      <p:cBhvr>
                                        <p:cTn id="115" dur="1000"/>
                                        <p:tgtEl>
                                          <p:spTgt spid="11"/>
                                        </p:tgtEl>
                                      </p:cBhvr>
                                    </p:animEffect>
                                    <p:anim calcmode="lin" valueType="num">
                                      <p:cBhvr>
                                        <p:cTn id="116" dur="1000" fill="hold"/>
                                        <p:tgtEl>
                                          <p:spTgt spid="11"/>
                                        </p:tgtEl>
                                        <p:attrNameLst>
                                          <p:attrName>ppt_x</p:attrName>
                                        </p:attrNameLst>
                                      </p:cBhvr>
                                      <p:tavLst>
                                        <p:tav tm="0">
                                          <p:val>
                                            <p:strVal val="#ppt_x"/>
                                          </p:val>
                                        </p:tav>
                                        <p:tav tm="100000">
                                          <p:val>
                                            <p:strVal val="#ppt_x"/>
                                          </p:val>
                                        </p:tav>
                                      </p:tavLst>
                                    </p:anim>
                                    <p:anim calcmode="lin" valueType="num">
                                      <p:cBhvr>
                                        <p:cTn id="117" dur="1000" fill="hold"/>
                                        <p:tgtEl>
                                          <p:spTgt spid="11"/>
                                        </p:tgtEl>
                                        <p:attrNameLst>
                                          <p:attrName>ppt_y</p:attrName>
                                        </p:attrNameLst>
                                      </p:cBhvr>
                                      <p:tavLst>
                                        <p:tav tm="0">
                                          <p:val>
                                            <p:strVal val="#ppt_y+.1"/>
                                          </p:val>
                                        </p:tav>
                                        <p:tav tm="100000">
                                          <p:val>
                                            <p:strVal val="#ppt_y"/>
                                          </p:val>
                                        </p:tav>
                                      </p:tavLst>
                                    </p:anim>
                                  </p:childTnLst>
                                </p:cTn>
                              </p:par>
                              <p:par>
                                <p:cTn id="118" presetID="25" presetClass="entr" presetSubtype="0" fill="hold" nodeType="withEffect">
                                  <p:stCondLst>
                                    <p:cond delay="0"/>
                                  </p:stCondLst>
                                  <p:childTnLst>
                                    <p:set>
                                      <p:cBhvr>
                                        <p:cTn id="119" dur="1" fill="hold">
                                          <p:stCondLst>
                                            <p:cond delay="0"/>
                                          </p:stCondLst>
                                        </p:cTn>
                                        <p:tgtEl>
                                          <p:spTgt spid="12">
                                            <p:txEl>
                                              <p:pRg st="0" end="0"/>
                                            </p:txEl>
                                          </p:spTgt>
                                        </p:tgtEl>
                                        <p:attrNameLst>
                                          <p:attrName>style.visibility</p:attrName>
                                        </p:attrNameLst>
                                      </p:cBhvr>
                                      <p:to>
                                        <p:strVal val="visible"/>
                                      </p:to>
                                    </p:set>
                                    <p:anim calcmode="lin" valueType="num">
                                      <p:cBhvr>
                                        <p:cTn id="120" dur="500" decel="50000" fill="hold">
                                          <p:stCondLst>
                                            <p:cond delay="0"/>
                                          </p:stCondLst>
                                        </p:cTn>
                                        <p:tgtEl>
                                          <p:spTgt spid="12">
                                            <p:txEl>
                                              <p:pRg st="0" end="0"/>
                                            </p:txEl>
                                          </p:spTgt>
                                        </p:tgtEl>
                                        <p:attrNameLst>
                                          <p:attrName>style.rotation</p:attrName>
                                        </p:attrNameLst>
                                      </p:cBhvr>
                                      <p:tavLst>
                                        <p:tav tm="0">
                                          <p:val>
                                            <p:fltVal val="-90"/>
                                          </p:val>
                                        </p:tav>
                                        <p:tav tm="100000">
                                          <p:val>
                                            <p:fltVal val="0"/>
                                          </p:val>
                                        </p:tav>
                                      </p:tavLst>
                                    </p:anim>
                                    <p:anim calcmode="lin" valueType="num">
                                      <p:cBhvr>
                                        <p:cTn id="121" dur="500" decel="50000" fill="hold">
                                          <p:stCondLst>
                                            <p:cond delay="0"/>
                                          </p:stCondLst>
                                        </p:cTn>
                                        <p:tgtEl>
                                          <p:spTgt spid="12">
                                            <p:txEl>
                                              <p:pRg st="0" end="0"/>
                                            </p:txEl>
                                          </p:spTgt>
                                        </p:tgtEl>
                                        <p:attrNameLst>
                                          <p:attrName>ppt_w</p:attrName>
                                        </p:attrNameLst>
                                      </p:cBhvr>
                                      <p:tavLst>
                                        <p:tav tm="0">
                                          <p:val>
                                            <p:strVal val="#ppt_w"/>
                                          </p:val>
                                        </p:tav>
                                        <p:tav tm="100000">
                                          <p:val>
                                            <p:strVal val="#ppt_w*.05"/>
                                          </p:val>
                                        </p:tav>
                                      </p:tavLst>
                                    </p:anim>
                                    <p:anim calcmode="lin" valueType="num">
                                      <p:cBhvr>
                                        <p:cTn id="122" dur="500" accel="50000" fill="hold">
                                          <p:stCondLst>
                                            <p:cond delay="500"/>
                                          </p:stCondLst>
                                        </p:cTn>
                                        <p:tgtEl>
                                          <p:spTgt spid="12">
                                            <p:txEl>
                                              <p:pRg st="0" end="0"/>
                                            </p:txEl>
                                          </p:spTgt>
                                        </p:tgtEl>
                                        <p:attrNameLst>
                                          <p:attrName>ppt_w</p:attrName>
                                        </p:attrNameLst>
                                      </p:cBhvr>
                                      <p:tavLst>
                                        <p:tav tm="0">
                                          <p:val>
                                            <p:strVal val="#ppt_w*.05"/>
                                          </p:val>
                                        </p:tav>
                                        <p:tav tm="100000">
                                          <p:val>
                                            <p:strVal val="#ppt_w"/>
                                          </p:val>
                                        </p:tav>
                                      </p:tavLst>
                                    </p:anim>
                                    <p:anim calcmode="lin" valueType="num">
                                      <p:cBhvr>
                                        <p:cTn id="123" dur="1000" fill="hold"/>
                                        <p:tgtEl>
                                          <p:spTgt spid="12">
                                            <p:txEl>
                                              <p:pRg st="0" end="0"/>
                                            </p:txEl>
                                          </p:spTgt>
                                        </p:tgtEl>
                                        <p:attrNameLst>
                                          <p:attrName>ppt_h</p:attrName>
                                        </p:attrNameLst>
                                      </p:cBhvr>
                                      <p:tavLst>
                                        <p:tav tm="0">
                                          <p:val>
                                            <p:strVal val="#ppt_h"/>
                                          </p:val>
                                        </p:tav>
                                        <p:tav tm="100000">
                                          <p:val>
                                            <p:strVal val="#ppt_h"/>
                                          </p:val>
                                        </p:tav>
                                      </p:tavLst>
                                    </p:anim>
                                    <p:anim calcmode="lin" valueType="num">
                                      <p:cBhvr>
                                        <p:cTn id="124" dur="500" decel="50000" fill="hold">
                                          <p:stCondLst>
                                            <p:cond delay="0"/>
                                          </p:stCondLst>
                                        </p:cTn>
                                        <p:tgtEl>
                                          <p:spTgt spid="12">
                                            <p:txEl>
                                              <p:pRg st="0" end="0"/>
                                            </p:txEl>
                                          </p:spTgt>
                                        </p:tgtEl>
                                        <p:attrNameLst>
                                          <p:attrName>ppt_x</p:attrName>
                                        </p:attrNameLst>
                                      </p:cBhvr>
                                      <p:tavLst>
                                        <p:tav tm="0">
                                          <p:val>
                                            <p:strVal val="#ppt_x+.4"/>
                                          </p:val>
                                        </p:tav>
                                        <p:tav tm="100000">
                                          <p:val>
                                            <p:strVal val="#ppt_x"/>
                                          </p:val>
                                        </p:tav>
                                      </p:tavLst>
                                    </p:anim>
                                    <p:anim calcmode="lin" valueType="num">
                                      <p:cBhvr>
                                        <p:cTn id="125" dur="500" decel="50000" fill="hold">
                                          <p:stCondLst>
                                            <p:cond delay="0"/>
                                          </p:stCondLst>
                                        </p:cTn>
                                        <p:tgtEl>
                                          <p:spTgt spid="12">
                                            <p:txEl>
                                              <p:pRg st="0" end="0"/>
                                            </p:txEl>
                                          </p:spTgt>
                                        </p:tgtEl>
                                        <p:attrNameLst>
                                          <p:attrName>ppt_y</p:attrName>
                                        </p:attrNameLst>
                                      </p:cBhvr>
                                      <p:tavLst>
                                        <p:tav tm="0">
                                          <p:val>
                                            <p:strVal val="#ppt_y-.2"/>
                                          </p:val>
                                        </p:tav>
                                        <p:tav tm="100000">
                                          <p:val>
                                            <p:strVal val="#ppt_y+.1"/>
                                          </p:val>
                                        </p:tav>
                                      </p:tavLst>
                                    </p:anim>
                                    <p:anim calcmode="lin" valueType="num">
                                      <p:cBhvr>
                                        <p:cTn id="126" dur="500" accel="50000" fill="hold">
                                          <p:stCondLst>
                                            <p:cond delay="500"/>
                                          </p:stCondLst>
                                        </p:cTn>
                                        <p:tgtEl>
                                          <p:spTgt spid="12">
                                            <p:txEl>
                                              <p:pRg st="0" end="0"/>
                                            </p:txEl>
                                          </p:spTgt>
                                        </p:tgtEl>
                                        <p:attrNameLst>
                                          <p:attrName>ppt_y</p:attrName>
                                        </p:attrNameLst>
                                      </p:cBhvr>
                                      <p:tavLst>
                                        <p:tav tm="0">
                                          <p:val>
                                            <p:strVal val="#ppt_y+.1"/>
                                          </p:val>
                                        </p:tav>
                                        <p:tav tm="100000">
                                          <p:val>
                                            <p:strVal val="#ppt_y"/>
                                          </p:val>
                                        </p:tav>
                                      </p:tavLst>
                                    </p:anim>
                                    <p:animEffect transition="in" filter="fade">
                                      <p:cBhvr>
                                        <p:cTn id="127" dur="1000" decel="50000">
                                          <p:stCondLst>
                                            <p:cond delay="0"/>
                                          </p:stCondLst>
                                        </p:cTn>
                                        <p:tgtEl>
                                          <p:spTgt spid="12">
                                            <p:txEl>
                                              <p:pRg st="0" end="0"/>
                                            </p:txEl>
                                          </p:spTgt>
                                        </p:tgtEl>
                                      </p:cBhvr>
                                    </p:animEffect>
                                  </p:childTnLst>
                                </p:cTn>
                              </p:par>
                              <p:par>
                                <p:cTn id="128" presetID="25" presetClass="entr" presetSubtype="0" fill="hold" nodeType="withEffect">
                                  <p:stCondLst>
                                    <p:cond delay="0"/>
                                  </p:stCondLst>
                                  <p:childTnLst>
                                    <p:set>
                                      <p:cBhvr>
                                        <p:cTn id="129" dur="1" fill="hold">
                                          <p:stCondLst>
                                            <p:cond delay="0"/>
                                          </p:stCondLst>
                                        </p:cTn>
                                        <p:tgtEl>
                                          <p:spTgt spid="12">
                                            <p:txEl>
                                              <p:pRg st="1" end="1"/>
                                            </p:txEl>
                                          </p:spTgt>
                                        </p:tgtEl>
                                        <p:attrNameLst>
                                          <p:attrName>style.visibility</p:attrName>
                                        </p:attrNameLst>
                                      </p:cBhvr>
                                      <p:to>
                                        <p:strVal val="visible"/>
                                      </p:to>
                                    </p:set>
                                    <p:anim calcmode="lin" valueType="num">
                                      <p:cBhvr>
                                        <p:cTn id="130" dur="500" decel="50000" fill="hold">
                                          <p:stCondLst>
                                            <p:cond delay="0"/>
                                          </p:stCondLst>
                                        </p:cTn>
                                        <p:tgtEl>
                                          <p:spTgt spid="12">
                                            <p:txEl>
                                              <p:pRg st="1" end="1"/>
                                            </p:txEl>
                                          </p:spTgt>
                                        </p:tgtEl>
                                        <p:attrNameLst>
                                          <p:attrName>style.rotation</p:attrName>
                                        </p:attrNameLst>
                                      </p:cBhvr>
                                      <p:tavLst>
                                        <p:tav tm="0">
                                          <p:val>
                                            <p:fltVal val="-90"/>
                                          </p:val>
                                        </p:tav>
                                        <p:tav tm="100000">
                                          <p:val>
                                            <p:fltVal val="0"/>
                                          </p:val>
                                        </p:tav>
                                      </p:tavLst>
                                    </p:anim>
                                    <p:anim calcmode="lin" valueType="num">
                                      <p:cBhvr>
                                        <p:cTn id="131" dur="500" decel="50000" fill="hold">
                                          <p:stCondLst>
                                            <p:cond delay="0"/>
                                          </p:stCondLst>
                                        </p:cTn>
                                        <p:tgtEl>
                                          <p:spTgt spid="12">
                                            <p:txEl>
                                              <p:pRg st="1" end="1"/>
                                            </p:txEl>
                                          </p:spTgt>
                                        </p:tgtEl>
                                        <p:attrNameLst>
                                          <p:attrName>ppt_w</p:attrName>
                                        </p:attrNameLst>
                                      </p:cBhvr>
                                      <p:tavLst>
                                        <p:tav tm="0">
                                          <p:val>
                                            <p:strVal val="#ppt_w"/>
                                          </p:val>
                                        </p:tav>
                                        <p:tav tm="100000">
                                          <p:val>
                                            <p:strVal val="#ppt_w*.05"/>
                                          </p:val>
                                        </p:tav>
                                      </p:tavLst>
                                    </p:anim>
                                    <p:anim calcmode="lin" valueType="num">
                                      <p:cBhvr>
                                        <p:cTn id="132" dur="500" accel="50000" fill="hold">
                                          <p:stCondLst>
                                            <p:cond delay="500"/>
                                          </p:stCondLst>
                                        </p:cTn>
                                        <p:tgtEl>
                                          <p:spTgt spid="12">
                                            <p:txEl>
                                              <p:pRg st="1" end="1"/>
                                            </p:txEl>
                                          </p:spTgt>
                                        </p:tgtEl>
                                        <p:attrNameLst>
                                          <p:attrName>ppt_w</p:attrName>
                                        </p:attrNameLst>
                                      </p:cBhvr>
                                      <p:tavLst>
                                        <p:tav tm="0">
                                          <p:val>
                                            <p:strVal val="#ppt_w*.05"/>
                                          </p:val>
                                        </p:tav>
                                        <p:tav tm="100000">
                                          <p:val>
                                            <p:strVal val="#ppt_w"/>
                                          </p:val>
                                        </p:tav>
                                      </p:tavLst>
                                    </p:anim>
                                    <p:anim calcmode="lin" valueType="num">
                                      <p:cBhvr>
                                        <p:cTn id="133" dur="1000" fill="hold"/>
                                        <p:tgtEl>
                                          <p:spTgt spid="12">
                                            <p:txEl>
                                              <p:pRg st="1" end="1"/>
                                            </p:txEl>
                                          </p:spTgt>
                                        </p:tgtEl>
                                        <p:attrNameLst>
                                          <p:attrName>ppt_h</p:attrName>
                                        </p:attrNameLst>
                                      </p:cBhvr>
                                      <p:tavLst>
                                        <p:tav tm="0">
                                          <p:val>
                                            <p:strVal val="#ppt_h"/>
                                          </p:val>
                                        </p:tav>
                                        <p:tav tm="100000">
                                          <p:val>
                                            <p:strVal val="#ppt_h"/>
                                          </p:val>
                                        </p:tav>
                                      </p:tavLst>
                                    </p:anim>
                                    <p:anim calcmode="lin" valueType="num">
                                      <p:cBhvr>
                                        <p:cTn id="134" dur="500" decel="50000" fill="hold">
                                          <p:stCondLst>
                                            <p:cond delay="0"/>
                                          </p:stCondLst>
                                        </p:cTn>
                                        <p:tgtEl>
                                          <p:spTgt spid="12">
                                            <p:txEl>
                                              <p:pRg st="1" end="1"/>
                                            </p:txEl>
                                          </p:spTgt>
                                        </p:tgtEl>
                                        <p:attrNameLst>
                                          <p:attrName>ppt_x</p:attrName>
                                        </p:attrNameLst>
                                      </p:cBhvr>
                                      <p:tavLst>
                                        <p:tav tm="0">
                                          <p:val>
                                            <p:strVal val="#ppt_x+.4"/>
                                          </p:val>
                                        </p:tav>
                                        <p:tav tm="100000">
                                          <p:val>
                                            <p:strVal val="#ppt_x"/>
                                          </p:val>
                                        </p:tav>
                                      </p:tavLst>
                                    </p:anim>
                                    <p:anim calcmode="lin" valueType="num">
                                      <p:cBhvr>
                                        <p:cTn id="135" dur="500" decel="50000" fill="hold">
                                          <p:stCondLst>
                                            <p:cond delay="0"/>
                                          </p:stCondLst>
                                        </p:cTn>
                                        <p:tgtEl>
                                          <p:spTgt spid="12">
                                            <p:txEl>
                                              <p:pRg st="1" end="1"/>
                                            </p:txEl>
                                          </p:spTgt>
                                        </p:tgtEl>
                                        <p:attrNameLst>
                                          <p:attrName>ppt_y</p:attrName>
                                        </p:attrNameLst>
                                      </p:cBhvr>
                                      <p:tavLst>
                                        <p:tav tm="0">
                                          <p:val>
                                            <p:strVal val="#ppt_y-.2"/>
                                          </p:val>
                                        </p:tav>
                                        <p:tav tm="100000">
                                          <p:val>
                                            <p:strVal val="#ppt_y+.1"/>
                                          </p:val>
                                        </p:tav>
                                      </p:tavLst>
                                    </p:anim>
                                    <p:anim calcmode="lin" valueType="num">
                                      <p:cBhvr>
                                        <p:cTn id="136" dur="500" accel="50000" fill="hold">
                                          <p:stCondLst>
                                            <p:cond delay="500"/>
                                          </p:stCondLst>
                                        </p:cTn>
                                        <p:tgtEl>
                                          <p:spTgt spid="12">
                                            <p:txEl>
                                              <p:pRg st="1" end="1"/>
                                            </p:txEl>
                                          </p:spTgt>
                                        </p:tgtEl>
                                        <p:attrNameLst>
                                          <p:attrName>ppt_y</p:attrName>
                                        </p:attrNameLst>
                                      </p:cBhvr>
                                      <p:tavLst>
                                        <p:tav tm="0">
                                          <p:val>
                                            <p:strVal val="#ppt_y+.1"/>
                                          </p:val>
                                        </p:tav>
                                        <p:tav tm="100000">
                                          <p:val>
                                            <p:strVal val="#ppt_y"/>
                                          </p:val>
                                        </p:tav>
                                      </p:tavLst>
                                    </p:anim>
                                    <p:animEffect transition="in" filter="fade">
                                      <p:cBhvr>
                                        <p:cTn id="137" dur="1000" decel="50000">
                                          <p:stCondLst>
                                            <p:cond delay="0"/>
                                          </p:stCondLst>
                                        </p:cTn>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a:xfrm>
          <a:off x="0" y="0"/>
          <a:ext cx="0" cy="0"/>
          <a:chOff x="0" y="0"/>
          <a:chExt cx="0" cy="0"/>
        </a:xfrm>
      </p:grpSpPr>
      <p:grpSp>
        <p:nvGrpSpPr>
          <p:cNvPr id="2" name="PA_组合 81"/>
          <p:cNvGrpSpPr/>
          <p:nvPr>
            <p:custDataLst>
              <p:tags r:id="rId2"/>
            </p:custDataLst>
          </p:nvPr>
        </p:nvGrpSpPr>
        <p:grpSpPr>
          <a:xfrm>
            <a:off x="-33666" y="44263"/>
            <a:ext cx="12259576" cy="6769624"/>
            <a:chOff x="992164" y="917452"/>
            <a:chExt cx="10760703" cy="5941960"/>
          </a:xfrm>
        </p:grpSpPr>
        <p:sp>
          <p:nvSpPr>
            <p:cNvPr id="585" name="PA-椭圆 584"/>
            <p:cNvSpPr/>
            <p:nvPr>
              <p:custDataLst>
                <p:tags r:id="rId3"/>
              </p:custDataLst>
            </p:nvPr>
          </p:nvSpPr>
          <p:spPr>
            <a:xfrm>
              <a:off x="992164" y="917452"/>
              <a:ext cx="12700" cy="12700"/>
            </a:xfrm>
            <a:prstGeom prst="ellipse">
              <a:avLst/>
            </a:prstGeom>
            <a:solidFill>
              <a:schemeClr val="bg1">
                <a:alpha val="69804"/>
              </a:schemeClr>
            </a:solidFill>
            <a:ln w="12700">
              <a:noFill/>
            </a:ln>
            <a:effectLst>
              <a:outerShdw blurRad="495300" sx="102000" sy="102000" algn="ctr" rotWithShape="0">
                <a:schemeClr val="bg1">
                  <a:alpha val="9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86" name="PA-椭圆 585"/>
            <p:cNvSpPr/>
            <p:nvPr>
              <p:custDataLst>
                <p:tags r:id="rId4"/>
              </p:custDataLst>
            </p:nvPr>
          </p:nvSpPr>
          <p:spPr>
            <a:xfrm>
              <a:off x="9732168" y="4682595"/>
              <a:ext cx="12700" cy="12700"/>
            </a:xfrm>
            <a:prstGeom prst="ellipse">
              <a:avLst/>
            </a:prstGeom>
            <a:solidFill>
              <a:schemeClr val="bg1">
                <a:alpha val="69804"/>
              </a:schemeClr>
            </a:solidFill>
            <a:ln w="12700">
              <a:noFill/>
            </a:ln>
            <a:effectLst>
              <a:outerShdw blurRad="495300" sx="102000" sy="102000" algn="ctr" rotWithShape="0">
                <a:schemeClr val="bg1">
                  <a:alpha val="9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87" name="PA-椭圆 586"/>
            <p:cNvSpPr/>
            <p:nvPr>
              <p:custDataLst>
                <p:tags r:id="rId5"/>
              </p:custDataLst>
            </p:nvPr>
          </p:nvSpPr>
          <p:spPr>
            <a:xfrm>
              <a:off x="8467196" y="3686968"/>
              <a:ext cx="12700" cy="12700"/>
            </a:xfrm>
            <a:prstGeom prst="ellipse">
              <a:avLst/>
            </a:prstGeom>
            <a:solidFill>
              <a:schemeClr val="bg1">
                <a:alpha val="69804"/>
              </a:schemeClr>
            </a:solidFill>
            <a:ln w="12700">
              <a:noFill/>
            </a:ln>
            <a:effectLst>
              <a:outerShdw blurRad="495300" sx="102000" sy="102000" algn="ctr" rotWithShape="0">
                <a:schemeClr val="bg1">
                  <a:alpha val="9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88" name="PA-椭圆 587"/>
            <p:cNvSpPr/>
            <p:nvPr>
              <p:custDataLst>
                <p:tags r:id="rId6"/>
              </p:custDataLst>
            </p:nvPr>
          </p:nvSpPr>
          <p:spPr>
            <a:xfrm>
              <a:off x="5469995" y="2142595"/>
              <a:ext cx="12700" cy="12700"/>
            </a:xfrm>
            <a:prstGeom prst="ellipse">
              <a:avLst/>
            </a:prstGeom>
            <a:solidFill>
              <a:schemeClr val="bg1">
                <a:alpha val="69804"/>
              </a:schemeClr>
            </a:solidFill>
            <a:ln w="12700">
              <a:noFill/>
            </a:ln>
            <a:effectLst>
              <a:outerShdw blurRad="495300" sx="102000" sy="102000" algn="ctr" rotWithShape="0">
                <a:schemeClr val="bg1">
                  <a:alpha val="9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89" name="PA-椭圆 588"/>
            <p:cNvSpPr/>
            <p:nvPr>
              <p:custDataLst>
                <p:tags r:id="rId7"/>
              </p:custDataLst>
            </p:nvPr>
          </p:nvSpPr>
          <p:spPr>
            <a:xfrm>
              <a:off x="7852568" y="6295495"/>
              <a:ext cx="12700" cy="12700"/>
            </a:xfrm>
            <a:prstGeom prst="ellipse">
              <a:avLst/>
            </a:prstGeom>
            <a:solidFill>
              <a:schemeClr val="bg1">
                <a:alpha val="69804"/>
              </a:schemeClr>
            </a:solidFill>
            <a:ln w="12700">
              <a:noFill/>
            </a:ln>
            <a:effectLst>
              <a:outerShdw blurRad="495300" sx="102000" sy="102000" algn="ctr" rotWithShape="0">
                <a:schemeClr val="bg1">
                  <a:alpha val="9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90" name="PA-椭圆 589"/>
            <p:cNvSpPr/>
            <p:nvPr>
              <p:custDataLst>
                <p:tags r:id="rId8"/>
              </p:custDataLst>
            </p:nvPr>
          </p:nvSpPr>
          <p:spPr>
            <a:xfrm>
              <a:off x="9953096" y="3318668"/>
              <a:ext cx="12700" cy="12700"/>
            </a:xfrm>
            <a:prstGeom prst="ellipse">
              <a:avLst/>
            </a:prstGeom>
            <a:solidFill>
              <a:schemeClr val="bg1">
                <a:alpha val="69804"/>
              </a:schemeClr>
            </a:solidFill>
            <a:ln w="12700">
              <a:noFill/>
            </a:ln>
            <a:effectLst>
              <a:outerShdw blurRad="495300" sx="102000" sy="102000" algn="ctr" rotWithShape="0">
                <a:schemeClr val="bg1">
                  <a:alpha val="9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91" name="PA-椭圆 590"/>
            <p:cNvSpPr/>
            <p:nvPr>
              <p:custDataLst>
                <p:tags r:id="rId9"/>
              </p:custDataLst>
            </p:nvPr>
          </p:nvSpPr>
          <p:spPr>
            <a:xfrm>
              <a:off x="3285595" y="3686968"/>
              <a:ext cx="12700" cy="12700"/>
            </a:xfrm>
            <a:prstGeom prst="ellipse">
              <a:avLst/>
            </a:prstGeom>
            <a:solidFill>
              <a:schemeClr val="bg1">
                <a:alpha val="69804"/>
              </a:schemeClr>
            </a:solidFill>
            <a:ln w="12700">
              <a:noFill/>
            </a:ln>
            <a:effectLst>
              <a:outerShdw blurRad="495300" sx="102000" sy="102000" algn="ctr" rotWithShape="0">
                <a:schemeClr val="bg1">
                  <a:alpha val="9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92" name="PA-椭圆 591"/>
            <p:cNvSpPr/>
            <p:nvPr>
              <p:custDataLst>
                <p:tags r:id="rId10"/>
              </p:custDataLst>
            </p:nvPr>
          </p:nvSpPr>
          <p:spPr>
            <a:xfrm>
              <a:off x="8906668" y="1337468"/>
              <a:ext cx="12700" cy="12700"/>
            </a:xfrm>
            <a:prstGeom prst="ellipse">
              <a:avLst/>
            </a:prstGeom>
            <a:solidFill>
              <a:schemeClr val="bg1">
                <a:alpha val="69804"/>
              </a:schemeClr>
            </a:solidFill>
            <a:ln w="12700">
              <a:noFill/>
            </a:ln>
            <a:effectLst>
              <a:outerShdw blurRad="495300" sx="102000" sy="102000" algn="ctr" rotWithShape="0">
                <a:schemeClr val="bg1">
                  <a:alpha val="9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93" name="PA-椭圆 592"/>
            <p:cNvSpPr/>
            <p:nvPr>
              <p:custDataLst>
                <p:tags r:id="rId11"/>
              </p:custDataLst>
            </p:nvPr>
          </p:nvSpPr>
          <p:spPr>
            <a:xfrm>
              <a:off x="10290968" y="3674268"/>
              <a:ext cx="12700" cy="12700"/>
            </a:xfrm>
            <a:prstGeom prst="ellipse">
              <a:avLst/>
            </a:prstGeom>
            <a:solidFill>
              <a:schemeClr val="bg1">
                <a:alpha val="69804"/>
              </a:schemeClr>
            </a:solidFill>
            <a:ln w="12700">
              <a:noFill/>
            </a:ln>
            <a:effectLst>
              <a:outerShdw blurRad="495300" sx="102000" sy="102000" algn="ctr" rotWithShape="0">
                <a:schemeClr val="bg1">
                  <a:alpha val="9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94" name="PA-椭圆 593"/>
            <p:cNvSpPr/>
            <p:nvPr>
              <p:custDataLst>
                <p:tags r:id="rId12"/>
              </p:custDataLst>
            </p:nvPr>
          </p:nvSpPr>
          <p:spPr>
            <a:xfrm>
              <a:off x="7204868" y="4779168"/>
              <a:ext cx="12700" cy="12700"/>
            </a:xfrm>
            <a:prstGeom prst="ellipse">
              <a:avLst/>
            </a:prstGeom>
            <a:solidFill>
              <a:schemeClr val="bg1">
                <a:alpha val="69804"/>
              </a:schemeClr>
            </a:solidFill>
            <a:ln w="12700">
              <a:noFill/>
            </a:ln>
            <a:effectLst>
              <a:outerShdw blurRad="495300" sx="102000" sy="102000" algn="ctr" rotWithShape="0">
                <a:schemeClr val="bg1">
                  <a:alpha val="9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95" name="PA-椭圆 594"/>
            <p:cNvSpPr/>
            <p:nvPr>
              <p:custDataLst>
                <p:tags r:id="rId13"/>
              </p:custDataLst>
            </p:nvPr>
          </p:nvSpPr>
          <p:spPr>
            <a:xfrm>
              <a:off x="4619095" y="2269595"/>
              <a:ext cx="12700" cy="12700"/>
            </a:xfrm>
            <a:prstGeom prst="ellipse">
              <a:avLst/>
            </a:prstGeom>
            <a:solidFill>
              <a:schemeClr val="bg1">
                <a:alpha val="69804"/>
              </a:schemeClr>
            </a:solidFill>
            <a:ln w="12700">
              <a:noFill/>
            </a:ln>
            <a:effectLst>
              <a:outerShdw blurRad="495300" sx="102000" sy="102000" algn="ctr" rotWithShape="0">
                <a:schemeClr val="bg1">
                  <a:alpha val="9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96" name="PA-椭圆 595"/>
            <p:cNvSpPr/>
            <p:nvPr>
              <p:custDataLst>
                <p:tags r:id="rId14"/>
              </p:custDataLst>
            </p:nvPr>
          </p:nvSpPr>
          <p:spPr>
            <a:xfrm>
              <a:off x="7408068" y="2777595"/>
              <a:ext cx="12700" cy="12700"/>
            </a:xfrm>
            <a:prstGeom prst="ellipse">
              <a:avLst/>
            </a:prstGeom>
            <a:solidFill>
              <a:schemeClr val="bg1">
                <a:alpha val="69804"/>
              </a:schemeClr>
            </a:solidFill>
            <a:ln w="12700">
              <a:noFill/>
            </a:ln>
            <a:effectLst>
              <a:outerShdw blurRad="495300" sx="102000" sy="102000" algn="ctr" rotWithShape="0">
                <a:schemeClr val="bg1">
                  <a:alpha val="9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97" name="PA-椭圆 596"/>
            <p:cNvSpPr/>
            <p:nvPr>
              <p:custDataLst>
                <p:tags r:id="rId15"/>
              </p:custDataLst>
            </p:nvPr>
          </p:nvSpPr>
          <p:spPr>
            <a:xfrm>
              <a:off x="6176168" y="4652168"/>
              <a:ext cx="12700" cy="12700"/>
            </a:xfrm>
            <a:prstGeom prst="ellipse">
              <a:avLst/>
            </a:prstGeom>
            <a:solidFill>
              <a:schemeClr val="bg1">
                <a:alpha val="69804"/>
              </a:schemeClr>
            </a:solidFill>
            <a:ln w="12700">
              <a:noFill/>
            </a:ln>
            <a:effectLst>
              <a:outerShdw blurRad="495300" sx="102000" sy="102000" algn="ctr" rotWithShape="0">
                <a:schemeClr val="bg1">
                  <a:alpha val="9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98" name="PA-椭圆 597"/>
            <p:cNvSpPr/>
            <p:nvPr>
              <p:custDataLst>
                <p:tags r:id="rId16"/>
              </p:custDataLst>
            </p:nvPr>
          </p:nvSpPr>
          <p:spPr>
            <a:xfrm>
              <a:off x="6773068" y="2002895"/>
              <a:ext cx="12700" cy="12700"/>
            </a:xfrm>
            <a:prstGeom prst="ellipse">
              <a:avLst/>
            </a:prstGeom>
            <a:solidFill>
              <a:schemeClr val="bg1">
                <a:alpha val="69804"/>
              </a:schemeClr>
            </a:solidFill>
            <a:ln w="12700">
              <a:noFill/>
            </a:ln>
            <a:effectLst>
              <a:outerShdw blurRad="495300" sx="102000" sy="102000" algn="ctr" rotWithShape="0">
                <a:schemeClr val="bg1">
                  <a:alpha val="9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99" name="PA-椭圆 598"/>
            <p:cNvSpPr/>
            <p:nvPr>
              <p:custDataLst>
                <p:tags r:id="rId17"/>
              </p:custDataLst>
            </p:nvPr>
          </p:nvSpPr>
          <p:spPr>
            <a:xfrm>
              <a:off x="6049168" y="1769268"/>
              <a:ext cx="12700" cy="12700"/>
            </a:xfrm>
            <a:prstGeom prst="ellipse">
              <a:avLst/>
            </a:prstGeom>
            <a:solidFill>
              <a:schemeClr val="bg1">
                <a:alpha val="69804"/>
              </a:schemeClr>
            </a:solidFill>
            <a:ln w="12700">
              <a:noFill/>
            </a:ln>
            <a:effectLst>
              <a:outerShdw blurRad="495300" sx="102000" sy="102000" algn="ctr" rotWithShape="0">
                <a:schemeClr val="bg1">
                  <a:alpha val="9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00" name="PA-椭圆 599"/>
            <p:cNvSpPr/>
            <p:nvPr>
              <p:custDataLst>
                <p:tags r:id="rId18"/>
              </p:custDataLst>
            </p:nvPr>
          </p:nvSpPr>
          <p:spPr>
            <a:xfrm>
              <a:off x="3158595" y="4385468"/>
              <a:ext cx="12700" cy="12700"/>
            </a:xfrm>
            <a:prstGeom prst="ellipse">
              <a:avLst/>
            </a:prstGeom>
            <a:solidFill>
              <a:schemeClr val="bg1">
                <a:alpha val="69804"/>
              </a:schemeClr>
            </a:solidFill>
            <a:ln w="12700">
              <a:noFill/>
            </a:ln>
            <a:effectLst>
              <a:outerShdw blurRad="495300" sx="102000" sy="102000" algn="ctr" rotWithShape="0">
                <a:schemeClr val="bg1">
                  <a:alpha val="9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01" name="PA-椭圆 600"/>
            <p:cNvSpPr/>
            <p:nvPr>
              <p:custDataLst>
                <p:tags r:id="rId19"/>
              </p:custDataLst>
            </p:nvPr>
          </p:nvSpPr>
          <p:spPr>
            <a:xfrm>
              <a:off x="1355195" y="4499768"/>
              <a:ext cx="12700" cy="12700"/>
            </a:xfrm>
            <a:prstGeom prst="ellipse">
              <a:avLst/>
            </a:prstGeom>
            <a:solidFill>
              <a:schemeClr val="bg1">
                <a:alpha val="69804"/>
              </a:schemeClr>
            </a:solidFill>
            <a:ln w="12700">
              <a:noFill/>
            </a:ln>
            <a:effectLst>
              <a:outerShdw blurRad="495300" sx="102000" sy="102000" algn="ctr" rotWithShape="0">
                <a:schemeClr val="bg1">
                  <a:alpha val="9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02" name="PA-椭圆 601"/>
            <p:cNvSpPr/>
            <p:nvPr>
              <p:custDataLst>
                <p:tags r:id="rId20"/>
              </p:custDataLst>
            </p:nvPr>
          </p:nvSpPr>
          <p:spPr>
            <a:xfrm>
              <a:off x="3458368" y="918368"/>
              <a:ext cx="12700" cy="12700"/>
            </a:xfrm>
            <a:prstGeom prst="ellipse">
              <a:avLst/>
            </a:prstGeom>
            <a:solidFill>
              <a:schemeClr val="bg1">
                <a:alpha val="69804"/>
              </a:schemeClr>
            </a:solidFill>
            <a:ln w="12700">
              <a:noFill/>
            </a:ln>
            <a:effectLst>
              <a:outerShdw blurRad="495300" sx="102000" sy="102000" algn="ctr" rotWithShape="0">
                <a:schemeClr val="bg1">
                  <a:alpha val="9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03" name="PA-椭圆 602"/>
            <p:cNvSpPr/>
            <p:nvPr>
              <p:custDataLst>
                <p:tags r:id="rId21"/>
              </p:custDataLst>
            </p:nvPr>
          </p:nvSpPr>
          <p:spPr>
            <a:xfrm>
              <a:off x="10651596" y="1527968"/>
              <a:ext cx="12700" cy="12700"/>
            </a:xfrm>
            <a:prstGeom prst="ellipse">
              <a:avLst/>
            </a:prstGeom>
            <a:solidFill>
              <a:schemeClr val="bg1">
                <a:alpha val="69804"/>
              </a:schemeClr>
            </a:solidFill>
            <a:ln w="12700">
              <a:noFill/>
            </a:ln>
            <a:effectLst>
              <a:outerShdw blurRad="495300" sx="102000" sy="102000" algn="ctr" rotWithShape="0">
                <a:schemeClr val="bg1">
                  <a:alpha val="9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04" name="PA-椭圆 603"/>
            <p:cNvSpPr/>
            <p:nvPr>
              <p:custDataLst>
                <p:tags r:id="rId22"/>
              </p:custDataLst>
            </p:nvPr>
          </p:nvSpPr>
          <p:spPr>
            <a:xfrm>
              <a:off x="3450695" y="3374495"/>
              <a:ext cx="12700" cy="12700"/>
            </a:xfrm>
            <a:prstGeom prst="ellipse">
              <a:avLst/>
            </a:prstGeom>
            <a:solidFill>
              <a:schemeClr val="bg1">
                <a:alpha val="69804"/>
              </a:schemeClr>
            </a:solidFill>
            <a:ln w="12700">
              <a:noFill/>
            </a:ln>
            <a:effectLst>
              <a:outerShdw blurRad="495300" sx="102000" sy="102000" algn="ctr" rotWithShape="0">
                <a:schemeClr val="bg1">
                  <a:alpha val="9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05" name="PA-椭圆 604"/>
            <p:cNvSpPr/>
            <p:nvPr>
              <p:custDataLst>
                <p:tags r:id="rId23"/>
              </p:custDataLst>
            </p:nvPr>
          </p:nvSpPr>
          <p:spPr>
            <a:xfrm>
              <a:off x="11692996" y="4822295"/>
              <a:ext cx="12700" cy="12700"/>
            </a:xfrm>
            <a:prstGeom prst="ellipse">
              <a:avLst/>
            </a:prstGeom>
            <a:solidFill>
              <a:schemeClr val="bg1">
                <a:alpha val="69804"/>
              </a:schemeClr>
            </a:solidFill>
            <a:ln w="12700">
              <a:noFill/>
            </a:ln>
            <a:effectLst>
              <a:outerShdw blurRad="495300" sx="102000" sy="102000" algn="ctr" rotWithShape="0">
                <a:schemeClr val="bg1">
                  <a:alpha val="9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06" name="PA-椭圆 605"/>
            <p:cNvSpPr/>
            <p:nvPr>
              <p:custDataLst>
                <p:tags r:id="rId24"/>
              </p:custDataLst>
            </p:nvPr>
          </p:nvSpPr>
          <p:spPr>
            <a:xfrm>
              <a:off x="8055768" y="4923895"/>
              <a:ext cx="12700" cy="12700"/>
            </a:xfrm>
            <a:prstGeom prst="ellipse">
              <a:avLst/>
            </a:prstGeom>
            <a:solidFill>
              <a:schemeClr val="bg1">
                <a:alpha val="69804"/>
              </a:schemeClr>
            </a:solidFill>
            <a:ln w="12700">
              <a:noFill/>
            </a:ln>
            <a:effectLst>
              <a:outerShdw blurRad="495300" sx="102000" sy="102000" algn="ctr" rotWithShape="0">
                <a:schemeClr val="bg1">
                  <a:alpha val="9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07" name="PA-椭圆 606"/>
            <p:cNvSpPr/>
            <p:nvPr>
              <p:custDataLst>
                <p:tags r:id="rId25"/>
              </p:custDataLst>
            </p:nvPr>
          </p:nvSpPr>
          <p:spPr>
            <a:xfrm>
              <a:off x="6460595" y="4504795"/>
              <a:ext cx="12700" cy="12700"/>
            </a:xfrm>
            <a:prstGeom prst="ellipse">
              <a:avLst/>
            </a:prstGeom>
            <a:solidFill>
              <a:schemeClr val="bg1">
                <a:alpha val="69804"/>
              </a:schemeClr>
            </a:solidFill>
            <a:ln w="12700">
              <a:noFill/>
            </a:ln>
            <a:effectLst>
              <a:outerShdw blurRad="495300" sx="102000" sy="102000" algn="ctr" rotWithShape="0">
                <a:schemeClr val="bg1">
                  <a:alpha val="9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08" name="PA-椭圆 607"/>
            <p:cNvSpPr/>
            <p:nvPr>
              <p:custDataLst>
                <p:tags r:id="rId26"/>
              </p:custDataLst>
            </p:nvPr>
          </p:nvSpPr>
          <p:spPr>
            <a:xfrm>
              <a:off x="4542895" y="5172868"/>
              <a:ext cx="12700" cy="12700"/>
            </a:xfrm>
            <a:prstGeom prst="ellipse">
              <a:avLst/>
            </a:prstGeom>
            <a:solidFill>
              <a:schemeClr val="bg1">
                <a:alpha val="69804"/>
              </a:schemeClr>
            </a:solidFill>
            <a:ln w="12700">
              <a:noFill/>
            </a:ln>
            <a:effectLst>
              <a:outerShdw blurRad="495300" sx="102000" sy="102000" algn="ctr" rotWithShape="0">
                <a:schemeClr val="bg1">
                  <a:alpha val="9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09" name="PA-椭圆 608"/>
            <p:cNvSpPr/>
            <p:nvPr>
              <p:custDataLst>
                <p:tags r:id="rId27"/>
              </p:custDataLst>
            </p:nvPr>
          </p:nvSpPr>
          <p:spPr>
            <a:xfrm>
              <a:off x="4974695" y="4085695"/>
              <a:ext cx="12700" cy="12700"/>
            </a:xfrm>
            <a:prstGeom prst="ellipse">
              <a:avLst/>
            </a:prstGeom>
            <a:solidFill>
              <a:schemeClr val="bg1">
                <a:alpha val="69804"/>
              </a:schemeClr>
            </a:solidFill>
            <a:ln w="12700">
              <a:noFill/>
            </a:ln>
            <a:effectLst>
              <a:outerShdw blurRad="495300" sx="102000" sy="102000" algn="ctr" rotWithShape="0">
                <a:schemeClr val="bg1">
                  <a:alpha val="9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10" name="PA-椭圆 609"/>
            <p:cNvSpPr/>
            <p:nvPr>
              <p:custDataLst>
                <p:tags r:id="rId28"/>
              </p:custDataLst>
            </p:nvPr>
          </p:nvSpPr>
          <p:spPr>
            <a:xfrm>
              <a:off x="3369468" y="2836068"/>
              <a:ext cx="12700" cy="12700"/>
            </a:xfrm>
            <a:prstGeom prst="ellipse">
              <a:avLst/>
            </a:prstGeom>
            <a:solidFill>
              <a:schemeClr val="bg1">
                <a:alpha val="69804"/>
              </a:schemeClr>
            </a:solidFill>
            <a:ln w="12700">
              <a:noFill/>
            </a:ln>
            <a:effectLst>
              <a:outerShdw blurRad="495300" sx="102000" sy="102000" algn="ctr" rotWithShape="0">
                <a:schemeClr val="bg1">
                  <a:alpha val="9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11" name="PA-椭圆 610"/>
            <p:cNvSpPr/>
            <p:nvPr>
              <p:custDataLst>
                <p:tags r:id="rId29"/>
              </p:custDataLst>
            </p:nvPr>
          </p:nvSpPr>
          <p:spPr>
            <a:xfrm>
              <a:off x="8462168" y="3539595"/>
              <a:ext cx="12700" cy="12700"/>
            </a:xfrm>
            <a:prstGeom prst="ellipse">
              <a:avLst/>
            </a:prstGeom>
            <a:solidFill>
              <a:schemeClr val="bg1">
                <a:alpha val="69804"/>
              </a:schemeClr>
            </a:solidFill>
            <a:ln w="12700">
              <a:noFill/>
            </a:ln>
            <a:effectLst>
              <a:outerShdw blurRad="495300" sx="102000" sy="102000" algn="ctr" rotWithShape="0">
                <a:schemeClr val="bg1">
                  <a:alpha val="9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12" name="PA-椭圆 611"/>
            <p:cNvSpPr/>
            <p:nvPr>
              <p:custDataLst>
                <p:tags r:id="rId30"/>
              </p:custDataLst>
            </p:nvPr>
          </p:nvSpPr>
          <p:spPr>
            <a:xfrm>
              <a:off x="11477096" y="5134768"/>
              <a:ext cx="12700" cy="12700"/>
            </a:xfrm>
            <a:prstGeom prst="ellipse">
              <a:avLst/>
            </a:prstGeom>
            <a:solidFill>
              <a:schemeClr val="bg1">
                <a:alpha val="69804"/>
              </a:schemeClr>
            </a:solidFill>
            <a:ln w="12700">
              <a:noFill/>
            </a:ln>
            <a:effectLst>
              <a:outerShdw blurRad="495300" sx="102000" sy="102000" algn="ctr" rotWithShape="0">
                <a:schemeClr val="bg1">
                  <a:alpha val="9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13" name="PA-椭圆 612"/>
            <p:cNvSpPr/>
            <p:nvPr>
              <p:custDataLst>
                <p:tags r:id="rId31"/>
              </p:custDataLst>
            </p:nvPr>
          </p:nvSpPr>
          <p:spPr>
            <a:xfrm>
              <a:off x="4339695" y="3857095"/>
              <a:ext cx="12700" cy="12700"/>
            </a:xfrm>
            <a:prstGeom prst="ellipse">
              <a:avLst/>
            </a:prstGeom>
            <a:solidFill>
              <a:schemeClr val="bg1">
                <a:alpha val="69804"/>
              </a:schemeClr>
            </a:solidFill>
            <a:ln w="12700">
              <a:noFill/>
            </a:ln>
            <a:effectLst>
              <a:outerShdw blurRad="495300" sx="102000" sy="102000" algn="ctr" rotWithShape="0">
                <a:schemeClr val="bg1">
                  <a:alpha val="9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14" name="PA-椭圆 613"/>
            <p:cNvSpPr/>
            <p:nvPr>
              <p:custDataLst>
                <p:tags r:id="rId32"/>
              </p:custDataLst>
            </p:nvPr>
          </p:nvSpPr>
          <p:spPr>
            <a:xfrm>
              <a:off x="2620168" y="1291695"/>
              <a:ext cx="12700" cy="12700"/>
            </a:xfrm>
            <a:prstGeom prst="ellipse">
              <a:avLst/>
            </a:prstGeom>
            <a:solidFill>
              <a:schemeClr val="bg1">
                <a:alpha val="69804"/>
              </a:schemeClr>
            </a:solidFill>
            <a:ln w="12700">
              <a:noFill/>
            </a:ln>
            <a:effectLst>
              <a:outerShdw blurRad="495300" sx="102000" sy="102000" algn="ctr" rotWithShape="0">
                <a:schemeClr val="bg1">
                  <a:alpha val="9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15" name="PA-椭圆 614"/>
            <p:cNvSpPr/>
            <p:nvPr>
              <p:custDataLst>
                <p:tags r:id="rId33"/>
              </p:custDataLst>
            </p:nvPr>
          </p:nvSpPr>
          <p:spPr>
            <a:xfrm>
              <a:off x="10981796" y="2277268"/>
              <a:ext cx="12700" cy="12700"/>
            </a:xfrm>
            <a:prstGeom prst="ellipse">
              <a:avLst/>
            </a:prstGeom>
            <a:solidFill>
              <a:schemeClr val="bg1">
                <a:alpha val="69804"/>
              </a:schemeClr>
            </a:solidFill>
            <a:ln w="12700">
              <a:noFill/>
            </a:ln>
            <a:effectLst>
              <a:outerShdw blurRad="495300" sx="102000" sy="102000" algn="ctr" rotWithShape="0">
                <a:schemeClr val="bg1">
                  <a:alpha val="9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16" name="PA-椭圆 615"/>
            <p:cNvSpPr/>
            <p:nvPr>
              <p:custDataLst>
                <p:tags r:id="rId34"/>
              </p:custDataLst>
            </p:nvPr>
          </p:nvSpPr>
          <p:spPr>
            <a:xfrm>
              <a:off x="8886296" y="3826668"/>
              <a:ext cx="12700" cy="12700"/>
            </a:xfrm>
            <a:prstGeom prst="ellipse">
              <a:avLst/>
            </a:prstGeom>
            <a:solidFill>
              <a:schemeClr val="bg1">
                <a:alpha val="69804"/>
              </a:schemeClr>
            </a:solidFill>
            <a:ln w="12700">
              <a:noFill/>
            </a:ln>
            <a:effectLst>
              <a:outerShdw blurRad="495300" sx="102000" sy="102000" algn="ctr" rotWithShape="0">
                <a:schemeClr val="bg1">
                  <a:alpha val="9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17" name="PA-椭圆 616"/>
            <p:cNvSpPr/>
            <p:nvPr>
              <p:custDataLst>
                <p:tags r:id="rId35"/>
              </p:custDataLst>
            </p:nvPr>
          </p:nvSpPr>
          <p:spPr>
            <a:xfrm>
              <a:off x="8551068" y="2366168"/>
              <a:ext cx="12700" cy="12700"/>
            </a:xfrm>
            <a:prstGeom prst="ellipse">
              <a:avLst/>
            </a:prstGeom>
            <a:solidFill>
              <a:schemeClr val="bg1">
                <a:alpha val="69804"/>
              </a:schemeClr>
            </a:solidFill>
            <a:ln w="12700">
              <a:noFill/>
            </a:ln>
            <a:effectLst>
              <a:outerShdw blurRad="495300" sx="102000" sy="102000" algn="ctr" rotWithShape="0">
                <a:schemeClr val="bg1">
                  <a:alpha val="9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18" name="PA-椭圆 617"/>
            <p:cNvSpPr/>
            <p:nvPr>
              <p:custDataLst>
                <p:tags r:id="rId36"/>
              </p:custDataLst>
            </p:nvPr>
          </p:nvSpPr>
          <p:spPr>
            <a:xfrm>
              <a:off x="4982368" y="4499768"/>
              <a:ext cx="12700" cy="12700"/>
            </a:xfrm>
            <a:prstGeom prst="ellipse">
              <a:avLst/>
            </a:prstGeom>
            <a:solidFill>
              <a:schemeClr val="bg1">
                <a:alpha val="69804"/>
              </a:schemeClr>
            </a:solidFill>
            <a:ln w="12700">
              <a:noFill/>
            </a:ln>
            <a:effectLst>
              <a:outerShdw blurRad="495300" sx="102000" sy="102000" algn="ctr" rotWithShape="0">
                <a:schemeClr val="bg1">
                  <a:alpha val="9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19" name="PA-椭圆 618"/>
            <p:cNvSpPr/>
            <p:nvPr>
              <p:custDataLst>
                <p:tags r:id="rId37"/>
              </p:custDataLst>
            </p:nvPr>
          </p:nvSpPr>
          <p:spPr>
            <a:xfrm>
              <a:off x="3534568" y="5261768"/>
              <a:ext cx="12700" cy="12700"/>
            </a:xfrm>
            <a:prstGeom prst="ellipse">
              <a:avLst/>
            </a:prstGeom>
            <a:solidFill>
              <a:schemeClr val="bg1">
                <a:alpha val="69804"/>
              </a:schemeClr>
            </a:solidFill>
            <a:ln w="12700">
              <a:noFill/>
            </a:ln>
            <a:effectLst>
              <a:outerShdw blurRad="495300" sx="102000" sy="102000" algn="ctr" rotWithShape="0">
                <a:schemeClr val="bg1">
                  <a:alpha val="9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20" name="PA-椭圆 619"/>
            <p:cNvSpPr/>
            <p:nvPr>
              <p:custDataLst>
                <p:tags r:id="rId38"/>
              </p:custDataLst>
            </p:nvPr>
          </p:nvSpPr>
          <p:spPr>
            <a:xfrm>
              <a:off x="2853795" y="5406495"/>
              <a:ext cx="12700" cy="12700"/>
            </a:xfrm>
            <a:prstGeom prst="ellipse">
              <a:avLst/>
            </a:prstGeom>
            <a:solidFill>
              <a:schemeClr val="bg1">
                <a:alpha val="69804"/>
              </a:schemeClr>
            </a:solidFill>
            <a:ln w="12700">
              <a:noFill/>
            </a:ln>
            <a:effectLst>
              <a:outerShdw blurRad="495300" sx="102000" sy="102000" algn="ctr" rotWithShape="0">
                <a:schemeClr val="bg1">
                  <a:alpha val="9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21" name="PA-椭圆 620"/>
            <p:cNvSpPr/>
            <p:nvPr>
              <p:custDataLst>
                <p:tags r:id="rId39"/>
              </p:custDataLst>
            </p:nvPr>
          </p:nvSpPr>
          <p:spPr>
            <a:xfrm>
              <a:off x="3521868" y="1875895"/>
              <a:ext cx="12700" cy="12700"/>
            </a:xfrm>
            <a:prstGeom prst="ellipse">
              <a:avLst/>
            </a:prstGeom>
            <a:solidFill>
              <a:schemeClr val="bg1">
                <a:alpha val="69804"/>
              </a:schemeClr>
            </a:solidFill>
            <a:ln w="12700">
              <a:noFill/>
            </a:ln>
            <a:effectLst>
              <a:outerShdw blurRad="495300" sx="102000" sy="102000" algn="ctr" rotWithShape="0">
                <a:schemeClr val="bg1">
                  <a:alpha val="9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22" name="PA-椭圆 621"/>
            <p:cNvSpPr/>
            <p:nvPr>
              <p:custDataLst>
                <p:tags r:id="rId40"/>
              </p:custDataLst>
            </p:nvPr>
          </p:nvSpPr>
          <p:spPr>
            <a:xfrm>
              <a:off x="8030368" y="4918868"/>
              <a:ext cx="12700" cy="12700"/>
            </a:xfrm>
            <a:prstGeom prst="ellipse">
              <a:avLst/>
            </a:prstGeom>
            <a:solidFill>
              <a:schemeClr val="bg1">
                <a:alpha val="69804"/>
              </a:schemeClr>
            </a:solidFill>
            <a:ln w="12700">
              <a:noFill/>
            </a:ln>
            <a:effectLst>
              <a:outerShdw blurRad="495300" sx="102000" sy="102000" algn="ctr" rotWithShape="0">
                <a:schemeClr val="bg1">
                  <a:alpha val="9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23" name="PA-椭圆 622"/>
            <p:cNvSpPr/>
            <p:nvPr>
              <p:custDataLst>
                <p:tags r:id="rId41"/>
              </p:custDataLst>
            </p:nvPr>
          </p:nvSpPr>
          <p:spPr>
            <a:xfrm>
              <a:off x="7115968" y="6358995"/>
              <a:ext cx="12700" cy="12700"/>
            </a:xfrm>
            <a:prstGeom prst="ellipse">
              <a:avLst/>
            </a:prstGeom>
            <a:solidFill>
              <a:schemeClr val="bg1">
                <a:alpha val="69804"/>
              </a:schemeClr>
            </a:solidFill>
            <a:ln w="12700">
              <a:noFill/>
            </a:ln>
            <a:effectLst>
              <a:outerShdw blurRad="495300" sx="102000" sy="102000" algn="ctr" rotWithShape="0">
                <a:schemeClr val="bg1">
                  <a:alpha val="9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24" name="PA-椭圆 623"/>
            <p:cNvSpPr/>
            <p:nvPr>
              <p:custDataLst>
                <p:tags r:id="rId42"/>
              </p:custDataLst>
            </p:nvPr>
          </p:nvSpPr>
          <p:spPr>
            <a:xfrm>
              <a:off x="9643268" y="6099968"/>
              <a:ext cx="12700" cy="12700"/>
            </a:xfrm>
            <a:prstGeom prst="ellipse">
              <a:avLst/>
            </a:prstGeom>
            <a:solidFill>
              <a:schemeClr val="bg1">
                <a:alpha val="69804"/>
              </a:schemeClr>
            </a:solidFill>
            <a:ln w="12700">
              <a:noFill/>
            </a:ln>
            <a:effectLst>
              <a:outerShdw blurRad="495300" sx="102000" sy="102000" algn="ctr" rotWithShape="0">
                <a:schemeClr val="bg1">
                  <a:alpha val="9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25" name="PA-椭圆 624"/>
            <p:cNvSpPr/>
            <p:nvPr>
              <p:custDataLst>
                <p:tags r:id="rId43"/>
              </p:custDataLst>
            </p:nvPr>
          </p:nvSpPr>
          <p:spPr>
            <a:xfrm>
              <a:off x="4212695" y="5757068"/>
              <a:ext cx="12700" cy="12700"/>
            </a:xfrm>
            <a:prstGeom prst="ellipse">
              <a:avLst/>
            </a:prstGeom>
            <a:solidFill>
              <a:schemeClr val="bg1">
                <a:alpha val="69804"/>
              </a:schemeClr>
            </a:solidFill>
            <a:ln w="12700">
              <a:noFill/>
            </a:ln>
            <a:effectLst>
              <a:outerShdw blurRad="495300" sx="102000" sy="102000" algn="ctr" rotWithShape="0">
                <a:schemeClr val="bg1">
                  <a:alpha val="9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26" name="PA-椭圆 625"/>
            <p:cNvSpPr/>
            <p:nvPr>
              <p:custDataLst>
                <p:tags r:id="rId44"/>
              </p:custDataLst>
            </p:nvPr>
          </p:nvSpPr>
          <p:spPr>
            <a:xfrm>
              <a:off x="9724496" y="6442868"/>
              <a:ext cx="12700" cy="12700"/>
            </a:xfrm>
            <a:prstGeom prst="ellipse">
              <a:avLst/>
            </a:prstGeom>
            <a:solidFill>
              <a:schemeClr val="bg1">
                <a:alpha val="69804"/>
              </a:schemeClr>
            </a:solidFill>
            <a:ln w="12700">
              <a:noFill/>
            </a:ln>
            <a:effectLst>
              <a:outerShdw blurRad="495300" sx="102000" sy="102000" algn="ctr" rotWithShape="0">
                <a:schemeClr val="bg1">
                  <a:alpha val="9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27" name="PA-椭圆 626"/>
            <p:cNvSpPr/>
            <p:nvPr>
              <p:custDataLst>
                <p:tags r:id="rId45"/>
              </p:custDataLst>
            </p:nvPr>
          </p:nvSpPr>
          <p:spPr>
            <a:xfrm>
              <a:off x="10900568" y="6099968"/>
              <a:ext cx="12700" cy="12700"/>
            </a:xfrm>
            <a:prstGeom prst="ellipse">
              <a:avLst/>
            </a:prstGeom>
            <a:solidFill>
              <a:schemeClr val="bg1">
                <a:alpha val="69804"/>
              </a:schemeClr>
            </a:solidFill>
            <a:ln w="12700">
              <a:noFill/>
            </a:ln>
            <a:effectLst>
              <a:outerShdw blurRad="495300" sx="102000" sy="102000" algn="ctr" rotWithShape="0">
                <a:schemeClr val="bg1">
                  <a:alpha val="9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28" name="PA-椭圆 627"/>
            <p:cNvSpPr/>
            <p:nvPr>
              <p:custDataLst>
                <p:tags r:id="rId46"/>
              </p:custDataLst>
            </p:nvPr>
          </p:nvSpPr>
          <p:spPr>
            <a:xfrm>
              <a:off x="10549996" y="4410868"/>
              <a:ext cx="12700" cy="12700"/>
            </a:xfrm>
            <a:prstGeom prst="ellipse">
              <a:avLst/>
            </a:prstGeom>
            <a:solidFill>
              <a:schemeClr val="bg1">
                <a:alpha val="69804"/>
              </a:schemeClr>
            </a:solidFill>
            <a:ln w="12700">
              <a:noFill/>
            </a:ln>
            <a:effectLst>
              <a:outerShdw blurRad="495300" sx="102000" sy="102000" algn="ctr" rotWithShape="0">
                <a:schemeClr val="bg1">
                  <a:alpha val="9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29" name="PA-椭圆 628"/>
            <p:cNvSpPr/>
            <p:nvPr>
              <p:custDataLst>
                <p:tags r:id="rId47"/>
              </p:custDataLst>
            </p:nvPr>
          </p:nvSpPr>
          <p:spPr>
            <a:xfrm>
              <a:off x="7755996" y="3984095"/>
              <a:ext cx="12700" cy="12700"/>
            </a:xfrm>
            <a:prstGeom prst="ellipse">
              <a:avLst/>
            </a:prstGeom>
            <a:solidFill>
              <a:schemeClr val="bg1">
                <a:alpha val="69804"/>
              </a:schemeClr>
            </a:solidFill>
            <a:ln w="12700">
              <a:noFill/>
            </a:ln>
            <a:effectLst>
              <a:outerShdw blurRad="495300" sx="102000" sy="102000" algn="ctr" rotWithShape="0">
                <a:schemeClr val="bg1">
                  <a:alpha val="9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30" name="PA-椭圆 629"/>
            <p:cNvSpPr/>
            <p:nvPr>
              <p:custDataLst>
                <p:tags r:id="rId48"/>
              </p:custDataLst>
            </p:nvPr>
          </p:nvSpPr>
          <p:spPr>
            <a:xfrm>
              <a:off x="8390996" y="3285595"/>
              <a:ext cx="12700" cy="12700"/>
            </a:xfrm>
            <a:prstGeom prst="ellipse">
              <a:avLst/>
            </a:prstGeom>
            <a:solidFill>
              <a:schemeClr val="bg1">
                <a:alpha val="69804"/>
              </a:schemeClr>
            </a:solidFill>
            <a:ln w="12700">
              <a:noFill/>
            </a:ln>
            <a:effectLst>
              <a:outerShdw blurRad="495300" sx="102000" sy="102000" algn="ctr" rotWithShape="0">
                <a:schemeClr val="bg1">
                  <a:alpha val="9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31" name="PA-椭圆 630"/>
            <p:cNvSpPr/>
            <p:nvPr>
              <p:custDataLst>
                <p:tags r:id="rId49"/>
              </p:custDataLst>
            </p:nvPr>
          </p:nvSpPr>
          <p:spPr>
            <a:xfrm>
              <a:off x="11218068" y="1888595"/>
              <a:ext cx="12700" cy="12700"/>
            </a:xfrm>
            <a:prstGeom prst="ellipse">
              <a:avLst/>
            </a:prstGeom>
            <a:solidFill>
              <a:schemeClr val="bg1">
                <a:alpha val="69804"/>
              </a:schemeClr>
            </a:solidFill>
            <a:ln w="12700">
              <a:noFill/>
            </a:ln>
            <a:effectLst>
              <a:outerShdw blurRad="495300" sx="102000" sy="102000" algn="ctr" rotWithShape="0">
                <a:schemeClr val="bg1">
                  <a:alpha val="9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32" name="PA-椭圆 631"/>
            <p:cNvSpPr/>
            <p:nvPr>
              <p:custDataLst>
                <p:tags r:id="rId50"/>
              </p:custDataLst>
            </p:nvPr>
          </p:nvSpPr>
          <p:spPr>
            <a:xfrm>
              <a:off x="6181195" y="5431895"/>
              <a:ext cx="12700" cy="12700"/>
            </a:xfrm>
            <a:prstGeom prst="ellipse">
              <a:avLst/>
            </a:prstGeom>
            <a:solidFill>
              <a:schemeClr val="bg1">
                <a:alpha val="69804"/>
              </a:schemeClr>
            </a:solidFill>
            <a:ln w="12700">
              <a:noFill/>
            </a:ln>
            <a:effectLst>
              <a:outerShdw blurRad="495300" sx="102000" sy="102000" algn="ctr" rotWithShape="0">
                <a:schemeClr val="bg1">
                  <a:alpha val="9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33" name="PA-椭圆 632"/>
            <p:cNvSpPr/>
            <p:nvPr>
              <p:custDataLst>
                <p:tags r:id="rId51"/>
              </p:custDataLst>
            </p:nvPr>
          </p:nvSpPr>
          <p:spPr>
            <a:xfrm>
              <a:off x="10930996" y="1883568"/>
              <a:ext cx="12700" cy="12700"/>
            </a:xfrm>
            <a:prstGeom prst="ellipse">
              <a:avLst/>
            </a:prstGeom>
            <a:solidFill>
              <a:schemeClr val="bg1">
                <a:alpha val="69804"/>
              </a:schemeClr>
            </a:solidFill>
            <a:ln w="12700">
              <a:noFill/>
            </a:ln>
            <a:effectLst>
              <a:outerShdw blurRad="495300" sx="102000" sy="102000" algn="ctr" rotWithShape="0">
                <a:schemeClr val="bg1">
                  <a:alpha val="9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34" name="PA-椭圆 633"/>
            <p:cNvSpPr/>
            <p:nvPr>
              <p:custDataLst>
                <p:tags r:id="rId52"/>
              </p:custDataLst>
            </p:nvPr>
          </p:nvSpPr>
          <p:spPr>
            <a:xfrm>
              <a:off x="11438996" y="2460095"/>
              <a:ext cx="12700" cy="12700"/>
            </a:xfrm>
            <a:prstGeom prst="ellipse">
              <a:avLst/>
            </a:prstGeom>
            <a:solidFill>
              <a:schemeClr val="bg1">
                <a:alpha val="69804"/>
              </a:schemeClr>
            </a:solidFill>
            <a:ln w="12700">
              <a:noFill/>
            </a:ln>
            <a:effectLst>
              <a:outerShdw blurRad="495300" sx="102000" sy="102000" algn="ctr" rotWithShape="0">
                <a:schemeClr val="bg1">
                  <a:alpha val="9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35" name="PA-椭圆 634"/>
            <p:cNvSpPr/>
            <p:nvPr>
              <p:custDataLst>
                <p:tags r:id="rId53"/>
              </p:custDataLst>
            </p:nvPr>
          </p:nvSpPr>
          <p:spPr>
            <a:xfrm>
              <a:off x="3471068" y="5198268"/>
              <a:ext cx="12700" cy="12700"/>
            </a:xfrm>
            <a:prstGeom prst="ellipse">
              <a:avLst/>
            </a:prstGeom>
            <a:solidFill>
              <a:schemeClr val="bg1">
                <a:alpha val="69804"/>
              </a:schemeClr>
            </a:solidFill>
            <a:ln w="12700">
              <a:noFill/>
            </a:ln>
            <a:effectLst>
              <a:outerShdw blurRad="495300" sx="102000" sy="102000" algn="ctr" rotWithShape="0">
                <a:schemeClr val="bg1">
                  <a:alpha val="9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36" name="PA-椭圆 635"/>
            <p:cNvSpPr/>
            <p:nvPr>
              <p:custDataLst>
                <p:tags r:id="rId54"/>
              </p:custDataLst>
            </p:nvPr>
          </p:nvSpPr>
          <p:spPr>
            <a:xfrm>
              <a:off x="6163468" y="4669895"/>
              <a:ext cx="12700" cy="12700"/>
            </a:xfrm>
            <a:prstGeom prst="ellipse">
              <a:avLst/>
            </a:prstGeom>
            <a:solidFill>
              <a:schemeClr val="bg1">
                <a:alpha val="69804"/>
              </a:schemeClr>
            </a:solidFill>
            <a:ln w="12700">
              <a:noFill/>
            </a:ln>
            <a:effectLst>
              <a:outerShdw blurRad="495300" sx="102000" sy="102000" algn="ctr" rotWithShape="0">
                <a:schemeClr val="bg1">
                  <a:alpha val="9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37" name="PA-椭圆 636"/>
            <p:cNvSpPr/>
            <p:nvPr>
              <p:custDataLst>
                <p:tags r:id="rId55"/>
              </p:custDataLst>
            </p:nvPr>
          </p:nvSpPr>
          <p:spPr>
            <a:xfrm>
              <a:off x="4885795" y="3636168"/>
              <a:ext cx="12700" cy="12700"/>
            </a:xfrm>
            <a:prstGeom prst="ellipse">
              <a:avLst/>
            </a:prstGeom>
            <a:solidFill>
              <a:schemeClr val="bg1">
                <a:alpha val="69804"/>
              </a:schemeClr>
            </a:solidFill>
            <a:ln w="12700">
              <a:noFill/>
            </a:ln>
            <a:effectLst>
              <a:outerShdw blurRad="495300" sx="102000" sy="102000" algn="ctr" rotWithShape="0">
                <a:schemeClr val="bg1">
                  <a:alpha val="9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38" name="PA-椭圆 637"/>
            <p:cNvSpPr/>
            <p:nvPr>
              <p:custDataLst>
                <p:tags r:id="rId56"/>
              </p:custDataLst>
            </p:nvPr>
          </p:nvSpPr>
          <p:spPr>
            <a:xfrm>
              <a:off x="1926695" y="4060295"/>
              <a:ext cx="12700" cy="12700"/>
            </a:xfrm>
            <a:prstGeom prst="ellipse">
              <a:avLst/>
            </a:prstGeom>
            <a:solidFill>
              <a:schemeClr val="bg1">
                <a:alpha val="69804"/>
              </a:schemeClr>
            </a:solidFill>
            <a:ln w="12700">
              <a:noFill/>
            </a:ln>
            <a:effectLst>
              <a:outerShdw blurRad="495300" sx="102000" sy="102000" algn="ctr" rotWithShape="0">
                <a:schemeClr val="bg1">
                  <a:alpha val="9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39" name="PA-椭圆 638"/>
            <p:cNvSpPr/>
            <p:nvPr>
              <p:custDataLst>
                <p:tags r:id="rId57"/>
              </p:custDataLst>
            </p:nvPr>
          </p:nvSpPr>
          <p:spPr>
            <a:xfrm>
              <a:off x="9440068" y="2675995"/>
              <a:ext cx="12700" cy="12700"/>
            </a:xfrm>
            <a:prstGeom prst="ellipse">
              <a:avLst/>
            </a:prstGeom>
            <a:solidFill>
              <a:schemeClr val="bg1">
                <a:alpha val="69804"/>
              </a:schemeClr>
            </a:solidFill>
            <a:ln w="12700">
              <a:noFill/>
            </a:ln>
            <a:effectLst>
              <a:outerShdw blurRad="495300" sx="102000" sy="102000" algn="ctr" rotWithShape="0">
                <a:schemeClr val="bg1">
                  <a:alpha val="9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40" name="PA-椭圆 639"/>
            <p:cNvSpPr/>
            <p:nvPr>
              <p:custDataLst>
                <p:tags r:id="rId58"/>
              </p:custDataLst>
            </p:nvPr>
          </p:nvSpPr>
          <p:spPr>
            <a:xfrm>
              <a:off x="2498195" y="3229768"/>
              <a:ext cx="12700" cy="12700"/>
            </a:xfrm>
            <a:prstGeom prst="ellipse">
              <a:avLst/>
            </a:prstGeom>
            <a:solidFill>
              <a:schemeClr val="bg1">
                <a:alpha val="69804"/>
              </a:schemeClr>
            </a:solidFill>
            <a:ln w="12700">
              <a:noFill/>
            </a:ln>
            <a:effectLst>
              <a:outerShdw blurRad="495300" sx="102000" sy="102000" algn="ctr" rotWithShape="0">
                <a:schemeClr val="bg1">
                  <a:alpha val="9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41" name="PA-椭圆 640"/>
            <p:cNvSpPr/>
            <p:nvPr>
              <p:custDataLst>
                <p:tags r:id="rId59"/>
              </p:custDataLst>
            </p:nvPr>
          </p:nvSpPr>
          <p:spPr>
            <a:xfrm>
              <a:off x="8416396" y="2531268"/>
              <a:ext cx="12700" cy="12700"/>
            </a:xfrm>
            <a:prstGeom prst="ellipse">
              <a:avLst/>
            </a:prstGeom>
            <a:solidFill>
              <a:schemeClr val="bg1">
                <a:alpha val="69804"/>
              </a:schemeClr>
            </a:solidFill>
            <a:ln w="12700">
              <a:noFill/>
            </a:ln>
            <a:effectLst>
              <a:outerShdw blurRad="495300" sx="102000" sy="102000" algn="ctr" rotWithShape="0">
                <a:schemeClr val="bg1">
                  <a:alpha val="9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42" name="PA-椭圆 641"/>
            <p:cNvSpPr/>
            <p:nvPr>
              <p:custDataLst>
                <p:tags r:id="rId60"/>
              </p:custDataLst>
            </p:nvPr>
          </p:nvSpPr>
          <p:spPr>
            <a:xfrm>
              <a:off x="9186068" y="1566068"/>
              <a:ext cx="12700" cy="12700"/>
            </a:xfrm>
            <a:prstGeom prst="ellipse">
              <a:avLst/>
            </a:prstGeom>
            <a:solidFill>
              <a:schemeClr val="bg1">
                <a:alpha val="69804"/>
              </a:schemeClr>
            </a:solidFill>
            <a:ln w="12700">
              <a:noFill/>
            </a:ln>
            <a:effectLst>
              <a:outerShdw blurRad="495300" sx="102000" sy="102000" algn="ctr" rotWithShape="0">
                <a:schemeClr val="bg1">
                  <a:alpha val="9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43" name="PA-椭圆 642"/>
            <p:cNvSpPr/>
            <p:nvPr>
              <p:custDataLst>
                <p:tags r:id="rId61"/>
              </p:custDataLst>
            </p:nvPr>
          </p:nvSpPr>
          <p:spPr>
            <a:xfrm>
              <a:off x="5490368" y="5642768"/>
              <a:ext cx="12700" cy="12700"/>
            </a:xfrm>
            <a:prstGeom prst="ellipse">
              <a:avLst/>
            </a:prstGeom>
            <a:solidFill>
              <a:schemeClr val="bg1">
                <a:alpha val="69804"/>
              </a:schemeClr>
            </a:solidFill>
            <a:ln w="12700">
              <a:noFill/>
            </a:ln>
            <a:effectLst>
              <a:outerShdw blurRad="495300" sx="102000" sy="102000" algn="ctr" rotWithShape="0">
                <a:schemeClr val="bg1">
                  <a:alpha val="9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44" name="PA-椭圆 643"/>
            <p:cNvSpPr/>
            <p:nvPr>
              <p:custDataLst>
                <p:tags r:id="rId62"/>
              </p:custDataLst>
            </p:nvPr>
          </p:nvSpPr>
          <p:spPr>
            <a:xfrm>
              <a:off x="7090568" y="5807868"/>
              <a:ext cx="12700" cy="12700"/>
            </a:xfrm>
            <a:prstGeom prst="ellipse">
              <a:avLst/>
            </a:prstGeom>
            <a:solidFill>
              <a:schemeClr val="bg1">
                <a:alpha val="69804"/>
              </a:schemeClr>
            </a:solidFill>
            <a:ln w="12700">
              <a:noFill/>
            </a:ln>
            <a:effectLst>
              <a:outerShdw blurRad="495300" sx="102000" sy="102000" algn="ctr" rotWithShape="0">
                <a:schemeClr val="bg1">
                  <a:alpha val="9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45" name="PA-椭圆 644"/>
            <p:cNvSpPr/>
            <p:nvPr>
              <p:custDataLst>
                <p:tags r:id="rId63"/>
              </p:custDataLst>
            </p:nvPr>
          </p:nvSpPr>
          <p:spPr>
            <a:xfrm>
              <a:off x="4809595" y="5546195"/>
              <a:ext cx="12700" cy="12700"/>
            </a:xfrm>
            <a:prstGeom prst="ellipse">
              <a:avLst/>
            </a:prstGeom>
            <a:solidFill>
              <a:schemeClr val="bg1">
                <a:alpha val="69804"/>
              </a:schemeClr>
            </a:solidFill>
            <a:ln w="12700">
              <a:noFill/>
            </a:ln>
            <a:effectLst>
              <a:outerShdw blurRad="495300" sx="102000" sy="102000" algn="ctr" rotWithShape="0">
                <a:schemeClr val="bg1">
                  <a:alpha val="9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46" name="PA-椭圆 645"/>
            <p:cNvSpPr/>
            <p:nvPr>
              <p:custDataLst>
                <p:tags r:id="rId64"/>
              </p:custDataLst>
            </p:nvPr>
          </p:nvSpPr>
          <p:spPr>
            <a:xfrm>
              <a:off x="11472068" y="5177895"/>
              <a:ext cx="12700" cy="12700"/>
            </a:xfrm>
            <a:prstGeom prst="ellipse">
              <a:avLst/>
            </a:prstGeom>
            <a:solidFill>
              <a:schemeClr val="bg1">
                <a:alpha val="69804"/>
              </a:schemeClr>
            </a:solidFill>
            <a:ln w="12700">
              <a:noFill/>
            </a:ln>
            <a:effectLst>
              <a:outerShdw blurRad="495300" sx="102000" sy="102000" algn="ctr" rotWithShape="0">
                <a:schemeClr val="bg1">
                  <a:alpha val="9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47" name="PA-椭圆 646"/>
            <p:cNvSpPr/>
            <p:nvPr>
              <p:custDataLst>
                <p:tags r:id="rId65"/>
              </p:custDataLst>
            </p:nvPr>
          </p:nvSpPr>
          <p:spPr>
            <a:xfrm>
              <a:off x="1464468" y="5477668"/>
              <a:ext cx="12700" cy="12700"/>
            </a:xfrm>
            <a:prstGeom prst="ellipse">
              <a:avLst/>
            </a:prstGeom>
            <a:solidFill>
              <a:schemeClr val="bg1">
                <a:alpha val="69804"/>
              </a:schemeClr>
            </a:solidFill>
            <a:ln w="12700">
              <a:noFill/>
            </a:ln>
            <a:effectLst>
              <a:outerShdw blurRad="495300" sx="102000" sy="102000" algn="ctr" rotWithShape="0">
                <a:schemeClr val="bg1">
                  <a:alpha val="9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48" name="PA-椭圆 647"/>
            <p:cNvSpPr/>
            <p:nvPr>
              <p:custDataLst>
                <p:tags r:id="rId66"/>
              </p:custDataLst>
            </p:nvPr>
          </p:nvSpPr>
          <p:spPr>
            <a:xfrm>
              <a:off x="9643268" y="1329795"/>
              <a:ext cx="12700" cy="12700"/>
            </a:xfrm>
            <a:prstGeom prst="ellipse">
              <a:avLst/>
            </a:prstGeom>
            <a:solidFill>
              <a:schemeClr val="bg1">
                <a:alpha val="69804"/>
              </a:schemeClr>
            </a:solidFill>
            <a:ln w="12700">
              <a:noFill/>
            </a:ln>
            <a:effectLst>
              <a:outerShdw blurRad="495300" sx="102000" sy="102000" algn="ctr" rotWithShape="0">
                <a:schemeClr val="bg1">
                  <a:alpha val="9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49" name="PA-椭圆 648"/>
            <p:cNvSpPr/>
            <p:nvPr>
              <p:custDataLst>
                <p:tags r:id="rId67"/>
              </p:custDataLst>
            </p:nvPr>
          </p:nvSpPr>
          <p:spPr>
            <a:xfrm>
              <a:off x="8284368" y="6188868"/>
              <a:ext cx="12700" cy="12700"/>
            </a:xfrm>
            <a:prstGeom prst="ellipse">
              <a:avLst/>
            </a:prstGeom>
            <a:solidFill>
              <a:schemeClr val="bg1">
                <a:alpha val="69804"/>
              </a:schemeClr>
            </a:solidFill>
            <a:ln w="12700">
              <a:noFill/>
            </a:ln>
            <a:effectLst>
              <a:outerShdw blurRad="495300" sx="102000" sy="102000" algn="ctr" rotWithShape="0">
                <a:schemeClr val="bg1">
                  <a:alpha val="9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50" name="PA-椭圆 649"/>
            <p:cNvSpPr/>
            <p:nvPr>
              <p:custDataLst>
                <p:tags r:id="rId68"/>
              </p:custDataLst>
            </p:nvPr>
          </p:nvSpPr>
          <p:spPr>
            <a:xfrm>
              <a:off x="9051396" y="3305968"/>
              <a:ext cx="12700" cy="12700"/>
            </a:xfrm>
            <a:prstGeom prst="ellipse">
              <a:avLst/>
            </a:prstGeom>
            <a:solidFill>
              <a:schemeClr val="bg1">
                <a:alpha val="69804"/>
              </a:schemeClr>
            </a:solidFill>
            <a:ln w="12700">
              <a:noFill/>
            </a:ln>
            <a:effectLst>
              <a:outerShdw blurRad="495300" sx="102000" sy="102000" algn="ctr" rotWithShape="0">
                <a:schemeClr val="bg1">
                  <a:alpha val="9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51" name="PA-椭圆 650"/>
            <p:cNvSpPr/>
            <p:nvPr>
              <p:custDataLst>
                <p:tags r:id="rId69"/>
              </p:custDataLst>
            </p:nvPr>
          </p:nvSpPr>
          <p:spPr>
            <a:xfrm>
              <a:off x="11159596" y="4118768"/>
              <a:ext cx="12700" cy="12700"/>
            </a:xfrm>
            <a:prstGeom prst="ellipse">
              <a:avLst/>
            </a:prstGeom>
            <a:solidFill>
              <a:schemeClr val="bg1">
                <a:alpha val="69804"/>
              </a:schemeClr>
            </a:solidFill>
            <a:ln w="12700">
              <a:noFill/>
            </a:ln>
            <a:effectLst>
              <a:outerShdw blurRad="495300" sx="102000" sy="102000" algn="ctr" rotWithShape="0">
                <a:schemeClr val="bg1">
                  <a:alpha val="9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52" name="PA-椭圆 651"/>
            <p:cNvSpPr/>
            <p:nvPr>
              <p:custDataLst>
                <p:tags r:id="rId70"/>
              </p:custDataLst>
            </p:nvPr>
          </p:nvSpPr>
          <p:spPr>
            <a:xfrm>
              <a:off x="7903368" y="4321968"/>
              <a:ext cx="12700" cy="12700"/>
            </a:xfrm>
            <a:prstGeom prst="ellipse">
              <a:avLst/>
            </a:prstGeom>
            <a:solidFill>
              <a:schemeClr val="bg1">
                <a:alpha val="69804"/>
              </a:schemeClr>
            </a:solidFill>
            <a:ln w="12700">
              <a:noFill/>
            </a:ln>
            <a:effectLst>
              <a:outerShdw blurRad="495300" sx="102000" sy="102000" algn="ctr" rotWithShape="0">
                <a:schemeClr val="bg1">
                  <a:alpha val="9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53" name="PA-椭圆 652"/>
            <p:cNvSpPr/>
            <p:nvPr>
              <p:custDataLst>
                <p:tags r:id="rId71"/>
              </p:custDataLst>
            </p:nvPr>
          </p:nvSpPr>
          <p:spPr>
            <a:xfrm>
              <a:off x="4580995" y="1947068"/>
              <a:ext cx="12700" cy="12700"/>
            </a:xfrm>
            <a:prstGeom prst="ellipse">
              <a:avLst/>
            </a:prstGeom>
            <a:solidFill>
              <a:schemeClr val="bg1">
                <a:alpha val="69804"/>
              </a:schemeClr>
            </a:solidFill>
            <a:ln w="12700">
              <a:noFill/>
            </a:ln>
            <a:effectLst>
              <a:outerShdw blurRad="495300" sx="102000" sy="102000" algn="ctr" rotWithShape="0">
                <a:schemeClr val="bg1">
                  <a:alpha val="9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54" name="PA-椭圆 653"/>
            <p:cNvSpPr/>
            <p:nvPr>
              <p:custDataLst>
                <p:tags r:id="rId72"/>
              </p:custDataLst>
            </p:nvPr>
          </p:nvSpPr>
          <p:spPr>
            <a:xfrm>
              <a:off x="7133696" y="3641195"/>
              <a:ext cx="12700" cy="12700"/>
            </a:xfrm>
            <a:prstGeom prst="ellipse">
              <a:avLst/>
            </a:prstGeom>
            <a:solidFill>
              <a:schemeClr val="bg1">
                <a:alpha val="69804"/>
              </a:schemeClr>
            </a:solidFill>
            <a:ln w="12700">
              <a:noFill/>
            </a:ln>
            <a:effectLst>
              <a:outerShdw blurRad="495300" sx="102000" sy="102000" algn="ctr" rotWithShape="0">
                <a:schemeClr val="bg1">
                  <a:alpha val="9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55" name="PA-椭圆 654"/>
            <p:cNvSpPr/>
            <p:nvPr>
              <p:custDataLst>
                <p:tags r:id="rId73"/>
              </p:custDataLst>
            </p:nvPr>
          </p:nvSpPr>
          <p:spPr>
            <a:xfrm>
              <a:off x="9457796" y="3018895"/>
              <a:ext cx="12700" cy="12700"/>
            </a:xfrm>
            <a:prstGeom prst="ellipse">
              <a:avLst/>
            </a:prstGeom>
            <a:solidFill>
              <a:schemeClr val="bg1">
                <a:alpha val="69804"/>
              </a:schemeClr>
            </a:solidFill>
            <a:ln w="12700">
              <a:noFill/>
            </a:ln>
            <a:effectLst>
              <a:outerShdw blurRad="495300" sx="102000" sy="102000" algn="ctr" rotWithShape="0">
                <a:schemeClr val="bg1">
                  <a:alpha val="9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56" name="PA-椭圆 655"/>
            <p:cNvSpPr/>
            <p:nvPr>
              <p:custDataLst>
                <p:tags r:id="rId74"/>
              </p:custDataLst>
            </p:nvPr>
          </p:nvSpPr>
          <p:spPr>
            <a:xfrm>
              <a:off x="9605168" y="2866495"/>
              <a:ext cx="12700" cy="12700"/>
            </a:xfrm>
            <a:prstGeom prst="ellipse">
              <a:avLst/>
            </a:prstGeom>
            <a:solidFill>
              <a:schemeClr val="bg1">
                <a:alpha val="69804"/>
              </a:schemeClr>
            </a:solidFill>
            <a:ln w="12700">
              <a:noFill/>
            </a:ln>
            <a:effectLst>
              <a:outerShdw blurRad="495300" sx="102000" sy="102000" algn="ctr" rotWithShape="0">
                <a:schemeClr val="bg1">
                  <a:alpha val="9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57" name="PA-椭圆 656"/>
            <p:cNvSpPr/>
            <p:nvPr>
              <p:custDataLst>
                <p:tags r:id="rId75"/>
              </p:custDataLst>
            </p:nvPr>
          </p:nvSpPr>
          <p:spPr>
            <a:xfrm>
              <a:off x="5038195" y="2675995"/>
              <a:ext cx="12700" cy="12700"/>
            </a:xfrm>
            <a:prstGeom prst="ellipse">
              <a:avLst/>
            </a:prstGeom>
            <a:solidFill>
              <a:schemeClr val="bg1">
                <a:alpha val="69804"/>
              </a:schemeClr>
            </a:solidFill>
            <a:ln w="12700">
              <a:noFill/>
            </a:ln>
            <a:effectLst>
              <a:outerShdw blurRad="495300" sx="102000" sy="102000" algn="ctr" rotWithShape="0">
                <a:schemeClr val="bg1">
                  <a:alpha val="9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58" name="PA-椭圆 657"/>
            <p:cNvSpPr/>
            <p:nvPr>
              <p:custDataLst>
                <p:tags r:id="rId76"/>
              </p:custDataLst>
            </p:nvPr>
          </p:nvSpPr>
          <p:spPr>
            <a:xfrm>
              <a:off x="8619596" y="4918868"/>
              <a:ext cx="12700" cy="12700"/>
            </a:xfrm>
            <a:prstGeom prst="ellipse">
              <a:avLst/>
            </a:prstGeom>
            <a:solidFill>
              <a:schemeClr val="bg1">
                <a:alpha val="69804"/>
              </a:schemeClr>
            </a:solidFill>
            <a:ln w="12700">
              <a:noFill/>
            </a:ln>
            <a:effectLst>
              <a:outerShdw blurRad="495300" sx="102000" sy="102000" algn="ctr" rotWithShape="0">
                <a:schemeClr val="bg1">
                  <a:alpha val="9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59" name="PA-椭圆 658"/>
            <p:cNvSpPr/>
            <p:nvPr>
              <p:custDataLst>
                <p:tags r:id="rId77"/>
              </p:custDataLst>
            </p:nvPr>
          </p:nvSpPr>
          <p:spPr>
            <a:xfrm>
              <a:off x="11740167" y="6846712"/>
              <a:ext cx="12700" cy="12700"/>
            </a:xfrm>
            <a:prstGeom prst="ellipse">
              <a:avLst/>
            </a:prstGeom>
            <a:solidFill>
              <a:schemeClr val="bg1">
                <a:alpha val="69804"/>
              </a:schemeClr>
            </a:solidFill>
            <a:ln w="12700">
              <a:noFill/>
            </a:ln>
            <a:effectLst>
              <a:outerShdw blurRad="495300" sx="102000" sy="102000" algn="ctr" rotWithShape="0">
                <a:schemeClr val="bg1">
                  <a:alpha val="9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3" name="PA_组合 93"/>
          <p:cNvGrpSpPr/>
          <p:nvPr>
            <p:custDataLst>
              <p:tags r:id="rId78"/>
            </p:custDataLst>
          </p:nvPr>
        </p:nvGrpSpPr>
        <p:grpSpPr>
          <a:xfrm>
            <a:off x="1600200" y="584361"/>
            <a:ext cx="4791263" cy="1432115"/>
            <a:chOff x="5359400" y="1841661"/>
            <a:chExt cx="4791263" cy="1432115"/>
          </a:xfrm>
        </p:grpSpPr>
        <p:sp>
          <p:nvSpPr>
            <p:cNvPr id="575" name="PA-椭圆 574"/>
            <p:cNvSpPr/>
            <p:nvPr>
              <p:custDataLst>
                <p:tags r:id="rId79"/>
              </p:custDataLst>
            </p:nvPr>
          </p:nvSpPr>
          <p:spPr>
            <a:xfrm>
              <a:off x="8731248" y="1841661"/>
              <a:ext cx="12700" cy="25400"/>
            </a:xfrm>
            <a:prstGeom prst="ellipse">
              <a:avLst/>
            </a:prstGeom>
            <a:solidFill>
              <a:schemeClr val="bg1">
                <a:alpha val="69804"/>
              </a:schemeClr>
            </a:solidFill>
            <a:ln w="12700">
              <a:noFill/>
            </a:ln>
            <a:effectLst>
              <a:outerShdw blurRad="495300" sx="102000" sy="102000" algn="ctr" rotWithShape="0">
                <a:schemeClr val="bg1">
                  <a:alpha val="9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76" name="PA-椭圆 575"/>
            <p:cNvSpPr/>
            <p:nvPr>
              <p:custDataLst>
                <p:tags r:id="rId80"/>
              </p:custDataLst>
            </p:nvPr>
          </p:nvSpPr>
          <p:spPr>
            <a:xfrm>
              <a:off x="5359400" y="2146300"/>
              <a:ext cx="12700" cy="38100"/>
            </a:xfrm>
            <a:prstGeom prst="ellipse">
              <a:avLst/>
            </a:prstGeom>
            <a:solidFill>
              <a:schemeClr val="bg1">
                <a:alpha val="69804"/>
              </a:schemeClr>
            </a:solidFill>
            <a:ln w="12700">
              <a:noFill/>
            </a:ln>
            <a:effectLst>
              <a:outerShdw blurRad="495300" sx="102000" sy="102000" algn="ctr" rotWithShape="0">
                <a:schemeClr val="bg1">
                  <a:alpha val="9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77" name="PA-椭圆 576"/>
            <p:cNvSpPr/>
            <p:nvPr>
              <p:custDataLst>
                <p:tags r:id="rId81"/>
              </p:custDataLst>
            </p:nvPr>
          </p:nvSpPr>
          <p:spPr>
            <a:xfrm>
              <a:off x="8928100" y="2209800"/>
              <a:ext cx="25400" cy="38100"/>
            </a:xfrm>
            <a:prstGeom prst="ellipse">
              <a:avLst/>
            </a:prstGeom>
            <a:solidFill>
              <a:schemeClr val="bg1">
                <a:alpha val="69804"/>
              </a:schemeClr>
            </a:solidFill>
            <a:ln w="12700">
              <a:noFill/>
            </a:ln>
            <a:effectLst>
              <a:outerShdw blurRad="495300" sx="102000" sy="102000" algn="ctr" rotWithShape="0">
                <a:schemeClr val="bg1">
                  <a:alpha val="9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78" name="PA-椭圆 577"/>
            <p:cNvSpPr/>
            <p:nvPr>
              <p:custDataLst>
                <p:tags r:id="rId82"/>
              </p:custDataLst>
            </p:nvPr>
          </p:nvSpPr>
          <p:spPr>
            <a:xfrm>
              <a:off x="9042400" y="2641600"/>
              <a:ext cx="12700" cy="25400"/>
            </a:xfrm>
            <a:prstGeom prst="ellipse">
              <a:avLst/>
            </a:prstGeom>
            <a:solidFill>
              <a:schemeClr val="bg1">
                <a:alpha val="69804"/>
              </a:schemeClr>
            </a:solidFill>
            <a:ln w="12700">
              <a:noFill/>
            </a:ln>
            <a:effectLst>
              <a:outerShdw blurRad="495300" sx="102000" sy="102000" algn="ctr" rotWithShape="0">
                <a:schemeClr val="bg1">
                  <a:alpha val="9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79" name="PA-椭圆 578"/>
            <p:cNvSpPr/>
            <p:nvPr>
              <p:custDataLst>
                <p:tags r:id="rId83"/>
              </p:custDataLst>
            </p:nvPr>
          </p:nvSpPr>
          <p:spPr>
            <a:xfrm>
              <a:off x="7518400" y="3048000"/>
              <a:ext cx="50800" cy="38100"/>
            </a:xfrm>
            <a:prstGeom prst="ellipse">
              <a:avLst/>
            </a:prstGeom>
            <a:solidFill>
              <a:schemeClr val="bg1">
                <a:alpha val="69804"/>
              </a:schemeClr>
            </a:solidFill>
            <a:ln w="12700">
              <a:noFill/>
            </a:ln>
            <a:effectLst>
              <a:outerShdw blurRad="495300" sx="102000" sy="102000" algn="ctr" rotWithShape="0">
                <a:schemeClr val="bg1">
                  <a:alpha val="9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80" name="PA-椭圆 579"/>
            <p:cNvSpPr/>
            <p:nvPr>
              <p:custDataLst>
                <p:tags r:id="rId84"/>
              </p:custDataLst>
            </p:nvPr>
          </p:nvSpPr>
          <p:spPr>
            <a:xfrm>
              <a:off x="9728200" y="2755900"/>
              <a:ext cx="38100" cy="38100"/>
            </a:xfrm>
            <a:prstGeom prst="ellipse">
              <a:avLst/>
            </a:prstGeom>
            <a:solidFill>
              <a:schemeClr val="bg1">
                <a:alpha val="69804"/>
              </a:schemeClr>
            </a:solidFill>
            <a:ln w="12700">
              <a:noFill/>
            </a:ln>
            <a:effectLst>
              <a:outerShdw blurRad="495300" sx="102000" sy="102000" algn="ctr" rotWithShape="0">
                <a:schemeClr val="bg1">
                  <a:alpha val="9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81" name="PA-椭圆 580"/>
            <p:cNvSpPr/>
            <p:nvPr>
              <p:custDataLst>
                <p:tags r:id="rId85"/>
              </p:custDataLst>
            </p:nvPr>
          </p:nvSpPr>
          <p:spPr>
            <a:xfrm>
              <a:off x="7315200" y="2603500"/>
              <a:ext cx="25400" cy="12700"/>
            </a:xfrm>
            <a:prstGeom prst="ellipse">
              <a:avLst/>
            </a:prstGeom>
            <a:solidFill>
              <a:schemeClr val="bg1">
                <a:alpha val="69804"/>
              </a:schemeClr>
            </a:solidFill>
            <a:ln w="12700">
              <a:noFill/>
            </a:ln>
            <a:effectLst>
              <a:outerShdw blurRad="495300" sx="102000" sy="102000" algn="ctr" rotWithShape="0">
                <a:schemeClr val="bg1">
                  <a:alpha val="9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82" name="PA-椭圆 581"/>
            <p:cNvSpPr/>
            <p:nvPr>
              <p:custDataLst>
                <p:tags r:id="rId86"/>
              </p:custDataLst>
            </p:nvPr>
          </p:nvSpPr>
          <p:spPr>
            <a:xfrm>
              <a:off x="8902700" y="2273300"/>
              <a:ext cx="50800" cy="25400"/>
            </a:xfrm>
            <a:prstGeom prst="ellipse">
              <a:avLst/>
            </a:prstGeom>
            <a:solidFill>
              <a:schemeClr val="bg1">
                <a:alpha val="69804"/>
              </a:schemeClr>
            </a:solidFill>
            <a:ln w="12700">
              <a:noFill/>
            </a:ln>
            <a:effectLst>
              <a:outerShdw blurRad="495300" sx="102000" sy="102000" algn="ctr" rotWithShape="0">
                <a:schemeClr val="bg1">
                  <a:alpha val="9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83" name="PA-椭圆 582"/>
            <p:cNvSpPr/>
            <p:nvPr>
              <p:custDataLst>
                <p:tags r:id="rId87"/>
              </p:custDataLst>
            </p:nvPr>
          </p:nvSpPr>
          <p:spPr>
            <a:xfrm>
              <a:off x="7010400" y="2349500"/>
              <a:ext cx="38100" cy="50800"/>
            </a:xfrm>
            <a:prstGeom prst="ellipse">
              <a:avLst/>
            </a:prstGeom>
            <a:solidFill>
              <a:schemeClr val="bg1">
                <a:alpha val="69804"/>
              </a:schemeClr>
            </a:solidFill>
            <a:ln w="12700">
              <a:noFill/>
            </a:ln>
            <a:effectLst>
              <a:outerShdw blurRad="495300" sx="102000" sy="102000" algn="ctr" rotWithShape="0">
                <a:schemeClr val="bg1">
                  <a:alpha val="9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84" name="PA-椭圆 583"/>
            <p:cNvSpPr/>
            <p:nvPr>
              <p:custDataLst>
                <p:tags r:id="rId88"/>
              </p:custDataLst>
            </p:nvPr>
          </p:nvSpPr>
          <p:spPr>
            <a:xfrm>
              <a:off x="10125263" y="3235676"/>
              <a:ext cx="25400" cy="38100"/>
            </a:xfrm>
            <a:prstGeom prst="ellipse">
              <a:avLst/>
            </a:prstGeom>
            <a:solidFill>
              <a:schemeClr val="bg1">
                <a:alpha val="69804"/>
              </a:schemeClr>
            </a:solidFill>
            <a:ln w="12700">
              <a:noFill/>
            </a:ln>
            <a:effectLst>
              <a:outerShdw blurRad="495300" sx="102000" sy="102000" algn="ctr" rotWithShape="0">
                <a:schemeClr val="bg1">
                  <a:alpha val="9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4" name="PA_组合 94"/>
          <p:cNvGrpSpPr/>
          <p:nvPr>
            <p:custDataLst>
              <p:tags r:id="rId89"/>
            </p:custDataLst>
          </p:nvPr>
        </p:nvGrpSpPr>
        <p:grpSpPr>
          <a:xfrm>
            <a:off x="6908800" y="584361"/>
            <a:ext cx="4118163" cy="1432115"/>
            <a:chOff x="6032500" y="1841661"/>
            <a:chExt cx="4118163" cy="1432115"/>
          </a:xfrm>
        </p:grpSpPr>
        <p:sp>
          <p:nvSpPr>
            <p:cNvPr id="565" name="PA-椭圆 564"/>
            <p:cNvSpPr/>
            <p:nvPr>
              <p:custDataLst>
                <p:tags r:id="rId90"/>
              </p:custDataLst>
            </p:nvPr>
          </p:nvSpPr>
          <p:spPr>
            <a:xfrm>
              <a:off x="8731248" y="1841661"/>
              <a:ext cx="12700" cy="25400"/>
            </a:xfrm>
            <a:prstGeom prst="ellipse">
              <a:avLst/>
            </a:prstGeom>
            <a:solidFill>
              <a:schemeClr val="bg1">
                <a:alpha val="69804"/>
              </a:schemeClr>
            </a:solidFill>
            <a:ln w="12700">
              <a:noFill/>
            </a:ln>
            <a:effectLst>
              <a:outerShdw blurRad="495300" sx="102000" sy="102000" algn="ctr" rotWithShape="0">
                <a:schemeClr val="bg1">
                  <a:alpha val="9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66" name="PA-椭圆 565"/>
            <p:cNvSpPr/>
            <p:nvPr>
              <p:custDataLst>
                <p:tags r:id="rId91"/>
              </p:custDataLst>
            </p:nvPr>
          </p:nvSpPr>
          <p:spPr>
            <a:xfrm>
              <a:off x="8763000" y="2400300"/>
              <a:ext cx="12700" cy="38100"/>
            </a:xfrm>
            <a:prstGeom prst="ellipse">
              <a:avLst/>
            </a:prstGeom>
            <a:solidFill>
              <a:schemeClr val="bg1">
                <a:alpha val="69804"/>
              </a:schemeClr>
            </a:solidFill>
            <a:ln w="12700">
              <a:noFill/>
            </a:ln>
            <a:effectLst>
              <a:outerShdw blurRad="495300" sx="102000" sy="102000" algn="ctr" rotWithShape="0">
                <a:schemeClr val="bg1">
                  <a:alpha val="9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67" name="PA-椭圆 566"/>
            <p:cNvSpPr/>
            <p:nvPr>
              <p:custDataLst>
                <p:tags r:id="rId92"/>
              </p:custDataLst>
            </p:nvPr>
          </p:nvSpPr>
          <p:spPr>
            <a:xfrm>
              <a:off x="6413500" y="2946400"/>
              <a:ext cx="25400" cy="38100"/>
            </a:xfrm>
            <a:prstGeom prst="ellipse">
              <a:avLst/>
            </a:prstGeom>
            <a:solidFill>
              <a:schemeClr val="bg1">
                <a:alpha val="69804"/>
              </a:schemeClr>
            </a:solidFill>
            <a:ln w="12700">
              <a:noFill/>
            </a:ln>
            <a:effectLst>
              <a:outerShdw blurRad="495300" sx="102000" sy="102000" algn="ctr" rotWithShape="0">
                <a:schemeClr val="bg1">
                  <a:alpha val="9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68" name="PA-椭圆 567"/>
            <p:cNvSpPr/>
            <p:nvPr>
              <p:custDataLst>
                <p:tags r:id="rId93"/>
              </p:custDataLst>
            </p:nvPr>
          </p:nvSpPr>
          <p:spPr>
            <a:xfrm>
              <a:off x="6083300" y="3111500"/>
              <a:ext cx="12700" cy="25400"/>
            </a:xfrm>
            <a:prstGeom prst="ellipse">
              <a:avLst/>
            </a:prstGeom>
            <a:solidFill>
              <a:schemeClr val="bg1">
                <a:alpha val="69804"/>
              </a:schemeClr>
            </a:solidFill>
            <a:ln w="12700">
              <a:noFill/>
            </a:ln>
            <a:effectLst>
              <a:outerShdw blurRad="495300" sx="102000" sy="102000" algn="ctr" rotWithShape="0">
                <a:schemeClr val="bg1">
                  <a:alpha val="9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69" name="PA-椭圆 568"/>
            <p:cNvSpPr/>
            <p:nvPr>
              <p:custDataLst>
                <p:tags r:id="rId94"/>
              </p:custDataLst>
            </p:nvPr>
          </p:nvSpPr>
          <p:spPr>
            <a:xfrm>
              <a:off x="6667500" y="2870200"/>
              <a:ext cx="50800" cy="38100"/>
            </a:xfrm>
            <a:prstGeom prst="ellipse">
              <a:avLst/>
            </a:prstGeom>
            <a:solidFill>
              <a:schemeClr val="bg1">
                <a:alpha val="69804"/>
              </a:schemeClr>
            </a:solidFill>
            <a:ln w="12700">
              <a:noFill/>
            </a:ln>
            <a:effectLst>
              <a:outerShdw blurRad="495300" sx="102000" sy="102000" algn="ctr" rotWithShape="0">
                <a:schemeClr val="bg1">
                  <a:alpha val="9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70" name="PA-椭圆 569"/>
            <p:cNvSpPr/>
            <p:nvPr>
              <p:custDataLst>
                <p:tags r:id="rId95"/>
              </p:custDataLst>
            </p:nvPr>
          </p:nvSpPr>
          <p:spPr>
            <a:xfrm>
              <a:off x="7683500" y="1943100"/>
              <a:ext cx="38100" cy="38100"/>
            </a:xfrm>
            <a:prstGeom prst="ellipse">
              <a:avLst/>
            </a:prstGeom>
            <a:solidFill>
              <a:schemeClr val="bg1">
                <a:alpha val="69804"/>
              </a:schemeClr>
            </a:solidFill>
            <a:ln w="12700">
              <a:noFill/>
            </a:ln>
            <a:effectLst>
              <a:outerShdw blurRad="495300" sx="102000" sy="102000" algn="ctr" rotWithShape="0">
                <a:schemeClr val="bg1">
                  <a:alpha val="9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71" name="PA-椭圆 570"/>
            <p:cNvSpPr/>
            <p:nvPr>
              <p:custDataLst>
                <p:tags r:id="rId96"/>
              </p:custDataLst>
            </p:nvPr>
          </p:nvSpPr>
          <p:spPr>
            <a:xfrm>
              <a:off x="8140700" y="3175000"/>
              <a:ext cx="25400" cy="12700"/>
            </a:xfrm>
            <a:prstGeom prst="ellipse">
              <a:avLst/>
            </a:prstGeom>
            <a:solidFill>
              <a:schemeClr val="bg1">
                <a:alpha val="69804"/>
              </a:schemeClr>
            </a:solidFill>
            <a:ln w="12700">
              <a:noFill/>
            </a:ln>
            <a:effectLst>
              <a:outerShdw blurRad="495300" sx="102000" sy="102000" algn="ctr" rotWithShape="0">
                <a:schemeClr val="bg1">
                  <a:alpha val="9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72" name="PA-椭圆 571"/>
            <p:cNvSpPr/>
            <p:nvPr>
              <p:custDataLst>
                <p:tags r:id="rId97"/>
              </p:custDataLst>
            </p:nvPr>
          </p:nvSpPr>
          <p:spPr>
            <a:xfrm>
              <a:off x="6032500" y="3035300"/>
              <a:ext cx="50800" cy="25400"/>
            </a:xfrm>
            <a:prstGeom prst="ellipse">
              <a:avLst/>
            </a:prstGeom>
            <a:solidFill>
              <a:schemeClr val="bg1">
                <a:alpha val="69804"/>
              </a:schemeClr>
            </a:solidFill>
            <a:ln w="12700">
              <a:noFill/>
            </a:ln>
            <a:effectLst>
              <a:outerShdw blurRad="495300" sx="102000" sy="102000" algn="ctr" rotWithShape="0">
                <a:schemeClr val="bg1">
                  <a:alpha val="9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73" name="PA-椭圆 572"/>
            <p:cNvSpPr/>
            <p:nvPr>
              <p:custDataLst>
                <p:tags r:id="rId98"/>
              </p:custDataLst>
            </p:nvPr>
          </p:nvSpPr>
          <p:spPr>
            <a:xfrm>
              <a:off x="7734300" y="2667000"/>
              <a:ext cx="38100" cy="50800"/>
            </a:xfrm>
            <a:prstGeom prst="ellipse">
              <a:avLst/>
            </a:prstGeom>
            <a:solidFill>
              <a:schemeClr val="bg1">
                <a:alpha val="69804"/>
              </a:schemeClr>
            </a:solidFill>
            <a:ln w="12700">
              <a:noFill/>
            </a:ln>
            <a:effectLst>
              <a:outerShdw blurRad="495300" sx="102000" sy="102000" algn="ctr" rotWithShape="0">
                <a:schemeClr val="bg1">
                  <a:alpha val="9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74" name="PA-椭圆 573"/>
            <p:cNvSpPr/>
            <p:nvPr>
              <p:custDataLst>
                <p:tags r:id="rId99"/>
              </p:custDataLst>
            </p:nvPr>
          </p:nvSpPr>
          <p:spPr>
            <a:xfrm>
              <a:off x="10125263" y="3235676"/>
              <a:ext cx="25400" cy="38100"/>
            </a:xfrm>
            <a:prstGeom prst="ellipse">
              <a:avLst/>
            </a:prstGeom>
            <a:solidFill>
              <a:schemeClr val="bg1">
                <a:alpha val="69804"/>
              </a:schemeClr>
            </a:solidFill>
            <a:ln w="12700">
              <a:noFill/>
            </a:ln>
            <a:effectLst>
              <a:outerShdw blurRad="495300" sx="102000" sy="102000" algn="ctr" rotWithShape="0">
                <a:schemeClr val="bg1">
                  <a:alpha val="9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cxnSp>
        <p:nvCxnSpPr>
          <p:cNvPr id="5" name="PA_直接连接符 106"/>
          <p:cNvCxnSpPr/>
          <p:nvPr>
            <p:custDataLst>
              <p:tags r:id="rId100"/>
            </p:custDataLst>
          </p:nvPr>
        </p:nvCxnSpPr>
        <p:spPr>
          <a:xfrm flipH="1">
            <a:off x="9982200" y="-1485900"/>
            <a:ext cx="800100" cy="946150"/>
          </a:xfrm>
          <a:prstGeom prst="line">
            <a:avLst/>
          </a:prstGeom>
          <a:ln w="12700" cap="rnd">
            <a:gradFill flip="none" rotWithShape="1">
              <a:gsLst>
                <a:gs pos="0">
                  <a:schemeClr val="bg1"/>
                </a:gs>
                <a:gs pos="100000">
                  <a:srgbClr val="2D427B">
                    <a:alpha val="0"/>
                  </a:srgb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6" name="PA_直接连接符 109"/>
          <p:cNvCxnSpPr/>
          <p:nvPr>
            <p:custDataLst>
              <p:tags r:id="rId101"/>
            </p:custDataLst>
          </p:nvPr>
        </p:nvCxnSpPr>
        <p:spPr>
          <a:xfrm flipH="1">
            <a:off x="13201650" y="-1134080"/>
            <a:ext cx="438150" cy="518130"/>
          </a:xfrm>
          <a:prstGeom prst="line">
            <a:avLst/>
          </a:prstGeom>
          <a:ln w="12700" cap="rnd">
            <a:gradFill flip="none" rotWithShape="1">
              <a:gsLst>
                <a:gs pos="0">
                  <a:schemeClr val="bg1"/>
                </a:gs>
                <a:gs pos="100000">
                  <a:srgbClr val="2D427B">
                    <a:alpha val="0"/>
                  </a:srgb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7" name="PA_直接连接符 111"/>
          <p:cNvCxnSpPr/>
          <p:nvPr>
            <p:custDataLst>
              <p:tags r:id="rId102"/>
            </p:custDataLst>
          </p:nvPr>
        </p:nvCxnSpPr>
        <p:spPr>
          <a:xfrm flipH="1">
            <a:off x="13125450" y="408970"/>
            <a:ext cx="438150" cy="518130"/>
          </a:xfrm>
          <a:prstGeom prst="line">
            <a:avLst/>
          </a:prstGeom>
          <a:ln w="12700" cap="rnd">
            <a:gradFill flip="none" rotWithShape="1">
              <a:gsLst>
                <a:gs pos="0">
                  <a:schemeClr val="bg1"/>
                </a:gs>
                <a:gs pos="100000">
                  <a:srgbClr val="2D427B">
                    <a:alpha val="0"/>
                  </a:srgb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8" name="PA_直接连接符 112"/>
          <p:cNvCxnSpPr/>
          <p:nvPr>
            <p:custDataLst>
              <p:tags r:id="rId103"/>
            </p:custDataLst>
          </p:nvPr>
        </p:nvCxnSpPr>
        <p:spPr>
          <a:xfrm flipH="1">
            <a:off x="6267450" y="-2095500"/>
            <a:ext cx="800100" cy="946150"/>
          </a:xfrm>
          <a:prstGeom prst="line">
            <a:avLst/>
          </a:prstGeom>
          <a:ln w="12700" cap="rnd">
            <a:gradFill flip="none" rotWithShape="1">
              <a:gsLst>
                <a:gs pos="0">
                  <a:schemeClr val="bg1"/>
                </a:gs>
                <a:gs pos="100000">
                  <a:srgbClr val="2D427B">
                    <a:alpha val="0"/>
                  </a:srgb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9" name="PA_直接连接符 113"/>
          <p:cNvCxnSpPr/>
          <p:nvPr>
            <p:custDataLst>
              <p:tags r:id="rId104"/>
            </p:custDataLst>
          </p:nvPr>
        </p:nvCxnSpPr>
        <p:spPr>
          <a:xfrm flipH="1">
            <a:off x="4305300" y="-1199999"/>
            <a:ext cx="590550" cy="698349"/>
          </a:xfrm>
          <a:prstGeom prst="line">
            <a:avLst/>
          </a:prstGeom>
          <a:ln w="12700" cap="rnd">
            <a:gradFill flip="none" rotWithShape="1">
              <a:gsLst>
                <a:gs pos="0">
                  <a:schemeClr val="bg1"/>
                </a:gs>
                <a:gs pos="100000">
                  <a:srgbClr val="2D427B">
                    <a:alpha val="0"/>
                  </a:srgbClr>
                </a:gs>
              </a:gsLst>
              <a:lin ang="16200000" scaled="1"/>
              <a:tileRect/>
            </a:gradFill>
          </a:ln>
        </p:spPr>
        <p:style>
          <a:lnRef idx="1">
            <a:schemeClr val="accent1"/>
          </a:lnRef>
          <a:fillRef idx="0">
            <a:schemeClr val="accent1"/>
          </a:fillRef>
          <a:effectRef idx="0">
            <a:schemeClr val="accent1"/>
          </a:effectRef>
          <a:fontRef idx="minor">
            <a:schemeClr val="tx1"/>
          </a:fontRef>
        </p:style>
      </p:cxnSp>
      <p:sp>
        <p:nvSpPr>
          <p:cNvPr id="10" name="PA_椭圆 11"/>
          <p:cNvSpPr/>
          <p:nvPr>
            <p:custDataLst>
              <p:tags r:id="rId105"/>
            </p:custDataLst>
          </p:nvPr>
        </p:nvSpPr>
        <p:spPr>
          <a:xfrm>
            <a:off x="13098332" y="4252891"/>
            <a:ext cx="2095500" cy="2095500"/>
          </a:xfrm>
          <a:prstGeom prst="ellipse">
            <a:avLst/>
          </a:prstGeom>
          <a:solidFill>
            <a:srgbClr val="4DFFFF">
              <a:alpha val="70000"/>
            </a:srgbClr>
          </a:solidFill>
          <a:ln>
            <a:noFill/>
          </a:ln>
          <a:effectLst>
            <a:outerShdw blurRad="495300" sx="102000" sy="102000" algn="ctr" rotWithShape="0">
              <a:srgbClr val="4DFFFF">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nvGrpSpPr>
          <p:cNvPr id="11" name="PA_组合 136"/>
          <p:cNvGrpSpPr/>
          <p:nvPr>
            <p:custDataLst>
              <p:tags r:id="rId106"/>
            </p:custDataLst>
          </p:nvPr>
        </p:nvGrpSpPr>
        <p:grpSpPr>
          <a:xfrm>
            <a:off x="2092718" y="2596194"/>
            <a:ext cx="3289262" cy="3289262"/>
            <a:chOff x="4002858" y="2032605"/>
            <a:chExt cx="3008518" cy="3008518"/>
          </a:xfrm>
        </p:grpSpPr>
        <p:sp>
          <p:nvSpPr>
            <p:cNvPr id="563" name="PA-空心符 562"/>
            <p:cNvSpPr/>
            <p:nvPr>
              <p:custDataLst>
                <p:tags r:id="rId107"/>
              </p:custDataLst>
            </p:nvPr>
          </p:nvSpPr>
          <p:spPr>
            <a:xfrm rot="5155416">
              <a:off x="4236353" y="2266100"/>
              <a:ext cx="2541528" cy="2541528"/>
            </a:xfrm>
            <a:prstGeom prst="blockArc">
              <a:avLst>
                <a:gd name="adj1" fmla="val 9422403"/>
                <a:gd name="adj2" fmla="val 15970266"/>
                <a:gd name="adj3" fmla="val 7084"/>
              </a:avLst>
            </a:prstGeom>
            <a:solidFill>
              <a:srgbClr val="1B90FB">
                <a:alpha val="50000"/>
              </a:srgbClr>
            </a:solidFill>
            <a:ln w="12700">
              <a:solidFill>
                <a:srgbClr val="1C58F9"/>
              </a:solidFill>
            </a:ln>
            <a:effectLst>
              <a:outerShdw blurRad="495300" sx="102000" sy="102000" algn="ctr" rotWithShape="0">
                <a:srgbClr val="1C58F9">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64" name="PA-椭圆 563"/>
            <p:cNvSpPr/>
            <p:nvPr>
              <p:custDataLst>
                <p:tags r:id="rId108"/>
              </p:custDataLst>
            </p:nvPr>
          </p:nvSpPr>
          <p:spPr>
            <a:xfrm>
              <a:off x="4002858" y="2032605"/>
              <a:ext cx="3008518" cy="3008518"/>
            </a:xfrm>
            <a:prstGeom prst="ellipse">
              <a:avLst/>
            </a:prstGeom>
            <a:noFill/>
            <a:ln w="12700">
              <a:noFill/>
            </a:ln>
            <a:effectLst>
              <a:outerShdw blurRad="495300" sx="102000" sy="102000" algn="ctr" rotWithShape="0">
                <a:srgbClr val="1C58F9">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12" name="PA_组合 139"/>
          <p:cNvGrpSpPr/>
          <p:nvPr>
            <p:custDataLst>
              <p:tags r:id="rId109"/>
            </p:custDataLst>
          </p:nvPr>
        </p:nvGrpSpPr>
        <p:grpSpPr>
          <a:xfrm>
            <a:off x="2092718" y="2596194"/>
            <a:ext cx="3289262" cy="3289262"/>
            <a:chOff x="6435324" y="934832"/>
            <a:chExt cx="3008518" cy="3008518"/>
          </a:xfrm>
        </p:grpSpPr>
        <p:sp>
          <p:nvSpPr>
            <p:cNvPr id="561" name="PA-空心符 560"/>
            <p:cNvSpPr/>
            <p:nvPr>
              <p:custDataLst>
                <p:tags r:id="rId110"/>
              </p:custDataLst>
            </p:nvPr>
          </p:nvSpPr>
          <p:spPr>
            <a:xfrm>
              <a:off x="7000379" y="1499887"/>
              <a:ext cx="1878408" cy="1878408"/>
            </a:xfrm>
            <a:prstGeom prst="blockArc">
              <a:avLst>
                <a:gd name="adj1" fmla="val 18443677"/>
                <a:gd name="adj2" fmla="val 450732"/>
                <a:gd name="adj3" fmla="val 8278"/>
              </a:avLst>
            </a:prstGeom>
            <a:solidFill>
              <a:srgbClr val="1B90FB">
                <a:alpha val="50000"/>
              </a:srgbClr>
            </a:solidFill>
            <a:ln w="12700">
              <a:solidFill>
                <a:srgbClr val="1C58F9"/>
              </a:solidFill>
            </a:ln>
            <a:effectLst>
              <a:outerShdw blurRad="495300" sx="102000" sy="102000" algn="ctr" rotWithShape="0">
                <a:srgbClr val="1C58F9">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62" name="PA-椭圆 561"/>
            <p:cNvSpPr/>
            <p:nvPr>
              <p:custDataLst>
                <p:tags r:id="rId111"/>
              </p:custDataLst>
            </p:nvPr>
          </p:nvSpPr>
          <p:spPr>
            <a:xfrm>
              <a:off x="6435324" y="934832"/>
              <a:ext cx="3008518" cy="3008518"/>
            </a:xfrm>
            <a:prstGeom prst="ellipse">
              <a:avLst/>
            </a:prstGeom>
            <a:noFill/>
            <a:ln w="12700">
              <a:noFill/>
            </a:ln>
            <a:effectLst>
              <a:outerShdw blurRad="495300" sx="102000" sy="102000" algn="ctr" rotWithShape="0">
                <a:srgbClr val="1C58F9">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13" name="PA_组合 142"/>
          <p:cNvGrpSpPr/>
          <p:nvPr>
            <p:custDataLst>
              <p:tags r:id="rId112"/>
            </p:custDataLst>
          </p:nvPr>
        </p:nvGrpSpPr>
        <p:grpSpPr>
          <a:xfrm>
            <a:off x="2092718" y="2596194"/>
            <a:ext cx="3289262" cy="3289262"/>
            <a:chOff x="6149574" y="2001632"/>
            <a:chExt cx="3008518" cy="3008518"/>
          </a:xfrm>
        </p:grpSpPr>
        <p:sp>
          <p:nvSpPr>
            <p:cNvPr id="559" name="PA-空心符 558"/>
            <p:cNvSpPr/>
            <p:nvPr>
              <p:custDataLst>
                <p:tags r:id="rId113"/>
              </p:custDataLst>
            </p:nvPr>
          </p:nvSpPr>
          <p:spPr>
            <a:xfrm rot="991300">
              <a:off x="6700115" y="2552173"/>
              <a:ext cx="1907436" cy="1907436"/>
            </a:xfrm>
            <a:prstGeom prst="blockArc">
              <a:avLst>
                <a:gd name="adj1" fmla="val 10800000"/>
                <a:gd name="adj2" fmla="val 15198060"/>
                <a:gd name="adj3" fmla="val 7290"/>
              </a:avLst>
            </a:prstGeom>
            <a:solidFill>
              <a:srgbClr val="1B90FB">
                <a:alpha val="50000"/>
              </a:srgbClr>
            </a:solidFill>
            <a:ln w="12700">
              <a:solidFill>
                <a:srgbClr val="1C58F9"/>
              </a:solidFill>
            </a:ln>
            <a:effectLst>
              <a:outerShdw blurRad="495300" sx="102000" sy="102000" algn="ctr" rotWithShape="0">
                <a:srgbClr val="1C58F9">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60" name="PA-椭圆 559"/>
            <p:cNvSpPr/>
            <p:nvPr>
              <p:custDataLst>
                <p:tags r:id="rId114"/>
              </p:custDataLst>
            </p:nvPr>
          </p:nvSpPr>
          <p:spPr>
            <a:xfrm>
              <a:off x="6149574" y="2001632"/>
              <a:ext cx="3008518" cy="3008518"/>
            </a:xfrm>
            <a:prstGeom prst="ellipse">
              <a:avLst/>
            </a:prstGeom>
            <a:noFill/>
            <a:ln w="12700">
              <a:noFill/>
            </a:ln>
            <a:effectLst>
              <a:outerShdw blurRad="495300" sx="102000" sy="102000" algn="ctr" rotWithShape="0">
                <a:srgbClr val="1C58F9">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14" name="PA_组合 145"/>
          <p:cNvGrpSpPr/>
          <p:nvPr>
            <p:custDataLst>
              <p:tags r:id="rId115"/>
            </p:custDataLst>
          </p:nvPr>
        </p:nvGrpSpPr>
        <p:grpSpPr>
          <a:xfrm>
            <a:off x="2092716" y="2596193"/>
            <a:ext cx="3289261" cy="3289261"/>
            <a:chOff x="5845575" y="2116556"/>
            <a:chExt cx="3008518" cy="3008518"/>
          </a:xfrm>
        </p:grpSpPr>
        <p:sp>
          <p:nvSpPr>
            <p:cNvPr id="557" name="PA-空心符 556"/>
            <p:cNvSpPr/>
            <p:nvPr>
              <p:custDataLst>
                <p:tags r:id="rId116"/>
              </p:custDataLst>
            </p:nvPr>
          </p:nvSpPr>
          <p:spPr>
            <a:xfrm>
              <a:off x="6302084" y="2573065"/>
              <a:ext cx="2095500" cy="2095500"/>
            </a:xfrm>
            <a:prstGeom prst="blockArc">
              <a:avLst>
                <a:gd name="adj1" fmla="val 1888610"/>
                <a:gd name="adj2" fmla="val 7221452"/>
                <a:gd name="adj3" fmla="val 13126"/>
              </a:avLst>
            </a:prstGeom>
            <a:solidFill>
              <a:srgbClr val="1B90FB">
                <a:alpha val="50000"/>
              </a:srgbClr>
            </a:solidFill>
            <a:ln w="12700">
              <a:solidFill>
                <a:srgbClr val="1C58F9"/>
              </a:solidFill>
            </a:ln>
            <a:effectLst>
              <a:outerShdw blurRad="495300" sx="102000" sy="102000" algn="ctr" rotWithShape="0">
                <a:srgbClr val="1C58F9">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58" name="PA-椭圆 557"/>
            <p:cNvSpPr/>
            <p:nvPr>
              <p:custDataLst>
                <p:tags r:id="rId117"/>
              </p:custDataLst>
            </p:nvPr>
          </p:nvSpPr>
          <p:spPr>
            <a:xfrm>
              <a:off x="5845575" y="2116556"/>
              <a:ext cx="3008518" cy="3008518"/>
            </a:xfrm>
            <a:prstGeom prst="ellipse">
              <a:avLst/>
            </a:prstGeom>
            <a:noFill/>
            <a:ln w="12700">
              <a:noFill/>
            </a:ln>
            <a:effectLst>
              <a:outerShdw blurRad="495300" sx="102000" sy="102000" algn="ctr" rotWithShape="0">
                <a:srgbClr val="1C58F9">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15" name="PA_组合 148"/>
          <p:cNvGrpSpPr/>
          <p:nvPr>
            <p:custDataLst>
              <p:tags r:id="rId118"/>
            </p:custDataLst>
          </p:nvPr>
        </p:nvGrpSpPr>
        <p:grpSpPr>
          <a:xfrm>
            <a:off x="2092720" y="2596194"/>
            <a:ext cx="3289263" cy="3289263"/>
            <a:chOff x="6238226" y="1104015"/>
            <a:chExt cx="3008518" cy="3008518"/>
          </a:xfrm>
        </p:grpSpPr>
        <p:sp>
          <p:nvSpPr>
            <p:cNvPr id="555" name="PA-空心符 554"/>
            <p:cNvSpPr/>
            <p:nvPr>
              <p:custDataLst>
                <p:tags r:id="rId119"/>
              </p:custDataLst>
            </p:nvPr>
          </p:nvSpPr>
          <p:spPr>
            <a:xfrm rot="19078855">
              <a:off x="6604134" y="1469923"/>
              <a:ext cx="2276702" cy="2276702"/>
            </a:xfrm>
            <a:prstGeom prst="blockArc">
              <a:avLst>
                <a:gd name="adj1" fmla="val 10800000"/>
                <a:gd name="adj2" fmla="val 13874065"/>
                <a:gd name="adj3" fmla="val 11525"/>
              </a:avLst>
            </a:prstGeom>
            <a:solidFill>
              <a:srgbClr val="1B90FB">
                <a:alpha val="50000"/>
              </a:srgbClr>
            </a:solidFill>
            <a:ln w="12700">
              <a:solidFill>
                <a:srgbClr val="1C58F9"/>
              </a:solidFill>
            </a:ln>
            <a:effectLst>
              <a:outerShdw blurRad="495300" sx="102000" sy="102000" algn="ctr" rotWithShape="0">
                <a:srgbClr val="1C58F9">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56" name="PA-椭圆 555"/>
            <p:cNvSpPr/>
            <p:nvPr>
              <p:custDataLst>
                <p:tags r:id="rId120"/>
              </p:custDataLst>
            </p:nvPr>
          </p:nvSpPr>
          <p:spPr>
            <a:xfrm>
              <a:off x="6238226" y="1104015"/>
              <a:ext cx="3008518" cy="3008518"/>
            </a:xfrm>
            <a:prstGeom prst="ellipse">
              <a:avLst/>
            </a:prstGeom>
            <a:noFill/>
            <a:ln w="12700">
              <a:noFill/>
            </a:ln>
            <a:effectLst>
              <a:outerShdw blurRad="495300" sx="102000" sy="102000" algn="ctr" rotWithShape="0">
                <a:srgbClr val="1C58F9">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16" name="PA_椭圆 135"/>
          <p:cNvSpPr/>
          <p:nvPr>
            <p:custDataLst>
              <p:tags r:id="rId121"/>
            </p:custDataLst>
          </p:nvPr>
        </p:nvSpPr>
        <p:spPr>
          <a:xfrm>
            <a:off x="3069906" y="3573382"/>
            <a:ext cx="1334886" cy="1334886"/>
          </a:xfrm>
          <a:prstGeom prst="ellipse">
            <a:avLst/>
          </a:prstGeom>
          <a:solidFill>
            <a:srgbClr val="1B90FB">
              <a:alpha val="50000"/>
            </a:srgbClr>
          </a:solidFill>
          <a:ln w="12700">
            <a:solidFill>
              <a:srgbClr val="1C58F9"/>
            </a:solidFill>
          </a:ln>
          <a:effectLst>
            <a:outerShdw blurRad="495300" sx="102000" sy="102000" algn="ctr" rotWithShape="0">
              <a:srgbClr val="1C58F9">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7" name="PA_椭圆 135"/>
          <p:cNvSpPr/>
          <p:nvPr>
            <p:custDataLst>
              <p:tags r:id="rId122"/>
            </p:custDataLst>
          </p:nvPr>
        </p:nvSpPr>
        <p:spPr>
          <a:xfrm>
            <a:off x="3069906" y="3573382"/>
            <a:ext cx="1334886" cy="1334886"/>
          </a:xfrm>
          <a:prstGeom prst="ellipse">
            <a:avLst/>
          </a:prstGeom>
          <a:solidFill>
            <a:srgbClr val="4DFFFF">
              <a:alpha val="70000"/>
            </a:srgbClr>
          </a:solidFill>
          <a:ln>
            <a:noFill/>
          </a:ln>
          <a:effectLst>
            <a:outerShdw blurRad="495300" sx="102000" sy="102000" algn="ctr" rotWithShape="0">
              <a:srgbClr val="4DFFFF">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8" name="PA_同心圆 151"/>
          <p:cNvSpPr/>
          <p:nvPr>
            <p:custDataLst>
              <p:tags r:id="rId123"/>
            </p:custDataLst>
          </p:nvPr>
        </p:nvSpPr>
        <p:spPr>
          <a:xfrm>
            <a:off x="3129635" y="3633111"/>
            <a:ext cx="1215428" cy="1215428"/>
          </a:xfrm>
          <a:prstGeom prst="donut">
            <a:avLst>
              <a:gd name="adj" fmla="val 4491"/>
            </a:avLst>
          </a:prstGeom>
          <a:solidFill>
            <a:srgbClr val="4DFFFF">
              <a:alpha val="70000"/>
            </a:srgbClr>
          </a:solidFill>
          <a:ln>
            <a:noFill/>
          </a:ln>
          <a:effectLst>
            <a:outerShdw blurRad="495300" sx="102000" sy="102000" algn="ctr" rotWithShape="0">
              <a:srgbClr val="4DFFFF">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nvGrpSpPr>
          <p:cNvPr id="19" name="PA_组合 136"/>
          <p:cNvGrpSpPr/>
          <p:nvPr>
            <p:custDataLst>
              <p:tags r:id="rId124"/>
            </p:custDataLst>
          </p:nvPr>
        </p:nvGrpSpPr>
        <p:grpSpPr>
          <a:xfrm>
            <a:off x="7477519" y="1202822"/>
            <a:ext cx="3289262" cy="3289262"/>
            <a:chOff x="4002858" y="2032605"/>
            <a:chExt cx="3008518" cy="3008518"/>
          </a:xfrm>
        </p:grpSpPr>
        <p:sp>
          <p:nvSpPr>
            <p:cNvPr id="553" name="PA-空心符 552"/>
            <p:cNvSpPr/>
            <p:nvPr>
              <p:custDataLst>
                <p:tags r:id="rId125"/>
              </p:custDataLst>
            </p:nvPr>
          </p:nvSpPr>
          <p:spPr>
            <a:xfrm rot="5155416">
              <a:off x="4236353" y="2266100"/>
              <a:ext cx="2541528" cy="2541528"/>
            </a:xfrm>
            <a:prstGeom prst="blockArc">
              <a:avLst>
                <a:gd name="adj1" fmla="val 9422403"/>
                <a:gd name="adj2" fmla="val 15970266"/>
                <a:gd name="adj3" fmla="val 7084"/>
              </a:avLst>
            </a:prstGeom>
            <a:solidFill>
              <a:srgbClr val="1B90FB">
                <a:alpha val="50000"/>
              </a:srgbClr>
            </a:solidFill>
            <a:ln w="12700">
              <a:solidFill>
                <a:srgbClr val="1C58F9"/>
              </a:solidFill>
            </a:ln>
            <a:effectLst>
              <a:outerShdw blurRad="495300" sx="102000" sy="102000" algn="ctr" rotWithShape="0">
                <a:srgbClr val="1C58F9">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54" name="PA-椭圆 553"/>
            <p:cNvSpPr/>
            <p:nvPr>
              <p:custDataLst>
                <p:tags r:id="rId126"/>
              </p:custDataLst>
            </p:nvPr>
          </p:nvSpPr>
          <p:spPr>
            <a:xfrm>
              <a:off x="4002858" y="2032605"/>
              <a:ext cx="3008518" cy="3008518"/>
            </a:xfrm>
            <a:prstGeom prst="ellipse">
              <a:avLst/>
            </a:prstGeom>
            <a:noFill/>
            <a:ln w="12700">
              <a:noFill/>
            </a:ln>
            <a:effectLst>
              <a:outerShdw blurRad="495300" sx="102000" sy="102000" algn="ctr" rotWithShape="0">
                <a:srgbClr val="1C58F9">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20" name="PA_组合 139"/>
          <p:cNvGrpSpPr/>
          <p:nvPr>
            <p:custDataLst>
              <p:tags r:id="rId127"/>
            </p:custDataLst>
          </p:nvPr>
        </p:nvGrpSpPr>
        <p:grpSpPr>
          <a:xfrm>
            <a:off x="7477519" y="1202822"/>
            <a:ext cx="3289262" cy="3289262"/>
            <a:chOff x="6435324" y="934832"/>
            <a:chExt cx="3008518" cy="3008518"/>
          </a:xfrm>
        </p:grpSpPr>
        <p:sp>
          <p:nvSpPr>
            <p:cNvPr id="551" name="PA-空心符 550"/>
            <p:cNvSpPr/>
            <p:nvPr>
              <p:custDataLst>
                <p:tags r:id="rId128"/>
              </p:custDataLst>
            </p:nvPr>
          </p:nvSpPr>
          <p:spPr>
            <a:xfrm>
              <a:off x="7000379" y="1499887"/>
              <a:ext cx="1878408" cy="1878408"/>
            </a:xfrm>
            <a:prstGeom prst="blockArc">
              <a:avLst>
                <a:gd name="adj1" fmla="val 18443677"/>
                <a:gd name="adj2" fmla="val 450732"/>
                <a:gd name="adj3" fmla="val 8278"/>
              </a:avLst>
            </a:prstGeom>
            <a:solidFill>
              <a:srgbClr val="1B90FB">
                <a:alpha val="50000"/>
              </a:srgbClr>
            </a:solidFill>
            <a:ln w="12700">
              <a:solidFill>
                <a:srgbClr val="1C58F9"/>
              </a:solidFill>
            </a:ln>
            <a:effectLst>
              <a:outerShdw blurRad="495300" sx="102000" sy="102000" algn="ctr" rotWithShape="0">
                <a:srgbClr val="1C58F9">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52" name="PA-椭圆 551"/>
            <p:cNvSpPr/>
            <p:nvPr>
              <p:custDataLst>
                <p:tags r:id="rId129"/>
              </p:custDataLst>
            </p:nvPr>
          </p:nvSpPr>
          <p:spPr>
            <a:xfrm>
              <a:off x="6435324" y="934832"/>
              <a:ext cx="3008518" cy="3008518"/>
            </a:xfrm>
            <a:prstGeom prst="ellipse">
              <a:avLst/>
            </a:prstGeom>
            <a:noFill/>
            <a:ln w="12700">
              <a:noFill/>
            </a:ln>
            <a:effectLst>
              <a:outerShdw blurRad="495300" sx="102000" sy="102000" algn="ctr" rotWithShape="0">
                <a:srgbClr val="1C58F9">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21" name="PA_组合 142"/>
          <p:cNvGrpSpPr/>
          <p:nvPr>
            <p:custDataLst>
              <p:tags r:id="rId130"/>
            </p:custDataLst>
          </p:nvPr>
        </p:nvGrpSpPr>
        <p:grpSpPr>
          <a:xfrm>
            <a:off x="7477519" y="1202822"/>
            <a:ext cx="3289262" cy="3289262"/>
            <a:chOff x="6149574" y="2001632"/>
            <a:chExt cx="3008518" cy="3008518"/>
          </a:xfrm>
        </p:grpSpPr>
        <p:sp>
          <p:nvSpPr>
            <p:cNvPr id="549" name="PA-空心符 548"/>
            <p:cNvSpPr/>
            <p:nvPr>
              <p:custDataLst>
                <p:tags r:id="rId131"/>
              </p:custDataLst>
            </p:nvPr>
          </p:nvSpPr>
          <p:spPr>
            <a:xfrm rot="991300">
              <a:off x="6700115" y="2552173"/>
              <a:ext cx="1907436" cy="1907436"/>
            </a:xfrm>
            <a:prstGeom prst="blockArc">
              <a:avLst>
                <a:gd name="adj1" fmla="val 10800000"/>
                <a:gd name="adj2" fmla="val 15198060"/>
                <a:gd name="adj3" fmla="val 7290"/>
              </a:avLst>
            </a:prstGeom>
            <a:solidFill>
              <a:srgbClr val="1B90FB">
                <a:alpha val="50000"/>
              </a:srgbClr>
            </a:solidFill>
            <a:ln w="12700">
              <a:solidFill>
                <a:srgbClr val="1C58F9"/>
              </a:solidFill>
            </a:ln>
            <a:effectLst>
              <a:outerShdw blurRad="495300" sx="102000" sy="102000" algn="ctr" rotWithShape="0">
                <a:srgbClr val="1C58F9">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50" name="PA-椭圆 549"/>
            <p:cNvSpPr/>
            <p:nvPr>
              <p:custDataLst>
                <p:tags r:id="rId132"/>
              </p:custDataLst>
            </p:nvPr>
          </p:nvSpPr>
          <p:spPr>
            <a:xfrm>
              <a:off x="6149574" y="2001632"/>
              <a:ext cx="3008518" cy="3008518"/>
            </a:xfrm>
            <a:prstGeom prst="ellipse">
              <a:avLst/>
            </a:prstGeom>
            <a:noFill/>
            <a:ln w="12700">
              <a:noFill/>
            </a:ln>
            <a:effectLst>
              <a:outerShdw blurRad="495300" sx="102000" sy="102000" algn="ctr" rotWithShape="0">
                <a:srgbClr val="1C58F9">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22" name="PA_组合 145"/>
          <p:cNvGrpSpPr/>
          <p:nvPr>
            <p:custDataLst>
              <p:tags r:id="rId133"/>
            </p:custDataLst>
          </p:nvPr>
        </p:nvGrpSpPr>
        <p:grpSpPr>
          <a:xfrm>
            <a:off x="7477516" y="1202821"/>
            <a:ext cx="3289261" cy="3289261"/>
            <a:chOff x="5845575" y="2116556"/>
            <a:chExt cx="3008518" cy="3008518"/>
          </a:xfrm>
        </p:grpSpPr>
        <p:sp>
          <p:nvSpPr>
            <p:cNvPr id="547" name="PA-空心符 546"/>
            <p:cNvSpPr/>
            <p:nvPr>
              <p:custDataLst>
                <p:tags r:id="rId134"/>
              </p:custDataLst>
            </p:nvPr>
          </p:nvSpPr>
          <p:spPr>
            <a:xfrm>
              <a:off x="6302084" y="2573065"/>
              <a:ext cx="2095500" cy="2095500"/>
            </a:xfrm>
            <a:prstGeom prst="blockArc">
              <a:avLst>
                <a:gd name="adj1" fmla="val 1888610"/>
                <a:gd name="adj2" fmla="val 7221452"/>
                <a:gd name="adj3" fmla="val 13126"/>
              </a:avLst>
            </a:prstGeom>
            <a:solidFill>
              <a:srgbClr val="1B90FB">
                <a:alpha val="50000"/>
              </a:srgbClr>
            </a:solidFill>
            <a:ln w="12700">
              <a:solidFill>
                <a:srgbClr val="1C58F9"/>
              </a:solidFill>
            </a:ln>
            <a:effectLst>
              <a:outerShdw blurRad="495300" sx="102000" sy="102000" algn="ctr" rotWithShape="0">
                <a:srgbClr val="1C58F9">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48" name="PA-椭圆 547"/>
            <p:cNvSpPr/>
            <p:nvPr>
              <p:custDataLst>
                <p:tags r:id="rId135"/>
              </p:custDataLst>
            </p:nvPr>
          </p:nvSpPr>
          <p:spPr>
            <a:xfrm>
              <a:off x="5845575" y="2116556"/>
              <a:ext cx="3008518" cy="3008518"/>
            </a:xfrm>
            <a:prstGeom prst="ellipse">
              <a:avLst/>
            </a:prstGeom>
            <a:noFill/>
            <a:ln w="12700">
              <a:noFill/>
            </a:ln>
            <a:effectLst>
              <a:outerShdw blurRad="495300" sx="102000" sy="102000" algn="ctr" rotWithShape="0">
                <a:srgbClr val="1C58F9">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23" name="PA_组合 148"/>
          <p:cNvGrpSpPr/>
          <p:nvPr>
            <p:custDataLst>
              <p:tags r:id="rId136"/>
            </p:custDataLst>
          </p:nvPr>
        </p:nvGrpSpPr>
        <p:grpSpPr>
          <a:xfrm>
            <a:off x="7477520" y="1202822"/>
            <a:ext cx="3289263" cy="3289263"/>
            <a:chOff x="6238226" y="1104015"/>
            <a:chExt cx="3008518" cy="3008518"/>
          </a:xfrm>
        </p:grpSpPr>
        <p:sp>
          <p:nvSpPr>
            <p:cNvPr id="545" name="PA-空心符 544"/>
            <p:cNvSpPr/>
            <p:nvPr>
              <p:custDataLst>
                <p:tags r:id="rId137"/>
              </p:custDataLst>
            </p:nvPr>
          </p:nvSpPr>
          <p:spPr>
            <a:xfrm rot="19078855">
              <a:off x="6604134" y="1469923"/>
              <a:ext cx="2276702" cy="2276702"/>
            </a:xfrm>
            <a:prstGeom prst="blockArc">
              <a:avLst>
                <a:gd name="adj1" fmla="val 10800000"/>
                <a:gd name="adj2" fmla="val 13874065"/>
                <a:gd name="adj3" fmla="val 11525"/>
              </a:avLst>
            </a:prstGeom>
            <a:solidFill>
              <a:srgbClr val="1B90FB">
                <a:alpha val="50000"/>
              </a:srgbClr>
            </a:solidFill>
            <a:ln w="12700">
              <a:solidFill>
                <a:srgbClr val="1C58F9"/>
              </a:solidFill>
            </a:ln>
            <a:effectLst>
              <a:outerShdw blurRad="495300" sx="102000" sy="102000" algn="ctr" rotWithShape="0">
                <a:srgbClr val="1C58F9">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46" name="PA-椭圆 545"/>
            <p:cNvSpPr/>
            <p:nvPr>
              <p:custDataLst>
                <p:tags r:id="rId138"/>
              </p:custDataLst>
            </p:nvPr>
          </p:nvSpPr>
          <p:spPr>
            <a:xfrm>
              <a:off x="6238226" y="1104015"/>
              <a:ext cx="3008518" cy="3008518"/>
            </a:xfrm>
            <a:prstGeom prst="ellipse">
              <a:avLst/>
            </a:prstGeom>
            <a:noFill/>
            <a:ln w="12700">
              <a:noFill/>
            </a:ln>
            <a:effectLst>
              <a:outerShdw blurRad="495300" sx="102000" sy="102000" algn="ctr" rotWithShape="0">
                <a:srgbClr val="1C58F9">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24" name="PA_椭圆 135"/>
          <p:cNvSpPr/>
          <p:nvPr>
            <p:custDataLst>
              <p:tags r:id="rId139"/>
            </p:custDataLst>
          </p:nvPr>
        </p:nvSpPr>
        <p:spPr>
          <a:xfrm>
            <a:off x="8454706" y="2180010"/>
            <a:ext cx="1334886" cy="1334886"/>
          </a:xfrm>
          <a:prstGeom prst="ellipse">
            <a:avLst/>
          </a:prstGeom>
          <a:solidFill>
            <a:srgbClr val="1B90FB">
              <a:alpha val="50000"/>
            </a:srgbClr>
          </a:solidFill>
          <a:ln w="12700">
            <a:solidFill>
              <a:srgbClr val="1C58F9"/>
            </a:solidFill>
          </a:ln>
          <a:effectLst>
            <a:outerShdw blurRad="495300" sx="102000" sy="102000" algn="ctr" rotWithShape="0">
              <a:srgbClr val="1C58F9">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5" name="PA_椭圆 135"/>
          <p:cNvSpPr/>
          <p:nvPr>
            <p:custDataLst>
              <p:tags r:id="rId140"/>
            </p:custDataLst>
          </p:nvPr>
        </p:nvSpPr>
        <p:spPr>
          <a:xfrm>
            <a:off x="8454706" y="2180010"/>
            <a:ext cx="1334886" cy="1334886"/>
          </a:xfrm>
          <a:prstGeom prst="ellipse">
            <a:avLst/>
          </a:prstGeom>
          <a:solidFill>
            <a:srgbClr val="4DFFFF">
              <a:alpha val="70000"/>
            </a:srgbClr>
          </a:solidFill>
          <a:ln>
            <a:noFill/>
          </a:ln>
          <a:effectLst>
            <a:outerShdw blurRad="495300" sx="102000" sy="102000" algn="ctr" rotWithShape="0">
              <a:srgbClr val="4DFFFF">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6" name="PA_同心圆 151"/>
          <p:cNvSpPr/>
          <p:nvPr>
            <p:custDataLst>
              <p:tags r:id="rId141"/>
            </p:custDataLst>
          </p:nvPr>
        </p:nvSpPr>
        <p:spPr>
          <a:xfrm>
            <a:off x="8514435" y="2239739"/>
            <a:ext cx="1215428" cy="1215428"/>
          </a:xfrm>
          <a:prstGeom prst="donut">
            <a:avLst>
              <a:gd name="adj" fmla="val 4491"/>
            </a:avLst>
          </a:prstGeom>
          <a:solidFill>
            <a:srgbClr val="4DFFFF">
              <a:alpha val="70000"/>
            </a:srgbClr>
          </a:solidFill>
          <a:ln>
            <a:noFill/>
          </a:ln>
          <a:effectLst>
            <a:outerShdw blurRad="495300" sx="102000" sy="102000" algn="ctr" rotWithShape="0">
              <a:srgbClr val="4DFFFF">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7" name="PA-矩形 174"/>
          <p:cNvSpPr/>
          <p:nvPr>
            <p:custDataLst>
              <p:tags r:id="rId142"/>
            </p:custDataLst>
          </p:nvPr>
        </p:nvSpPr>
        <p:spPr>
          <a:xfrm>
            <a:off x="3418808" y="1730168"/>
            <a:ext cx="5354383" cy="3397663"/>
          </a:xfrm>
          <a:custGeom>
            <a:avLst/>
            <a:gdLst>
              <a:gd name="connsiteX0" fmla="*/ 0 w 5354383"/>
              <a:gd name="connsiteY0" fmla="*/ 0 h 3205215"/>
              <a:gd name="connsiteX1" fmla="*/ 5354383 w 5354383"/>
              <a:gd name="connsiteY1" fmla="*/ 0 h 3205215"/>
              <a:gd name="connsiteX2" fmla="*/ 5354383 w 5354383"/>
              <a:gd name="connsiteY2" fmla="*/ 3205215 h 3205215"/>
              <a:gd name="connsiteX3" fmla="*/ 0 w 5354383"/>
              <a:gd name="connsiteY3" fmla="*/ 3205215 h 3205215"/>
              <a:gd name="connsiteX4" fmla="*/ 0 w 5354383"/>
              <a:gd name="connsiteY4" fmla="*/ 0 h 3205215"/>
              <a:gd name="connsiteX0-1" fmla="*/ 0 w 5354383"/>
              <a:gd name="connsiteY0-2" fmla="*/ 0 h 3205215"/>
              <a:gd name="connsiteX1-3" fmla="*/ 5354383 w 5354383"/>
              <a:gd name="connsiteY1-4" fmla="*/ 0 h 3205215"/>
              <a:gd name="connsiteX2-5" fmla="*/ 5354383 w 5354383"/>
              <a:gd name="connsiteY2-6" fmla="*/ 3205215 h 3205215"/>
              <a:gd name="connsiteX3-7" fmla="*/ 0 w 5354383"/>
              <a:gd name="connsiteY3-8" fmla="*/ 3205215 h 3205215"/>
              <a:gd name="connsiteX4-9" fmla="*/ 0 w 5354383"/>
              <a:gd name="connsiteY4-10" fmla="*/ 0 h 3205215"/>
              <a:gd name="connsiteX0-11" fmla="*/ 0 w 5354383"/>
              <a:gd name="connsiteY0-12" fmla="*/ 118946 h 3324161"/>
              <a:gd name="connsiteX1-13" fmla="*/ 5354383 w 5354383"/>
              <a:gd name="connsiteY1-14" fmla="*/ 118946 h 3324161"/>
              <a:gd name="connsiteX2-15" fmla="*/ 5354383 w 5354383"/>
              <a:gd name="connsiteY2-16" fmla="*/ 3324161 h 3324161"/>
              <a:gd name="connsiteX3-17" fmla="*/ 0 w 5354383"/>
              <a:gd name="connsiteY3-18" fmla="*/ 3324161 h 3324161"/>
              <a:gd name="connsiteX4-19" fmla="*/ 0 w 5354383"/>
              <a:gd name="connsiteY4-20" fmla="*/ 118946 h 3324161"/>
              <a:gd name="connsiteX0-21" fmla="*/ 0 w 5354383"/>
              <a:gd name="connsiteY0-22" fmla="*/ 192448 h 3397663"/>
              <a:gd name="connsiteX1-23" fmla="*/ 5354383 w 5354383"/>
              <a:gd name="connsiteY1-24" fmla="*/ 192448 h 3397663"/>
              <a:gd name="connsiteX2-25" fmla="*/ 5354383 w 5354383"/>
              <a:gd name="connsiteY2-26" fmla="*/ 3397663 h 3397663"/>
              <a:gd name="connsiteX3-27" fmla="*/ 0 w 5354383"/>
              <a:gd name="connsiteY3-28" fmla="*/ 3397663 h 3397663"/>
              <a:gd name="connsiteX4-29" fmla="*/ 0 w 5354383"/>
              <a:gd name="connsiteY4-30" fmla="*/ 192448 h 3397663"/>
              <a:gd name="connsiteX0-31" fmla="*/ 0 w 5354383"/>
              <a:gd name="connsiteY0-32" fmla="*/ 192448 h 3397663"/>
              <a:gd name="connsiteX1-33" fmla="*/ 5354383 w 5354383"/>
              <a:gd name="connsiteY1-34" fmla="*/ 192448 h 3397663"/>
              <a:gd name="connsiteX2-35" fmla="*/ 5354383 w 5354383"/>
              <a:gd name="connsiteY2-36" fmla="*/ 3397663 h 3397663"/>
              <a:gd name="connsiteX3-37" fmla="*/ 0 w 5354383"/>
              <a:gd name="connsiteY3-38" fmla="*/ 3397663 h 3397663"/>
              <a:gd name="connsiteX4-39" fmla="*/ 0 w 5354383"/>
              <a:gd name="connsiteY4-40" fmla="*/ 192448 h 3397663"/>
              <a:gd name="connsiteX0-41" fmla="*/ 0 w 5354383"/>
              <a:gd name="connsiteY0-42" fmla="*/ 192448 h 3397663"/>
              <a:gd name="connsiteX1-43" fmla="*/ 5354383 w 5354383"/>
              <a:gd name="connsiteY1-44" fmla="*/ 192448 h 3397663"/>
              <a:gd name="connsiteX2-45" fmla="*/ 5354383 w 5354383"/>
              <a:gd name="connsiteY2-46" fmla="*/ 3397663 h 3397663"/>
              <a:gd name="connsiteX3-47" fmla="*/ 0 w 5354383"/>
              <a:gd name="connsiteY3-48" fmla="*/ 3397663 h 3397663"/>
              <a:gd name="connsiteX4-49" fmla="*/ 0 w 5354383"/>
              <a:gd name="connsiteY4-50" fmla="*/ 192448 h 339766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354383" h="3397663">
                <a:moveTo>
                  <a:pt x="0" y="192448"/>
                </a:moveTo>
                <a:cubicBezTo>
                  <a:pt x="1595223" y="-52878"/>
                  <a:pt x="3524984" y="-75181"/>
                  <a:pt x="5354383" y="192448"/>
                </a:cubicBezTo>
                <a:lnTo>
                  <a:pt x="5354383" y="3397663"/>
                </a:lnTo>
                <a:cubicBezTo>
                  <a:pt x="3580741" y="3130034"/>
                  <a:pt x="1595224" y="3241546"/>
                  <a:pt x="0" y="3397663"/>
                </a:cubicBezTo>
                <a:lnTo>
                  <a:pt x="0" y="192448"/>
                </a:lnTo>
                <a:close/>
              </a:path>
            </a:pathLst>
          </a:custGeom>
          <a:gradFill flip="none" rotWithShape="1">
            <a:gsLst>
              <a:gs pos="0">
                <a:srgbClr val="1B90FB">
                  <a:alpha val="0"/>
                </a:srgbClr>
              </a:gs>
              <a:gs pos="100000">
                <a:srgbClr val="1B90FB">
                  <a:alpha val="50000"/>
                </a:srgbClr>
              </a:gs>
            </a:gsLst>
            <a:lin ang="0" scaled="1"/>
            <a:tileRect/>
          </a:gradFill>
          <a:ln w="12700">
            <a:noFill/>
          </a:ln>
          <a:effectLst>
            <a:outerShdw blurRad="495300" sx="102000" sy="102000" algn="ctr" rotWithShape="0">
              <a:srgbClr val="386BFA">
                <a:alpha val="89804"/>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8" name="PA-矩形 174"/>
          <p:cNvSpPr/>
          <p:nvPr>
            <p:custDataLst>
              <p:tags r:id="rId143"/>
            </p:custDataLst>
          </p:nvPr>
        </p:nvSpPr>
        <p:spPr>
          <a:xfrm>
            <a:off x="3418808" y="1730168"/>
            <a:ext cx="5354383" cy="3397663"/>
          </a:xfrm>
          <a:custGeom>
            <a:avLst/>
            <a:gdLst>
              <a:gd name="connsiteX0" fmla="*/ 0 w 5354383"/>
              <a:gd name="connsiteY0" fmla="*/ 0 h 3205215"/>
              <a:gd name="connsiteX1" fmla="*/ 5354383 w 5354383"/>
              <a:gd name="connsiteY1" fmla="*/ 0 h 3205215"/>
              <a:gd name="connsiteX2" fmla="*/ 5354383 w 5354383"/>
              <a:gd name="connsiteY2" fmla="*/ 3205215 h 3205215"/>
              <a:gd name="connsiteX3" fmla="*/ 0 w 5354383"/>
              <a:gd name="connsiteY3" fmla="*/ 3205215 h 3205215"/>
              <a:gd name="connsiteX4" fmla="*/ 0 w 5354383"/>
              <a:gd name="connsiteY4" fmla="*/ 0 h 3205215"/>
              <a:gd name="connsiteX0-1" fmla="*/ 0 w 5354383"/>
              <a:gd name="connsiteY0-2" fmla="*/ 0 h 3205215"/>
              <a:gd name="connsiteX1-3" fmla="*/ 5354383 w 5354383"/>
              <a:gd name="connsiteY1-4" fmla="*/ 0 h 3205215"/>
              <a:gd name="connsiteX2-5" fmla="*/ 5354383 w 5354383"/>
              <a:gd name="connsiteY2-6" fmla="*/ 3205215 h 3205215"/>
              <a:gd name="connsiteX3-7" fmla="*/ 0 w 5354383"/>
              <a:gd name="connsiteY3-8" fmla="*/ 3205215 h 3205215"/>
              <a:gd name="connsiteX4-9" fmla="*/ 0 w 5354383"/>
              <a:gd name="connsiteY4-10" fmla="*/ 0 h 3205215"/>
              <a:gd name="connsiteX0-11" fmla="*/ 0 w 5354383"/>
              <a:gd name="connsiteY0-12" fmla="*/ 118946 h 3324161"/>
              <a:gd name="connsiteX1-13" fmla="*/ 5354383 w 5354383"/>
              <a:gd name="connsiteY1-14" fmla="*/ 118946 h 3324161"/>
              <a:gd name="connsiteX2-15" fmla="*/ 5354383 w 5354383"/>
              <a:gd name="connsiteY2-16" fmla="*/ 3324161 h 3324161"/>
              <a:gd name="connsiteX3-17" fmla="*/ 0 w 5354383"/>
              <a:gd name="connsiteY3-18" fmla="*/ 3324161 h 3324161"/>
              <a:gd name="connsiteX4-19" fmla="*/ 0 w 5354383"/>
              <a:gd name="connsiteY4-20" fmla="*/ 118946 h 3324161"/>
              <a:gd name="connsiteX0-21" fmla="*/ 0 w 5354383"/>
              <a:gd name="connsiteY0-22" fmla="*/ 192448 h 3397663"/>
              <a:gd name="connsiteX1-23" fmla="*/ 5354383 w 5354383"/>
              <a:gd name="connsiteY1-24" fmla="*/ 192448 h 3397663"/>
              <a:gd name="connsiteX2-25" fmla="*/ 5354383 w 5354383"/>
              <a:gd name="connsiteY2-26" fmla="*/ 3397663 h 3397663"/>
              <a:gd name="connsiteX3-27" fmla="*/ 0 w 5354383"/>
              <a:gd name="connsiteY3-28" fmla="*/ 3397663 h 3397663"/>
              <a:gd name="connsiteX4-29" fmla="*/ 0 w 5354383"/>
              <a:gd name="connsiteY4-30" fmla="*/ 192448 h 3397663"/>
              <a:gd name="connsiteX0-31" fmla="*/ 0 w 5354383"/>
              <a:gd name="connsiteY0-32" fmla="*/ 192448 h 3397663"/>
              <a:gd name="connsiteX1-33" fmla="*/ 5354383 w 5354383"/>
              <a:gd name="connsiteY1-34" fmla="*/ 192448 h 3397663"/>
              <a:gd name="connsiteX2-35" fmla="*/ 5354383 w 5354383"/>
              <a:gd name="connsiteY2-36" fmla="*/ 3397663 h 3397663"/>
              <a:gd name="connsiteX3-37" fmla="*/ 0 w 5354383"/>
              <a:gd name="connsiteY3-38" fmla="*/ 3397663 h 3397663"/>
              <a:gd name="connsiteX4-39" fmla="*/ 0 w 5354383"/>
              <a:gd name="connsiteY4-40" fmla="*/ 192448 h 3397663"/>
              <a:gd name="connsiteX0-41" fmla="*/ 0 w 5354383"/>
              <a:gd name="connsiteY0-42" fmla="*/ 192448 h 3397663"/>
              <a:gd name="connsiteX1-43" fmla="*/ 5354383 w 5354383"/>
              <a:gd name="connsiteY1-44" fmla="*/ 192448 h 3397663"/>
              <a:gd name="connsiteX2-45" fmla="*/ 5354383 w 5354383"/>
              <a:gd name="connsiteY2-46" fmla="*/ 3397663 h 3397663"/>
              <a:gd name="connsiteX3-47" fmla="*/ 0 w 5354383"/>
              <a:gd name="connsiteY3-48" fmla="*/ 3397663 h 3397663"/>
              <a:gd name="connsiteX4-49" fmla="*/ 0 w 5354383"/>
              <a:gd name="connsiteY4-50" fmla="*/ 192448 h 339766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354383" h="3397663">
                <a:moveTo>
                  <a:pt x="0" y="192448"/>
                </a:moveTo>
                <a:cubicBezTo>
                  <a:pt x="1595223" y="-52878"/>
                  <a:pt x="3524984" y="-75181"/>
                  <a:pt x="5354383" y="192448"/>
                </a:cubicBezTo>
                <a:lnTo>
                  <a:pt x="5354383" y="3397663"/>
                </a:lnTo>
                <a:cubicBezTo>
                  <a:pt x="3580741" y="3130034"/>
                  <a:pt x="1595224" y="3241546"/>
                  <a:pt x="0" y="3397663"/>
                </a:cubicBezTo>
                <a:lnTo>
                  <a:pt x="0" y="192448"/>
                </a:lnTo>
                <a:close/>
              </a:path>
            </a:pathLst>
          </a:custGeom>
          <a:solidFill>
            <a:srgbClr val="1B90FB">
              <a:alpha val="30000"/>
            </a:srgbClr>
          </a:solidFill>
          <a:ln w="12700">
            <a:solidFill>
              <a:srgbClr val="1C58F9"/>
            </a:solidFill>
          </a:ln>
          <a:effectLst>
            <a:outerShdw blurRad="495300" sx="102000" sy="102000" algn="ctr" rotWithShape="0">
              <a:srgbClr val="1C58F9">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9" name="PA-KSO_Shape"/>
          <p:cNvSpPr/>
          <p:nvPr>
            <p:custDataLst>
              <p:tags r:id="rId144"/>
            </p:custDataLst>
          </p:nvPr>
        </p:nvSpPr>
        <p:spPr bwMode="auto">
          <a:xfrm>
            <a:off x="5676900" y="2818660"/>
            <a:ext cx="838200" cy="1220680"/>
          </a:xfrm>
          <a:custGeom>
            <a:avLst/>
            <a:gdLst>
              <a:gd name="T0" fmla="*/ 846755 w 4439"/>
              <a:gd name="T1" fmla="*/ 733328 h 6458"/>
              <a:gd name="T2" fmla="*/ 824953 w 4439"/>
              <a:gd name="T3" fmla="*/ 769906 h 6458"/>
              <a:gd name="T4" fmla="*/ 806097 w 4439"/>
              <a:gd name="T5" fmla="*/ 743357 h 6458"/>
              <a:gd name="T6" fmla="*/ 797258 w 4439"/>
              <a:gd name="T7" fmla="*/ 133037 h 6458"/>
              <a:gd name="T8" fmla="*/ 792839 w 4439"/>
              <a:gd name="T9" fmla="*/ 67256 h 6458"/>
              <a:gd name="T10" fmla="*/ 773688 w 4439"/>
              <a:gd name="T11" fmla="*/ 30678 h 6458"/>
              <a:gd name="T12" fmla="*/ 733030 w 4439"/>
              <a:gd name="T13" fmla="*/ 3835 h 6458"/>
              <a:gd name="T14" fmla="*/ 671158 w 4439"/>
              <a:gd name="T15" fmla="*/ 8849 h 6458"/>
              <a:gd name="T16" fmla="*/ 642579 w 4439"/>
              <a:gd name="T17" fmla="*/ 33038 h 6458"/>
              <a:gd name="T18" fmla="*/ 624902 w 4439"/>
              <a:gd name="T19" fmla="*/ 73156 h 6458"/>
              <a:gd name="T20" fmla="*/ 616358 w 4439"/>
              <a:gd name="T21" fmla="*/ 710319 h 6458"/>
              <a:gd name="T22" fmla="*/ 613117 w 4439"/>
              <a:gd name="T23" fmla="*/ 747782 h 6458"/>
              <a:gd name="T24" fmla="*/ 597796 w 4439"/>
              <a:gd name="T25" fmla="*/ 750142 h 6458"/>
              <a:gd name="T26" fmla="*/ 586600 w 4439"/>
              <a:gd name="T27" fmla="*/ 723298 h 6458"/>
              <a:gd name="T28" fmla="*/ 494677 w 4439"/>
              <a:gd name="T29" fmla="*/ 208258 h 6458"/>
              <a:gd name="T30" fmla="*/ 455492 w 4439"/>
              <a:gd name="T31" fmla="*/ 166075 h 6458"/>
              <a:gd name="T32" fmla="*/ 393326 w 4439"/>
              <a:gd name="T33" fmla="*/ 164306 h 6458"/>
              <a:gd name="T34" fmla="*/ 365336 w 4439"/>
              <a:gd name="T35" fmla="*/ 187609 h 6458"/>
              <a:gd name="T36" fmla="*/ 351194 w 4439"/>
              <a:gd name="T37" fmla="*/ 224777 h 6458"/>
              <a:gd name="T38" fmla="*/ 401870 w 4439"/>
              <a:gd name="T39" fmla="*/ 785540 h 6458"/>
              <a:gd name="T40" fmla="*/ 397451 w 4439"/>
              <a:gd name="T41" fmla="*/ 886719 h 6458"/>
              <a:gd name="T42" fmla="*/ 375943 w 4439"/>
              <a:gd name="T43" fmla="*/ 947190 h 6458"/>
              <a:gd name="T44" fmla="*/ 348837 w 4439"/>
              <a:gd name="T45" fmla="*/ 977574 h 6458"/>
              <a:gd name="T46" fmla="*/ 323794 w 4439"/>
              <a:gd name="T47" fmla="*/ 966954 h 6458"/>
              <a:gd name="T48" fmla="*/ 307000 w 4439"/>
              <a:gd name="T49" fmla="*/ 941586 h 6458"/>
              <a:gd name="T50" fmla="*/ 235701 w 4439"/>
              <a:gd name="T51" fmla="*/ 769021 h 6458"/>
              <a:gd name="T52" fmla="*/ 183552 w 4439"/>
              <a:gd name="T53" fmla="*/ 662827 h 6458"/>
              <a:gd name="T54" fmla="*/ 138474 w 4439"/>
              <a:gd name="T55" fmla="*/ 627724 h 6458"/>
              <a:gd name="T56" fmla="*/ 61282 w 4439"/>
              <a:gd name="T57" fmla="*/ 610910 h 6458"/>
              <a:gd name="T58" fmla="*/ 25338 w 4439"/>
              <a:gd name="T59" fmla="*/ 624184 h 6458"/>
              <a:gd name="T60" fmla="*/ 7071 w 4439"/>
              <a:gd name="T61" fmla="*/ 653092 h 6458"/>
              <a:gd name="T62" fmla="*/ 589 w 4439"/>
              <a:gd name="T63" fmla="*/ 672561 h 6458"/>
              <a:gd name="T64" fmla="*/ 41837 w 4439"/>
              <a:gd name="T65" fmla="*/ 770201 h 6458"/>
              <a:gd name="T66" fmla="*/ 66585 w 4439"/>
              <a:gd name="T67" fmla="*/ 908843 h 6458"/>
              <a:gd name="T68" fmla="*/ 84558 w 4439"/>
              <a:gd name="T69" fmla="*/ 983178 h 6458"/>
              <a:gd name="T70" fmla="*/ 124038 w 4439"/>
              <a:gd name="T71" fmla="*/ 1076983 h 6458"/>
              <a:gd name="T72" fmla="*/ 167348 w 4439"/>
              <a:gd name="T73" fmla="*/ 1206185 h 6458"/>
              <a:gd name="T74" fmla="*/ 187088 w 4439"/>
              <a:gd name="T75" fmla="*/ 1289076 h 6458"/>
              <a:gd name="T76" fmla="*/ 243361 w 4439"/>
              <a:gd name="T77" fmla="*/ 1434502 h 6458"/>
              <a:gd name="T78" fmla="*/ 303465 w 4439"/>
              <a:gd name="T79" fmla="*/ 1533616 h 6458"/>
              <a:gd name="T80" fmla="*/ 399513 w 4439"/>
              <a:gd name="T81" fmla="*/ 1625946 h 6458"/>
              <a:gd name="T82" fmla="*/ 456965 w 4439"/>
              <a:gd name="T83" fmla="*/ 1694382 h 6458"/>
              <a:gd name="T84" fmla="*/ 472580 w 4439"/>
              <a:gd name="T85" fmla="*/ 1761343 h 6458"/>
              <a:gd name="T86" fmla="*/ 1044449 w 4439"/>
              <a:gd name="T87" fmla="*/ 1695857 h 6458"/>
              <a:gd name="T88" fmla="*/ 1109562 w 4439"/>
              <a:gd name="T89" fmla="*/ 1600283 h 6458"/>
              <a:gd name="T90" fmla="*/ 1165541 w 4439"/>
              <a:gd name="T91" fmla="*/ 1447776 h 6458"/>
              <a:gd name="T92" fmla="*/ 1191468 w 4439"/>
              <a:gd name="T93" fmla="*/ 1281701 h 6458"/>
              <a:gd name="T94" fmla="*/ 1214154 w 4439"/>
              <a:gd name="T95" fmla="*/ 1001172 h 6458"/>
              <a:gd name="T96" fmla="*/ 1305783 w 4439"/>
              <a:gd name="T97" fmla="*/ 393802 h 6458"/>
              <a:gd name="T98" fmla="*/ 1305488 w 4439"/>
              <a:gd name="T99" fmla="*/ 351915 h 6458"/>
              <a:gd name="T100" fmla="*/ 1270427 w 4439"/>
              <a:gd name="T101" fmla="*/ 302358 h 6458"/>
              <a:gd name="T102" fmla="*/ 1210913 w 4439"/>
              <a:gd name="T103" fmla="*/ 299113 h 6458"/>
              <a:gd name="T104" fmla="*/ 1178210 w 4439"/>
              <a:gd name="T105" fmla="*/ 327136 h 6458"/>
              <a:gd name="T106" fmla="*/ 1160237 w 4439"/>
              <a:gd name="T107" fmla="*/ 368729 h 6458"/>
              <a:gd name="T108" fmla="*/ 1039441 w 4439"/>
              <a:gd name="T109" fmla="*/ 841586 h 6458"/>
              <a:gd name="T110" fmla="*/ 1024415 w 4439"/>
              <a:gd name="T111" fmla="*/ 820348 h 6458"/>
              <a:gd name="T112" fmla="*/ 1078626 w 4439"/>
              <a:gd name="T113" fmla="*/ 187019 h 6458"/>
              <a:gd name="T114" fmla="*/ 1076269 w 4439"/>
              <a:gd name="T115" fmla="*/ 147786 h 6458"/>
              <a:gd name="T116" fmla="*/ 1053583 w 4439"/>
              <a:gd name="T117" fmla="*/ 107669 h 6458"/>
              <a:gd name="T118" fmla="*/ 996425 w 4439"/>
              <a:gd name="T119" fmla="*/ 90265 h 6458"/>
              <a:gd name="T120" fmla="*/ 944866 w 4439"/>
              <a:gd name="T121" fmla="*/ 125368 h 6458"/>
              <a:gd name="T122" fmla="*/ 933081 w 4439"/>
              <a:gd name="T123" fmla="*/ 158111 h 645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4439" h="6458">
                <a:moveTo>
                  <a:pt x="3167" y="536"/>
                </a:moveTo>
                <a:lnTo>
                  <a:pt x="3167" y="536"/>
                </a:lnTo>
                <a:lnTo>
                  <a:pt x="3145" y="675"/>
                </a:lnTo>
                <a:lnTo>
                  <a:pt x="3107" y="917"/>
                </a:lnTo>
                <a:lnTo>
                  <a:pt x="3010" y="1559"/>
                </a:lnTo>
                <a:lnTo>
                  <a:pt x="2879" y="2433"/>
                </a:lnTo>
                <a:lnTo>
                  <a:pt x="2876" y="2468"/>
                </a:lnTo>
                <a:lnTo>
                  <a:pt x="2874" y="2486"/>
                </a:lnTo>
                <a:lnTo>
                  <a:pt x="2870" y="2504"/>
                </a:lnTo>
                <a:lnTo>
                  <a:pt x="2866" y="2523"/>
                </a:lnTo>
                <a:lnTo>
                  <a:pt x="2859" y="2541"/>
                </a:lnTo>
                <a:lnTo>
                  <a:pt x="2851" y="2558"/>
                </a:lnTo>
                <a:lnTo>
                  <a:pt x="2841" y="2573"/>
                </a:lnTo>
                <a:lnTo>
                  <a:pt x="2829" y="2587"/>
                </a:lnTo>
                <a:lnTo>
                  <a:pt x="2816" y="2599"/>
                </a:lnTo>
                <a:lnTo>
                  <a:pt x="2800" y="2610"/>
                </a:lnTo>
                <a:lnTo>
                  <a:pt x="2782" y="2620"/>
                </a:lnTo>
                <a:lnTo>
                  <a:pt x="2770" y="2608"/>
                </a:lnTo>
                <a:lnTo>
                  <a:pt x="2760" y="2594"/>
                </a:lnTo>
                <a:lnTo>
                  <a:pt x="2751" y="2581"/>
                </a:lnTo>
                <a:lnTo>
                  <a:pt x="2745" y="2566"/>
                </a:lnTo>
                <a:lnTo>
                  <a:pt x="2741" y="2552"/>
                </a:lnTo>
                <a:lnTo>
                  <a:pt x="2738" y="2536"/>
                </a:lnTo>
                <a:lnTo>
                  <a:pt x="2736" y="2520"/>
                </a:lnTo>
                <a:lnTo>
                  <a:pt x="2736" y="2503"/>
                </a:lnTo>
                <a:lnTo>
                  <a:pt x="2736" y="2428"/>
                </a:lnTo>
                <a:lnTo>
                  <a:pt x="2735" y="2324"/>
                </a:lnTo>
                <a:lnTo>
                  <a:pt x="2733" y="2046"/>
                </a:lnTo>
                <a:lnTo>
                  <a:pt x="2728" y="1702"/>
                </a:lnTo>
                <a:lnTo>
                  <a:pt x="2722" y="1334"/>
                </a:lnTo>
                <a:lnTo>
                  <a:pt x="2711" y="670"/>
                </a:lnTo>
                <a:lnTo>
                  <a:pt x="2706" y="451"/>
                </a:lnTo>
                <a:lnTo>
                  <a:pt x="2705" y="356"/>
                </a:lnTo>
                <a:lnTo>
                  <a:pt x="2705" y="336"/>
                </a:lnTo>
                <a:lnTo>
                  <a:pt x="2705" y="317"/>
                </a:lnTo>
                <a:lnTo>
                  <a:pt x="2704" y="298"/>
                </a:lnTo>
                <a:lnTo>
                  <a:pt x="2702" y="279"/>
                </a:lnTo>
                <a:lnTo>
                  <a:pt x="2699" y="261"/>
                </a:lnTo>
                <a:lnTo>
                  <a:pt x="2695" y="244"/>
                </a:lnTo>
                <a:lnTo>
                  <a:pt x="2691" y="228"/>
                </a:lnTo>
                <a:lnTo>
                  <a:pt x="2686" y="212"/>
                </a:lnTo>
                <a:lnTo>
                  <a:pt x="2681" y="196"/>
                </a:lnTo>
                <a:lnTo>
                  <a:pt x="2674" y="181"/>
                </a:lnTo>
                <a:lnTo>
                  <a:pt x="2667" y="167"/>
                </a:lnTo>
                <a:lnTo>
                  <a:pt x="2661" y="153"/>
                </a:lnTo>
                <a:lnTo>
                  <a:pt x="2653" y="139"/>
                </a:lnTo>
                <a:lnTo>
                  <a:pt x="2644" y="127"/>
                </a:lnTo>
                <a:lnTo>
                  <a:pt x="2635" y="115"/>
                </a:lnTo>
                <a:lnTo>
                  <a:pt x="2626" y="104"/>
                </a:lnTo>
                <a:lnTo>
                  <a:pt x="2616" y="93"/>
                </a:lnTo>
                <a:lnTo>
                  <a:pt x="2606" y="83"/>
                </a:lnTo>
                <a:lnTo>
                  <a:pt x="2596" y="74"/>
                </a:lnTo>
                <a:lnTo>
                  <a:pt x="2585" y="64"/>
                </a:lnTo>
                <a:lnTo>
                  <a:pt x="2574" y="56"/>
                </a:lnTo>
                <a:lnTo>
                  <a:pt x="2562" y="48"/>
                </a:lnTo>
                <a:lnTo>
                  <a:pt x="2538" y="33"/>
                </a:lnTo>
                <a:lnTo>
                  <a:pt x="2513" y="22"/>
                </a:lnTo>
                <a:lnTo>
                  <a:pt x="2488" y="13"/>
                </a:lnTo>
                <a:lnTo>
                  <a:pt x="2462" y="7"/>
                </a:lnTo>
                <a:lnTo>
                  <a:pt x="2435" y="2"/>
                </a:lnTo>
                <a:lnTo>
                  <a:pt x="2409" y="0"/>
                </a:lnTo>
                <a:lnTo>
                  <a:pt x="2382" y="1"/>
                </a:lnTo>
                <a:lnTo>
                  <a:pt x="2355" y="4"/>
                </a:lnTo>
                <a:lnTo>
                  <a:pt x="2328" y="10"/>
                </a:lnTo>
                <a:lnTo>
                  <a:pt x="2303" y="19"/>
                </a:lnTo>
                <a:lnTo>
                  <a:pt x="2290" y="23"/>
                </a:lnTo>
                <a:lnTo>
                  <a:pt x="2278" y="30"/>
                </a:lnTo>
                <a:lnTo>
                  <a:pt x="2266" y="37"/>
                </a:lnTo>
                <a:lnTo>
                  <a:pt x="2253" y="43"/>
                </a:lnTo>
                <a:lnTo>
                  <a:pt x="2242" y="51"/>
                </a:lnTo>
                <a:lnTo>
                  <a:pt x="2231" y="59"/>
                </a:lnTo>
                <a:lnTo>
                  <a:pt x="2220" y="69"/>
                </a:lnTo>
                <a:lnTo>
                  <a:pt x="2210" y="78"/>
                </a:lnTo>
                <a:lnTo>
                  <a:pt x="2200" y="89"/>
                </a:lnTo>
                <a:lnTo>
                  <a:pt x="2190" y="100"/>
                </a:lnTo>
                <a:lnTo>
                  <a:pt x="2181" y="112"/>
                </a:lnTo>
                <a:lnTo>
                  <a:pt x="2172" y="124"/>
                </a:lnTo>
                <a:lnTo>
                  <a:pt x="2163" y="137"/>
                </a:lnTo>
                <a:lnTo>
                  <a:pt x="2155" y="151"/>
                </a:lnTo>
                <a:lnTo>
                  <a:pt x="2149" y="165"/>
                </a:lnTo>
                <a:lnTo>
                  <a:pt x="2142" y="181"/>
                </a:lnTo>
                <a:lnTo>
                  <a:pt x="2135" y="196"/>
                </a:lnTo>
                <a:lnTo>
                  <a:pt x="2130" y="213"/>
                </a:lnTo>
                <a:lnTo>
                  <a:pt x="2125" y="230"/>
                </a:lnTo>
                <a:lnTo>
                  <a:pt x="2121" y="248"/>
                </a:lnTo>
                <a:lnTo>
                  <a:pt x="2116" y="267"/>
                </a:lnTo>
                <a:lnTo>
                  <a:pt x="2114" y="286"/>
                </a:lnTo>
                <a:lnTo>
                  <a:pt x="2110" y="591"/>
                </a:lnTo>
                <a:lnTo>
                  <a:pt x="2101" y="1282"/>
                </a:lnTo>
                <a:lnTo>
                  <a:pt x="2097" y="1667"/>
                </a:lnTo>
                <a:lnTo>
                  <a:pt x="2094" y="2022"/>
                </a:lnTo>
                <a:lnTo>
                  <a:pt x="2092" y="2307"/>
                </a:lnTo>
                <a:lnTo>
                  <a:pt x="2092" y="2408"/>
                </a:lnTo>
                <a:lnTo>
                  <a:pt x="2093" y="2476"/>
                </a:lnTo>
                <a:lnTo>
                  <a:pt x="2093" y="2487"/>
                </a:lnTo>
                <a:lnTo>
                  <a:pt x="2093" y="2498"/>
                </a:lnTo>
                <a:lnTo>
                  <a:pt x="2092" y="2507"/>
                </a:lnTo>
                <a:lnTo>
                  <a:pt x="2090" y="2516"/>
                </a:lnTo>
                <a:lnTo>
                  <a:pt x="2087" y="2523"/>
                </a:lnTo>
                <a:lnTo>
                  <a:pt x="2084" y="2530"/>
                </a:lnTo>
                <a:lnTo>
                  <a:pt x="2081" y="2535"/>
                </a:lnTo>
                <a:lnTo>
                  <a:pt x="2077" y="2540"/>
                </a:lnTo>
                <a:lnTo>
                  <a:pt x="2074" y="2544"/>
                </a:lnTo>
                <a:lnTo>
                  <a:pt x="2069" y="2546"/>
                </a:lnTo>
                <a:lnTo>
                  <a:pt x="2065" y="2549"/>
                </a:lnTo>
                <a:lnTo>
                  <a:pt x="2059" y="2551"/>
                </a:lnTo>
                <a:lnTo>
                  <a:pt x="2055" y="2551"/>
                </a:lnTo>
                <a:lnTo>
                  <a:pt x="2049" y="2551"/>
                </a:lnTo>
                <a:lnTo>
                  <a:pt x="2039" y="2549"/>
                </a:lnTo>
                <a:lnTo>
                  <a:pt x="2029" y="2543"/>
                </a:lnTo>
                <a:lnTo>
                  <a:pt x="2019" y="2535"/>
                </a:lnTo>
                <a:lnTo>
                  <a:pt x="2010" y="2526"/>
                </a:lnTo>
                <a:lnTo>
                  <a:pt x="2003" y="2514"/>
                </a:lnTo>
                <a:lnTo>
                  <a:pt x="1997" y="2501"/>
                </a:lnTo>
                <a:lnTo>
                  <a:pt x="1992" y="2485"/>
                </a:lnTo>
                <a:lnTo>
                  <a:pt x="1991" y="2477"/>
                </a:lnTo>
                <a:lnTo>
                  <a:pt x="1990" y="2468"/>
                </a:lnTo>
                <a:lnTo>
                  <a:pt x="1990" y="2460"/>
                </a:lnTo>
                <a:lnTo>
                  <a:pt x="1991" y="2452"/>
                </a:lnTo>
                <a:lnTo>
                  <a:pt x="1705" y="812"/>
                </a:lnTo>
                <a:lnTo>
                  <a:pt x="1702" y="795"/>
                </a:lnTo>
                <a:lnTo>
                  <a:pt x="1700" y="779"/>
                </a:lnTo>
                <a:lnTo>
                  <a:pt x="1697" y="763"/>
                </a:lnTo>
                <a:lnTo>
                  <a:pt x="1694" y="748"/>
                </a:lnTo>
                <a:lnTo>
                  <a:pt x="1689" y="734"/>
                </a:lnTo>
                <a:lnTo>
                  <a:pt x="1685" y="719"/>
                </a:lnTo>
                <a:lnTo>
                  <a:pt x="1679" y="706"/>
                </a:lnTo>
                <a:lnTo>
                  <a:pt x="1673" y="693"/>
                </a:lnTo>
                <a:lnTo>
                  <a:pt x="1667" y="680"/>
                </a:lnTo>
                <a:lnTo>
                  <a:pt x="1660" y="668"/>
                </a:lnTo>
                <a:lnTo>
                  <a:pt x="1644" y="646"/>
                </a:lnTo>
                <a:lnTo>
                  <a:pt x="1628" y="625"/>
                </a:lnTo>
                <a:lnTo>
                  <a:pt x="1610" y="607"/>
                </a:lnTo>
                <a:lnTo>
                  <a:pt x="1590" y="590"/>
                </a:lnTo>
                <a:lnTo>
                  <a:pt x="1569" y="576"/>
                </a:lnTo>
                <a:lnTo>
                  <a:pt x="1546" y="563"/>
                </a:lnTo>
                <a:lnTo>
                  <a:pt x="1524" y="554"/>
                </a:lnTo>
                <a:lnTo>
                  <a:pt x="1501" y="547"/>
                </a:lnTo>
                <a:lnTo>
                  <a:pt x="1477" y="541"/>
                </a:lnTo>
                <a:lnTo>
                  <a:pt x="1453" y="538"/>
                </a:lnTo>
                <a:lnTo>
                  <a:pt x="1428" y="536"/>
                </a:lnTo>
                <a:lnTo>
                  <a:pt x="1405" y="538"/>
                </a:lnTo>
                <a:lnTo>
                  <a:pt x="1381" y="542"/>
                </a:lnTo>
                <a:lnTo>
                  <a:pt x="1358" y="548"/>
                </a:lnTo>
                <a:lnTo>
                  <a:pt x="1335" y="557"/>
                </a:lnTo>
                <a:lnTo>
                  <a:pt x="1314" y="567"/>
                </a:lnTo>
                <a:lnTo>
                  <a:pt x="1303" y="573"/>
                </a:lnTo>
                <a:lnTo>
                  <a:pt x="1293" y="580"/>
                </a:lnTo>
                <a:lnTo>
                  <a:pt x="1283" y="588"/>
                </a:lnTo>
                <a:lnTo>
                  <a:pt x="1274" y="597"/>
                </a:lnTo>
                <a:lnTo>
                  <a:pt x="1265" y="606"/>
                </a:lnTo>
                <a:lnTo>
                  <a:pt x="1256" y="615"/>
                </a:lnTo>
                <a:lnTo>
                  <a:pt x="1247" y="625"/>
                </a:lnTo>
                <a:lnTo>
                  <a:pt x="1240" y="636"/>
                </a:lnTo>
                <a:lnTo>
                  <a:pt x="1233" y="647"/>
                </a:lnTo>
                <a:lnTo>
                  <a:pt x="1225" y="659"/>
                </a:lnTo>
                <a:lnTo>
                  <a:pt x="1219" y="671"/>
                </a:lnTo>
                <a:lnTo>
                  <a:pt x="1213" y="685"/>
                </a:lnTo>
                <a:lnTo>
                  <a:pt x="1207" y="699"/>
                </a:lnTo>
                <a:lnTo>
                  <a:pt x="1203" y="714"/>
                </a:lnTo>
                <a:lnTo>
                  <a:pt x="1198" y="729"/>
                </a:lnTo>
                <a:lnTo>
                  <a:pt x="1195" y="745"/>
                </a:lnTo>
                <a:lnTo>
                  <a:pt x="1192" y="762"/>
                </a:lnTo>
                <a:lnTo>
                  <a:pt x="1189" y="780"/>
                </a:lnTo>
                <a:lnTo>
                  <a:pt x="1188" y="797"/>
                </a:lnTo>
                <a:lnTo>
                  <a:pt x="1187" y="815"/>
                </a:lnTo>
                <a:lnTo>
                  <a:pt x="1187" y="835"/>
                </a:lnTo>
                <a:lnTo>
                  <a:pt x="1187" y="855"/>
                </a:lnTo>
                <a:lnTo>
                  <a:pt x="1353" y="2568"/>
                </a:lnTo>
                <a:lnTo>
                  <a:pt x="1360" y="2617"/>
                </a:lnTo>
                <a:lnTo>
                  <a:pt x="1364" y="2663"/>
                </a:lnTo>
                <a:lnTo>
                  <a:pt x="1368" y="2709"/>
                </a:lnTo>
                <a:lnTo>
                  <a:pt x="1370" y="2753"/>
                </a:lnTo>
                <a:lnTo>
                  <a:pt x="1370" y="2795"/>
                </a:lnTo>
                <a:lnTo>
                  <a:pt x="1369" y="2834"/>
                </a:lnTo>
                <a:lnTo>
                  <a:pt x="1367" y="2872"/>
                </a:lnTo>
                <a:lnTo>
                  <a:pt x="1364" y="2909"/>
                </a:lnTo>
                <a:lnTo>
                  <a:pt x="1360" y="2942"/>
                </a:lnTo>
                <a:lnTo>
                  <a:pt x="1356" y="2976"/>
                </a:lnTo>
                <a:lnTo>
                  <a:pt x="1349" y="3006"/>
                </a:lnTo>
                <a:lnTo>
                  <a:pt x="1343" y="3035"/>
                </a:lnTo>
                <a:lnTo>
                  <a:pt x="1335" y="3063"/>
                </a:lnTo>
                <a:lnTo>
                  <a:pt x="1328" y="3088"/>
                </a:lnTo>
                <a:lnTo>
                  <a:pt x="1320" y="3113"/>
                </a:lnTo>
                <a:lnTo>
                  <a:pt x="1311" y="3135"/>
                </a:lnTo>
                <a:lnTo>
                  <a:pt x="1303" y="3156"/>
                </a:lnTo>
                <a:lnTo>
                  <a:pt x="1294" y="3177"/>
                </a:lnTo>
                <a:lnTo>
                  <a:pt x="1285" y="3194"/>
                </a:lnTo>
                <a:lnTo>
                  <a:pt x="1276" y="3211"/>
                </a:lnTo>
                <a:lnTo>
                  <a:pt x="1258" y="3240"/>
                </a:lnTo>
                <a:lnTo>
                  <a:pt x="1243" y="3264"/>
                </a:lnTo>
                <a:lnTo>
                  <a:pt x="1228" y="3281"/>
                </a:lnTo>
                <a:lnTo>
                  <a:pt x="1217" y="3294"/>
                </a:lnTo>
                <a:lnTo>
                  <a:pt x="1209" y="3303"/>
                </a:lnTo>
                <a:lnTo>
                  <a:pt x="1206" y="3306"/>
                </a:lnTo>
                <a:lnTo>
                  <a:pt x="1195" y="3309"/>
                </a:lnTo>
                <a:lnTo>
                  <a:pt x="1184" y="3314"/>
                </a:lnTo>
                <a:lnTo>
                  <a:pt x="1171" y="3311"/>
                </a:lnTo>
                <a:lnTo>
                  <a:pt x="1159" y="3309"/>
                </a:lnTo>
                <a:lnTo>
                  <a:pt x="1148" y="3306"/>
                </a:lnTo>
                <a:lnTo>
                  <a:pt x="1137" y="3301"/>
                </a:lnTo>
                <a:lnTo>
                  <a:pt x="1127" y="3297"/>
                </a:lnTo>
                <a:lnTo>
                  <a:pt x="1117" y="3291"/>
                </a:lnTo>
                <a:lnTo>
                  <a:pt x="1108" y="3285"/>
                </a:lnTo>
                <a:lnTo>
                  <a:pt x="1099" y="3278"/>
                </a:lnTo>
                <a:lnTo>
                  <a:pt x="1091" y="3270"/>
                </a:lnTo>
                <a:lnTo>
                  <a:pt x="1083" y="3261"/>
                </a:lnTo>
                <a:lnTo>
                  <a:pt x="1076" y="3252"/>
                </a:lnTo>
                <a:lnTo>
                  <a:pt x="1069" y="3242"/>
                </a:lnTo>
                <a:lnTo>
                  <a:pt x="1063" y="3232"/>
                </a:lnTo>
                <a:lnTo>
                  <a:pt x="1057" y="3221"/>
                </a:lnTo>
                <a:lnTo>
                  <a:pt x="1052" y="3209"/>
                </a:lnTo>
                <a:lnTo>
                  <a:pt x="1047" y="3195"/>
                </a:lnTo>
                <a:lnTo>
                  <a:pt x="1042" y="3192"/>
                </a:lnTo>
                <a:lnTo>
                  <a:pt x="1036" y="3180"/>
                </a:lnTo>
                <a:lnTo>
                  <a:pt x="1032" y="3177"/>
                </a:lnTo>
                <a:lnTo>
                  <a:pt x="943" y="2965"/>
                </a:lnTo>
                <a:lnTo>
                  <a:pt x="856" y="2753"/>
                </a:lnTo>
                <a:lnTo>
                  <a:pt x="841" y="2717"/>
                </a:lnTo>
                <a:lnTo>
                  <a:pt x="828" y="2681"/>
                </a:lnTo>
                <a:lnTo>
                  <a:pt x="800" y="2607"/>
                </a:lnTo>
                <a:lnTo>
                  <a:pt x="772" y="2531"/>
                </a:lnTo>
                <a:lnTo>
                  <a:pt x="757" y="2492"/>
                </a:lnTo>
                <a:lnTo>
                  <a:pt x="741" y="2455"/>
                </a:lnTo>
                <a:lnTo>
                  <a:pt x="724" y="2417"/>
                </a:lnTo>
                <a:lnTo>
                  <a:pt x="707" y="2381"/>
                </a:lnTo>
                <a:lnTo>
                  <a:pt x="688" y="2346"/>
                </a:lnTo>
                <a:lnTo>
                  <a:pt x="668" y="2311"/>
                </a:lnTo>
                <a:lnTo>
                  <a:pt x="646" y="2279"/>
                </a:lnTo>
                <a:lnTo>
                  <a:pt x="623" y="2247"/>
                </a:lnTo>
                <a:lnTo>
                  <a:pt x="610" y="2232"/>
                </a:lnTo>
                <a:lnTo>
                  <a:pt x="597" y="2217"/>
                </a:lnTo>
                <a:lnTo>
                  <a:pt x="584" y="2204"/>
                </a:lnTo>
                <a:lnTo>
                  <a:pt x="569" y="2191"/>
                </a:lnTo>
                <a:lnTo>
                  <a:pt x="547" y="2174"/>
                </a:lnTo>
                <a:lnTo>
                  <a:pt x="522" y="2157"/>
                </a:lnTo>
                <a:lnTo>
                  <a:pt x="497" y="2143"/>
                </a:lnTo>
                <a:lnTo>
                  <a:pt x="470" y="2128"/>
                </a:lnTo>
                <a:lnTo>
                  <a:pt x="442" y="2115"/>
                </a:lnTo>
                <a:lnTo>
                  <a:pt x="414" y="2104"/>
                </a:lnTo>
                <a:lnTo>
                  <a:pt x="385" y="2092"/>
                </a:lnTo>
                <a:lnTo>
                  <a:pt x="355" y="2085"/>
                </a:lnTo>
                <a:lnTo>
                  <a:pt x="326" y="2077"/>
                </a:lnTo>
                <a:lnTo>
                  <a:pt x="296" y="2072"/>
                </a:lnTo>
                <a:lnTo>
                  <a:pt x="266" y="2070"/>
                </a:lnTo>
                <a:lnTo>
                  <a:pt x="237" y="2069"/>
                </a:lnTo>
                <a:lnTo>
                  <a:pt x="208" y="2071"/>
                </a:lnTo>
                <a:lnTo>
                  <a:pt x="193" y="2073"/>
                </a:lnTo>
                <a:lnTo>
                  <a:pt x="179" y="2076"/>
                </a:lnTo>
                <a:lnTo>
                  <a:pt x="165" y="2079"/>
                </a:lnTo>
                <a:lnTo>
                  <a:pt x="152" y="2082"/>
                </a:lnTo>
                <a:lnTo>
                  <a:pt x="137" y="2088"/>
                </a:lnTo>
                <a:lnTo>
                  <a:pt x="125" y="2094"/>
                </a:lnTo>
                <a:lnTo>
                  <a:pt x="106" y="2102"/>
                </a:lnTo>
                <a:lnTo>
                  <a:pt x="86" y="2116"/>
                </a:lnTo>
                <a:lnTo>
                  <a:pt x="66" y="2130"/>
                </a:lnTo>
                <a:lnTo>
                  <a:pt x="57" y="2139"/>
                </a:lnTo>
                <a:lnTo>
                  <a:pt x="50" y="2147"/>
                </a:lnTo>
                <a:lnTo>
                  <a:pt x="46" y="2152"/>
                </a:lnTo>
                <a:lnTo>
                  <a:pt x="43" y="2158"/>
                </a:lnTo>
                <a:lnTo>
                  <a:pt x="36" y="2175"/>
                </a:lnTo>
                <a:lnTo>
                  <a:pt x="29" y="2194"/>
                </a:lnTo>
                <a:lnTo>
                  <a:pt x="24" y="2214"/>
                </a:lnTo>
                <a:lnTo>
                  <a:pt x="18" y="2233"/>
                </a:lnTo>
                <a:lnTo>
                  <a:pt x="12" y="2250"/>
                </a:lnTo>
                <a:lnTo>
                  <a:pt x="7" y="2262"/>
                </a:lnTo>
                <a:lnTo>
                  <a:pt x="5" y="2265"/>
                </a:lnTo>
                <a:lnTo>
                  <a:pt x="2" y="2268"/>
                </a:lnTo>
                <a:lnTo>
                  <a:pt x="1" y="2269"/>
                </a:lnTo>
                <a:lnTo>
                  <a:pt x="0" y="2271"/>
                </a:lnTo>
                <a:lnTo>
                  <a:pt x="2" y="2280"/>
                </a:lnTo>
                <a:lnTo>
                  <a:pt x="6" y="2293"/>
                </a:lnTo>
                <a:lnTo>
                  <a:pt x="11" y="2309"/>
                </a:lnTo>
                <a:lnTo>
                  <a:pt x="28" y="2349"/>
                </a:lnTo>
                <a:lnTo>
                  <a:pt x="49" y="2396"/>
                </a:lnTo>
                <a:lnTo>
                  <a:pt x="91" y="2484"/>
                </a:lnTo>
                <a:lnTo>
                  <a:pt x="114" y="2533"/>
                </a:lnTo>
                <a:lnTo>
                  <a:pt x="128" y="2572"/>
                </a:lnTo>
                <a:lnTo>
                  <a:pt x="142" y="2611"/>
                </a:lnTo>
                <a:lnTo>
                  <a:pt x="154" y="2650"/>
                </a:lnTo>
                <a:lnTo>
                  <a:pt x="164" y="2689"/>
                </a:lnTo>
                <a:lnTo>
                  <a:pt x="173" y="2728"/>
                </a:lnTo>
                <a:lnTo>
                  <a:pt x="180" y="2767"/>
                </a:lnTo>
                <a:lnTo>
                  <a:pt x="188" y="2806"/>
                </a:lnTo>
                <a:lnTo>
                  <a:pt x="193" y="2845"/>
                </a:lnTo>
                <a:lnTo>
                  <a:pt x="204" y="2923"/>
                </a:lnTo>
                <a:lnTo>
                  <a:pt x="214" y="3001"/>
                </a:lnTo>
                <a:lnTo>
                  <a:pt x="226" y="3081"/>
                </a:lnTo>
                <a:lnTo>
                  <a:pt x="232" y="3121"/>
                </a:lnTo>
                <a:lnTo>
                  <a:pt x="239" y="3160"/>
                </a:lnTo>
                <a:lnTo>
                  <a:pt x="248" y="3204"/>
                </a:lnTo>
                <a:lnTo>
                  <a:pt x="258" y="3248"/>
                </a:lnTo>
                <a:lnTo>
                  <a:pt x="265" y="3269"/>
                </a:lnTo>
                <a:lnTo>
                  <a:pt x="271" y="3290"/>
                </a:lnTo>
                <a:lnTo>
                  <a:pt x="278" y="3311"/>
                </a:lnTo>
                <a:lnTo>
                  <a:pt x="287" y="3333"/>
                </a:lnTo>
                <a:lnTo>
                  <a:pt x="302" y="3371"/>
                </a:lnTo>
                <a:lnTo>
                  <a:pt x="317" y="3411"/>
                </a:lnTo>
                <a:lnTo>
                  <a:pt x="348" y="3493"/>
                </a:lnTo>
                <a:lnTo>
                  <a:pt x="365" y="3535"/>
                </a:lnTo>
                <a:lnTo>
                  <a:pt x="382" y="3575"/>
                </a:lnTo>
                <a:lnTo>
                  <a:pt x="401" y="3614"/>
                </a:lnTo>
                <a:lnTo>
                  <a:pt x="410" y="3633"/>
                </a:lnTo>
                <a:lnTo>
                  <a:pt x="421" y="3651"/>
                </a:lnTo>
                <a:lnTo>
                  <a:pt x="508" y="3910"/>
                </a:lnTo>
                <a:lnTo>
                  <a:pt x="512" y="3914"/>
                </a:lnTo>
                <a:lnTo>
                  <a:pt x="519" y="3944"/>
                </a:lnTo>
                <a:lnTo>
                  <a:pt x="522" y="3948"/>
                </a:lnTo>
                <a:lnTo>
                  <a:pt x="532" y="3984"/>
                </a:lnTo>
                <a:lnTo>
                  <a:pt x="542" y="4020"/>
                </a:lnTo>
                <a:lnTo>
                  <a:pt x="555" y="4054"/>
                </a:lnTo>
                <a:lnTo>
                  <a:pt x="568" y="4089"/>
                </a:lnTo>
                <a:lnTo>
                  <a:pt x="575" y="4098"/>
                </a:lnTo>
                <a:lnTo>
                  <a:pt x="572" y="4106"/>
                </a:lnTo>
                <a:lnTo>
                  <a:pt x="578" y="4110"/>
                </a:lnTo>
                <a:lnTo>
                  <a:pt x="591" y="4184"/>
                </a:lnTo>
                <a:lnTo>
                  <a:pt x="607" y="4255"/>
                </a:lnTo>
                <a:lnTo>
                  <a:pt x="620" y="4313"/>
                </a:lnTo>
                <a:lnTo>
                  <a:pt x="635" y="4370"/>
                </a:lnTo>
                <a:lnTo>
                  <a:pt x="651" y="4427"/>
                </a:lnTo>
                <a:lnTo>
                  <a:pt x="668" y="4484"/>
                </a:lnTo>
                <a:lnTo>
                  <a:pt x="686" y="4540"/>
                </a:lnTo>
                <a:lnTo>
                  <a:pt x="706" y="4594"/>
                </a:lnTo>
                <a:lnTo>
                  <a:pt x="727" y="4649"/>
                </a:lnTo>
                <a:lnTo>
                  <a:pt x="750" y="4703"/>
                </a:lnTo>
                <a:lnTo>
                  <a:pt x="774" y="4757"/>
                </a:lnTo>
                <a:lnTo>
                  <a:pt x="799" y="4811"/>
                </a:lnTo>
                <a:lnTo>
                  <a:pt x="826" y="4863"/>
                </a:lnTo>
                <a:lnTo>
                  <a:pt x="852" y="4914"/>
                </a:lnTo>
                <a:lnTo>
                  <a:pt x="881" y="4967"/>
                </a:lnTo>
                <a:lnTo>
                  <a:pt x="912" y="5017"/>
                </a:lnTo>
                <a:lnTo>
                  <a:pt x="943" y="5067"/>
                </a:lnTo>
                <a:lnTo>
                  <a:pt x="976" y="5117"/>
                </a:lnTo>
                <a:lnTo>
                  <a:pt x="992" y="5145"/>
                </a:lnTo>
                <a:lnTo>
                  <a:pt x="1010" y="5172"/>
                </a:lnTo>
                <a:lnTo>
                  <a:pt x="1030" y="5199"/>
                </a:lnTo>
                <a:lnTo>
                  <a:pt x="1050" y="5224"/>
                </a:lnTo>
                <a:lnTo>
                  <a:pt x="1072" y="5250"/>
                </a:lnTo>
                <a:lnTo>
                  <a:pt x="1096" y="5275"/>
                </a:lnTo>
                <a:lnTo>
                  <a:pt x="1120" y="5299"/>
                </a:lnTo>
                <a:lnTo>
                  <a:pt x="1145" y="5324"/>
                </a:lnTo>
                <a:lnTo>
                  <a:pt x="1196" y="5370"/>
                </a:lnTo>
                <a:lnTo>
                  <a:pt x="1250" y="5417"/>
                </a:lnTo>
                <a:lnTo>
                  <a:pt x="1303" y="5464"/>
                </a:lnTo>
                <a:lnTo>
                  <a:pt x="1356" y="5512"/>
                </a:lnTo>
                <a:lnTo>
                  <a:pt x="1381" y="5536"/>
                </a:lnTo>
                <a:lnTo>
                  <a:pt x="1407" y="5560"/>
                </a:lnTo>
                <a:lnTo>
                  <a:pt x="1430" y="5585"/>
                </a:lnTo>
                <a:lnTo>
                  <a:pt x="1454" y="5610"/>
                </a:lnTo>
                <a:lnTo>
                  <a:pt x="1476" y="5636"/>
                </a:lnTo>
                <a:lnTo>
                  <a:pt x="1497" y="5662"/>
                </a:lnTo>
                <a:lnTo>
                  <a:pt x="1516" y="5688"/>
                </a:lnTo>
                <a:lnTo>
                  <a:pt x="1534" y="5716"/>
                </a:lnTo>
                <a:lnTo>
                  <a:pt x="1551" y="5744"/>
                </a:lnTo>
                <a:lnTo>
                  <a:pt x="1565" y="5773"/>
                </a:lnTo>
                <a:lnTo>
                  <a:pt x="1577" y="5803"/>
                </a:lnTo>
                <a:lnTo>
                  <a:pt x="1588" y="5834"/>
                </a:lnTo>
                <a:lnTo>
                  <a:pt x="1595" y="5867"/>
                </a:lnTo>
                <a:lnTo>
                  <a:pt x="1601" y="5900"/>
                </a:lnTo>
                <a:lnTo>
                  <a:pt x="1603" y="5917"/>
                </a:lnTo>
                <a:lnTo>
                  <a:pt x="1604" y="5935"/>
                </a:lnTo>
                <a:lnTo>
                  <a:pt x="1604" y="5953"/>
                </a:lnTo>
                <a:lnTo>
                  <a:pt x="1604" y="5971"/>
                </a:lnTo>
                <a:lnTo>
                  <a:pt x="1603" y="6456"/>
                </a:lnTo>
                <a:lnTo>
                  <a:pt x="3426" y="6458"/>
                </a:lnTo>
                <a:lnTo>
                  <a:pt x="3426" y="5997"/>
                </a:lnTo>
                <a:lnTo>
                  <a:pt x="3450" y="5937"/>
                </a:lnTo>
                <a:lnTo>
                  <a:pt x="3474" y="5882"/>
                </a:lnTo>
                <a:lnTo>
                  <a:pt x="3496" y="5834"/>
                </a:lnTo>
                <a:lnTo>
                  <a:pt x="3520" y="5791"/>
                </a:lnTo>
                <a:lnTo>
                  <a:pt x="3545" y="5749"/>
                </a:lnTo>
                <a:lnTo>
                  <a:pt x="3573" y="5707"/>
                </a:lnTo>
                <a:lnTo>
                  <a:pt x="3604" y="5665"/>
                </a:lnTo>
                <a:lnTo>
                  <a:pt x="3639" y="5620"/>
                </a:lnTo>
                <a:lnTo>
                  <a:pt x="3657" y="5597"/>
                </a:lnTo>
                <a:lnTo>
                  <a:pt x="3673" y="5573"/>
                </a:lnTo>
                <a:lnTo>
                  <a:pt x="3707" y="5525"/>
                </a:lnTo>
                <a:lnTo>
                  <a:pt x="3737" y="5476"/>
                </a:lnTo>
                <a:lnTo>
                  <a:pt x="3766" y="5425"/>
                </a:lnTo>
                <a:lnTo>
                  <a:pt x="3794" y="5373"/>
                </a:lnTo>
                <a:lnTo>
                  <a:pt x="3820" y="5318"/>
                </a:lnTo>
                <a:lnTo>
                  <a:pt x="3843" y="5262"/>
                </a:lnTo>
                <a:lnTo>
                  <a:pt x="3865" y="5205"/>
                </a:lnTo>
                <a:lnTo>
                  <a:pt x="3887" y="5148"/>
                </a:lnTo>
                <a:lnTo>
                  <a:pt x="3906" y="5089"/>
                </a:lnTo>
                <a:lnTo>
                  <a:pt x="3923" y="5029"/>
                </a:lnTo>
                <a:lnTo>
                  <a:pt x="3940" y="4969"/>
                </a:lnTo>
                <a:lnTo>
                  <a:pt x="3956" y="4908"/>
                </a:lnTo>
                <a:lnTo>
                  <a:pt x="3969" y="4846"/>
                </a:lnTo>
                <a:lnTo>
                  <a:pt x="3982" y="4784"/>
                </a:lnTo>
                <a:lnTo>
                  <a:pt x="3994" y="4721"/>
                </a:lnTo>
                <a:lnTo>
                  <a:pt x="4005" y="4659"/>
                </a:lnTo>
                <a:lnTo>
                  <a:pt x="4014" y="4595"/>
                </a:lnTo>
                <a:lnTo>
                  <a:pt x="4023" y="4533"/>
                </a:lnTo>
                <a:lnTo>
                  <a:pt x="4030" y="4470"/>
                </a:lnTo>
                <a:lnTo>
                  <a:pt x="4038" y="4407"/>
                </a:lnTo>
                <a:lnTo>
                  <a:pt x="4044" y="4345"/>
                </a:lnTo>
                <a:lnTo>
                  <a:pt x="4055" y="4222"/>
                </a:lnTo>
                <a:lnTo>
                  <a:pt x="4064" y="4101"/>
                </a:lnTo>
                <a:lnTo>
                  <a:pt x="4071" y="3983"/>
                </a:lnTo>
                <a:lnTo>
                  <a:pt x="4082" y="3762"/>
                </a:lnTo>
                <a:lnTo>
                  <a:pt x="4085" y="3716"/>
                </a:lnTo>
                <a:lnTo>
                  <a:pt x="4090" y="3663"/>
                </a:lnTo>
                <a:lnTo>
                  <a:pt x="4103" y="3539"/>
                </a:lnTo>
                <a:lnTo>
                  <a:pt x="4121" y="3394"/>
                </a:lnTo>
                <a:lnTo>
                  <a:pt x="4142" y="3231"/>
                </a:lnTo>
                <a:lnTo>
                  <a:pt x="4167" y="3055"/>
                </a:lnTo>
                <a:lnTo>
                  <a:pt x="4192" y="2870"/>
                </a:lnTo>
                <a:lnTo>
                  <a:pt x="4249" y="2485"/>
                </a:lnTo>
                <a:lnTo>
                  <a:pt x="4307" y="2108"/>
                </a:lnTo>
                <a:lnTo>
                  <a:pt x="4361" y="1771"/>
                </a:lnTo>
                <a:lnTo>
                  <a:pt x="4404" y="1502"/>
                </a:lnTo>
                <a:lnTo>
                  <a:pt x="4432" y="1335"/>
                </a:lnTo>
                <a:lnTo>
                  <a:pt x="4434" y="1318"/>
                </a:lnTo>
                <a:lnTo>
                  <a:pt x="4436" y="1301"/>
                </a:lnTo>
                <a:lnTo>
                  <a:pt x="4438" y="1285"/>
                </a:lnTo>
                <a:lnTo>
                  <a:pt x="4439" y="1268"/>
                </a:lnTo>
                <a:lnTo>
                  <a:pt x="4439" y="1253"/>
                </a:lnTo>
                <a:lnTo>
                  <a:pt x="4438" y="1237"/>
                </a:lnTo>
                <a:lnTo>
                  <a:pt x="4435" y="1222"/>
                </a:lnTo>
                <a:lnTo>
                  <a:pt x="4434" y="1208"/>
                </a:lnTo>
                <a:lnTo>
                  <a:pt x="4431" y="1193"/>
                </a:lnTo>
                <a:lnTo>
                  <a:pt x="4428" y="1180"/>
                </a:lnTo>
                <a:lnTo>
                  <a:pt x="4420" y="1154"/>
                </a:lnTo>
                <a:lnTo>
                  <a:pt x="4409" y="1130"/>
                </a:lnTo>
                <a:lnTo>
                  <a:pt x="4396" y="1108"/>
                </a:lnTo>
                <a:lnTo>
                  <a:pt x="4382" y="1087"/>
                </a:lnTo>
                <a:lnTo>
                  <a:pt x="4366" y="1069"/>
                </a:lnTo>
                <a:lnTo>
                  <a:pt x="4349" y="1052"/>
                </a:lnTo>
                <a:lnTo>
                  <a:pt x="4331" y="1037"/>
                </a:lnTo>
                <a:lnTo>
                  <a:pt x="4312" y="1025"/>
                </a:lnTo>
                <a:lnTo>
                  <a:pt x="4290" y="1014"/>
                </a:lnTo>
                <a:lnTo>
                  <a:pt x="4269" y="1006"/>
                </a:lnTo>
                <a:lnTo>
                  <a:pt x="4247" y="1000"/>
                </a:lnTo>
                <a:lnTo>
                  <a:pt x="4225" y="996"/>
                </a:lnTo>
                <a:lnTo>
                  <a:pt x="4201" y="995"/>
                </a:lnTo>
                <a:lnTo>
                  <a:pt x="4179" y="996"/>
                </a:lnTo>
                <a:lnTo>
                  <a:pt x="4155" y="999"/>
                </a:lnTo>
                <a:lnTo>
                  <a:pt x="4133" y="1006"/>
                </a:lnTo>
                <a:lnTo>
                  <a:pt x="4110" y="1014"/>
                </a:lnTo>
                <a:lnTo>
                  <a:pt x="4088" y="1025"/>
                </a:lnTo>
                <a:lnTo>
                  <a:pt x="4066" y="1040"/>
                </a:lnTo>
                <a:lnTo>
                  <a:pt x="4056" y="1047"/>
                </a:lnTo>
                <a:lnTo>
                  <a:pt x="4046" y="1056"/>
                </a:lnTo>
                <a:lnTo>
                  <a:pt x="4036" y="1065"/>
                </a:lnTo>
                <a:lnTo>
                  <a:pt x="4026" y="1075"/>
                </a:lnTo>
                <a:lnTo>
                  <a:pt x="4017" y="1085"/>
                </a:lnTo>
                <a:lnTo>
                  <a:pt x="4008" y="1096"/>
                </a:lnTo>
                <a:lnTo>
                  <a:pt x="3999" y="1109"/>
                </a:lnTo>
                <a:lnTo>
                  <a:pt x="3990" y="1122"/>
                </a:lnTo>
                <a:lnTo>
                  <a:pt x="3982" y="1135"/>
                </a:lnTo>
                <a:lnTo>
                  <a:pt x="3975" y="1150"/>
                </a:lnTo>
                <a:lnTo>
                  <a:pt x="3968" y="1164"/>
                </a:lnTo>
                <a:lnTo>
                  <a:pt x="3960" y="1180"/>
                </a:lnTo>
                <a:lnTo>
                  <a:pt x="3955" y="1197"/>
                </a:lnTo>
                <a:lnTo>
                  <a:pt x="3948" y="1214"/>
                </a:lnTo>
                <a:lnTo>
                  <a:pt x="3942" y="1231"/>
                </a:lnTo>
                <a:lnTo>
                  <a:pt x="3938" y="1250"/>
                </a:lnTo>
                <a:lnTo>
                  <a:pt x="3602" y="2791"/>
                </a:lnTo>
                <a:lnTo>
                  <a:pt x="3571" y="2836"/>
                </a:lnTo>
                <a:lnTo>
                  <a:pt x="3565" y="2837"/>
                </a:lnTo>
                <a:lnTo>
                  <a:pt x="3557" y="2845"/>
                </a:lnTo>
                <a:lnTo>
                  <a:pt x="3551" y="2850"/>
                </a:lnTo>
                <a:lnTo>
                  <a:pt x="3543" y="2853"/>
                </a:lnTo>
                <a:lnTo>
                  <a:pt x="3536" y="2854"/>
                </a:lnTo>
                <a:lnTo>
                  <a:pt x="3528" y="2853"/>
                </a:lnTo>
                <a:lnTo>
                  <a:pt x="3522" y="2851"/>
                </a:lnTo>
                <a:lnTo>
                  <a:pt x="3515" y="2845"/>
                </a:lnTo>
                <a:lnTo>
                  <a:pt x="3508" y="2839"/>
                </a:lnTo>
                <a:lnTo>
                  <a:pt x="3502" y="2831"/>
                </a:lnTo>
                <a:lnTo>
                  <a:pt x="3495" y="2821"/>
                </a:lnTo>
                <a:lnTo>
                  <a:pt x="3489" y="2812"/>
                </a:lnTo>
                <a:lnTo>
                  <a:pt x="3485" y="2802"/>
                </a:lnTo>
                <a:lnTo>
                  <a:pt x="3477" y="2781"/>
                </a:lnTo>
                <a:lnTo>
                  <a:pt x="3472" y="2758"/>
                </a:lnTo>
                <a:lnTo>
                  <a:pt x="3467" y="2737"/>
                </a:lnTo>
                <a:lnTo>
                  <a:pt x="3465" y="2716"/>
                </a:lnTo>
                <a:lnTo>
                  <a:pt x="3464" y="2696"/>
                </a:lnTo>
                <a:lnTo>
                  <a:pt x="3464" y="2678"/>
                </a:lnTo>
                <a:lnTo>
                  <a:pt x="3551" y="1767"/>
                </a:lnTo>
                <a:lnTo>
                  <a:pt x="3618" y="1077"/>
                </a:lnTo>
                <a:lnTo>
                  <a:pt x="3661" y="634"/>
                </a:lnTo>
                <a:lnTo>
                  <a:pt x="3662" y="616"/>
                </a:lnTo>
                <a:lnTo>
                  <a:pt x="3663" y="598"/>
                </a:lnTo>
                <a:lnTo>
                  <a:pt x="3663" y="580"/>
                </a:lnTo>
                <a:lnTo>
                  <a:pt x="3662" y="563"/>
                </a:lnTo>
                <a:lnTo>
                  <a:pt x="3661" y="547"/>
                </a:lnTo>
                <a:lnTo>
                  <a:pt x="3659" y="531"/>
                </a:lnTo>
                <a:lnTo>
                  <a:pt x="3657" y="515"/>
                </a:lnTo>
                <a:lnTo>
                  <a:pt x="3653" y="501"/>
                </a:lnTo>
                <a:lnTo>
                  <a:pt x="3650" y="486"/>
                </a:lnTo>
                <a:lnTo>
                  <a:pt x="3646" y="473"/>
                </a:lnTo>
                <a:lnTo>
                  <a:pt x="3641" y="460"/>
                </a:lnTo>
                <a:lnTo>
                  <a:pt x="3636" y="447"/>
                </a:lnTo>
                <a:lnTo>
                  <a:pt x="3630" y="435"/>
                </a:lnTo>
                <a:lnTo>
                  <a:pt x="3623" y="423"/>
                </a:lnTo>
                <a:lnTo>
                  <a:pt x="3609" y="402"/>
                </a:lnTo>
                <a:lnTo>
                  <a:pt x="3593" y="383"/>
                </a:lnTo>
                <a:lnTo>
                  <a:pt x="3576" y="365"/>
                </a:lnTo>
                <a:lnTo>
                  <a:pt x="3557" y="349"/>
                </a:lnTo>
                <a:lnTo>
                  <a:pt x="3539" y="337"/>
                </a:lnTo>
                <a:lnTo>
                  <a:pt x="3517" y="326"/>
                </a:lnTo>
                <a:lnTo>
                  <a:pt x="3496" y="317"/>
                </a:lnTo>
                <a:lnTo>
                  <a:pt x="3474" y="310"/>
                </a:lnTo>
                <a:lnTo>
                  <a:pt x="3452" y="306"/>
                </a:lnTo>
                <a:lnTo>
                  <a:pt x="3429" y="303"/>
                </a:lnTo>
                <a:lnTo>
                  <a:pt x="3406" y="303"/>
                </a:lnTo>
                <a:lnTo>
                  <a:pt x="3382" y="306"/>
                </a:lnTo>
                <a:lnTo>
                  <a:pt x="3360" y="310"/>
                </a:lnTo>
                <a:lnTo>
                  <a:pt x="3338" y="317"/>
                </a:lnTo>
                <a:lnTo>
                  <a:pt x="3317" y="326"/>
                </a:lnTo>
                <a:lnTo>
                  <a:pt x="3295" y="337"/>
                </a:lnTo>
                <a:lnTo>
                  <a:pt x="3275" y="349"/>
                </a:lnTo>
                <a:lnTo>
                  <a:pt x="3256" y="365"/>
                </a:lnTo>
                <a:lnTo>
                  <a:pt x="3238" y="383"/>
                </a:lnTo>
                <a:lnTo>
                  <a:pt x="3222" y="403"/>
                </a:lnTo>
                <a:lnTo>
                  <a:pt x="3207" y="425"/>
                </a:lnTo>
                <a:lnTo>
                  <a:pt x="3201" y="437"/>
                </a:lnTo>
                <a:lnTo>
                  <a:pt x="3194" y="449"/>
                </a:lnTo>
                <a:lnTo>
                  <a:pt x="3188" y="463"/>
                </a:lnTo>
                <a:lnTo>
                  <a:pt x="3183" y="476"/>
                </a:lnTo>
                <a:lnTo>
                  <a:pt x="3178" y="491"/>
                </a:lnTo>
                <a:lnTo>
                  <a:pt x="3174" y="505"/>
                </a:lnTo>
                <a:lnTo>
                  <a:pt x="3169" y="521"/>
                </a:lnTo>
                <a:lnTo>
                  <a:pt x="3167" y="536"/>
                </a:lnTo>
                <a:close/>
              </a:path>
            </a:pathLst>
          </a:custGeom>
          <a:solidFill>
            <a:srgbClr val="4DFFFF">
              <a:alpha val="50000"/>
            </a:srgbClr>
          </a:solidFill>
          <a:ln w="9525">
            <a:solidFill>
              <a:srgbClr val="4DFFFF"/>
            </a:solidFill>
            <a:round/>
          </a:ln>
          <a:effectLst>
            <a:outerShdw blurRad="495300" sx="102000" sy="102000" algn="ctr" rotWithShape="0">
              <a:srgbClr val="4DFFFF">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rgbClr val="000000"/>
              </a:solidFill>
            </a:endParaRPr>
          </a:p>
        </p:txBody>
      </p:sp>
      <p:grpSp>
        <p:nvGrpSpPr>
          <p:cNvPr id="30" name="PA_组合 5"/>
          <p:cNvGrpSpPr/>
          <p:nvPr>
            <p:custDataLst>
              <p:tags r:id="rId145"/>
            </p:custDataLst>
          </p:nvPr>
        </p:nvGrpSpPr>
        <p:grpSpPr>
          <a:xfrm>
            <a:off x="5362194" y="2657856"/>
            <a:ext cx="1445898" cy="132591"/>
            <a:chOff x="5362194" y="2629281"/>
            <a:chExt cx="1445898" cy="132591"/>
          </a:xfrm>
        </p:grpSpPr>
        <p:sp>
          <p:nvSpPr>
            <p:cNvPr id="542" name="PA-等腰三角形 541"/>
            <p:cNvSpPr/>
            <p:nvPr>
              <p:custDataLst>
                <p:tags r:id="rId146"/>
              </p:custDataLst>
            </p:nvPr>
          </p:nvSpPr>
          <p:spPr>
            <a:xfrm rot="5400000">
              <a:off x="5353049" y="2638426"/>
              <a:ext cx="132589" cy="114300"/>
            </a:xfrm>
            <a:prstGeom prst="triangle">
              <a:avLst/>
            </a:prstGeom>
            <a:solidFill>
              <a:srgbClr val="4DFFFF">
                <a:alpha val="50000"/>
              </a:srgbClr>
            </a:solidFill>
            <a:ln w="9525">
              <a:solidFill>
                <a:srgbClr val="4DFFFF"/>
              </a:solidFill>
              <a:round/>
            </a:ln>
            <a:effectLst>
              <a:outerShdw blurRad="495300" sx="102000" sy="102000" algn="ctr" rotWithShape="0">
                <a:srgbClr val="4DFFFF">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eaLnBrk="0" fontAlgn="base" hangingPunct="0">
                <a:spcBef>
                  <a:spcPct val="0"/>
                </a:spcBef>
                <a:spcAft>
                  <a:spcPct val="0"/>
                </a:spcAft>
              </a:pPr>
              <a:endParaRPr lang="zh-CN" altLang="en-US">
                <a:solidFill>
                  <a:schemeClr val="tx1"/>
                </a:solidFill>
                <a:latin typeface="Calibri" panose="020F0502020204030204" pitchFamily="34" charset="0"/>
                <a:ea typeface="宋体" panose="02010600030101010101" pitchFamily="2" charset="-122"/>
              </a:endParaRPr>
            </a:p>
          </p:txBody>
        </p:sp>
        <p:sp>
          <p:nvSpPr>
            <p:cNvPr id="543" name="PA-等腰三角形 542"/>
            <p:cNvSpPr/>
            <p:nvPr>
              <p:custDataLst>
                <p:tags r:id="rId147"/>
              </p:custDataLst>
            </p:nvPr>
          </p:nvSpPr>
          <p:spPr>
            <a:xfrm rot="16200000" flipH="1">
              <a:off x="6684647" y="2638428"/>
              <a:ext cx="132589" cy="114300"/>
            </a:xfrm>
            <a:prstGeom prst="triangle">
              <a:avLst/>
            </a:prstGeom>
            <a:solidFill>
              <a:srgbClr val="4DFFFF">
                <a:alpha val="50000"/>
              </a:srgbClr>
            </a:solidFill>
            <a:ln w="9525">
              <a:solidFill>
                <a:srgbClr val="4DFFFF"/>
              </a:solidFill>
              <a:round/>
            </a:ln>
            <a:effectLst>
              <a:outerShdw blurRad="495300" sx="102000" sy="102000" algn="ctr" rotWithShape="0">
                <a:srgbClr val="4DFFFF">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eaLnBrk="0" fontAlgn="base" hangingPunct="0">
                <a:spcBef>
                  <a:spcPct val="0"/>
                </a:spcBef>
                <a:spcAft>
                  <a:spcPct val="0"/>
                </a:spcAft>
              </a:pPr>
              <a:endParaRPr lang="zh-CN" altLang="en-US">
                <a:solidFill>
                  <a:schemeClr val="tx1"/>
                </a:solidFill>
                <a:latin typeface="Calibri" panose="020F0502020204030204" pitchFamily="34" charset="0"/>
                <a:ea typeface="宋体" panose="02010600030101010101" pitchFamily="2" charset="-122"/>
              </a:endParaRPr>
            </a:p>
          </p:txBody>
        </p:sp>
        <p:cxnSp>
          <p:nvCxnSpPr>
            <p:cNvPr id="544" name="PA-直接连接符 543"/>
            <p:cNvCxnSpPr>
              <a:stCxn id="542" idx="0"/>
              <a:endCxn id="543" idx="0"/>
            </p:cNvCxnSpPr>
            <p:nvPr>
              <p:custDataLst>
                <p:tags r:id="rId148"/>
              </p:custDataLst>
            </p:nvPr>
          </p:nvCxnSpPr>
          <p:spPr>
            <a:xfrm>
              <a:off x="5476494" y="2695577"/>
              <a:ext cx="1217298" cy="2"/>
            </a:xfrm>
            <a:prstGeom prst="line">
              <a:avLst/>
            </a:prstGeom>
            <a:ln>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grpSp>
      <p:grpSp>
        <p:nvGrpSpPr>
          <p:cNvPr id="31" name="PA_组合 153"/>
          <p:cNvGrpSpPr/>
          <p:nvPr>
            <p:custDataLst>
              <p:tags r:id="rId149"/>
            </p:custDataLst>
          </p:nvPr>
        </p:nvGrpSpPr>
        <p:grpSpPr>
          <a:xfrm>
            <a:off x="5362194" y="4096131"/>
            <a:ext cx="1445898" cy="132591"/>
            <a:chOff x="5362194" y="2629281"/>
            <a:chExt cx="1445898" cy="132591"/>
          </a:xfrm>
        </p:grpSpPr>
        <p:sp>
          <p:nvSpPr>
            <p:cNvPr id="539" name="PA-等腰三角形 538"/>
            <p:cNvSpPr/>
            <p:nvPr>
              <p:custDataLst>
                <p:tags r:id="rId150"/>
              </p:custDataLst>
            </p:nvPr>
          </p:nvSpPr>
          <p:spPr>
            <a:xfrm rot="5400000">
              <a:off x="5353049" y="2638426"/>
              <a:ext cx="132589" cy="114300"/>
            </a:xfrm>
            <a:prstGeom prst="triangle">
              <a:avLst/>
            </a:prstGeom>
            <a:solidFill>
              <a:srgbClr val="4DFFFF">
                <a:alpha val="50000"/>
              </a:srgbClr>
            </a:solidFill>
            <a:ln w="9525">
              <a:solidFill>
                <a:srgbClr val="4DFFFF"/>
              </a:solidFill>
              <a:round/>
            </a:ln>
            <a:effectLst>
              <a:outerShdw blurRad="495300" sx="102000" sy="102000" algn="ctr" rotWithShape="0">
                <a:srgbClr val="4DFFFF">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eaLnBrk="0" fontAlgn="base" hangingPunct="0">
                <a:spcBef>
                  <a:spcPct val="0"/>
                </a:spcBef>
                <a:spcAft>
                  <a:spcPct val="0"/>
                </a:spcAft>
              </a:pPr>
              <a:endParaRPr lang="zh-CN" altLang="en-US">
                <a:solidFill>
                  <a:schemeClr val="tx1"/>
                </a:solidFill>
                <a:latin typeface="Calibri" panose="020F0502020204030204" pitchFamily="34" charset="0"/>
                <a:ea typeface="宋体" panose="02010600030101010101" pitchFamily="2" charset="-122"/>
              </a:endParaRPr>
            </a:p>
          </p:txBody>
        </p:sp>
        <p:sp>
          <p:nvSpPr>
            <p:cNvPr id="540" name="PA-等腰三角形 539"/>
            <p:cNvSpPr/>
            <p:nvPr>
              <p:custDataLst>
                <p:tags r:id="rId151"/>
              </p:custDataLst>
            </p:nvPr>
          </p:nvSpPr>
          <p:spPr>
            <a:xfrm rot="16200000" flipH="1">
              <a:off x="6684647" y="2638428"/>
              <a:ext cx="132589" cy="114300"/>
            </a:xfrm>
            <a:prstGeom prst="triangle">
              <a:avLst/>
            </a:prstGeom>
            <a:solidFill>
              <a:srgbClr val="4DFFFF">
                <a:alpha val="50000"/>
              </a:srgbClr>
            </a:solidFill>
            <a:ln w="9525">
              <a:solidFill>
                <a:srgbClr val="4DFFFF"/>
              </a:solidFill>
              <a:round/>
            </a:ln>
            <a:effectLst>
              <a:outerShdw blurRad="495300" sx="102000" sy="102000" algn="ctr" rotWithShape="0">
                <a:srgbClr val="4DFFFF">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eaLnBrk="0" fontAlgn="base" hangingPunct="0">
                <a:spcBef>
                  <a:spcPct val="0"/>
                </a:spcBef>
                <a:spcAft>
                  <a:spcPct val="0"/>
                </a:spcAft>
              </a:pPr>
              <a:endParaRPr lang="zh-CN" altLang="en-US">
                <a:solidFill>
                  <a:schemeClr val="tx1"/>
                </a:solidFill>
                <a:latin typeface="Calibri" panose="020F0502020204030204" pitchFamily="34" charset="0"/>
                <a:ea typeface="宋体" panose="02010600030101010101" pitchFamily="2" charset="-122"/>
              </a:endParaRPr>
            </a:p>
          </p:txBody>
        </p:sp>
        <p:cxnSp>
          <p:nvCxnSpPr>
            <p:cNvPr id="541" name="PA-直接连接符 540"/>
            <p:cNvCxnSpPr>
              <a:stCxn id="539" idx="0"/>
              <a:endCxn id="540" idx="0"/>
            </p:cNvCxnSpPr>
            <p:nvPr>
              <p:custDataLst>
                <p:tags r:id="rId152"/>
              </p:custDataLst>
            </p:nvPr>
          </p:nvCxnSpPr>
          <p:spPr>
            <a:xfrm>
              <a:off x="5476494" y="2695577"/>
              <a:ext cx="1217298" cy="2"/>
            </a:xfrm>
            <a:prstGeom prst="line">
              <a:avLst/>
            </a:prstGeom>
            <a:ln>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grpSp>
      <p:sp>
        <p:nvSpPr>
          <p:cNvPr id="32" name="PA_矩形 6"/>
          <p:cNvSpPr/>
          <p:nvPr>
            <p:custDataLst>
              <p:tags r:id="rId153"/>
            </p:custDataLst>
          </p:nvPr>
        </p:nvSpPr>
        <p:spPr>
          <a:xfrm>
            <a:off x="5476494" y="2726795"/>
            <a:ext cx="119444" cy="202143"/>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3" name="PA_矩形 179"/>
          <p:cNvSpPr/>
          <p:nvPr>
            <p:custDataLst>
              <p:tags r:id="rId154"/>
            </p:custDataLst>
          </p:nvPr>
        </p:nvSpPr>
        <p:spPr>
          <a:xfrm>
            <a:off x="5596474" y="2726795"/>
            <a:ext cx="119444" cy="202143"/>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4" name="PA_矩形 182"/>
          <p:cNvSpPr/>
          <p:nvPr>
            <p:custDataLst>
              <p:tags r:id="rId155"/>
            </p:custDataLst>
          </p:nvPr>
        </p:nvSpPr>
        <p:spPr>
          <a:xfrm>
            <a:off x="5716455" y="2726795"/>
            <a:ext cx="119444" cy="202143"/>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5" name="PA_矩形 183"/>
          <p:cNvSpPr/>
          <p:nvPr>
            <p:custDataLst>
              <p:tags r:id="rId156"/>
            </p:custDataLst>
          </p:nvPr>
        </p:nvSpPr>
        <p:spPr>
          <a:xfrm>
            <a:off x="5836434" y="2726795"/>
            <a:ext cx="119444" cy="202143"/>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6" name="PA_矩形 184"/>
          <p:cNvSpPr/>
          <p:nvPr>
            <p:custDataLst>
              <p:tags r:id="rId157"/>
            </p:custDataLst>
          </p:nvPr>
        </p:nvSpPr>
        <p:spPr>
          <a:xfrm>
            <a:off x="5956414" y="2726795"/>
            <a:ext cx="119444" cy="202143"/>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7" name="PA_矩形 185"/>
          <p:cNvSpPr/>
          <p:nvPr>
            <p:custDataLst>
              <p:tags r:id="rId158"/>
            </p:custDataLst>
          </p:nvPr>
        </p:nvSpPr>
        <p:spPr>
          <a:xfrm>
            <a:off x="6076394" y="2726795"/>
            <a:ext cx="119444" cy="202143"/>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8" name="PA_矩形 186"/>
          <p:cNvSpPr/>
          <p:nvPr>
            <p:custDataLst>
              <p:tags r:id="rId159"/>
            </p:custDataLst>
          </p:nvPr>
        </p:nvSpPr>
        <p:spPr>
          <a:xfrm>
            <a:off x="6196374" y="2726795"/>
            <a:ext cx="119444" cy="202143"/>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9" name="PA_矩形 187"/>
          <p:cNvSpPr/>
          <p:nvPr>
            <p:custDataLst>
              <p:tags r:id="rId160"/>
            </p:custDataLst>
          </p:nvPr>
        </p:nvSpPr>
        <p:spPr>
          <a:xfrm>
            <a:off x="6316354" y="2726795"/>
            <a:ext cx="119444" cy="202143"/>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0" name="PA_矩形 188"/>
          <p:cNvSpPr/>
          <p:nvPr>
            <p:custDataLst>
              <p:tags r:id="rId161"/>
            </p:custDataLst>
          </p:nvPr>
        </p:nvSpPr>
        <p:spPr>
          <a:xfrm>
            <a:off x="6436334" y="2726795"/>
            <a:ext cx="119444" cy="202143"/>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1" name="PA_矩形 189"/>
          <p:cNvSpPr/>
          <p:nvPr>
            <p:custDataLst>
              <p:tags r:id="rId162"/>
            </p:custDataLst>
          </p:nvPr>
        </p:nvSpPr>
        <p:spPr>
          <a:xfrm>
            <a:off x="6556315" y="2726795"/>
            <a:ext cx="119444" cy="202143"/>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2" name="PA_矩形 200"/>
          <p:cNvSpPr/>
          <p:nvPr>
            <p:custDataLst>
              <p:tags r:id="rId163"/>
            </p:custDataLst>
          </p:nvPr>
        </p:nvSpPr>
        <p:spPr>
          <a:xfrm>
            <a:off x="5476494" y="2931583"/>
            <a:ext cx="119444" cy="202143"/>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3" name="PA_矩形 201"/>
          <p:cNvSpPr/>
          <p:nvPr>
            <p:custDataLst>
              <p:tags r:id="rId164"/>
            </p:custDataLst>
          </p:nvPr>
        </p:nvSpPr>
        <p:spPr>
          <a:xfrm>
            <a:off x="5596474" y="2931583"/>
            <a:ext cx="119444" cy="202143"/>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4" name="PA_矩形 202"/>
          <p:cNvSpPr/>
          <p:nvPr>
            <p:custDataLst>
              <p:tags r:id="rId165"/>
            </p:custDataLst>
          </p:nvPr>
        </p:nvSpPr>
        <p:spPr>
          <a:xfrm>
            <a:off x="5716455" y="2931583"/>
            <a:ext cx="119444" cy="202143"/>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5" name="PA_矩形 203"/>
          <p:cNvSpPr/>
          <p:nvPr>
            <p:custDataLst>
              <p:tags r:id="rId166"/>
            </p:custDataLst>
          </p:nvPr>
        </p:nvSpPr>
        <p:spPr>
          <a:xfrm>
            <a:off x="5836434" y="2931583"/>
            <a:ext cx="119444" cy="202143"/>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6" name="PA_矩形 204"/>
          <p:cNvSpPr/>
          <p:nvPr>
            <p:custDataLst>
              <p:tags r:id="rId167"/>
            </p:custDataLst>
          </p:nvPr>
        </p:nvSpPr>
        <p:spPr>
          <a:xfrm>
            <a:off x="5956414" y="2931583"/>
            <a:ext cx="119444" cy="202143"/>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7" name="PA_矩形 205"/>
          <p:cNvSpPr/>
          <p:nvPr>
            <p:custDataLst>
              <p:tags r:id="rId168"/>
            </p:custDataLst>
          </p:nvPr>
        </p:nvSpPr>
        <p:spPr>
          <a:xfrm>
            <a:off x="6076394" y="2931583"/>
            <a:ext cx="119444" cy="202143"/>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8" name="PA_矩形 206"/>
          <p:cNvSpPr/>
          <p:nvPr>
            <p:custDataLst>
              <p:tags r:id="rId169"/>
            </p:custDataLst>
          </p:nvPr>
        </p:nvSpPr>
        <p:spPr>
          <a:xfrm>
            <a:off x="6196374" y="2931583"/>
            <a:ext cx="119444" cy="202143"/>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9" name="PA_矩形 207"/>
          <p:cNvSpPr/>
          <p:nvPr>
            <p:custDataLst>
              <p:tags r:id="rId170"/>
            </p:custDataLst>
          </p:nvPr>
        </p:nvSpPr>
        <p:spPr>
          <a:xfrm>
            <a:off x="6316354" y="2931583"/>
            <a:ext cx="119444" cy="202143"/>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0" name="PA_矩形 208"/>
          <p:cNvSpPr/>
          <p:nvPr>
            <p:custDataLst>
              <p:tags r:id="rId171"/>
            </p:custDataLst>
          </p:nvPr>
        </p:nvSpPr>
        <p:spPr>
          <a:xfrm>
            <a:off x="6436334" y="2931583"/>
            <a:ext cx="119444" cy="202143"/>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1" name="PA_矩形 209"/>
          <p:cNvSpPr/>
          <p:nvPr>
            <p:custDataLst>
              <p:tags r:id="rId172"/>
            </p:custDataLst>
          </p:nvPr>
        </p:nvSpPr>
        <p:spPr>
          <a:xfrm>
            <a:off x="6556315" y="2931583"/>
            <a:ext cx="119444" cy="202143"/>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2" name="PA_矩形 210"/>
          <p:cNvSpPr/>
          <p:nvPr>
            <p:custDataLst>
              <p:tags r:id="rId173"/>
            </p:custDataLst>
          </p:nvPr>
        </p:nvSpPr>
        <p:spPr>
          <a:xfrm>
            <a:off x="5476494" y="3136371"/>
            <a:ext cx="119444" cy="202143"/>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3" name="PA_矩形 211"/>
          <p:cNvSpPr/>
          <p:nvPr>
            <p:custDataLst>
              <p:tags r:id="rId174"/>
            </p:custDataLst>
          </p:nvPr>
        </p:nvSpPr>
        <p:spPr>
          <a:xfrm>
            <a:off x="5596474" y="3136371"/>
            <a:ext cx="119444" cy="202143"/>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4" name="PA_矩形 212"/>
          <p:cNvSpPr/>
          <p:nvPr>
            <p:custDataLst>
              <p:tags r:id="rId175"/>
            </p:custDataLst>
          </p:nvPr>
        </p:nvSpPr>
        <p:spPr>
          <a:xfrm>
            <a:off x="5716455" y="3136371"/>
            <a:ext cx="119444" cy="202143"/>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5" name="PA_矩形 213"/>
          <p:cNvSpPr/>
          <p:nvPr>
            <p:custDataLst>
              <p:tags r:id="rId176"/>
            </p:custDataLst>
          </p:nvPr>
        </p:nvSpPr>
        <p:spPr>
          <a:xfrm>
            <a:off x="5836434" y="3136371"/>
            <a:ext cx="119444" cy="202143"/>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6" name="PA_矩形 214"/>
          <p:cNvSpPr/>
          <p:nvPr>
            <p:custDataLst>
              <p:tags r:id="rId177"/>
            </p:custDataLst>
          </p:nvPr>
        </p:nvSpPr>
        <p:spPr>
          <a:xfrm>
            <a:off x="5956414" y="3136371"/>
            <a:ext cx="119444" cy="202143"/>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7" name="PA_矩形 215"/>
          <p:cNvSpPr/>
          <p:nvPr>
            <p:custDataLst>
              <p:tags r:id="rId178"/>
            </p:custDataLst>
          </p:nvPr>
        </p:nvSpPr>
        <p:spPr>
          <a:xfrm>
            <a:off x="6076394" y="3136371"/>
            <a:ext cx="119444" cy="202143"/>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8" name="PA_矩形 216"/>
          <p:cNvSpPr/>
          <p:nvPr>
            <p:custDataLst>
              <p:tags r:id="rId179"/>
            </p:custDataLst>
          </p:nvPr>
        </p:nvSpPr>
        <p:spPr>
          <a:xfrm>
            <a:off x="6196374" y="3136371"/>
            <a:ext cx="119444" cy="202143"/>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9" name="PA_矩形 217"/>
          <p:cNvSpPr/>
          <p:nvPr>
            <p:custDataLst>
              <p:tags r:id="rId180"/>
            </p:custDataLst>
          </p:nvPr>
        </p:nvSpPr>
        <p:spPr>
          <a:xfrm>
            <a:off x="6316354" y="3136371"/>
            <a:ext cx="119444" cy="202143"/>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0" name="PA_矩形 218"/>
          <p:cNvSpPr/>
          <p:nvPr>
            <p:custDataLst>
              <p:tags r:id="rId181"/>
            </p:custDataLst>
          </p:nvPr>
        </p:nvSpPr>
        <p:spPr>
          <a:xfrm>
            <a:off x="6436334" y="3136371"/>
            <a:ext cx="119444" cy="202143"/>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1" name="PA_矩形 219"/>
          <p:cNvSpPr/>
          <p:nvPr>
            <p:custDataLst>
              <p:tags r:id="rId182"/>
            </p:custDataLst>
          </p:nvPr>
        </p:nvSpPr>
        <p:spPr>
          <a:xfrm>
            <a:off x="6556315" y="3136371"/>
            <a:ext cx="119444" cy="202143"/>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2" name="PA_矩形 220"/>
          <p:cNvSpPr/>
          <p:nvPr>
            <p:custDataLst>
              <p:tags r:id="rId183"/>
            </p:custDataLst>
          </p:nvPr>
        </p:nvSpPr>
        <p:spPr>
          <a:xfrm>
            <a:off x="5476494" y="3341159"/>
            <a:ext cx="119444" cy="202143"/>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3" name="PA_矩形 221"/>
          <p:cNvSpPr/>
          <p:nvPr>
            <p:custDataLst>
              <p:tags r:id="rId184"/>
            </p:custDataLst>
          </p:nvPr>
        </p:nvSpPr>
        <p:spPr>
          <a:xfrm>
            <a:off x="5596474" y="3341159"/>
            <a:ext cx="119444" cy="202143"/>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4" name="PA_矩形 222"/>
          <p:cNvSpPr/>
          <p:nvPr>
            <p:custDataLst>
              <p:tags r:id="rId185"/>
            </p:custDataLst>
          </p:nvPr>
        </p:nvSpPr>
        <p:spPr>
          <a:xfrm>
            <a:off x="5716455" y="3341159"/>
            <a:ext cx="119444" cy="202143"/>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5" name="PA_矩形 223"/>
          <p:cNvSpPr/>
          <p:nvPr>
            <p:custDataLst>
              <p:tags r:id="rId186"/>
            </p:custDataLst>
          </p:nvPr>
        </p:nvSpPr>
        <p:spPr>
          <a:xfrm>
            <a:off x="5836434" y="3341159"/>
            <a:ext cx="119444" cy="202143"/>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6" name="PA_矩形 224"/>
          <p:cNvSpPr/>
          <p:nvPr>
            <p:custDataLst>
              <p:tags r:id="rId187"/>
            </p:custDataLst>
          </p:nvPr>
        </p:nvSpPr>
        <p:spPr>
          <a:xfrm>
            <a:off x="5956414" y="3341159"/>
            <a:ext cx="119444" cy="202143"/>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7" name="PA_矩形 225"/>
          <p:cNvSpPr/>
          <p:nvPr>
            <p:custDataLst>
              <p:tags r:id="rId188"/>
            </p:custDataLst>
          </p:nvPr>
        </p:nvSpPr>
        <p:spPr>
          <a:xfrm>
            <a:off x="6076394" y="3341159"/>
            <a:ext cx="119444" cy="202143"/>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8" name="PA_矩形 226"/>
          <p:cNvSpPr/>
          <p:nvPr>
            <p:custDataLst>
              <p:tags r:id="rId189"/>
            </p:custDataLst>
          </p:nvPr>
        </p:nvSpPr>
        <p:spPr>
          <a:xfrm>
            <a:off x="6196374" y="3341159"/>
            <a:ext cx="119444" cy="202143"/>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9" name="PA_矩形 227"/>
          <p:cNvSpPr/>
          <p:nvPr>
            <p:custDataLst>
              <p:tags r:id="rId190"/>
            </p:custDataLst>
          </p:nvPr>
        </p:nvSpPr>
        <p:spPr>
          <a:xfrm>
            <a:off x="6316354" y="3341159"/>
            <a:ext cx="119444" cy="202143"/>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70" name="PA_矩形 228"/>
          <p:cNvSpPr/>
          <p:nvPr>
            <p:custDataLst>
              <p:tags r:id="rId191"/>
            </p:custDataLst>
          </p:nvPr>
        </p:nvSpPr>
        <p:spPr>
          <a:xfrm>
            <a:off x="6436334" y="3341159"/>
            <a:ext cx="119444" cy="202143"/>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71" name="PA_矩形 229"/>
          <p:cNvSpPr/>
          <p:nvPr>
            <p:custDataLst>
              <p:tags r:id="rId192"/>
            </p:custDataLst>
          </p:nvPr>
        </p:nvSpPr>
        <p:spPr>
          <a:xfrm>
            <a:off x="6556315" y="3341159"/>
            <a:ext cx="119444" cy="202143"/>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72" name="PA_矩形 230"/>
          <p:cNvSpPr/>
          <p:nvPr>
            <p:custDataLst>
              <p:tags r:id="rId193"/>
            </p:custDataLst>
          </p:nvPr>
        </p:nvSpPr>
        <p:spPr>
          <a:xfrm>
            <a:off x="5476494" y="3545947"/>
            <a:ext cx="119444" cy="202143"/>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73" name="PA_矩形 231"/>
          <p:cNvSpPr/>
          <p:nvPr>
            <p:custDataLst>
              <p:tags r:id="rId194"/>
            </p:custDataLst>
          </p:nvPr>
        </p:nvSpPr>
        <p:spPr>
          <a:xfrm>
            <a:off x="5596474" y="3545947"/>
            <a:ext cx="119444" cy="202143"/>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74" name="PA_矩形 232"/>
          <p:cNvSpPr/>
          <p:nvPr>
            <p:custDataLst>
              <p:tags r:id="rId195"/>
            </p:custDataLst>
          </p:nvPr>
        </p:nvSpPr>
        <p:spPr>
          <a:xfrm>
            <a:off x="5716455" y="3545947"/>
            <a:ext cx="119444" cy="202143"/>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75" name="PA_矩形 233"/>
          <p:cNvSpPr/>
          <p:nvPr>
            <p:custDataLst>
              <p:tags r:id="rId196"/>
            </p:custDataLst>
          </p:nvPr>
        </p:nvSpPr>
        <p:spPr>
          <a:xfrm>
            <a:off x="5836434" y="3545947"/>
            <a:ext cx="119444" cy="202143"/>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76" name="PA_矩形 234"/>
          <p:cNvSpPr/>
          <p:nvPr>
            <p:custDataLst>
              <p:tags r:id="rId197"/>
            </p:custDataLst>
          </p:nvPr>
        </p:nvSpPr>
        <p:spPr>
          <a:xfrm>
            <a:off x="5956414" y="3545947"/>
            <a:ext cx="119444" cy="202143"/>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77" name="PA_矩形 235"/>
          <p:cNvSpPr/>
          <p:nvPr>
            <p:custDataLst>
              <p:tags r:id="rId198"/>
            </p:custDataLst>
          </p:nvPr>
        </p:nvSpPr>
        <p:spPr>
          <a:xfrm>
            <a:off x="6076394" y="3545947"/>
            <a:ext cx="119444" cy="202143"/>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78" name="PA_矩形 236"/>
          <p:cNvSpPr/>
          <p:nvPr>
            <p:custDataLst>
              <p:tags r:id="rId199"/>
            </p:custDataLst>
          </p:nvPr>
        </p:nvSpPr>
        <p:spPr>
          <a:xfrm>
            <a:off x="6196374" y="3545947"/>
            <a:ext cx="119444" cy="202143"/>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79" name="PA_矩形 237"/>
          <p:cNvSpPr/>
          <p:nvPr>
            <p:custDataLst>
              <p:tags r:id="rId200"/>
            </p:custDataLst>
          </p:nvPr>
        </p:nvSpPr>
        <p:spPr>
          <a:xfrm>
            <a:off x="6316354" y="3545947"/>
            <a:ext cx="119444" cy="202143"/>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80" name="PA_矩形 238"/>
          <p:cNvSpPr/>
          <p:nvPr>
            <p:custDataLst>
              <p:tags r:id="rId201"/>
            </p:custDataLst>
          </p:nvPr>
        </p:nvSpPr>
        <p:spPr>
          <a:xfrm>
            <a:off x="6436334" y="3545947"/>
            <a:ext cx="119444" cy="202143"/>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81" name="PA_矩形 239"/>
          <p:cNvSpPr/>
          <p:nvPr>
            <p:custDataLst>
              <p:tags r:id="rId202"/>
            </p:custDataLst>
          </p:nvPr>
        </p:nvSpPr>
        <p:spPr>
          <a:xfrm>
            <a:off x="6556315" y="3545947"/>
            <a:ext cx="119444" cy="202143"/>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82" name="PA_矩形 240"/>
          <p:cNvSpPr/>
          <p:nvPr>
            <p:custDataLst>
              <p:tags r:id="rId203"/>
            </p:custDataLst>
          </p:nvPr>
        </p:nvSpPr>
        <p:spPr>
          <a:xfrm>
            <a:off x="5476494" y="3750735"/>
            <a:ext cx="119444" cy="202143"/>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83" name="PA_矩形 241"/>
          <p:cNvSpPr/>
          <p:nvPr>
            <p:custDataLst>
              <p:tags r:id="rId204"/>
            </p:custDataLst>
          </p:nvPr>
        </p:nvSpPr>
        <p:spPr>
          <a:xfrm>
            <a:off x="5596474" y="3750735"/>
            <a:ext cx="119444" cy="202143"/>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84" name="PA_矩形 242"/>
          <p:cNvSpPr/>
          <p:nvPr>
            <p:custDataLst>
              <p:tags r:id="rId205"/>
            </p:custDataLst>
          </p:nvPr>
        </p:nvSpPr>
        <p:spPr>
          <a:xfrm>
            <a:off x="5716455" y="3750735"/>
            <a:ext cx="119444" cy="202143"/>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85" name="PA_矩形 243"/>
          <p:cNvSpPr/>
          <p:nvPr>
            <p:custDataLst>
              <p:tags r:id="rId206"/>
            </p:custDataLst>
          </p:nvPr>
        </p:nvSpPr>
        <p:spPr>
          <a:xfrm>
            <a:off x="5836434" y="3750735"/>
            <a:ext cx="119444" cy="202143"/>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86" name="PA_矩形 244"/>
          <p:cNvSpPr/>
          <p:nvPr>
            <p:custDataLst>
              <p:tags r:id="rId207"/>
            </p:custDataLst>
          </p:nvPr>
        </p:nvSpPr>
        <p:spPr>
          <a:xfrm>
            <a:off x="5956414" y="3750735"/>
            <a:ext cx="119444" cy="202143"/>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87" name="PA_矩形 245"/>
          <p:cNvSpPr/>
          <p:nvPr>
            <p:custDataLst>
              <p:tags r:id="rId208"/>
            </p:custDataLst>
          </p:nvPr>
        </p:nvSpPr>
        <p:spPr>
          <a:xfrm>
            <a:off x="6076394" y="3750735"/>
            <a:ext cx="119444" cy="202143"/>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88" name="PA_矩形 246"/>
          <p:cNvSpPr/>
          <p:nvPr>
            <p:custDataLst>
              <p:tags r:id="rId209"/>
            </p:custDataLst>
          </p:nvPr>
        </p:nvSpPr>
        <p:spPr>
          <a:xfrm>
            <a:off x="6196374" y="3750735"/>
            <a:ext cx="119444" cy="202143"/>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89" name="PA_矩形 247"/>
          <p:cNvSpPr/>
          <p:nvPr>
            <p:custDataLst>
              <p:tags r:id="rId210"/>
            </p:custDataLst>
          </p:nvPr>
        </p:nvSpPr>
        <p:spPr>
          <a:xfrm>
            <a:off x="6316354" y="3750735"/>
            <a:ext cx="119444" cy="202143"/>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90" name="PA_矩形 248"/>
          <p:cNvSpPr/>
          <p:nvPr>
            <p:custDataLst>
              <p:tags r:id="rId211"/>
            </p:custDataLst>
          </p:nvPr>
        </p:nvSpPr>
        <p:spPr>
          <a:xfrm>
            <a:off x="6436334" y="3750735"/>
            <a:ext cx="119444" cy="202143"/>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91" name="PA_矩形 249"/>
          <p:cNvSpPr/>
          <p:nvPr>
            <p:custDataLst>
              <p:tags r:id="rId212"/>
            </p:custDataLst>
          </p:nvPr>
        </p:nvSpPr>
        <p:spPr>
          <a:xfrm>
            <a:off x="6556315" y="3750735"/>
            <a:ext cx="119444" cy="202143"/>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92" name="PA_矩形 250"/>
          <p:cNvSpPr/>
          <p:nvPr>
            <p:custDataLst>
              <p:tags r:id="rId213"/>
            </p:custDataLst>
          </p:nvPr>
        </p:nvSpPr>
        <p:spPr>
          <a:xfrm>
            <a:off x="5476494" y="3955523"/>
            <a:ext cx="119444" cy="202143"/>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93" name="PA_矩形 251"/>
          <p:cNvSpPr/>
          <p:nvPr>
            <p:custDataLst>
              <p:tags r:id="rId214"/>
            </p:custDataLst>
          </p:nvPr>
        </p:nvSpPr>
        <p:spPr>
          <a:xfrm>
            <a:off x="5596474" y="3955523"/>
            <a:ext cx="119444" cy="202143"/>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94" name="PA_矩形 252"/>
          <p:cNvSpPr/>
          <p:nvPr>
            <p:custDataLst>
              <p:tags r:id="rId215"/>
            </p:custDataLst>
          </p:nvPr>
        </p:nvSpPr>
        <p:spPr>
          <a:xfrm>
            <a:off x="5716455" y="3955523"/>
            <a:ext cx="119444" cy="202143"/>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95" name="PA_矩形 253"/>
          <p:cNvSpPr/>
          <p:nvPr>
            <p:custDataLst>
              <p:tags r:id="rId216"/>
            </p:custDataLst>
          </p:nvPr>
        </p:nvSpPr>
        <p:spPr>
          <a:xfrm>
            <a:off x="5836434" y="3955523"/>
            <a:ext cx="119444" cy="202143"/>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96" name="PA_矩形 254"/>
          <p:cNvSpPr/>
          <p:nvPr>
            <p:custDataLst>
              <p:tags r:id="rId217"/>
            </p:custDataLst>
          </p:nvPr>
        </p:nvSpPr>
        <p:spPr>
          <a:xfrm>
            <a:off x="5956414" y="3955523"/>
            <a:ext cx="119444" cy="202143"/>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97" name="PA_矩形 255"/>
          <p:cNvSpPr/>
          <p:nvPr>
            <p:custDataLst>
              <p:tags r:id="rId218"/>
            </p:custDataLst>
          </p:nvPr>
        </p:nvSpPr>
        <p:spPr>
          <a:xfrm>
            <a:off x="6076394" y="3955523"/>
            <a:ext cx="119444" cy="202143"/>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98" name="PA_矩形 256"/>
          <p:cNvSpPr/>
          <p:nvPr>
            <p:custDataLst>
              <p:tags r:id="rId219"/>
            </p:custDataLst>
          </p:nvPr>
        </p:nvSpPr>
        <p:spPr>
          <a:xfrm>
            <a:off x="6196374" y="3955523"/>
            <a:ext cx="119444" cy="202143"/>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99" name="PA_矩形 257"/>
          <p:cNvSpPr/>
          <p:nvPr>
            <p:custDataLst>
              <p:tags r:id="rId220"/>
            </p:custDataLst>
          </p:nvPr>
        </p:nvSpPr>
        <p:spPr>
          <a:xfrm>
            <a:off x="6316354" y="3955523"/>
            <a:ext cx="119444" cy="202143"/>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00" name="PA_矩形 258"/>
          <p:cNvSpPr/>
          <p:nvPr>
            <p:custDataLst>
              <p:tags r:id="rId221"/>
            </p:custDataLst>
          </p:nvPr>
        </p:nvSpPr>
        <p:spPr>
          <a:xfrm>
            <a:off x="6436334" y="3955523"/>
            <a:ext cx="119444" cy="202143"/>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01" name="PA_矩形 259"/>
          <p:cNvSpPr/>
          <p:nvPr>
            <p:custDataLst>
              <p:tags r:id="rId222"/>
            </p:custDataLst>
          </p:nvPr>
        </p:nvSpPr>
        <p:spPr>
          <a:xfrm>
            <a:off x="6556315" y="3955523"/>
            <a:ext cx="119444" cy="202143"/>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nvGrpSpPr>
          <p:cNvPr id="102" name="PA-组合 101"/>
          <p:cNvGrpSpPr/>
          <p:nvPr>
            <p:custDataLst>
              <p:tags r:id="rId223"/>
            </p:custDataLst>
          </p:nvPr>
        </p:nvGrpSpPr>
        <p:grpSpPr>
          <a:xfrm>
            <a:off x="4914030" y="2247029"/>
            <a:ext cx="2363942" cy="2363942"/>
            <a:chOff x="8669098" y="3740209"/>
            <a:chExt cx="2363942" cy="2363942"/>
          </a:xfrm>
        </p:grpSpPr>
        <p:grpSp>
          <p:nvGrpSpPr>
            <p:cNvPr id="533" name="PA_组合 136"/>
            <p:cNvGrpSpPr/>
            <p:nvPr/>
          </p:nvGrpSpPr>
          <p:grpSpPr>
            <a:xfrm>
              <a:off x="8669098" y="3740209"/>
              <a:ext cx="2363942" cy="2363942"/>
              <a:chOff x="4002858" y="2032605"/>
              <a:chExt cx="3008518" cy="3008518"/>
            </a:xfrm>
          </p:grpSpPr>
          <p:sp>
            <p:nvSpPr>
              <p:cNvPr id="537" name="PA-空心符 536"/>
              <p:cNvSpPr/>
              <p:nvPr>
                <p:custDataLst>
                  <p:tags r:id="rId224"/>
                </p:custDataLst>
              </p:nvPr>
            </p:nvSpPr>
            <p:spPr>
              <a:xfrm rot="5400000">
                <a:off x="4236353" y="2266100"/>
                <a:ext cx="2541528" cy="2541528"/>
              </a:xfrm>
              <a:prstGeom prst="blockArc">
                <a:avLst>
                  <a:gd name="adj1" fmla="val 9422403"/>
                  <a:gd name="adj2" fmla="val 12212752"/>
                  <a:gd name="adj3" fmla="val 43280"/>
                </a:avLst>
              </a:prstGeom>
              <a:solidFill>
                <a:srgbClr val="4DFFFF">
                  <a:alpha val="19000"/>
                </a:srgbClr>
              </a:solidFill>
              <a:ln>
                <a:noFill/>
              </a:ln>
              <a:effectLst>
                <a:outerShdw blurRad="495300" sx="102000" sy="102000" algn="ctr" rotWithShape="0">
                  <a:srgbClr val="4DFFFF">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38" name="PA-椭圆 537"/>
              <p:cNvSpPr/>
              <p:nvPr>
                <p:custDataLst>
                  <p:tags r:id="rId225"/>
                </p:custDataLst>
              </p:nvPr>
            </p:nvSpPr>
            <p:spPr>
              <a:xfrm>
                <a:off x="4002858" y="2032605"/>
                <a:ext cx="3008518" cy="3008518"/>
              </a:xfrm>
              <a:prstGeom prst="ellipse">
                <a:avLst/>
              </a:prstGeom>
              <a:noFill/>
              <a:ln w="12700">
                <a:noFill/>
              </a:ln>
              <a:effectLst>
                <a:outerShdw blurRad="495300" sx="102000" sy="102000" algn="ctr" rotWithShape="0">
                  <a:srgbClr val="1C58F9">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534" name="PA_组合 136"/>
            <p:cNvGrpSpPr/>
            <p:nvPr/>
          </p:nvGrpSpPr>
          <p:grpSpPr>
            <a:xfrm rot="10800000">
              <a:off x="8669098" y="3740209"/>
              <a:ext cx="2363942" cy="2363942"/>
              <a:chOff x="4002858" y="2032605"/>
              <a:chExt cx="3008518" cy="3008518"/>
            </a:xfrm>
          </p:grpSpPr>
          <p:sp>
            <p:nvSpPr>
              <p:cNvPr id="535" name="PA-空心符 534"/>
              <p:cNvSpPr/>
              <p:nvPr>
                <p:custDataLst>
                  <p:tags r:id="rId226"/>
                </p:custDataLst>
              </p:nvPr>
            </p:nvSpPr>
            <p:spPr>
              <a:xfrm rot="5400000">
                <a:off x="4236353" y="2266100"/>
                <a:ext cx="2541528" cy="2541528"/>
              </a:xfrm>
              <a:prstGeom prst="blockArc">
                <a:avLst>
                  <a:gd name="adj1" fmla="val 9422403"/>
                  <a:gd name="adj2" fmla="val 12212752"/>
                  <a:gd name="adj3" fmla="val 43280"/>
                </a:avLst>
              </a:prstGeom>
              <a:solidFill>
                <a:srgbClr val="4DFFFF">
                  <a:alpha val="19000"/>
                </a:srgbClr>
              </a:solidFill>
              <a:ln>
                <a:noFill/>
              </a:ln>
              <a:effectLst>
                <a:outerShdw blurRad="495300" sx="102000" sy="102000" algn="ctr" rotWithShape="0">
                  <a:srgbClr val="4DFFFF">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36" name="PA-椭圆 535"/>
              <p:cNvSpPr/>
              <p:nvPr>
                <p:custDataLst>
                  <p:tags r:id="rId227"/>
                </p:custDataLst>
              </p:nvPr>
            </p:nvSpPr>
            <p:spPr>
              <a:xfrm>
                <a:off x="4002858" y="2032605"/>
                <a:ext cx="3008518" cy="3008518"/>
              </a:xfrm>
              <a:prstGeom prst="ellipse">
                <a:avLst/>
              </a:prstGeom>
              <a:noFill/>
              <a:ln w="12700">
                <a:noFill/>
              </a:ln>
              <a:effectLst>
                <a:outerShdw blurRad="495300" sx="102000" sy="102000" algn="ctr" rotWithShape="0">
                  <a:srgbClr val="1C58F9">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grpSp>
        <p:nvGrpSpPr>
          <p:cNvPr id="103" name="PA-组合 102"/>
          <p:cNvGrpSpPr/>
          <p:nvPr>
            <p:custDataLst>
              <p:tags r:id="rId228"/>
            </p:custDataLst>
          </p:nvPr>
        </p:nvGrpSpPr>
        <p:grpSpPr>
          <a:xfrm rot="5400000">
            <a:off x="4914030" y="2247029"/>
            <a:ext cx="2363942" cy="2363942"/>
            <a:chOff x="8669098" y="3740209"/>
            <a:chExt cx="2363942" cy="2363942"/>
          </a:xfrm>
        </p:grpSpPr>
        <p:grpSp>
          <p:nvGrpSpPr>
            <p:cNvPr id="527" name="PA_组合 136"/>
            <p:cNvGrpSpPr/>
            <p:nvPr/>
          </p:nvGrpSpPr>
          <p:grpSpPr>
            <a:xfrm>
              <a:off x="8669098" y="3740209"/>
              <a:ext cx="2363942" cy="2363942"/>
              <a:chOff x="4002858" y="2032605"/>
              <a:chExt cx="3008518" cy="3008518"/>
            </a:xfrm>
          </p:grpSpPr>
          <p:sp>
            <p:nvSpPr>
              <p:cNvPr id="531" name="PA-空心符 530"/>
              <p:cNvSpPr/>
              <p:nvPr>
                <p:custDataLst>
                  <p:tags r:id="rId229"/>
                </p:custDataLst>
              </p:nvPr>
            </p:nvSpPr>
            <p:spPr>
              <a:xfrm rot="5400000">
                <a:off x="4236353" y="2266100"/>
                <a:ext cx="2541528" cy="2541528"/>
              </a:xfrm>
              <a:prstGeom prst="blockArc">
                <a:avLst>
                  <a:gd name="adj1" fmla="val 9422403"/>
                  <a:gd name="adj2" fmla="val 12212752"/>
                  <a:gd name="adj3" fmla="val 43280"/>
                </a:avLst>
              </a:prstGeom>
              <a:solidFill>
                <a:srgbClr val="4DFFFF">
                  <a:alpha val="19000"/>
                </a:srgbClr>
              </a:solidFill>
              <a:ln>
                <a:noFill/>
              </a:ln>
              <a:effectLst>
                <a:outerShdw blurRad="495300" sx="102000" sy="102000" algn="ctr" rotWithShape="0">
                  <a:srgbClr val="4DFFFF">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32" name="PA-椭圆 531"/>
              <p:cNvSpPr/>
              <p:nvPr>
                <p:custDataLst>
                  <p:tags r:id="rId230"/>
                </p:custDataLst>
              </p:nvPr>
            </p:nvSpPr>
            <p:spPr>
              <a:xfrm>
                <a:off x="4002858" y="2032605"/>
                <a:ext cx="3008518" cy="3008518"/>
              </a:xfrm>
              <a:prstGeom prst="ellipse">
                <a:avLst/>
              </a:prstGeom>
              <a:noFill/>
              <a:ln w="12700">
                <a:noFill/>
              </a:ln>
              <a:effectLst>
                <a:outerShdw blurRad="495300" sx="102000" sy="102000" algn="ctr" rotWithShape="0">
                  <a:srgbClr val="1C58F9">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528" name="PA_组合 136"/>
            <p:cNvGrpSpPr/>
            <p:nvPr/>
          </p:nvGrpSpPr>
          <p:grpSpPr>
            <a:xfrm rot="10800000">
              <a:off x="8669098" y="3740209"/>
              <a:ext cx="2363942" cy="2363942"/>
              <a:chOff x="4002858" y="2032605"/>
              <a:chExt cx="3008518" cy="3008518"/>
            </a:xfrm>
          </p:grpSpPr>
          <p:sp>
            <p:nvSpPr>
              <p:cNvPr id="529" name="PA-空心符 528"/>
              <p:cNvSpPr/>
              <p:nvPr>
                <p:custDataLst>
                  <p:tags r:id="rId231"/>
                </p:custDataLst>
              </p:nvPr>
            </p:nvSpPr>
            <p:spPr>
              <a:xfrm rot="5400000">
                <a:off x="4236353" y="2266100"/>
                <a:ext cx="2541528" cy="2541528"/>
              </a:xfrm>
              <a:prstGeom prst="blockArc">
                <a:avLst>
                  <a:gd name="adj1" fmla="val 9422403"/>
                  <a:gd name="adj2" fmla="val 12212752"/>
                  <a:gd name="adj3" fmla="val 43280"/>
                </a:avLst>
              </a:prstGeom>
              <a:solidFill>
                <a:srgbClr val="4DFFFF">
                  <a:alpha val="19000"/>
                </a:srgbClr>
              </a:solidFill>
              <a:ln>
                <a:noFill/>
              </a:ln>
              <a:effectLst>
                <a:outerShdw blurRad="495300" sx="102000" sy="102000" algn="ctr" rotWithShape="0">
                  <a:srgbClr val="4DFFFF">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30" name="PA-椭圆 529"/>
              <p:cNvSpPr/>
              <p:nvPr>
                <p:custDataLst>
                  <p:tags r:id="rId232"/>
                </p:custDataLst>
              </p:nvPr>
            </p:nvSpPr>
            <p:spPr>
              <a:xfrm>
                <a:off x="4002858" y="2032605"/>
                <a:ext cx="3008518" cy="3008518"/>
              </a:xfrm>
              <a:prstGeom prst="ellipse">
                <a:avLst/>
              </a:prstGeom>
              <a:noFill/>
              <a:ln w="12700">
                <a:noFill/>
              </a:ln>
              <a:effectLst>
                <a:outerShdw blurRad="495300" sx="102000" sy="102000" algn="ctr" rotWithShape="0">
                  <a:srgbClr val="1C58F9">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sp>
        <p:nvSpPr>
          <p:cNvPr id="104" name="PA_椭圆 135"/>
          <p:cNvSpPr/>
          <p:nvPr>
            <p:custDataLst>
              <p:tags r:id="rId233"/>
            </p:custDataLst>
          </p:nvPr>
        </p:nvSpPr>
        <p:spPr>
          <a:xfrm>
            <a:off x="5819775" y="3152775"/>
            <a:ext cx="552450" cy="552450"/>
          </a:xfrm>
          <a:prstGeom prst="ellipse">
            <a:avLst/>
          </a:prstGeom>
          <a:solidFill>
            <a:srgbClr val="4DFFFF">
              <a:alpha val="70000"/>
            </a:srgbClr>
          </a:solidFill>
          <a:ln>
            <a:noFill/>
          </a:ln>
          <a:effectLst>
            <a:outerShdw blurRad="495300" sx="102000" sy="102000" algn="ctr" rotWithShape="0">
              <a:srgbClr val="4DFFFF">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05" name="PA_同心圆 151"/>
          <p:cNvSpPr/>
          <p:nvPr>
            <p:custDataLst>
              <p:tags r:id="rId234"/>
            </p:custDataLst>
          </p:nvPr>
        </p:nvSpPr>
        <p:spPr>
          <a:xfrm>
            <a:off x="5676900" y="3009900"/>
            <a:ext cx="838200" cy="838200"/>
          </a:xfrm>
          <a:prstGeom prst="donut">
            <a:avLst>
              <a:gd name="adj" fmla="val 4491"/>
            </a:avLst>
          </a:prstGeom>
          <a:solidFill>
            <a:srgbClr val="4DFFFF">
              <a:alpha val="70000"/>
            </a:srgbClr>
          </a:solidFill>
          <a:ln>
            <a:noFill/>
          </a:ln>
          <a:effectLst>
            <a:outerShdw blurRad="495300" sx="102000" sy="102000" algn="ctr" rotWithShape="0">
              <a:srgbClr val="4DFFFF">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nvGrpSpPr>
          <p:cNvPr id="106" name="PA_组合 777"/>
          <p:cNvGrpSpPr/>
          <p:nvPr>
            <p:custDataLst>
              <p:tags r:id="rId235"/>
            </p:custDataLst>
          </p:nvPr>
        </p:nvGrpSpPr>
        <p:grpSpPr>
          <a:xfrm>
            <a:off x="7120891" y="2524942"/>
            <a:ext cx="1319757" cy="2095491"/>
            <a:chOff x="9292591" y="2429692"/>
            <a:chExt cx="1319757" cy="2095491"/>
          </a:xfrm>
        </p:grpSpPr>
        <p:grpSp>
          <p:nvGrpSpPr>
            <p:cNvPr id="519" name="组合 518"/>
            <p:cNvGrpSpPr/>
            <p:nvPr/>
          </p:nvGrpSpPr>
          <p:grpSpPr>
            <a:xfrm>
              <a:off x="10245109" y="4218794"/>
              <a:ext cx="367239" cy="50800"/>
              <a:chOff x="8211772" y="4094745"/>
              <a:chExt cx="367239" cy="50800"/>
            </a:xfrm>
          </p:grpSpPr>
          <p:sp>
            <p:nvSpPr>
              <p:cNvPr id="521" name="PA-矩形 520"/>
              <p:cNvSpPr/>
              <p:nvPr>
                <p:custDataLst>
                  <p:tags r:id="rId236"/>
                </p:custDataLst>
              </p:nvPr>
            </p:nvSpPr>
            <p:spPr>
              <a:xfrm>
                <a:off x="8553611" y="4094745"/>
                <a:ext cx="25400" cy="50800"/>
              </a:xfrm>
              <a:prstGeom prst="rect">
                <a:avLst/>
              </a:prstGeom>
              <a:solidFill>
                <a:srgbClr val="4DFFFF">
                  <a:alpha val="19000"/>
                </a:srgbClr>
              </a:solidFill>
              <a:ln>
                <a:noFill/>
              </a:ln>
              <a:effectLst>
                <a:outerShdw blurRad="495300" sx="102000" sy="102000" algn="ctr" rotWithShape="0">
                  <a:srgbClr val="4DFFFF">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22" name="PA-矩形 521"/>
              <p:cNvSpPr/>
              <p:nvPr>
                <p:custDataLst>
                  <p:tags r:id="rId237"/>
                </p:custDataLst>
              </p:nvPr>
            </p:nvSpPr>
            <p:spPr>
              <a:xfrm>
                <a:off x="8497446" y="4094745"/>
                <a:ext cx="25400" cy="50800"/>
              </a:xfrm>
              <a:prstGeom prst="rect">
                <a:avLst/>
              </a:prstGeom>
              <a:solidFill>
                <a:srgbClr val="4DFFFF">
                  <a:alpha val="19000"/>
                </a:srgbClr>
              </a:solidFill>
              <a:ln>
                <a:noFill/>
              </a:ln>
              <a:effectLst>
                <a:outerShdw blurRad="495300" sx="102000" sy="102000" algn="ctr" rotWithShape="0">
                  <a:srgbClr val="4DFFFF">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23" name="PA-矩形 522"/>
              <p:cNvSpPr/>
              <p:nvPr>
                <p:custDataLst>
                  <p:tags r:id="rId238"/>
                </p:custDataLst>
              </p:nvPr>
            </p:nvSpPr>
            <p:spPr>
              <a:xfrm>
                <a:off x="8421266" y="4094745"/>
                <a:ext cx="38100" cy="50800"/>
              </a:xfrm>
              <a:prstGeom prst="rect">
                <a:avLst/>
              </a:prstGeom>
              <a:solidFill>
                <a:srgbClr val="4DFFFF">
                  <a:alpha val="19000"/>
                </a:srgbClr>
              </a:solidFill>
              <a:ln>
                <a:noFill/>
              </a:ln>
              <a:effectLst>
                <a:outerShdw blurRad="495300" sx="102000" sy="102000" algn="ctr" rotWithShape="0">
                  <a:srgbClr val="4DFFFF">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24" name="PA-矩形 523"/>
              <p:cNvSpPr/>
              <p:nvPr>
                <p:custDataLst>
                  <p:tags r:id="rId239"/>
                </p:custDataLst>
              </p:nvPr>
            </p:nvSpPr>
            <p:spPr>
              <a:xfrm>
                <a:off x="8357784" y="4094745"/>
                <a:ext cx="25400" cy="50800"/>
              </a:xfrm>
              <a:prstGeom prst="rect">
                <a:avLst/>
              </a:prstGeom>
              <a:solidFill>
                <a:srgbClr val="4DFFFF">
                  <a:alpha val="19000"/>
                </a:srgbClr>
              </a:solidFill>
              <a:ln>
                <a:noFill/>
              </a:ln>
              <a:effectLst>
                <a:outerShdw blurRad="495300" sx="102000" sy="102000" algn="ctr" rotWithShape="0">
                  <a:srgbClr val="4DFFFF">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25" name="PA-矩形 524"/>
              <p:cNvSpPr/>
              <p:nvPr>
                <p:custDataLst>
                  <p:tags r:id="rId240"/>
                </p:custDataLst>
              </p:nvPr>
            </p:nvSpPr>
            <p:spPr>
              <a:xfrm>
                <a:off x="8281604" y="4094745"/>
                <a:ext cx="38100" cy="50800"/>
              </a:xfrm>
              <a:prstGeom prst="rect">
                <a:avLst/>
              </a:prstGeom>
              <a:solidFill>
                <a:srgbClr val="4DFFFF">
                  <a:alpha val="19000"/>
                </a:srgbClr>
              </a:solidFill>
              <a:ln>
                <a:noFill/>
              </a:ln>
              <a:effectLst>
                <a:outerShdw blurRad="495300" sx="102000" sy="102000" algn="ctr" rotWithShape="0">
                  <a:srgbClr val="4DFFFF">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26" name="PA-矩形 525"/>
              <p:cNvSpPr/>
              <p:nvPr>
                <p:custDataLst>
                  <p:tags r:id="rId241"/>
                </p:custDataLst>
              </p:nvPr>
            </p:nvSpPr>
            <p:spPr>
              <a:xfrm>
                <a:off x="8211772" y="4094745"/>
                <a:ext cx="38100" cy="50800"/>
              </a:xfrm>
              <a:prstGeom prst="rect">
                <a:avLst/>
              </a:prstGeom>
              <a:solidFill>
                <a:srgbClr val="4DFFFF">
                  <a:alpha val="19000"/>
                </a:srgbClr>
              </a:solidFill>
              <a:ln>
                <a:noFill/>
              </a:ln>
              <a:effectLst>
                <a:outerShdw blurRad="495300" sx="102000" sy="102000" algn="ctr" rotWithShape="0">
                  <a:srgbClr val="4DFFFF">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520" name="PA-补位_15"/>
            <p:cNvSpPr/>
            <p:nvPr>
              <p:custDataLst>
                <p:tags r:id="rId242"/>
              </p:custDataLst>
            </p:nvPr>
          </p:nvSpPr>
          <p:spPr>
            <a:xfrm>
              <a:off x="9292591" y="2429692"/>
              <a:ext cx="1319757" cy="2095491"/>
            </a:xfrm>
            <a:prstGeom prst="rect">
              <a:avLst/>
            </a:prstGeom>
            <a:solidFill>
              <a:schemeClr val="accent1">
                <a:alpha val="0"/>
              </a:schemeClr>
            </a:solidFill>
            <a:ln w="25400" cap="flat" cmpd="sng" algn="ctr">
              <a:noFill/>
              <a:prstDash val="solid"/>
            </a:ln>
            <a:effectLst/>
            <a:extLst>
              <a:ext uri="{91240B29-F687-4F45-9708-019B960494DF}">
                <a14:hiddenLine xmlns:a14="http://schemas.microsoft.com/office/drawing/2010/main" w="25400">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107" name="PA_组合 775"/>
          <p:cNvGrpSpPr/>
          <p:nvPr>
            <p:custDataLst>
              <p:tags r:id="rId243"/>
            </p:custDataLst>
          </p:nvPr>
        </p:nvGrpSpPr>
        <p:grpSpPr>
          <a:xfrm>
            <a:off x="7120891" y="2524942"/>
            <a:ext cx="1319757" cy="2095491"/>
            <a:chOff x="9292591" y="2429692"/>
            <a:chExt cx="1319757" cy="2095491"/>
          </a:xfrm>
        </p:grpSpPr>
        <p:grpSp>
          <p:nvGrpSpPr>
            <p:cNvPr id="497" name="组合 496"/>
            <p:cNvGrpSpPr/>
            <p:nvPr/>
          </p:nvGrpSpPr>
          <p:grpSpPr>
            <a:xfrm>
              <a:off x="9292591" y="4091001"/>
              <a:ext cx="1319757" cy="50800"/>
              <a:chOff x="7259254" y="3965251"/>
              <a:chExt cx="1319757" cy="50800"/>
            </a:xfrm>
          </p:grpSpPr>
          <p:sp>
            <p:nvSpPr>
              <p:cNvPr id="499" name="PA-矩形 498"/>
              <p:cNvSpPr/>
              <p:nvPr>
                <p:custDataLst>
                  <p:tags r:id="rId244"/>
                </p:custDataLst>
              </p:nvPr>
            </p:nvSpPr>
            <p:spPr>
              <a:xfrm>
                <a:off x="8553611" y="3965251"/>
                <a:ext cx="25400" cy="50800"/>
              </a:xfrm>
              <a:prstGeom prst="rect">
                <a:avLst/>
              </a:prstGeom>
              <a:solidFill>
                <a:srgbClr val="4DFFFF">
                  <a:alpha val="19000"/>
                </a:srgbClr>
              </a:solidFill>
              <a:ln>
                <a:noFill/>
              </a:ln>
              <a:effectLst>
                <a:outerShdw blurRad="495300" sx="102000" sy="102000" algn="ctr" rotWithShape="0">
                  <a:srgbClr val="4DFFFF">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00" name="PA-矩形 499"/>
              <p:cNvSpPr/>
              <p:nvPr>
                <p:custDataLst>
                  <p:tags r:id="rId245"/>
                </p:custDataLst>
              </p:nvPr>
            </p:nvSpPr>
            <p:spPr>
              <a:xfrm>
                <a:off x="8497446" y="3965251"/>
                <a:ext cx="25400" cy="50800"/>
              </a:xfrm>
              <a:prstGeom prst="rect">
                <a:avLst/>
              </a:prstGeom>
              <a:solidFill>
                <a:srgbClr val="4DFFFF">
                  <a:alpha val="19000"/>
                </a:srgbClr>
              </a:solidFill>
              <a:ln>
                <a:noFill/>
              </a:ln>
              <a:effectLst>
                <a:outerShdw blurRad="495300" sx="102000" sy="102000" algn="ctr" rotWithShape="0">
                  <a:srgbClr val="4DFFFF">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01" name="PA-矩形 500"/>
              <p:cNvSpPr/>
              <p:nvPr>
                <p:custDataLst>
                  <p:tags r:id="rId246"/>
                </p:custDataLst>
              </p:nvPr>
            </p:nvSpPr>
            <p:spPr>
              <a:xfrm>
                <a:off x="8421266" y="3965251"/>
                <a:ext cx="38100" cy="50800"/>
              </a:xfrm>
              <a:prstGeom prst="rect">
                <a:avLst/>
              </a:prstGeom>
              <a:solidFill>
                <a:srgbClr val="4DFFFF">
                  <a:alpha val="19000"/>
                </a:srgbClr>
              </a:solidFill>
              <a:ln>
                <a:noFill/>
              </a:ln>
              <a:effectLst>
                <a:outerShdw blurRad="495300" sx="102000" sy="102000" algn="ctr" rotWithShape="0">
                  <a:srgbClr val="4DFFFF">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02" name="PA-矩形 501"/>
              <p:cNvSpPr/>
              <p:nvPr>
                <p:custDataLst>
                  <p:tags r:id="rId247"/>
                </p:custDataLst>
              </p:nvPr>
            </p:nvSpPr>
            <p:spPr>
              <a:xfrm>
                <a:off x="8357784" y="3965251"/>
                <a:ext cx="25400" cy="50800"/>
              </a:xfrm>
              <a:prstGeom prst="rect">
                <a:avLst/>
              </a:prstGeom>
              <a:solidFill>
                <a:srgbClr val="4DFFFF">
                  <a:alpha val="19000"/>
                </a:srgbClr>
              </a:solidFill>
              <a:ln>
                <a:noFill/>
              </a:ln>
              <a:effectLst>
                <a:outerShdw blurRad="495300" sx="102000" sy="102000" algn="ctr" rotWithShape="0">
                  <a:srgbClr val="4DFFFF">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03" name="PA-矩形 502"/>
              <p:cNvSpPr/>
              <p:nvPr>
                <p:custDataLst>
                  <p:tags r:id="rId248"/>
                </p:custDataLst>
              </p:nvPr>
            </p:nvSpPr>
            <p:spPr>
              <a:xfrm>
                <a:off x="8281604" y="3965251"/>
                <a:ext cx="38100" cy="50800"/>
              </a:xfrm>
              <a:prstGeom prst="rect">
                <a:avLst/>
              </a:prstGeom>
              <a:solidFill>
                <a:srgbClr val="4DFFFF">
                  <a:alpha val="19000"/>
                </a:srgbClr>
              </a:solidFill>
              <a:ln>
                <a:noFill/>
              </a:ln>
              <a:effectLst>
                <a:outerShdw blurRad="495300" sx="102000" sy="102000" algn="ctr" rotWithShape="0">
                  <a:srgbClr val="4DFFFF">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04" name="PA-矩形 503"/>
              <p:cNvSpPr/>
              <p:nvPr>
                <p:custDataLst>
                  <p:tags r:id="rId249"/>
                </p:custDataLst>
              </p:nvPr>
            </p:nvSpPr>
            <p:spPr>
              <a:xfrm>
                <a:off x="8211772" y="3965251"/>
                <a:ext cx="38100" cy="50800"/>
              </a:xfrm>
              <a:prstGeom prst="rect">
                <a:avLst/>
              </a:prstGeom>
              <a:solidFill>
                <a:srgbClr val="4DFFFF">
                  <a:alpha val="19000"/>
                </a:srgbClr>
              </a:solidFill>
              <a:ln>
                <a:noFill/>
              </a:ln>
              <a:effectLst>
                <a:outerShdw blurRad="495300" sx="102000" sy="102000" algn="ctr" rotWithShape="0">
                  <a:srgbClr val="4DFFFF">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05" name="PA-矩形 504"/>
              <p:cNvSpPr/>
              <p:nvPr>
                <p:custDataLst>
                  <p:tags r:id="rId250"/>
                </p:custDataLst>
              </p:nvPr>
            </p:nvSpPr>
            <p:spPr>
              <a:xfrm>
                <a:off x="8148292" y="3965251"/>
                <a:ext cx="25400" cy="50800"/>
              </a:xfrm>
              <a:prstGeom prst="rect">
                <a:avLst/>
              </a:prstGeom>
              <a:solidFill>
                <a:srgbClr val="4DFFFF">
                  <a:alpha val="19000"/>
                </a:srgbClr>
              </a:solidFill>
              <a:ln>
                <a:noFill/>
              </a:ln>
              <a:effectLst>
                <a:outerShdw blurRad="495300" sx="102000" sy="102000" algn="ctr" rotWithShape="0">
                  <a:srgbClr val="4DFFFF">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06" name="PA-矩形 505"/>
              <p:cNvSpPr/>
              <p:nvPr>
                <p:custDataLst>
                  <p:tags r:id="rId251"/>
                </p:custDataLst>
              </p:nvPr>
            </p:nvSpPr>
            <p:spPr>
              <a:xfrm>
                <a:off x="8078462" y="3965251"/>
                <a:ext cx="25400" cy="50800"/>
              </a:xfrm>
              <a:prstGeom prst="rect">
                <a:avLst/>
              </a:prstGeom>
              <a:solidFill>
                <a:srgbClr val="4DFFFF">
                  <a:alpha val="19000"/>
                </a:srgbClr>
              </a:solidFill>
              <a:ln>
                <a:noFill/>
              </a:ln>
              <a:effectLst>
                <a:outerShdw blurRad="495300" sx="102000" sy="102000" algn="ctr" rotWithShape="0">
                  <a:srgbClr val="4DFFFF">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07" name="PA-矩形 506"/>
              <p:cNvSpPr/>
              <p:nvPr>
                <p:custDataLst>
                  <p:tags r:id="rId252"/>
                </p:custDataLst>
              </p:nvPr>
            </p:nvSpPr>
            <p:spPr>
              <a:xfrm>
                <a:off x="8002281" y="3965251"/>
                <a:ext cx="38100" cy="50800"/>
              </a:xfrm>
              <a:prstGeom prst="rect">
                <a:avLst/>
              </a:prstGeom>
              <a:solidFill>
                <a:srgbClr val="4DFFFF">
                  <a:alpha val="19000"/>
                </a:srgbClr>
              </a:solidFill>
              <a:ln>
                <a:noFill/>
              </a:ln>
              <a:effectLst>
                <a:outerShdw blurRad="495300" sx="102000" sy="102000" algn="ctr" rotWithShape="0">
                  <a:srgbClr val="4DFFFF">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08" name="PA-矩形 507"/>
              <p:cNvSpPr/>
              <p:nvPr>
                <p:custDataLst>
                  <p:tags r:id="rId253"/>
                </p:custDataLst>
              </p:nvPr>
            </p:nvSpPr>
            <p:spPr>
              <a:xfrm>
                <a:off x="7932450" y="3965251"/>
                <a:ext cx="38100" cy="50800"/>
              </a:xfrm>
              <a:prstGeom prst="rect">
                <a:avLst/>
              </a:prstGeom>
              <a:solidFill>
                <a:srgbClr val="4DFFFF">
                  <a:alpha val="19000"/>
                </a:srgbClr>
              </a:solidFill>
              <a:ln>
                <a:noFill/>
              </a:ln>
              <a:effectLst>
                <a:outerShdw blurRad="495300" sx="102000" sy="102000" algn="ctr" rotWithShape="0">
                  <a:srgbClr val="4DFFFF">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09" name="PA-矩形 508"/>
              <p:cNvSpPr/>
              <p:nvPr>
                <p:custDataLst>
                  <p:tags r:id="rId254"/>
                </p:custDataLst>
              </p:nvPr>
            </p:nvSpPr>
            <p:spPr>
              <a:xfrm>
                <a:off x="7868969" y="3965251"/>
                <a:ext cx="25400" cy="50800"/>
              </a:xfrm>
              <a:prstGeom prst="rect">
                <a:avLst/>
              </a:prstGeom>
              <a:solidFill>
                <a:srgbClr val="4DFFFF">
                  <a:alpha val="19000"/>
                </a:srgbClr>
              </a:solidFill>
              <a:ln>
                <a:noFill/>
              </a:ln>
              <a:effectLst>
                <a:outerShdw blurRad="495300" sx="102000" sy="102000" algn="ctr" rotWithShape="0">
                  <a:srgbClr val="4DFFFF">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10" name="PA-矩形 509"/>
              <p:cNvSpPr/>
              <p:nvPr>
                <p:custDataLst>
                  <p:tags r:id="rId255"/>
                </p:custDataLst>
              </p:nvPr>
            </p:nvSpPr>
            <p:spPr>
              <a:xfrm>
                <a:off x="7799138" y="3965251"/>
                <a:ext cx="25400" cy="50800"/>
              </a:xfrm>
              <a:prstGeom prst="rect">
                <a:avLst/>
              </a:prstGeom>
              <a:solidFill>
                <a:srgbClr val="4DFFFF">
                  <a:alpha val="19000"/>
                </a:srgbClr>
              </a:solidFill>
              <a:ln>
                <a:noFill/>
              </a:ln>
              <a:effectLst>
                <a:outerShdw blurRad="495300" sx="102000" sy="102000" algn="ctr" rotWithShape="0">
                  <a:srgbClr val="4DFFFF">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11" name="PA-矩形 510"/>
              <p:cNvSpPr/>
              <p:nvPr>
                <p:custDataLst>
                  <p:tags r:id="rId256"/>
                </p:custDataLst>
              </p:nvPr>
            </p:nvSpPr>
            <p:spPr>
              <a:xfrm>
                <a:off x="7722958" y="3965251"/>
                <a:ext cx="38100" cy="50800"/>
              </a:xfrm>
              <a:prstGeom prst="rect">
                <a:avLst/>
              </a:prstGeom>
              <a:solidFill>
                <a:srgbClr val="4DFFFF">
                  <a:alpha val="19000"/>
                </a:srgbClr>
              </a:solidFill>
              <a:ln>
                <a:noFill/>
              </a:ln>
              <a:effectLst>
                <a:outerShdw blurRad="495300" sx="102000" sy="102000" algn="ctr" rotWithShape="0">
                  <a:srgbClr val="4DFFFF">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12" name="PA-矩形 511"/>
              <p:cNvSpPr/>
              <p:nvPr>
                <p:custDataLst>
                  <p:tags r:id="rId257"/>
                </p:custDataLst>
              </p:nvPr>
            </p:nvSpPr>
            <p:spPr>
              <a:xfrm>
                <a:off x="7659477" y="3965251"/>
                <a:ext cx="25400" cy="50800"/>
              </a:xfrm>
              <a:prstGeom prst="rect">
                <a:avLst/>
              </a:prstGeom>
              <a:solidFill>
                <a:srgbClr val="4DFFFF">
                  <a:alpha val="19000"/>
                </a:srgbClr>
              </a:solidFill>
              <a:ln>
                <a:noFill/>
              </a:ln>
              <a:effectLst>
                <a:outerShdw blurRad="495300" sx="102000" sy="102000" algn="ctr" rotWithShape="0">
                  <a:srgbClr val="4DFFFF">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13" name="PA-矩形 512"/>
              <p:cNvSpPr/>
              <p:nvPr>
                <p:custDataLst>
                  <p:tags r:id="rId258"/>
                </p:custDataLst>
              </p:nvPr>
            </p:nvSpPr>
            <p:spPr>
              <a:xfrm>
                <a:off x="7583296" y="3965251"/>
                <a:ext cx="38100" cy="50800"/>
              </a:xfrm>
              <a:prstGeom prst="rect">
                <a:avLst/>
              </a:prstGeom>
              <a:solidFill>
                <a:srgbClr val="4DFFFF">
                  <a:alpha val="19000"/>
                </a:srgbClr>
              </a:solidFill>
              <a:ln>
                <a:noFill/>
              </a:ln>
              <a:effectLst>
                <a:outerShdw blurRad="495300" sx="102000" sy="102000" algn="ctr" rotWithShape="0">
                  <a:srgbClr val="4DFFFF">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14" name="PA-矩形 513"/>
              <p:cNvSpPr/>
              <p:nvPr>
                <p:custDataLst>
                  <p:tags r:id="rId259"/>
                </p:custDataLst>
              </p:nvPr>
            </p:nvSpPr>
            <p:spPr>
              <a:xfrm>
                <a:off x="7531261" y="3965251"/>
                <a:ext cx="25400" cy="50800"/>
              </a:xfrm>
              <a:prstGeom prst="rect">
                <a:avLst/>
              </a:prstGeom>
              <a:solidFill>
                <a:srgbClr val="4DFFFF">
                  <a:alpha val="19000"/>
                </a:srgbClr>
              </a:solidFill>
              <a:ln>
                <a:noFill/>
              </a:ln>
              <a:effectLst>
                <a:outerShdw blurRad="495300" sx="102000" sy="102000" algn="ctr" rotWithShape="0">
                  <a:srgbClr val="4DFFFF">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15" name="PA-矩形 514"/>
              <p:cNvSpPr/>
              <p:nvPr>
                <p:custDataLst>
                  <p:tags r:id="rId260"/>
                </p:custDataLst>
              </p:nvPr>
            </p:nvSpPr>
            <p:spPr>
              <a:xfrm>
                <a:off x="7475096" y="3965251"/>
                <a:ext cx="25400" cy="50800"/>
              </a:xfrm>
              <a:prstGeom prst="rect">
                <a:avLst/>
              </a:prstGeom>
              <a:solidFill>
                <a:srgbClr val="4DFFFF">
                  <a:alpha val="19000"/>
                </a:srgbClr>
              </a:solidFill>
              <a:ln>
                <a:noFill/>
              </a:ln>
              <a:effectLst>
                <a:outerShdw blurRad="495300" sx="102000" sy="102000" algn="ctr" rotWithShape="0">
                  <a:srgbClr val="4DFFFF">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16" name="PA-矩形 515"/>
              <p:cNvSpPr/>
              <p:nvPr>
                <p:custDataLst>
                  <p:tags r:id="rId261"/>
                </p:custDataLst>
              </p:nvPr>
            </p:nvSpPr>
            <p:spPr>
              <a:xfrm>
                <a:off x="7398916" y="3965251"/>
                <a:ext cx="38100" cy="50800"/>
              </a:xfrm>
              <a:prstGeom prst="rect">
                <a:avLst/>
              </a:prstGeom>
              <a:solidFill>
                <a:srgbClr val="4DFFFF">
                  <a:alpha val="19000"/>
                </a:srgbClr>
              </a:solidFill>
              <a:ln>
                <a:noFill/>
              </a:ln>
              <a:effectLst>
                <a:outerShdw blurRad="495300" sx="102000" sy="102000" algn="ctr" rotWithShape="0">
                  <a:srgbClr val="4DFFFF">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17" name="PA-矩形 516"/>
              <p:cNvSpPr/>
              <p:nvPr>
                <p:custDataLst>
                  <p:tags r:id="rId262"/>
                </p:custDataLst>
              </p:nvPr>
            </p:nvSpPr>
            <p:spPr>
              <a:xfrm>
                <a:off x="7335434" y="3965251"/>
                <a:ext cx="25400" cy="50800"/>
              </a:xfrm>
              <a:prstGeom prst="rect">
                <a:avLst/>
              </a:prstGeom>
              <a:solidFill>
                <a:srgbClr val="4DFFFF">
                  <a:alpha val="19000"/>
                </a:srgbClr>
              </a:solidFill>
              <a:ln>
                <a:noFill/>
              </a:ln>
              <a:effectLst>
                <a:outerShdw blurRad="495300" sx="102000" sy="102000" algn="ctr" rotWithShape="0">
                  <a:srgbClr val="4DFFFF">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18" name="PA-矩形 517"/>
              <p:cNvSpPr/>
              <p:nvPr>
                <p:custDataLst>
                  <p:tags r:id="rId263"/>
                </p:custDataLst>
              </p:nvPr>
            </p:nvSpPr>
            <p:spPr>
              <a:xfrm>
                <a:off x="7259254" y="3965251"/>
                <a:ext cx="38100" cy="50800"/>
              </a:xfrm>
              <a:prstGeom prst="rect">
                <a:avLst/>
              </a:prstGeom>
              <a:solidFill>
                <a:srgbClr val="4DFFFF">
                  <a:alpha val="19000"/>
                </a:srgbClr>
              </a:solidFill>
              <a:ln>
                <a:noFill/>
              </a:ln>
              <a:effectLst>
                <a:outerShdw blurRad="495300" sx="102000" sy="102000" algn="ctr" rotWithShape="0">
                  <a:srgbClr val="4DFFFF">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498" name="PA-补位_14"/>
            <p:cNvSpPr/>
            <p:nvPr>
              <p:custDataLst>
                <p:tags r:id="rId264"/>
              </p:custDataLst>
            </p:nvPr>
          </p:nvSpPr>
          <p:spPr>
            <a:xfrm>
              <a:off x="9292591" y="2429692"/>
              <a:ext cx="1319757" cy="2095491"/>
            </a:xfrm>
            <a:prstGeom prst="rect">
              <a:avLst/>
            </a:prstGeom>
            <a:solidFill>
              <a:schemeClr val="accent1">
                <a:alpha val="0"/>
              </a:schemeClr>
            </a:solidFill>
            <a:ln w="25400" cap="flat" cmpd="sng" algn="ctr">
              <a:noFill/>
              <a:prstDash val="solid"/>
            </a:ln>
            <a:effectLst/>
            <a:extLst>
              <a:ext uri="{91240B29-F687-4F45-9708-019B960494DF}">
                <a14:hiddenLine xmlns:a14="http://schemas.microsoft.com/office/drawing/2010/main" w="25400">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108" name="PA_组合 773"/>
          <p:cNvGrpSpPr/>
          <p:nvPr>
            <p:custDataLst>
              <p:tags r:id="rId265"/>
            </p:custDataLst>
          </p:nvPr>
        </p:nvGrpSpPr>
        <p:grpSpPr>
          <a:xfrm>
            <a:off x="7120891" y="2524942"/>
            <a:ext cx="1319757" cy="2095491"/>
            <a:chOff x="9292591" y="2429692"/>
            <a:chExt cx="1319757" cy="2095491"/>
          </a:xfrm>
        </p:grpSpPr>
        <p:grpSp>
          <p:nvGrpSpPr>
            <p:cNvPr id="481" name="组合 480"/>
            <p:cNvGrpSpPr/>
            <p:nvPr/>
          </p:nvGrpSpPr>
          <p:grpSpPr>
            <a:xfrm>
              <a:off x="9692814" y="3963208"/>
              <a:ext cx="919534" cy="50800"/>
              <a:chOff x="7659477" y="3835757"/>
              <a:chExt cx="919534" cy="50800"/>
            </a:xfrm>
          </p:grpSpPr>
          <p:sp>
            <p:nvSpPr>
              <p:cNvPr id="483" name="PA-矩形 482"/>
              <p:cNvSpPr/>
              <p:nvPr>
                <p:custDataLst>
                  <p:tags r:id="rId266"/>
                </p:custDataLst>
              </p:nvPr>
            </p:nvSpPr>
            <p:spPr>
              <a:xfrm>
                <a:off x="8553611" y="3835757"/>
                <a:ext cx="25400" cy="50800"/>
              </a:xfrm>
              <a:prstGeom prst="rect">
                <a:avLst/>
              </a:prstGeom>
              <a:solidFill>
                <a:srgbClr val="4DFFFF">
                  <a:alpha val="19000"/>
                </a:srgbClr>
              </a:solidFill>
              <a:ln>
                <a:noFill/>
              </a:ln>
              <a:effectLst>
                <a:outerShdw blurRad="495300" sx="102000" sy="102000" algn="ctr" rotWithShape="0">
                  <a:srgbClr val="4DFFFF">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84" name="PA-矩形 483"/>
              <p:cNvSpPr/>
              <p:nvPr>
                <p:custDataLst>
                  <p:tags r:id="rId267"/>
                </p:custDataLst>
              </p:nvPr>
            </p:nvSpPr>
            <p:spPr>
              <a:xfrm>
                <a:off x="8497446" y="3835757"/>
                <a:ext cx="25400" cy="50800"/>
              </a:xfrm>
              <a:prstGeom prst="rect">
                <a:avLst/>
              </a:prstGeom>
              <a:solidFill>
                <a:srgbClr val="4DFFFF">
                  <a:alpha val="19000"/>
                </a:srgbClr>
              </a:solidFill>
              <a:ln>
                <a:noFill/>
              </a:ln>
              <a:effectLst>
                <a:outerShdw blurRad="495300" sx="102000" sy="102000" algn="ctr" rotWithShape="0">
                  <a:srgbClr val="4DFFFF">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85" name="PA-矩形 484"/>
              <p:cNvSpPr/>
              <p:nvPr>
                <p:custDataLst>
                  <p:tags r:id="rId268"/>
                </p:custDataLst>
              </p:nvPr>
            </p:nvSpPr>
            <p:spPr>
              <a:xfrm>
                <a:off x="8421266" y="3835757"/>
                <a:ext cx="38100" cy="50800"/>
              </a:xfrm>
              <a:prstGeom prst="rect">
                <a:avLst/>
              </a:prstGeom>
              <a:solidFill>
                <a:srgbClr val="4DFFFF">
                  <a:alpha val="19000"/>
                </a:srgbClr>
              </a:solidFill>
              <a:ln>
                <a:noFill/>
              </a:ln>
              <a:effectLst>
                <a:outerShdw blurRad="495300" sx="102000" sy="102000" algn="ctr" rotWithShape="0">
                  <a:srgbClr val="4DFFFF">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86" name="PA-矩形 485"/>
              <p:cNvSpPr/>
              <p:nvPr>
                <p:custDataLst>
                  <p:tags r:id="rId269"/>
                </p:custDataLst>
              </p:nvPr>
            </p:nvSpPr>
            <p:spPr>
              <a:xfrm>
                <a:off x="8357784" y="3835757"/>
                <a:ext cx="25400" cy="50800"/>
              </a:xfrm>
              <a:prstGeom prst="rect">
                <a:avLst/>
              </a:prstGeom>
              <a:solidFill>
                <a:srgbClr val="4DFFFF">
                  <a:alpha val="19000"/>
                </a:srgbClr>
              </a:solidFill>
              <a:ln>
                <a:noFill/>
              </a:ln>
              <a:effectLst>
                <a:outerShdw blurRad="495300" sx="102000" sy="102000" algn="ctr" rotWithShape="0">
                  <a:srgbClr val="4DFFFF">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87" name="PA-矩形 486"/>
              <p:cNvSpPr/>
              <p:nvPr>
                <p:custDataLst>
                  <p:tags r:id="rId270"/>
                </p:custDataLst>
              </p:nvPr>
            </p:nvSpPr>
            <p:spPr>
              <a:xfrm>
                <a:off x="8281604" y="3835757"/>
                <a:ext cx="38100" cy="50800"/>
              </a:xfrm>
              <a:prstGeom prst="rect">
                <a:avLst/>
              </a:prstGeom>
              <a:solidFill>
                <a:srgbClr val="4DFFFF">
                  <a:alpha val="19000"/>
                </a:srgbClr>
              </a:solidFill>
              <a:ln>
                <a:noFill/>
              </a:ln>
              <a:effectLst>
                <a:outerShdw blurRad="495300" sx="102000" sy="102000" algn="ctr" rotWithShape="0">
                  <a:srgbClr val="4DFFFF">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88" name="PA-矩形 487"/>
              <p:cNvSpPr/>
              <p:nvPr>
                <p:custDataLst>
                  <p:tags r:id="rId271"/>
                </p:custDataLst>
              </p:nvPr>
            </p:nvSpPr>
            <p:spPr>
              <a:xfrm>
                <a:off x="8211772" y="3835757"/>
                <a:ext cx="38100" cy="50800"/>
              </a:xfrm>
              <a:prstGeom prst="rect">
                <a:avLst/>
              </a:prstGeom>
              <a:solidFill>
                <a:srgbClr val="4DFFFF">
                  <a:alpha val="19000"/>
                </a:srgbClr>
              </a:solidFill>
              <a:ln>
                <a:noFill/>
              </a:ln>
              <a:effectLst>
                <a:outerShdw blurRad="495300" sx="102000" sy="102000" algn="ctr" rotWithShape="0">
                  <a:srgbClr val="4DFFFF">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89" name="PA-矩形 488"/>
              <p:cNvSpPr/>
              <p:nvPr>
                <p:custDataLst>
                  <p:tags r:id="rId272"/>
                </p:custDataLst>
              </p:nvPr>
            </p:nvSpPr>
            <p:spPr>
              <a:xfrm>
                <a:off x="8148292" y="3835757"/>
                <a:ext cx="25400" cy="50800"/>
              </a:xfrm>
              <a:prstGeom prst="rect">
                <a:avLst/>
              </a:prstGeom>
              <a:solidFill>
                <a:srgbClr val="4DFFFF">
                  <a:alpha val="19000"/>
                </a:srgbClr>
              </a:solidFill>
              <a:ln>
                <a:noFill/>
              </a:ln>
              <a:effectLst>
                <a:outerShdw blurRad="495300" sx="102000" sy="102000" algn="ctr" rotWithShape="0">
                  <a:srgbClr val="4DFFFF">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90" name="PA-矩形 489"/>
              <p:cNvSpPr/>
              <p:nvPr>
                <p:custDataLst>
                  <p:tags r:id="rId273"/>
                </p:custDataLst>
              </p:nvPr>
            </p:nvSpPr>
            <p:spPr>
              <a:xfrm>
                <a:off x="8078462" y="3835757"/>
                <a:ext cx="25400" cy="50800"/>
              </a:xfrm>
              <a:prstGeom prst="rect">
                <a:avLst/>
              </a:prstGeom>
              <a:solidFill>
                <a:srgbClr val="4DFFFF">
                  <a:alpha val="19000"/>
                </a:srgbClr>
              </a:solidFill>
              <a:ln>
                <a:noFill/>
              </a:ln>
              <a:effectLst>
                <a:outerShdw blurRad="495300" sx="102000" sy="102000" algn="ctr" rotWithShape="0">
                  <a:srgbClr val="4DFFFF">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91" name="PA-矩形 490"/>
              <p:cNvSpPr/>
              <p:nvPr>
                <p:custDataLst>
                  <p:tags r:id="rId274"/>
                </p:custDataLst>
              </p:nvPr>
            </p:nvSpPr>
            <p:spPr>
              <a:xfrm>
                <a:off x="8002281" y="3835757"/>
                <a:ext cx="38100" cy="50800"/>
              </a:xfrm>
              <a:prstGeom prst="rect">
                <a:avLst/>
              </a:prstGeom>
              <a:solidFill>
                <a:srgbClr val="4DFFFF">
                  <a:alpha val="19000"/>
                </a:srgbClr>
              </a:solidFill>
              <a:ln>
                <a:noFill/>
              </a:ln>
              <a:effectLst>
                <a:outerShdw blurRad="495300" sx="102000" sy="102000" algn="ctr" rotWithShape="0">
                  <a:srgbClr val="4DFFFF">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92" name="PA-矩形 491"/>
              <p:cNvSpPr/>
              <p:nvPr>
                <p:custDataLst>
                  <p:tags r:id="rId275"/>
                </p:custDataLst>
              </p:nvPr>
            </p:nvSpPr>
            <p:spPr>
              <a:xfrm>
                <a:off x="7932450" y="3835757"/>
                <a:ext cx="38100" cy="50800"/>
              </a:xfrm>
              <a:prstGeom prst="rect">
                <a:avLst/>
              </a:prstGeom>
              <a:solidFill>
                <a:srgbClr val="4DFFFF">
                  <a:alpha val="19000"/>
                </a:srgbClr>
              </a:solidFill>
              <a:ln>
                <a:noFill/>
              </a:ln>
              <a:effectLst>
                <a:outerShdw blurRad="495300" sx="102000" sy="102000" algn="ctr" rotWithShape="0">
                  <a:srgbClr val="4DFFFF">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93" name="PA-矩形 492"/>
              <p:cNvSpPr/>
              <p:nvPr>
                <p:custDataLst>
                  <p:tags r:id="rId276"/>
                </p:custDataLst>
              </p:nvPr>
            </p:nvSpPr>
            <p:spPr>
              <a:xfrm>
                <a:off x="7868969" y="3835757"/>
                <a:ext cx="25400" cy="50800"/>
              </a:xfrm>
              <a:prstGeom prst="rect">
                <a:avLst/>
              </a:prstGeom>
              <a:solidFill>
                <a:srgbClr val="4DFFFF">
                  <a:alpha val="19000"/>
                </a:srgbClr>
              </a:solidFill>
              <a:ln>
                <a:noFill/>
              </a:ln>
              <a:effectLst>
                <a:outerShdw blurRad="495300" sx="102000" sy="102000" algn="ctr" rotWithShape="0">
                  <a:srgbClr val="4DFFFF">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94" name="PA-矩形 493"/>
              <p:cNvSpPr/>
              <p:nvPr>
                <p:custDataLst>
                  <p:tags r:id="rId277"/>
                </p:custDataLst>
              </p:nvPr>
            </p:nvSpPr>
            <p:spPr>
              <a:xfrm>
                <a:off x="7799138" y="3835757"/>
                <a:ext cx="25400" cy="50800"/>
              </a:xfrm>
              <a:prstGeom prst="rect">
                <a:avLst/>
              </a:prstGeom>
              <a:solidFill>
                <a:srgbClr val="4DFFFF">
                  <a:alpha val="19000"/>
                </a:srgbClr>
              </a:solidFill>
              <a:ln>
                <a:noFill/>
              </a:ln>
              <a:effectLst>
                <a:outerShdw blurRad="495300" sx="102000" sy="102000" algn="ctr" rotWithShape="0">
                  <a:srgbClr val="4DFFFF">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95" name="PA-矩形 494"/>
              <p:cNvSpPr/>
              <p:nvPr>
                <p:custDataLst>
                  <p:tags r:id="rId278"/>
                </p:custDataLst>
              </p:nvPr>
            </p:nvSpPr>
            <p:spPr>
              <a:xfrm>
                <a:off x="7722958" y="3835757"/>
                <a:ext cx="38100" cy="50800"/>
              </a:xfrm>
              <a:prstGeom prst="rect">
                <a:avLst/>
              </a:prstGeom>
              <a:solidFill>
                <a:srgbClr val="4DFFFF">
                  <a:alpha val="19000"/>
                </a:srgbClr>
              </a:solidFill>
              <a:ln>
                <a:noFill/>
              </a:ln>
              <a:effectLst>
                <a:outerShdw blurRad="495300" sx="102000" sy="102000" algn="ctr" rotWithShape="0">
                  <a:srgbClr val="4DFFFF">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96" name="PA-矩形 495"/>
              <p:cNvSpPr/>
              <p:nvPr>
                <p:custDataLst>
                  <p:tags r:id="rId279"/>
                </p:custDataLst>
              </p:nvPr>
            </p:nvSpPr>
            <p:spPr>
              <a:xfrm>
                <a:off x="7659477" y="3835757"/>
                <a:ext cx="25400" cy="50800"/>
              </a:xfrm>
              <a:prstGeom prst="rect">
                <a:avLst/>
              </a:prstGeom>
              <a:solidFill>
                <a:srgbClr val="4DFFFF">
                  <a:alpha val="19000"/>
                </a:srgbClr>
              </a:solidFill>
              <a:ln>
                <a:noFill/>
              </a:ln>
              <a:effectLst>
                <a:outerShdw blurRad="495300" sx="102000" sy="102000" algn="ctr" rotWithShape="0">
                  <a:srgbClr val="4DFFFF">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482" name="PA-补位_13"/>
            <p:cNvSpPr/>
            <p:nvPr>
              <p:custDataLst>
                <p:tags r:id="rId280"/>
              </p:custDataLst>
            </p:nvPr>
          </p:nvSpPr>
          <p:spPr>
            <a:xfrm>
              <a:off x="9292591" y="2429692"/>
              <a:ext cx="1319757" cy="2095491"/>
            </a:xfrm>
            <a:prstGeom prst="rect">
              <a:avLst/>
            </a:prstGeom>
            <a:solidFill>
              <a:schemeClr val="accent1">
                <a:alpha val="0"/>
              </a:schemeClr>
            </a:solidFill>
            <a:ln w="25400" cap="flat" cmpd="sng" algn="ctr">
              <a:noFill/>
              <a:prstDash val="solid"/>
            </a:ln>
            <a:effectLst/>
            <a:extLst>
              <a:ext uri="{91240B29-F687-4F45-9708-019B960494DF}">
                <a14:hiddenLine xmlns:a14="http://schemas.microsoft.com/office/drawing/2010/main" w="25400">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109" name="PA_组合 771"/>
          <p:cNvGrpSpPr/>
          <p:nvPr>
            <p:custDataLst>
              <p:tags r:id="rId281"/>
            </p:custDataLst>
          </p:nvPr>
        </p:nvGrpSpPr>
        <p:grpSpPr>
          <a:xfrm>
            <a:off x="7120891" y="2524942"/>
            <a:ext cx="1319757" cy="2095491"/>
            <a:chOff x="9292591" y="2429692"/>
            <a:chExt cx="1319757" cy="2095491"/>
          </a:xfrm>
        </p:grpSpPr>
        <p:grpSp>
          <p:nvGrpSpPr>
            <p:cNvPr id="461" name="组合 460"/>
            <p:cNvGrpSpPr/>
            <p:nvPr/>
          </p:nvGrpSpPr>
          <p:grpSpPr>
            <a:xfrm>
              <a:off x="9432253" y="3835415"/>
              <a:ext cx="1180095" cy="50800"/>
              <a:chOff x="7398916" y="3706263"/>
              <a:chExt cx="1180095" cy="50800"/>
            </a:xfrm>
          </p:grpSpPr>
          <p:sp>
            <p:nvSpPr>
              <p:cNvPr id="463" name="PA-矩形 462"/>
              <p:cNvSpPr/>
              <p:nvPr>
                <p:custDataLst>
                  <p:tags r:id="rId282"/>
                </p:custDataLst>
              </p:nvPr>
            </p:nvSpPr>
            <p:spPr>
              <a:xfrm>
                <a:off x="8553611" y="3706263"/>
                <a:ext cx="25400" cy="50800"/>
              </a:xfrm>
              <a:prstGeom prst="rect">
                <a:avLst/>
              </a:prstGeom>
              <a:solidFill>
                <a:srgbClr val="4DFFFF">
                  <a:alpha val="19000"/>
                </a:srgbClr>
              </a:solidFill>
              <a:ln>
                <a:noFill/>
              </a:ln>
              <a:effectLst>
                <a:outerShdw blurRad="495300" sx="102000" sy="102000" algn="ctr" rotWithShape="0">
                  <a:srgbClr val="4DFFFF">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64" name="PA-矩形 463"/>
              <p:cNvSpPr/>
              <p:nvPr>
                <p:custDataLst>
                  <p:tags r:id="rId283"/>
                </p:custDataLst>
              </p:nvPr>
            </p:nvSpPr>
            <p:spPr>
              <a:xfrm>
                <a:off x="8497446" y="3706263"/>
                <a:ext cx="25400" cy="50800"/>
              </a:xfrm>
              <a:prstGeom prst="rect">
                <a:avLst/>
              </a:prstGeom>
              <a:solidFill>
                <a:srgbClr val="4DFFFF">
                  <a:alpha val="19000"/>
                </a:srgbClr>
              </a:solidFill>
              <a:ln>
                <a:noFill/>
              </a:ln>
              <a:effectLst>
                <a:outerShdw blurRad="495300" sx="102000" sy="102000" algn="ctr" rotWithShape="0">
                  <a:srgbClr val="4DFFFF">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65" name="PA-矩形 464"/>
              <p:cNvSpPr/>
              <p:nvPr>
                <p:custDataLst>
                  <p:tags r:id="rId284"/>
                </p:custDataLst>
              </p:nvPr>
            </p:nvSpPr>
            <p:spPr>
              <a:xfrm>
                <a:off x="8421266" y="3706263"/>
                <a:ext cx="38100" cy="50800"/>
              </a:xfrm>
              <a:prstGeom prst="rect">
                <a:avLst/>
              </a:prstGeom>
              <a:solidFill>
                <a:srgbClr val="4DFFFF">
                  <a:alpha val="19000"/>
                </a:srgbClr>
              </a:solidFill>
              <a:ln>
                <a:noFill/>
              </a:ln>
              <a:effectLst>
                <a:outerShdw blurRad="495300" sx="102000" sy="102000" algn="ctr" rotWithShape="0">
                  <a:srgbClr val="4DFFFF">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66" name="PA-矩形 465"/>
              <p:cNvSpPr/>
              <p:nvPr>
                <p:custDataLst>
                  <p:tags r:id="rId285"/>
                </p:custDataLst>
              </p:nvPr>
            </p:nvSpPr>
            <p:spPr>
              <a:xfrm>
                <a:off x="8357784" y="3706263"/>
                <a:ext cx="25400" cy="50800"/>
              </a:xfrm>
              <a:prstGeom prst="rect">
                <a:avLst/>
              </a:prstGeom>
              <a:solidFill>
                <a:srgbClr val="4DFFFF">
                  <a:alpha val="19000"/>
                </a:srgbClr>
              </a:solidFill>
              <a:ln>
                <a:noFill/>
              </a:ln>
              <a:effectLst>
                <a:outerShdw blurRad="495300" sx="102000" sy="102000" algn="ctr" rotWithShape="0">
                  <a:srgbClr val="4DFFFF">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67" name="PA-矩形 466"/>
              <p:cNvSpPr/>
              <p:nvPr>
                <p:custDataLst>
                  <p:tags r:id="rId286"/>
                </p:custDataLst>
              </p:nvPr>
            </p:nvSpPr>
            <p:spPr>
              <a:xfrm>
                <a:off x="8281604" y="3706263"/>
                <a:ext cx="38100" cy="50800"/>
              </a:xfrm>
              <a:prstGeom prst="rect">
                <a:avLst/>
              </a:prstGeom>
              <a:solidFill>
                <a:srgbClr val="4DFFFF">
                  <a:alpha val="19000"/>
                </a:srgbClr>
              </a:solidFill>
              <a:ln>
                <a:noFill/>
              </a:ln>
              <a:effectLst>
                <a:outerShdw blurRad="495300" sx="102000" sy="102000" algn="ctr" rotWithShape="0">
                  <a:srgbClr val="4DFFFF">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68" name="PA-矩形 467"/>
              <p:cNvSpPr/>
              <p:nvPr>
                <p:custDataLst>
                  <p:tags r:id="rId287"/>
                </p:custDataLst>
              </p:nvPr>
            </p:nvSpPr>
            <p:spPr>
              <a:xfrm>
                <a:off x="8211772" y="3706263"/>
                <a:ext cx="38100" cy="50800"/>
              </a:xfrm>
              <a:prstGeom prst="rect">
                <a:avLst/>
              </a:prstGeom>
              <a:solidFill>
                <a:srgbClr val="4DFFFF">
                  <a:alpha val="19000"/>
                </a:srgbClr>
              </a:solidFill>
              <a:ln>
                <a:noFill/>
              </a:ln>
              <a:effectLst>
                <a:outerShdw blurRad="495300" sx="102000" sy="102000" algn="ctr" rotWithShape="0">
                  <a:srgbClr val="4DFFFF">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69" name="PA-矩形 468"/>
              <p:cNvSpPr/>
              <p:nvPr>
                <p:custDataLst>
                  <p:tags r:id="rId288"/>
                </p:custDataLst>
              </p:nvPr>
            </p:nvSpPr>
            <p:spPr>
              <a:xfrm>
                <a:off x="8148292" y="3706263"/>
                <a:ext cx="25400" cy="50800"/>
              </a:xfrm>
              <a:prstGeom prst="rect">
                <a:avLst/>
              </a:prstGeom>
              <a:solidFill>
                <a:srgbClr val="4DFFFF">
                  <a:alpha val="19000"/>
                </a:srgbClr>
              </a:solidFill>
              <a:ln>
                <a:noFill/>
              </a:ln>
              <a:effectLst>
                <a:outerShdw blurRad="495300" sx="102000" sy="102000" algn="ctr" rotWithShape="0">
                  <a:srgbClr val="4DFFFF">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70" name="PA-矩形 469"/>
              <p:cNvSpPr/>
              <p:nvPr>
                <p:custDataLst>
                  <p:tags r:id="rId289"/>
                </p:custDataLst>
              </p:nvPr>
            </p:nvSpPr>
            <p:spPr>
              <a:xfrm>
                <a:off x="8078462" y="3706263"/>
                <a:ext cx="25400" cy="50800"/>
              </a:xfrm>
              <a:prstGeom prst="rect">
                <a:avLst/>
              </a:prstGeom>
              <a:solidFill>
                <a:srgbClr val="4DFFFF">
                  <a:alpha val="19000"/>
                </a:srgbClr>
              </a:solidFill>
              <a:ln>
                <a:noFill/>
              </a:ln>
              <a:effectLst>
                <a:outerShdw blurRad="495300" sx="102000" sy="102000" algn="ctr" rotWithShape="0">
                  <a:srgbClr val="4DFFFF">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71" name="PA-矩形 470"/>
              <p:cNvSpPr/>
              <p:nvPr>
                <p:custDataLst>
                  <p:tags r:id="rId290"/>
                </p:custDataLst>
              </p:nvPr>
            </p:nvSpPr>
            <p:spPr>
              <a:xfrm>
                <a:off x="8002281" y="3706263"/>
                <a:ext cx="38100" cy="50800"/>
              </a:xfrm>
              <a:prstGeom prst="rect">
                <a:avLst/>
              </a:prstGeom>
              <a:solidFill>
                <a:srgbClr val="4DFFFF">
                  <a:alpha val="19000"/>
                </a:srgbClr>
              </a:solidFill>
              <a:ln>
                <a:noFill/>
              </a:ln>
              <a:effectLst>
                <a:outerShdw blurRad="495300" sx="102000" sy="102000" algn="ctr" rotWithShape="0">
                  <a:srgbClr val="4DFFFF">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72" name="PA-矩形 471"/>
              <p:cNvSpPr/>
              <p:nvPr>
                <p:custDataLst>
                  <p:tags r:id="rId291"/>
                </p:custDataLst>
              </p:nvPr>
            </p:nvSpPr>
            <p:spPr>
              <a:xfrm>
                <a:off x="7932450" y="3706263"/>
                <a:ext cx="38100" cy="50800"/>
              </a:xfrm>
              <a:prstGeom prst="rect">
                <a:avLst/>
              </a:prstGeom>
              <a:solidFill>
                <a:srgbClr val="4DFFFF">
                  <a:alpha val="19000"/>
                </a:srgbClr>
              </a:solidFill>
              <a:ln>
                <a:noFill/>
              </a:ln>
              <a:effectLst>
                <a:outerShdw blurRad="495300" sx="102000" sy="102000" algn="ctr" rotWithShape="0">
                  <a:srgbClr val="4DFFFF">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73" name="PA-矩形 472"/>
              <p:cNvSpPr/>
              <p:nvPr>
                <p:custDataLst>
                  <p:tags r:id="rId292"/>
                </p:custDataLst>
              </p:nvPr>
            </p:nvSpPr>
            <p:spPr>
              <a:xfrm>
                <a:off x="7868969" y="3706263"/>
                <a:ext cx="25400" cy="50800"/>
              </a:xfrm>
              <a:prstGeom prst="rect">
                <a:avLst/>
              </a:prstGeom>
              <a:solidFill>
                <a:srgbClr val="4DFFFF">
                  <a:alpha val="19000"/>
                </a:srgbClr>
              </a:solidFill>
              <a:ln>
                <a:noFill/>
              </a:ln>
              <a:effectLst>
                <a:outerShdw blurRad="495300" sx="102000" sy="102000" algn="ctr" rotWithShape="0">
                  <a:srgbClr val="4DFFFF">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74" name="PA-矩形 473"/>
              <p:cNvSpPr/>
              <p:nvPr>
                <p:custDataLst>
                  <p:tags r:id="rId293"/>
                </p:custDataLst>
              </p:nvPr>
            </p:nvSpPr>
            <p:spPr>
              <a:xfrm>
                <a:off x="7799138" y="3706263"/>
                <a:ext cx="25400" cy="50800"/>
              </a:xfrm>
              <a:prstGeom prst="rect">
                <a:avLst/>
              </a:prstGeom>
              <a:solidFill>
                <a:srgbClr val="4DFFFF">
                  <a:alpha val="19000"/>
                </a:srgbClr>
              </a:solidFill>
              <a:ln>
                <a:noFill/>
              </a:ln>
              <a:effectLst>
                <a:outerShdw blurRad="495300" sx="102000" sy="102000" algn="ctr" rotWithShape="0">
                  <a:srgbClr val="4DFFFF">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75" name="PA-矩形 474"/>
              <p:cNvSpPr/>
              <p:nvPr>
                <p:custDataLst>
                  <p:tags r:id="rId294"/>
                </p:custDataLst>
              </p:nvPr>
            </p:nvSpPr>
            <p:spPr>
              <a:xfrm>
                <a:off x="7722958" y="3706263"/>
                <a:ext cx="38100" cy="50800"/>
              </a:xfrm>
              <a:prstGeom prst="rect">
                <a:avLst/>
              </a:prstGeom>
              <a:solidFill>
                <a:srgbClr val="4DFFFF">
                  <a:alpha val="19000"/>
                </a:srgbClr>
              </a:solidFill>
              <a:ln>
                <a:noFill/>
              </a:ln>
              <a:effectLst>
                <a:outerShdw blurRad="495300" sx="102000" sy="102000" algn="ctr" rotWithShape="0">
                  <a:srgbClr val="4DFFFF">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76" name="PA-矩形 475"/>
              <p:cNvSpPr/>
              <p:nvPr>
                <p:custDataLst>
                  <p:tags r:id="rId295"/>
                </p:custDataLst>
              </p:nvPr>
            </p:nvSpPr>
            <p:spPr>
              <a:xfrm>
                <a:off x="7659477" y="3706263"/>
                <a:ext cx="25400" cy="50800"/>
              </a:xfrm>
              <a:prstGeom prst="rect">
                <a:avLst/>
              </a:prstGeom>
              <a:solidFill>
                <a:srgbClr val="4DFFFF">
                  <a:alpha val="19000"/>
                </a:srgbClr>
              </a:solidFill>
              <a:ln>
                <a:noFill/>
              </a:ln>
              <a:effectLst>
                <a:outerShdw blurRad="495300" sx="102000" sy="102000" algn="ctr" rotWithShape="0">
                  <a:srgbClr val="4DFFFF">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77" name="PA-矩形 476"/>
              <p:cNvSpPr/>
              <p:nvPr>
                <p:custDataLst>
                  <p:tags r:id="rId296"/>
                </p:custDataLst>
              </p:nvPr>
            </p:nvSpPr>
            <p:spPr>
              <a:xfrm>
                <a:off x="7583296" y="3706263"/>
                <a:ext cx="38100" cy="50800"/>
              </a:xfrm>
              <a:prstGeom prst="rect">
                <a:avLst/>
              </a:prstGeom>
              <a:solidFill>
                <a:srgbClr val="4DFFFF">
                  <a:alpha val="19000"/>
                </a:srgbClr>
              </a:solidFill>
              <a:ln>
                <a:noFill/>
              </a:ln>
              <a:effectLst>
                <a:outerShdw blurRad="495300" sx="102000" sy="102000" algn="ctr" rotWithShape="0">
                  <a:srgbClr val="4DFFFF">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78" name="PA-矩形 477"/>
              <p:cNvSpPr/>
              <p:nvPr>
                <p:custDataLst>
                  <p:tags r:id="rId297"/>
                </p:custDataLst>
              </p:nvPr>
            </p:nvSpPr>
            <p:spPr>
              <a:xfrm>
                <a:off x="7531261" y="3706263"/>
                <a:ext cx="25400" cy="50800"/>
              </a:xfrm>
              <a:prstGeom prst="rect">
                <a:avLst/>
              </a:prstGeom>
              <a:solidFill>
                <a:srgbClr val="4DFFFF">
                  <a:alpha val="19000"/>
                </a:srgbClr>
              </a:solidFill>
              <a:ln>
                <a:noFill/>
              </a:ln>
              <a:effectLst>
                <a:outerShdw blurRad="495300" sx="102000" sy="102000" algn="ctr" rotWithShape="0">
                  <a:srgbClr val="4DFFFF">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79" name="PA-矩形 478"/>
              <p:cNvSpPr/>
              <p:nvPr>
                <p:custDataLst>
                  <p:tags r:id="rId298"/>
                </p:custDataLst>
              </p:nvPr>
            </p:nvSpPr>
            <p:spPr>
              <a:xfrm>
                <a:off x="7475096" y="3706263"/>
                <a:ext cx="25400" cy="50800"/>
              </a:xfrm>
              <a:prstGeom prst="rect">
                <a:avLst/>
              </a:prstGeom>
              <a:solidFill>
                <a:srgbClr val="4DFFFF">
                  <a:alpha val="19000"/>
                </a:srgbClr>
              </a:solidFill>
              <a:ln>
                <a:noFill/>
              </a:ln>
              <a:effectLst>
                <a:outerShdw blurRad="495300" sx="102000" sy="102000" algn="ctr" rotWithShape="0">
                  <a:srgbClr val="4DFFFF">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80" name="PA-矩形 479"/>
              <p:cNvSpPr/>
              <p:nvPr>
                <p:custDataLst>
                  <p:tags r:id="rId299"/>
                </p:custDataLst>
              </p:nvPr>
            </p:nvSpPr>
            <p:spPr>
              <a:xfrm>
                <a:off x="7398916" y="3706263"/>
                <a:ext cx="38100" cy="50800"/>
              </a:xfrm>
              <a:prstGeom prst="rect">
                <a:avLst/>
              </a:prstGeom>
              <a:solidFill>
                <a:srgbClr val="4DFFFF">
                  <a:alpha val="19000"/>
                </a:srgbClr>
              </a:solidFill>
              <a:ln>
                <a:noFill/>
              </a:ln>
              <a:effectLst>
                <a:outerShdw blurRad="495300" sx="102000" sy="102000" algn="ctr" rotWithShape="0">
                  <a:srgbClr val="4DFFFF">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462" name="PA-补位_12"/>
            <p:cNvSpPr/>
            <p:nvPr>
              <p:custDataLst>
                <p:tags r:id="rId300"/>
              </p:custDataLst>
            </p:nvPr>
          </p:nvSpPr>
          <p:spPr>
            <a:xfrm>
              <a:off x="9292591" y="2429692"/>
              <a:ext cx="1319757" cy="2095491"/>
            </a:xfrm>
            <a:prstGeom prst="rect">
              <a:avLst/>
            </a:prstGeom>
            <a:solidFill>
              <a:schemeClr val="accent1">
                <a:alpha val="0"/>
              </a:schemeClr>
            </a:solidFill>
            <a:ln w="25400" cap="flat" cmpd="sng" algn="ctr">
              <a:noFill/>
              <a:prstDash val="solid"/>
            </a:ln>
            <a:effectLst/>
            <a:extLst>
              <a:ext uri="{91240B29-F687-4F45-9708-019B960494DF}">
                <a14:hiddenLine xmlns:a14="http://schemas.microsoft.com/office/drawing/2010/main" w="25400">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110" name="PA_组合 769"/>
          <p:cNvGrpSpPr/>
          <p:nvPr>
            <p:custDataLst>
              <p:tags r:id="rId301"/>
            </p:custDataLst>
          </p:nvPr>
        </p:nvGrpSpPr>
        <p:grpSpPr>
          <a:xfrm>
            <a:off x="7120891" y="2524942"/>
            <a:ext cx="1319757" cy="2095491"/>
            <a:chOff x="9292591" y="2429692"/>
            <a:chExt cx="1319757" cy="2095491"/>
          </a:xfrm>
        </p:grpSpPr>
        <p:grpSp>
          <p:nvGrpSpPr>
            <p:cNvPr id="447" name="组合 446"/>
            <p:cNvGrpSpPr/>
            <p:nvPr/>
          </p:nvGrpSpPr>
          <p:grpSpPr>
            <a:xfrm>
              <a:off x="9832475" y="3707622"/>
              <a:ext cx="779873" cy="50800"/>
              <a:chOff x="7799138" y="3576769"/>
              <a:chExt cx="779873" cy="50800"/>
            </a:xfrm>
          </p:grpSpPr>
          <p:sp>
            <p:nvSpPr>
              <p:cNvPr id="449" name="PA-矩形 448"/>
              <p:cNvSpPr/>
              <p:nvPr>
                <p:custDataLst>
                  <p:tags r:id="rId302"/>
                </p:custDataLst>
              </p:nvPr>
            </p:nvSpPr>
            <p:spPr>
              <a:xfrm>
                <a:off x="8553611" y="3576769"/>
                <a:ext cx="25400" cy="50800"/>
              </a:xfrm>
              <a:prstGeom prst="rect">
                <a:avLst/>
              </a:prstGeom>
              <a:solidFill>
                <a:srgbClr val="4DFFFF">
                  <a:alpha val="19000"/>
                </a:srgbClr>
              </a:solidFill>
              <a:ln>
                <a:noFill/>
              </a:ln>
              <a:effectLst>
                <a:outerShdw blurRad="495300" sx="102000" sy="102000" algn="ctr" rotWithShape="0">
                  <a:srgbClr val="4DFFFF">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50" name="PA-矩形 449"/>
              <p:cNvSpPr/>
              <p:nvPr>
                <p:custDataLst>
                  <p:tags r:id="rId303"/>
                </p:custDataLst>
              </p:nvPr>
            </p:nvSpPr>
            <p:spPr>
              <a:xfrm>
                <a:off x="8497446" y="3576769"/>
                <a:ext cx="25400" cy="50800"/>
              </a:xfrm>
              <a:prstGeom prst="rect">
                <a:avLst/>
              </a:prstGeom>
              <a:solidFill>
                <a:srgbClr val="4DFFFF">
                  <a:alpha val="19000"/>
                </a:srgbClr>
              </a:solidFill>
              <a:ln>
                <a:noFill/>
              </a:ln>
              <a:effectLst>
                <a:outerShdw blurRad="495300" sx="102000" sy="102000" algn="ctr" rotWithShape="0">
                  <a:srgbClr val="4DFFFF">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51" name="PA-矩形 450"/>
              <p:cNvSpPr/>
              <p:nvPr>
                <p:custDataLst>
                  <p:tags r:id="rId304"/>
                </p:custDataLst>
              </p:nvPr>
            </p:nvSpPr>
            <p:spPr>
              <a:xfrm>
                <a:off x="8421266" y="3576769"/>
                <a:ext cx="38100" cy="50800"/>
              </a:xfrm>
              <a:prstGeom prst="rect">
                <a:avLst/>
              </a:prstGeom>
              <a:solidFill>
                <a:srgbClr val="4DFFFF">
                  <a:alpha val="19000"/>
                </a:srgbClr>
              </a:solidFill>
              <a:ln>
                <a:noFill/>
              </a:ln>
              <a:effectLst>
                <a:outerShdw blurRad="495300" sx="102000" sy="102000" algn="ctr" rotWithShape="0">
                  <a:srgbClr val="4DFFFF">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52" name="PA-矩形 451"/>
              <p:cNvSpPr/>
              <p:nvPr>
                <p:custDataLst>
                  <p:tags r:id="rId305"/>
                </p:custDataLst>
              </p:nvPr>
            </p:nvSpPr>
            <p:spPr>
              <a:xfrm>
                <a:off x="8357784" y="3576769"/>
                <a:ext cx="25400" cy="50800"/>
              </a:xfrm>
              <a:prstGeom prst="rect">
                <a:avLst/>
              </a:prstGeom>
              <a:solidFill>
                <a:srgbClr val="4DFFFF">
                  <a:alpha val="19000"/>
                </a:srgbClr>
              </a:solidFill>
              <a:ln>
                <a:noFill/>
              </a:ln>
              <a:effectLst>
                <a:outerShdw blurRad="495300" sx="102000" sy="102000" algn="ctr" rotWithShape="0">
                  <a:srgbClr val="4DFFFF">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53" name="PA-矩形 452"/>
              <p:cNvSpPr/>
              <p:nvPr>
                <p:custDataLst>
                  <p:tags r:id="rId306"/>
                </p:custDataLst>
              </p:nvPr>
            </p:nvSpPr>
            <p:spPr>
              <a:xfrm>
                <a:off x="8281604" y="3576769"/>
                <a:ext cx="38100" cy="50800"/>
              </a:xfrm>
              <a:prstGeom prst="rect">
                <a:avLst/>
              </a:prstGeom>
              <a:solidFill>
                <a:srgbClr val="4DFFFF">
                  <a:alpha val="19000"/>
                </a:srgbClr>
              </a:solidFill>
              <a:ln>
                <a:noFill/>
              </a:ln>
              <a:effectLst>
                <a:outerShdw blurRad="495300" sx="102000" sy="102000" algn="ctr" rotWithShape="0">
                  <a:srgbClr val="4DFFFF">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54" name="PA-矩形 453"/>
              <p:cNvSpPr/>
              <p:nvPr>
                <p:custDataLst>
                  <p:tags r:id="rId307"/>
                </p:custDataLst>
              </p:nvPr>
            </p:nvSpPr>
            <p:spPr>
              <a:xfrm>
                <a:off x="8211772" y="3576769"/>
                <a:ext cx="38100" cy="50800"/>
              </a:xfrm>
              <a:prstGeom prst="rect">
                <a:avLst/>
              </a:prstGeom>
              <a:solidFill>
                <a:srgbClr val="4DFFFF">
                  <a:alpha val="19000"/>
                </a:srgbClr>
              </a:solidFill>
              <a:ln>
                <a:noFill/>
              </a:ln>
              <a:effectLst>
                <a:outerShdw blurRad="495300" sx="102000" sy="102000" algn="ctr" rotWithShape="0">
                  <a:srgbClr val="4DFFFF">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55" name="PA-矩形 454"/>
              <p:cNvSpPr/>
              <p:nvPr>
                <p:custDataLst>
                  <p:tags r:id="rId308"/>
                </p:custDataLst>
              </p:nvPr>
            </p:nvSpPr>
            <p:spPr>
              <a:xfrm>
                <a:off x="8148292" y="3576769"/>
                <a:ext cx="25400" cy="50800"/>
              </a:xfrm>
              <a:prstGeom prst="rect">
                <a:avLst/>
              </a:prstGeom>
              <a:solidFill>
                <a:srgbClr val="4DFFFF">
                  <a:alpha val="19000"/>
                </a:srgbClr>
              </a:solidFill>
              <a:ln>
                <a:noFill/>
              </a:ln>
              <a:effectLst>
                <a:outerShdw blurRad="495300" sx="102000" sy="102000" algn="ctr" rotWithShape="0">
                  <a:srgbClr val="4DFFFF">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56" name="PA-矩形 455"/>
              <p:cNvSpPr/>
              <p:nvPr>
                <p:custDataLst>
                  <p:tags r:id="rId309"/>
                </p:custDataLst>
              </p:nvPr>
            </p:nvSpPr>
            <p:spPr>
              <a:xfrm>
                <a:off x="8078462" y="3576769"/>
                <a:ext cx="25400" cy="50800"/>
              </a:xfrm>
              <a:prstGeom prst="rect">
                <a:avLst/>
              </a:prstGeom>
              <a:solidFill>
                <a:srgbClr val="4DFFFF">
                  <a:alpha val="19000"/>
                </a:srgbClr>
              </a:solidFill>
              <a:ln>
                <a:noFill/>
              </a:ln>
              <a:effectLst>
                <a:outerShdw blurRad="495300" sx="102000" sy="102000" algn="ctr" rotWithShape="0">
                  <a:srgbClr val="4DFFFF">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57" name="PA-矩形 456"/>
              <p:cNvSpPr/>
              <p:nvPr>
                <p:custDataLst>
                  <p:tags r:id="rId310"/>
                </p:custDataLst>
              </p:nvPr>
            </p:nvSpPr>
            <p:spPr>
              <a:xfrm>
                <a:off x="8002281" y="3576769"/>
                <a:ext cx="38100" cy="50800"/>
              </a:xfrm>
              <a:prstGeom prst="rect">
                <a:avLst/>
              </a:prstGeom>
              <a:solidFill>
                <a:srgbClr val="4DFFFF">
                  <a:alpha val="19000"/>
                </a:srgbClr>
              </a:solidFill>
              <a:ln>
                <a:noFill/>
              </a:ln>
              <a:effectLst>
                <a:outerShdw blurRad="495300" sx="102000" sy="102000" algn="ctr" rotWithShape="0">
                  <a:srgbClr val="4DFFFF">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58" name="PA-矩形 457"/>
              <p:cNvSpPr/>
              <p:nvPr>
                <p:custDataLst>
                  <p:tags r:id="rId311"/>
                </p:custDataLst>
              </p:nvPr>
            </p:nvSpPr>
            <p:spPr>
              <a:xfrm>
                <a:off x="7932450" y="3576769"/>
                <a:ext cx="38100" cy="50800"/>
              </a:xfrm>
              <a:prstGeom prst="rect">
                <a:avLst/>
              </a:prstGeom>
              <a:solidFill>
                <a:srgbClr val="4DFFFF">
                  <a:alpha val="19000"/>
                </a:srgbClr>
              </a:solidFill>
              <a:ln>
                <a:noFill/>
              </a:ln>
              <a:effectLst>
                <a:outerShdw blurRad="495300" sx="102000" sy="102000" algn="ctr" rotWithShape="0">
                  <a:srgbClr val="4DFFFF">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59" name="PA-矩形 458"/>
              <p:cNvSpPr/>
              <p:nvPr>
                <p:custDataLst>
                  <p:tags r:id="rId312"/>
                </p:custDataLst>
              </p:nvPr>
            </p:nvSpPr>
            <p:spPr>
              <a:xfrm>
                <a:off x="7868969" y="3576769"/>
                <a:ext cx="25400" cy="50800"/>
              </a:xfrm>
              <a:prstGeom prst="rect">
                <a:avLst/>
              </a:prstGeom>
              <a:solidFill>
                <a:srgbClr val="4DFFFF">
                  <a:alpha val="19000"/>
                </a:srgbClr>
              </a:solidFill>
              <a:ln>
                <a:noFill/>
              </a:ln>
              <a:effectLst>
                <a:outerShdw blurRad="495300" sx="102000" sy="102000" algn="ctr" rotWithShape="0">
                  <a:srgbClr val="4DFFFF">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60" name="PA-矩形 459"/>
              <p:cNvSpPr/>
              <p:nvPr>
                <p:custDataLst>
                  <p:tags r:id="rId313"/>
                </p:custDataLst>
              </p:nvPr>
            </p:nvSpPr>
            <p:spPr>
              <a:xfrm>
                <a:off x="7799138" y="3576769"/>
                <a:ext cx="25400" cy="50800"/>
              </a:xfrm>
              <a:prstGeom prst="rect">
                <a:avLst/>
              </a:prstGeom>
              <a:solidFill>
                <a:srgbClr val="4DFFFF">
                  <a:alpha val="19000"/>
                </a:srgbClr>
              </a:solidFill>
              <a:ln>
                <a:noFill/>
              </a:ln>
              <a:effectLst>
                <a:outerShdw blurRad="495300" sx="102000" sy="102000" algn="ctr" rotWithShape="0">
                  <a:srgbClr val="4DFFFF">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448" name="PA-补位_11"/>
            <p:cNvSpPr/>
            <p:nvPr>
              <p:custDataLst>
                <p:tags r:id="rId314"/>
              </p:custDataLst>
            </p:nvPr>
          </p:nvSpPr>
          <p:spPr>
            <a:xfrm>
              <a:off x="9292591" y="2429692"/>
              <a:ext cx="1319757" cy="2095491"/>
            </a:xfrm>
            <a:prstGeom prst="rect">
              <a:avLst/>
            </a:prstGeom>
            <a:solidFill>
              <a:schemeClr val="accent1">
                <a:alpha val="0"/>
              </a:schemeClr>
            </a:solidFill>
            <a:ln w="25400" cap="flat" cmpd="sng" algn="ctr">
              <a:noFill/>
              <a:prstDash val="solid"/>
            </a:ln>
            <a:effectLst/>
            <a:extLst>
              <a:ext uri="{91240B29-F687-4F45-9708-019B960494DF}">
                <a14:hiddenLine xmlns:a14="http://schemas.microsoft.com/office/drawing/2010/main" w="25400">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111" name="PA_组合 767"/>
          <p:cNvGrpSpPr/>
          <p:nvPr>
            <p:custDataLst>
              <p:tags r:id="rId315"/>
            </p:custDataLst>
          </p:nvPr>
        </p:nvGrpSpPr>
        <p:grpSpPr>
          <a:xfrm>
            <a:off x="7120891" y="2524942"/>
            <a:ext cx="1319757" cy="2095491"/>
            <a:chOff x="9292591" y="2429692"/>
            <a:chExt cx="1319757" cy="2095491"/>
          </a:xfrm>
        </p:grpSpPr>
        <p:grpSp>
          <p:nvGrpSpPr>
            <p:cNvPr id="432" name="组合 431"/>
            <p:cNvGrpSpPr/>
            <p:nvPr/>
          </p:nvGrpSpPr>
          <p:grpSpPr>
            <a:xfrm>
              <a:off x="9756295" y="3579829"/>
              <a:ext cx="856053" cy="50800"/>
              <a:chOff x="7722958" y="3447275"/>
              <a:chExt cx="856053" cy="50800"/>
            </a:xfrm>
          </p:grpSpPr>
          <p:sp>
            <p:nvSpPr>
              <p:cNvPr id="434" name="PA-矩形 433"/>
              <p:cNvSpPr/>
              <p:nvPr>
                <p:custDataLst>
                  <p:tags r:id="rId316"/>
                </p:custDataLst>
              </p:nvPr>
            </p:nvSpPr>
            <p:spPr>
              <a:xfrm>
                <a:off x="8553611" y="3447275"/>
                <a:ext cx="25400" cy="50800"/>
              </a:xfrm>
              <a:prstGeom prst="rect">
                <a:avLst/>
              </a:prstGeom>
              <a:solidFill>
                <a:srgbClr val="4DFFFF">
                  <a:alpha val="19000"/>
                </a:srgbClr>
              </a:solidFill>
              <a:ln>
                <a:noFill/>
              </a:ln>
              <a:effectLst>
                <a:outerShdw blurRad="495300" sx="102000" sy="102000" algn="ctr" rotWithShape="0">
                  <a:srgbClr val="4DFFFF">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35" name="PA-矩形 434"/>
              <p:cNvSpPr/>
              <p:nvPr>
                <p:custDataLst>
                  <p:tags r:id="rId317"/>
                </p:custDataLst>
              </p:nvPr>
            </p:nvSpPr>
            <p:spPr>
              <a:xfrm>
                <a:off x="8497446" y="3447275"/>
                <a:ext cx="25400" cy="50800"/>
              </a:xfrm>
              <a:prstGeom prst="rect">
                <a:avLst/>
              </a:prstGeom>
              <a:solidFill>
                <a:srgbClr val="4DFFFF">
                  <a:alpha val="19000"/>
                </a:srgbClr>
              </a:solidFill>
              <a:ln>
                <a:noFill/>
              </a:ln>
              <a:effectLst>
                <a:outerShdw blurRad="495300" sx="102000" sy="102000" algn="ctr" rotWithShape="0">
                  <a:srgbClr val="4DFFFF">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36" name="PA-矩形 435"/>
              <p:cNvSpPr/>
              <p:nvPr>
                <p:custDataLst>
                  <p:tags r:id="rId318"/>
                </p:custDataLst>
              </p:nvPr>
            </p:nvSpPr>
            <p:spPr>
              <a:xfrm>
                <a:off x="8421266" y="3447275"/>
                <a:ext cx="38100" cy="50800"/>
              </a:xfrm>
              <a:prstGeom prst="rect">
                <a:avLst/>
              </a:prstGeom>
              <a:solidFill>
                <a:srgbClr val="4DFFFF">
                  <a:alpha val="19000"/>
                </a:srgbClr>
              </a:solidFill>
              <a:ln>
                <a:noFill/>
              </a:ln>
              <a:effectLst>
                <a:outerShdw blurRad="495300" sx="102000" sy="102000" algn="ctr" rotWithShape="0">
                  <a:srgbClr val="4DFFFF">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37" name="PA-矩形 436"/>
              <p:cNvSpPr/>
              <p:nvPr>
                <p:custDataLst>
                  <p:tags r:id="rId319"/>
                </p:custDataLst>
              </p:nvPr>
            </p:nvSpPr>
            <p:spPr>
              <a:xfrm>
                <a:off x="8357784" y="3447275"/>
                <a:ext cx="25400" cy="50800"/>
              </a:xfrm>
              <a:prstGeom prst="rect">
                <a:avLst/>
              </a:prstGeom>
              <a:solidFill>
                <a:srgbClr val="4DFFFF">
                  <a:alpha val="19000"/>
                </a:srgbClr>
              </a:solidFill>
              <a:ln>
                <a:noFill/>
              </a:ln>
              <a:effectLst>
                <a:outerShdw blurRad="495300" sx="102000" sy="102000" algn="ctr" rotWithShape="0">
                  <a:srgbClr val="4DFFFF">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38" name="PA-矩形 437"/>
              <p:cNvSpPr/>
              <p:nvPr>
                <p:custDataLst>
                  <p:tags r:id="rId320"/>
                </p:custDataLst>
              </p:nvPr>
            </p:nvSpPr>
            <p:spPr>
              <a:xfrm>
                <a:off x="8281604" y="3447275"/>
                <a:ext cx="38100" cy="50800"/>
              </a:xfrm>
              <a:prstGeom prst="rect">
                <a:avLst/>
              </a:prstGeom>
              <a:solidFill>
                <a:srgbClr val="4DFFFF">
                  <a:alpha val="19000"/>
                </a:srgbClr>
              </a:solidFill>
              <a:ln>
                <a:noFill/>
              </a:ln>
              <a:effectLst>
                <a:outerShdw blurRad="495300" sx="102000" sy="102000" algn="ctr" rotWithShape="0">
                  <a:srgbClr val="4DFFFF">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39" name="PA-矩形 438"/>
              <p:cNvSpPr/>
              <p:nvPr>
                <p:custDataLst>
                  <p:tags r:id="rId321"/>
                </p:custDataLst>
              </p:nvPr>
            </p:nvSpPr>
            <p:spPr>
              <a:xfrm>
                <a:off x="8211772" y="3447275"/>
                <a:ext cx="38100" cy="50800"/>
              </a:xfrm>
              <a:prstGeom prst="rect">
                <a:avLst/>
              </a:prstGeom>
              <a:solidFill>
                <a:srgbClr val="4DFFFF">
                  <a:alpha val="19000"/>
                </a:srgbClr>
              </a:solidFill>
              <a:ln>
                <a:noFill/>
              </a:ln>
              <a:effectLst>
                <a:outerShdw blurRad="495300" sx="102000" sy="102000" algn="ctr" rotWithShape="0">
                  <a:srgbClr val="4DFFFF">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40" name="PA-矩形 439"/>
              <p:cNvSpPr/>
              <p:nvPr>
                <p:custDataLst>
                  <p:tags r:id="rId322"/>
                </p:custDataLst>
              </p:nvPr>
            </p:nvSpPr>
            <p:spPr>
              <a:xfrm>
                <a:off x="8148292" y="3447275"/>
                <a:ext cx="25400" cy="50800"/>
              </a:xfrm>
              <a:prstGeom prst="rect">
                <a:avLst/>
              </a:prstGeom>
              <a:solidFill>
                <a:srgbClr val="4DFFFF">
                  <a:alpha val="19000"/>
                </a:srgbClr>
              </a:solidFill>
              <a:ln>
                <a:noFill/>
              </a:ln>
              <a:effectLst>
                <a:outerShdw blurRad="495300" sx="102000" sy="102000" algn="ctr" rotWithShape="0">
                  <a:srgbClr val="4DFFFF">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41" name="PA-矩形 440"/>
              <p:cNvSpPr/>
              <p:nvPr>
                <p:custDataLst>
                  <p:tags r:id="rId323"/>
                </p:custDataLst>
              </p:nvPr>
            </p:nvSpPr>
            <p:spPr>
              <a:xfrm>
                <a:off x="8078462" y="3447275"/>
                <a:ext cx="25400" cy="50800"/>
              </a:xfrm>
              <a:prstGeom prst="rect">
                <a:avLst/>
              </a:prstGeom>
              <a:solidFill>
                <a:srgbClr val="4DFFFF">
                  <a:alpha val="19000"/>
                </a:srgbClr>
              </a:solidFill>
              <a:ln>
                <a:noFill/>
              </a:ln>
              <a:effectLst>
                <a:outerShdw blurRad="495300" sx="102000" sy="102000" algn="ctr" rotWithShape="0">
                  <a:srgbClr val="4DFFFF">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42" name="PA-矩形 441"/>
              <p:cNvSpPr/>
              <p:nvPr>
                <p:custDataLst>
                  <p:tags r:id="rId324"/>
                </p:custDataLst>
              </p:nvPr>
            </p:nvSpPr>
            <p:spPr>
              <a:xfrm>
                <a:off x="8002281" y="3447275"/>
                <a:ext cx="38100" cy="50800"/>
              </a:xfrm>
              <a:prstGeom prst="rect">
                <a:avLst/>
              </a:prstGeom>
              <a:solidFill>
                <a:srgbClr val="4DFFFF">
                  <a:alpha val="19000"/>
                </a:srgbClr>
              </a:solidFill>
              <a:ln>
                <a:noFill/>
              </a:ln>
              <a:effectLst>
                <a:outerShdw blurRad="495300" sx="102000" sy="102000" algn="ctr" rotWithShape="0">
                  <a:srgbClr val="4DFFFF">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43" name="PA-矩形 442"/>
              <p:cNvSpPr/>
              <p:nvPr>
                <p:custDataLst>
                  <p:tags r:id="rId325"/>
                </p:custDataLst>
              </p:nvPr>
            </p:nvSpPr>
            <p:spPr>
              <a:xfrm>
                <a:off x="7932450" y="3447275"/>
                <a:ext cx="38100" cy="50800"/>
              </a:xfrm>
              <a:prstGeom prst="rect">
                <a:avLst/>
              </a:prstGeom>
              <a:solidFill>
                <a:srgbClr val="4DFFFF">
                  <a:alpha val="19000"/>
                </a:srgbClr>
              </a:solidFill>
              <a:ln>
                <a:noFill/>
              </a:ln>
              <a:effectLst>
                <a:outerShdw blurRad="495300" sx="102000" sy="102000" algn="ctr" rotWithShape="0">
                  <a:srgbClr val="4DFFFF">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44" name="PA-矩形 443"/>
              <p:cNvSpPr/>
              <p:nvPr>
                <p:custDataLst>
                  <p:tags r:id="rId326"/>
                </p:custDataLst>
              </p:nvPr>
            </p:nvSpPr>
            <p:spPr>
              <a:xfrm>
                <a:off x="7868969" y="3447275"/>
                <a:ext cx="25400" cy="50800"/>
              </a:xfrm>
              <a:prstGeom prst="rect">
                <a:avLst/>
              </a:prstGeom>
              <a:solidFill>
                <a:srgbClr val="4DFFFF">
                  <a:alpha val="19000"/>
                </a:srgbClr>
              </a:solidFill>
              <a:ln>
                <a:noFill/>
              </a:ln>
              <a:effectLst>
                <a:outerShdw blurRad="495300" sx="102000" sy="102000" algn="ctr" rotWithShape="0">
                  <a:srgbClr val="4DFFFF">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45" name="PA-矩形 444"/>
              <p:cNvSpPr/>
              <p:nvPr>
                <p:custDataLst>
                  <p:tags r:id="rId327"/>
                </p:custDataLst>
              </p:nvPr>
            </p:nvSpPr>
            <p:spPr>
              <a:xfrm>
                <a:off x="7799138" y="3447275"/>
                <a:ext cx="25400" cy="50800"/>
              </a:xfrm>
              <a:prstGeom prst="rect">
                <a:avLst/>
              </a:prstGeom>
              <a:solidFill>
                <a:srgbClr val="4DFFFF">
                  <a:alpha val="19000"/>
                </a:srgbClr>
              </a:solidFill>
              <a:ln>
                <a:noFill/>
              </a:ln>
              <a:effectLst>
                <a:outerShdw blurRad="495300" sx="102000" sy="102000" algn="ctr" rotWithShape="0">
                  <a:srgbClr val="4DFFFF">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46" name="PA-矩形 445"/>
              <p:cNvSpPr/>
              <p:nvPr>
                <p:custDataLst>
                  <p:tags r:id="rId328"/>
                </p:custDataLst>
              </p:nvPr>
            </p:nvSpPr>
            <p:spPr>
              <a:xfrm>
                <a:off x="7722958" y="3447275"/>
                <a:ext cx="38100" cy="50800"/>
              </a:xfrm>
              <a:prstGeom prst="rect">
                <a:avLst/>
              </a:prstGeom>
              <a:solidFill>
                <a:srgbClr val="4DFFFF">
                  <a:alpha val="19000"/>
                </a:srgbClr>
              </a:solidFill>
              <a:ln>
                <a:noFill/>
              </a:ln>
              <a:effectLst>
                <a:outerShdw blurRad="495300" sx="102000" sy="102000" algn="ctr" rotWithShape="0">
                  <a:srgbClr val="4DFFFF">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433" name="PA-补位_10"/>
            <p:cNvSpPr/>
            <p:nvPr>
              <p:custDataLst>
                <p:tags r:id="rId329"/>
              </p:custDataLst>
            </p:nvPr>
          </p:nvSpPr>
          <p:spPr>
            <a:xfrm>
              <a:off x="9292591" y="2429692"/>
              <a:ext cx="1319757" cy="2095491"/>
            </a:xfrm>
            <a:prstGeom prst="rect">
              <a:avLst/>
            </a:prstGeom>
            <a:solidFill>
              <a:schemeClr val="accent1">
                <a:alpha val="0"/>
              </a:schemeClr>
            </a:solidFill>
            <a:ln w="25400" cap="flat" cmpd="sng" algn="ctr">
              <a:noFill/>
              <a:prstDash val="solid"/>
            </a:ln>
            <a:effectLst/>
            <a:extLst>
              <a:ext uri="{91240B29-F687-4F45-9708-019B960494DF}">
                <a14:hiddenLine xmlns:a14="http://schemas.microsoft.com/office/drawing/2010/main" w="25400">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112" name="PA_组合 765"/>
          <p:cNvGrpSpPr/>
          <p:nvPr>
            <p:custDataLst>
              <p:tags r:id="rId330"/>
            </p:custDataLst>
          </p:nvPr>
        </p:nvGrpSpPr>
        <p:grpSpPr>
          <a:xfrm>
            <a:off x="7120891" y="2524942"/>
            <a:ext cx="1319757" cy="2095491"/>
            <a:chOff x="9292591" y="2429692"/>
            <a:chExt cx="1319757" cy="2095491"/>
          </a:xfrm>
        </p:grpSpPr>
        <p:grpSp>
          <p:nvGrpSpPr>
            <p:cNvPr id="410" name="组合 409"/>
            <p:cNvGrpSpPr/>
            <p:nvPr/>
          </p:nvGrpSpPr>
          <p:grpSpPr>
            <a:xfrm>
              <a:off x="9292591" y="3452036"/>
              <a:ext cx="1319757" cy="50800"/>
              <a:chOff x="7259254" y="3317781"/>
              <a:chExt cx="1319757" cy="50800"/>
            </a:xfrm>
          </p:grpSpPr>
          <p:sp>
            <p:nvSpPr>
              <p:cNvPr id="412" name="PA-矩形 411"/>
              <p:cNvSpPr/>
              <p:nvPr>
                <p:custDataLst>
                  <p:tags r:id="rId331"/>
                </p:custDataLst>
              </p:nvPr>
            </p:nvSpPr>
            <p:spPr>
              <a:xfrm>
                <a:off x="8553611" y="3317781"/>
                <a:ext cx="25400" cy="50800"/>
              </a:xfrm>
              <a:prstGeom prst="rect">
                <a:avLst/>
              </a:prstGeom>
              <a:solidFill>
                <a:srgbClr val="4DFFFF">
                  <a:alpha val="19000"/>
                </a:srgbClr>
              </a:solidFill>
              <a:ln>
                <a:noFill/>
              </a:ln>
              <a:effectLst>
                <a:outerShdw blurRad="495300" sx="102000" sy="102000" algn="ctr" rotWithShape="0">
                  <a:srgbClr val="4DFFFF">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13" name="PA-矩形 412"/>
              <p:cNvSpPr/>
              <p:nvPr>
                <p:custDataLst>
                  <p:tags r:id="rId332"/>
                </p:custDataLst>
              </p:nvPr>
            </p:nvSpPr>
            <p:spPr>
              <a:xfrm>
                <a:off x="8497446" y="3317781"/>
                <a:ext cx="25400" cy="50800"/>
              </a:xfrm>
              <a:prstGeom prst="rect">
                <a:avLst/>
              </a:prstGeom>
              <a:solidFill>
                <a:srgbClr val="4DFFFF">
                  <a:alpha val="19000"/>
                </a:srgbClr>
              </a:solidFill>
              <a:ln>
                <a:noFill/>
              </a:ln>
              <a:effectLst>
                <a:outerShdw blurRad="495300" sx="102000" sy="102000" algn="ctr" rotWithShape="0">
                  <a:srgbClr val="4DFFFF">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14" name="PA-矩形 413"/>
              <p:cNvSpPr/>
              <p:nvPr>
                <p:custDataLst>
                  <p:tags r:id="rId333"/>
                </p:custDataLst>
              </p:nvPr>
            </p:nvSpPr>
            <p:spPr>
              <a:xfrm>
                <a:off x="8421266" y="3317781"/>
                <a:ext cx="38100" cy="50800"/>
              </a:xfrm>
              <a:prstGeom prst="rect">
                <a:avLst/>
              </a:prstGeom>
              <a:solidFill>
                <a:srgbClr val="4DFFFF">
                  <a:alpha val="19000"/>
                </a:srgbClr>
              </a:solidFill>
              <a:ln>
                <a:noFill/>
              </a:ln>
              <a:effectLst>
                <a:outerShdw blurRad="495300" sx="102000" sy="102000" algn="ctr" rotWithShape="0">
                  <a:srgbClr val="4DFFFF">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15" name="PA-矩形 414"/>
              <p:cNvSpPr/>
              <p:nvPr>
                <p:custDataLst>
                  <p:tags r:id="rId334"/>
                </p:custDataLst>
              </p:nvPr>
            </p:nvSpPr>
            <p:spPr>
              <a:xfrm>
                <a:off x="8357784" y="3317781"/>
                <a:ext cx="25400" cy="50800"/>
              </a:xfrm>
              <a:prstGeom prst="rect">
                <a:avLst/>
              </a:prstGeom>
              <a:solidFill>
                <a:srgbClr val="4DFFFF">
                  <a:alpha val="19000"/>
                </a:srgbClr>
              </a:solidFill>
              <a:ln>
                <a:noFill/>
              </a:ln>
              <a:effectLst>
                <a:outerShdw blurRad="495300" sx="102000" sy="102000" algn="ctr" rotWithShape="0">
                  <a:srgbClr val="4DFFFF">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16" name="PA-矩形 415"/>
              <p:cNvSpPr/>
              <p:nvPr>
                <p:custDataLst>
                  <p:tags r:id="rId335"/>
                </p:custDataLst>
              </p:nvPr>
            </p:nvSpPr>
            <p:spPr>
              <a:xfrm>
                <a:off x="8281604" y="3317781"/>
                <a:ext cx="38100" cy="50800"/>
              </a:xfrm>
              <a:prstGeom prst="rect">
                <a:avLst/>
              </a:prstGeom>
              <a:solidFill>
                <a:srgbClr val="4DFFFF">
                  <a:alpha val="19000"/>
                </a:srgbClr>
              </a:solidFill>
              <a:ln>
                <a:noFill/>
              </a:ln>
              <a:effectLst>
                <a:outerShdw blurRad="495300" sx="102000" sy="102000" algn="ctr" rotWithShape="0">
                  <a:srgbClr val="4DFFFF">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17" name="PA-矩形 416"/>
              <p:cNvSpPr/>
              <p:nvPr>
                <p:custDataLst>
                  <p:tags r:id="rId336"/>
                </p:custDataLst>
              </p:nvPr>
            </p:nvSpPr>
            <p:spPr>
              <a:xfrm>
                <a:off x="8211772" y="3317781"/>
                <a:ext cx="38100" cy="50800"/>
              </a:xfrm>
              <a:prstGeom prst="rect">
                <a:avLst/>
              </a:prstGeom>
              <a:solidFill>
                <a:srgbClr val="4DFFFF">
                  <a:alpha val="19000"/>
                </a:srgbClr>
              </a:solidFill>
              <a:ln>
                <a:noFill/>
              </a:ln>
              <a:effectLst>
                <a:outerShdw blurRad="495300" sx="102000" sy="102000" algn="ctr" rotWithShape="0">
                  <a:srgbClr val="4DFFFF">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18" name="PA-矩形 417"/>
              <p:cNvSpPr/>
              <p:nvPr>
                <p:custDataLst>
                  <p:tags r:id="rId337"/>
                </p:custDataLst>
              </p:nvPr>
            </p:nvSpPr>
            <p:spPr>
              <a:xfrm>
                <a:off x="8148292" y="3317781"/>
                <a:ext cx="25400" cy="50800"/>
              </a:xfrm>
              <a:prstGeom prst="rect">
                <a:avLst/>
              </a:prstGeom>
              <a:solidFill>
                <a:srgbClr val="4DFFFF">
                  <a:alpha val="19000"/>
                </a:srgbClr>
              </a:solidFill>
              <a:ln>
                <a:noFill/>
              </a:ln>
              <a:effectLst>
                <a:outerShdw blurRad="495300" sx="102000" sy="102000" algn="ctr" rotWithShape="0">
                  <a:srgbClr val="4DFFFF">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19" name="PA-矩形 418"/>
              <p:cNvSpPr/>
              <p:nvPr>
                <p:custDataLst>
                  <p:tags r:id="rId338"/>
                </p:custDataLst>
              </p:nvPr>
            </p:nvSpPr>
            <p:spPr>
              <a:xfrm>
                <a:off x="8078462" y="3317781"/>
                <a:ext cx="25400" cy="50800"/>
              </a:xfrm>
              <a:prstGeom prst="rect">
                <a:avLst/>
              </a:prstGeom>
              <a:solidFill>
                <a:srgbClr val="4DFFFF">
                  <a:alpha val="19000"/>
                </a:srgbClr>
              </a:solidFill>
              <a:ln>
                <a:noFill/>
              </a:ln>
              <a:effectLst>
                <a:outerShdw blurRad="495300" sx="102000" sy="102000" algn="ctr" rotWithShape="0">
                  <a:srgbClr val="4DFFFF">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20" name="PA-矩形 419"/>
              <p:cNvSpPr/>
              <p:nvPr>
                <p:custDataLst>
                  <p:tags r:id="rId339"/>
                </p:custDataLst>
              </p:nvPr>
            </p:nvSpPr>
            <p:spPr>
              <a:xfrm>
                <a:off x="8002281" y="3317781"/>
                <a:ext cx="38100" cy="50800"/>
              </a:xfrm>
              <a:prstGeom prst="rect">
                <a:avLst/>
              </a:prstGeom>
              <a:solidFill>
                <a:srgbClr val="4DFFFF">
                  <a:alpha val="19000"/>
                </a:srgbClr>
              </a:solidFill>
              <a:ln>
                <a:noFill/>
              </a:ln>
              <a:effectLst>
                <a:outerShdw blurRad="495300" sx="102000" sy="102000" algn="ctr" rotWithShape="0">
                  <a:srgbClr val="4DFFFF">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21" name="PA-矩形 420"/>
              <p:cNvSpPr/>
              <p:nvPr>
                <p:custDataLst>
                  <p:tags r:id="rId340"/>
                </p:custDataLst>
              </p:nvPr>
            </p:nvSpPr>
            <p:spPr>
              <a:xfrm>
                <a:off x="7932450" y="3317781"/>
                <a:ext cx="38100" cy="50800"/>
              </a:xfrm>
              <a:prstGeom prst="rect">
                <a:avLst/>
              </a:prstGeom>
              <a:solidFill>
                <a:srgbClr val="4DFFFF">
                  <a:alpha val="19000"/>
                </a:srgbClr>
              </a:solidFill>
              <a:ln>
                <a:noFill/>
              </a:ln>
              <a:effectLst>
                <a:outerShdw blurRad="495300" sx="102000" sy="102000" algn="ctr" rotWithShape="0">
                  <a:srgbClr val="4DFFFF">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22" name="PA-矩形 421"/>
              <p:cNvSpPr/>
              <p:nvPr>
                <p:custDataLst>
                  <p:tags r:id="rId341"/>
                </p:custDataLst>
              </p:nvPr>
            </p:nvSpPr>
            <p:spPr>
              <a:xfrm>
                <a:off x="7868969" y="3317781"/>
                <a:ext cx="25400" cy="50800"/>
              </a:xfrm>
              <a:prstGeom prst="rect">
                <a:avLst/>
              </a:prstGeom>
              <a:solidFill>
                <a:srgbClr val="4DFFFF">
                  <a:alpha val="19000"/>
                </a:srgbClr>
              </a:solidFill>
              <a:ln>
                <a:noFill/>
              </a:ln>
              <a:effectLst>
                <a:outerShdw blurRad="495300" sx="102000" sy="102000" algn="ctr" rotWithShape="0">
                  <a:srgbClr val="4DFFFF">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23" name="PA-矩形 422"/>
              <p:cNvSpPr/>
              <p:nvPr>
                <p:custDataLst>
                  <p:tags r:id="rId342"/>
                </p:custDataLst>
              </p:nvPr>
            </p:nvSpPr>
            <p:spPr>
              <a:xfrm>
                <a:off x="7799138" y="3317781"/>
                <a:ext cx="25400" cy="50800"/>
              </a:xfrm>
              <a:prstGeom prst="rect">
                <a:avLst/>
              </a:prstGeom>
              <a:solidFill>
                <a:srgbClr val="4DFFFF">
                  <a:alpha val="19000"/>
                </a:srgbClr>
              </a:solidFill>
              <a:ln>
                <a:noFill/>
              </a:ln>
              <a:effectLst>
                <a:outerShdw blurRad="495300" sx="102000" sy="102000" algn="ctr" rotWithShape="0">
                  <a:srgbClr val="4DFFFF">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24" name="PA-矩形 423"/>
              <p:cNvSpPr/>
              <p:nvPr>
                <p:custDataLst>
                  <p:tags r:id="rId343"/>
                </p:custDataLst>
              </p:nvPr>
            </p:nvSpPr>
            <p:spPr>
              <a:xfrm>
                <a:off x="7722958" y="3317781"/>
                <a:ext cx="38100" cy="50800"/>
              </a:xfrm>
              <a:prstGeom prst="rect">
                <a:avLst/>
              </a:prstGeom>
              <a:solidFill>
                <a:srgbClr val="4DFFFF">
                  <a:alpha val="19000"/>
                </a:srgbClr>
              </a:solidFill>
              <a:ln>
                <a:noFill/>
              </a:ln>
              <a:effectLst>
                <a:outerShdw blurRad="495300" sx="102000" sy="102000" algn="ctr" rotWithShape="0">
                  <a:srgbClr val="4DFFFF">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25" name="PA-矩形 424"/>
              <p:cNvSpPr/>
              <p:nvPr>
                <p:custDataLst>
                  <p:tags r:id="rId344"/>
                </p:custDataLst>
              </p:nvPr>
            </p:nvSpPr>
            <p:spPr>
              <a:xfrm>
                <a:off x="7659477" y="3317781"/>
                <a:ext cx="25400" cy="50800"/>
              </a:xfrm>
              <a:prstGeom prst="rect">
                <a:avLst/>
              </a:prstGeom>
              <a:solidFill>
                <a:srgbClr val="4DFFFF">
                  <a:alpha val="19000"/>
                </a:srgbClr>
              </a:solidFill>
              <a:ln>
                <a:noFill/>
              </a:ln>
              <a:effectLst>
                <a:outerShdw blurRad="495300" sx="102000" sy="102000" algn="ctr" rotWithShape="0">
                  <a:srgbClr val="4DFFFF">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26" name="PA-矩形 425"/>
              <p:cNvSpPr/>
              <p:nvPr>
                <p:custDataLst>
                  <p:tags r:id="rId345"/>
                </p:custDataLst>
              </p:nvPr>
            </p:nvSpPr>
            <p:spPr>
              <a:xfrm>
                <a:off x="7583296" y="3317781"/>
                <a:ext cx="38100" cy="50800"/>
              </a:xfrm>
              <a:prstGeom prst="rect">
                <a:avLst/>
              </a:prstGeom>
              <a:solidFill>
                <a:srgbClr val="4DFFFF">
                  <a:alpha val="19000"/>
                </a:srgbClr>
              </a:solidFill>
              <a:ln>
                <a:noFill/>
              </a:ln>
              <a:effectLst>
                <a:outerShdw blurRad="495300" sx="102000" sy="102000" algn="ctr" rotWithShape="0">
                  <a:srgbClr val="4DFFFF">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27" name="PA-矩形 426"/>
              <p:cNvSpPr/>
              <p:nvPr>
                <p:custDataLst>
                  <p:tags r:id="rId346"/>
                </p:custDataLst>
              </p:nvPr>
            </p:nvSpPr>
            <p:spPr>
              <a:xfrm>
                <a:off x="7531261" y="3317781"/>
                <a:ext cx="25400" cy="50800"/>
              </a:xfrm>
              <a:prstGeom prst="rect">
                <a:avLst/>
              </a:prstGeom>
              <a:solidFill>
                <a:srgbClr val="4DFFFF">
                  <a:alpha val="19000"/>
                </a:srgbClr>
              </a:solidFill>
              <a:ln>
                <a:noFill/>
              </a:ln>
              <a:effectLst>
                <a:outerShdw blurRad="495300" sx="102000" sy="102000" algn="ctr" rotWithShape="0">
                  <a:srgbClr val="4DFFFF">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28" name="PA-矩形 427"/>
              <p:cNvSpPr/>
              <p:nvPr>
                <p:custDataLst>
                  <p:tags r:id="rId347"/>
                </p:custDataLst>
              </p:nvPr>
            </p:nvSpPr>
            <p:spPr>
              <a:xfrm>
                <a:off x="7475096" y="3317781"/>
                <a:ext cx="25400" cy="50800"/>
              </a:xfrm>
              <a:prstGeom prst="rect">
                <a:avLst/>
              </a:prstGeom>
              <a:solidFill>
                <a:srgbClr val="4DFFFF">
                  <a:alpha val="19000"/>
                </a:srgbClr>
              </a:solidFill>
              <a:ln>
                <a:noFill/>
              </a:ln>
              <a:effectLst>
                <a:outerShdw blurRad="495300" sx="102000" sy="102000" algn="ctr" rotWithShape="0">
                  <a:srgbClr val="4DFFFF">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29" name="PA-矩形 428"/>
              <p:cNvSpPr/>
              <p:nvPr>
                <p:custDataLst>
                  <p:tags r:id="rId348"/>
                </p:custDataLst>
              </p:nvPr>
            </p:nvSpPr>
            <p:spPr>
              <a:xfrm>
                <a:off x="7398916" y="3317781"/>
                <a:ext cx="38100" cy="50800"/>
              </a:xfrm>
              <a:prstGeom prst="rect">
                <a:avLst/>
              </a:prstGeom>
              <a:solidFill>
                <a:srgbClr val="4DFFFF">
                  <a:alpha val="19000"/>
                </a:srgbClr>
              </a:solidFill>
              <a:ln>
                <a:noFill/>
              </a:ln>
              <a:effectLst>
                <a:outerShdw blurRad="495300" sx="102000" sy="102000" algn="ctr" rotWithShape="0">
                  <a:srgbClr val="4DFFFF">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30" name="PA-矩形 429"/>
              <p:cNvSpPr/>
              <p:nvPr>
                <p:custDataLst>
                  <p:tags r:id="rId349"/>
                </p:custDataLst>
              </p:nvPr>
            </p:nvSpPr>
            <p:spPr>
              <a:xfrm>
                <a:off x="7335434" y="3317781"/>
                <a:ext cx="25400" cy="50800"/>
              </a:xfrm>
              <a:prstGeom prst="rect">
                <a:avLst/>
              </a:prstGeom>
              <a:solidFill>
                <a:srgbClr val="4DFFFF">
                  <a:alpha val="19000"/>
                </a:srgbClr>
              </a:solidFill>
              <a:ln>
                <a:noFill/>
              </a:ln>
              <a:effectLst>
                <a:outerShdw blurRad="495300" sx="102000" sy="102000" algn="ctr" rotWithShape="0">
                  <a:srgbClr val="4DFFFF">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31" name="PA-矩形 430"/>
              <p:cNvSpPr/>
              <p:nvPr>
                <p:custDataLst>
                  <p:tags r:id="rId350"/>
                </p:custDataLst>
              </p:nvPr>
            </p:nvSpPr>
            <p:spPr>
              <a:xfrm>
                <a:off x="7259254" y="3317781"/>
                <a:ext cx="38100" cy="50800"/>
              </a:xfrm>
              <a:prstGeom prst="rect">
                <a:avLst/>
              </a:prstGeom>
              <a:solidFill>
                <a:srgbClr val="4DFFFF">
                  <a:alpha val="19000"/>
                </a:srgbClr>
              </a:solidFill>
              <a:ln>
                <a:noFill/>
              </a:ln>
              <a:effectLst>
                <a:outerShdw blurRad="495300" sx="102000" sy="102000" algn="ctr" rotWithShape="0">
                  <a:srgbClr val="4DFFFF">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411" name="PA-补位_9"/>
            <p:cNvSpPr/>
            <p:nvPr>
              <p:custDataLst>
                <p:tags r:id="rId351"/>
              </p:custDataLst>
            </p:nvPr>
          </p:nvSpPr>
          <p:spPr>
            <a:xfrm>
              <a:off x="9292591" y="2429692"/>
              <a:ext cx="1319757" cy="2095491"/>
            </a:xfrm>
            <a:prstGeom prst="rect">
              <a:avLst/>
            </a:prstGeom>
            <a:solidFill>
              <a:schemeClr val="accent1">
                <a:alpha val="0"/>
              </a:schemeClr>
            </a:solidFill>
            <a:ln w="25400" cap="flat" cmpd="sng" algn="ctr">
              <a:noFill/>
              <a:prstDash val="solid"/>
            </a:ln>
            <a:effectLst/>
            <a:extLst>
              <a:ext uri="{91240B29-F687-4F45-9708-019B960494DF}">
                <a14:hiddenLine xmlns:a14="http://schemas.microsoft.com/office/drawing/2010/main" w="25400">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113" name="PA_组合 763"/>
          <p:cNvGrpSpPr/>
          <p:nvPr>
            <p:custDataLst>
              <p:tags r:id="rId352"/>
            </p:custDataLst>
          </p:nvPr>
        </p:nvGrpSpPr>
        <p:grpSpPr>
          <a:xfrm>
            <a:off x="7120891" y="2524942"/>
            <a:ext cx="1319757" cy="2095491"/>
            <a:chOff x="9292591" y="2429692"/>
            <a:chExt cx="1319757" cy="2095491"/>
          </a:xfrm>
        </p:grpSpPr>
        <p:grpSp>
          <p:nvGrpSpPr>
            <p:cNvPr id="397" name="组合 396"/>
            <p:cNvGrpSpPr/>
            <p:nvPr/>
          </p:nvGrpSpPr>
          <p:grpSpPr>
            <a:xfrm>
              <a:off x="9902306" y="3324243"/>
              <a:ext cx="710042" cy="50800"/>
              <a:chOff x="7868969" y="3188287"/>
              <a:chExt cx="710042" cy="50800"/>
            </a:xfrm>
          </p:grpSpPr>
          <p:sp>
            <p:nvSpPr>
              <p:cNvPr id="399" name="PA-矩形 398"/>
              <p:cNvSpPr/>
              <p:nvPr>
                <p:custDataLst>
                  <p:tags r:id="rId353"/>
                </p:custDataLst>
              </p:nvPr>
            </p:nvSpPr>
            <p:spPr>
              <a:xfrm>
                <a:off x="8553611" y="3188287"/>
                <a:ext cx="25400" cy="50800"/>
              </a:xfrm>
              <a:prstGeom prst="rect">
                <a:avLst/>
              </a:prstGeom>
              <a:solidFill>
                <a:srgbClr val="4DFFFF">
                  <a:alpha val="19000"/>
                </a:srgbClr>
              </a:solidFill>
              <a:ln>
                <a:noFill/>
              </a:ln>
              <a:effectLst>
                <a:outerShdw blurRad="495300" sx="102000" sy="102000" algn="ctr" rotWithShape="0">
                  <a:srgbClr val="4DFFFF">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00" name="PA-矩形 399"/>
              <p:cNvSpPr/>
              <p:nvPr>
                <p:custDataLst>
                  <p:tags r:id="rId354"/>
                </p:custDataLst>
              </p:nvPr>
            </p:nvSpPr>
            <p:spPr>
              <a:xfrm>
                <a:off x="8497446" y="3188287"/>
                <a:ext cx="25400" cy="50800"/>
              </a:xfrm>
              <a:prstGeom prst="rect">
                <a:avLst/>
              </a:prstGeom>
              <a:solidFill>
                <a:srgbClr val="4DFFFF">
                  <a:alpha val="19000"/>
                </a:srgbClr>
              </a:solidFill>
              <a:ln>
                <a:noFill/>
              </a:ln>
              <a:effectLst>
                <a:outerShdw blurRad="495300" sx="102000" sy="102000" algn="ctr" rotWithShape="0">
                  <a:srgbClr val="4DFFFF">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01" name="PA-矩形 400"/>
              <p:cNvSpPr/>
              <p:nvPr>
                <p:custDataLst>
                  <p:tags r:id="rId355"/>
                </p:custDataLst>
              </p:nvPr>
            </p:nvSpPr>
            <p:spPr>
              <a:xfrm>
                <a:off x="8421266" y="3188287"/>
                <a:ext cx="38100" cy="50800"/>
              </a:xfrm>
              <a:prstGeom prst="rect">
                <a:avLst/>
              </a:prstGeom>
              <a:solidFill>
                <a:srgbClr val="4DFFFF">
                  <a:alpha val="19000"/>
                </a:srgbClr>
              </a:solidFill>
              <a:ln>
                <a:noFill/>
              </a:ln>
              <a:effectLst>
                <a:outerShdw blurRad="495300" sx="102000" sy="102000" algn="ctr" rotWithShape="0">
                  <a:srgbClr val="4DFFFF">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02" name="PA-矩形 401"/>
              <p:cNvSpPr/>
              <p:nvPr>
                <p:custDataLst>
                  <p:tags r:id="rId356"/>
                </p:custDataLst>
              </p:nvPr>
            </p:nvSpPr>
            <p:spPr>
              <a:xfrm>
                <a:off x="8357784" y="3188287"/>
                <a:ext cx="25400" cy="50800"/>
              </a:xfrm>
              <a:prstGeom prst="rect">
                <a:avLst/>
              </a:prstGeom>
              <a:solidFill>
                <a:srgbClr val="4DFFFF">
                  <a:alpha val="19000"/>
                </a:srgbClr>
              </a:solidFill>
              <a:ln>
                <a:noFill/>
              </a:ln>
              <a:effectLst>
                <a:outerShdw blurRad="495300" sx="102000" sy="102000" algn="ctr" rotWithShape="0">
                  <a:srgbClr val="4DFFFF">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03" name="PA-矩形 402"/>
              <p:cNvSpPr/>
              <p:nvPr>
                <p:custDataLst>
                  <p:tags r:id="rId357"/>
                </p:custDataLst>
              </p:nvPr>
            </p:nvSpPr>
            <p:spPr>
              <a:xfrm>
                <a:off x="8281604" y="3188287"/>
                <a:ext cx="38100" cy="50800"/>
              </a:xfrm>
              <a:prstGeom prst="rect">
                <a:avLst/>
              </a:prstGeom>
              <a:solidFill>
                <a:srgbClr val="4DFFFF">
                  <a:alpha val="19000"/>
                </a:srgbClr>
              </a:solidFill>
              <a:ln>
                <a:noFill/>
              </a:ln>
              <a:effectLst>
                <a:outerShdw blurRad="495300" sx="102000" sy="102000" algn="ctr" rotWithShape="0">
                  <a:srgbClr val="4DFFFF">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04" name="PA-矩形 403"/>
              <p:cNvSpPr/>
              <p:nvPr>
                <p:custDataLst>
                  <p:tags r:id="rId358"/>
                </p:custDataLst>
              </p:nvPr>
            </p:nvSpPr>
            <p:spPr>
              <a:xfrm>
                <a:off x="8211772" y="3188287"/>
                <a:ext cx="38100" cy="50800"/>
              </a:xfrm>
              <a:prstGeom prst="rect">
                <a:avLst/>
              </a:prstGeom>
              <a:solidFill>
                <a:srgbClr val="4DFFFF">
                  <a:alpha val="19000"/>
                </a:srgbClr>
              </a:solidFill>
              <a:ln>
                <a:noFill/>
              </a:ln>
              <a:effectLst>
                <a:outerShdw blurRad="495300" sx="102000" sy="102000" algn="ctr" rotWithShape="0">
                  <a:srgbClr val="4DFFFF">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05" name="PA-矩形 404"/>
              <p:cNvSpPr/>
              <p:nvPr>
                <p:custDataLst>
                  <p:tags r:id="rId359"/>
                </p:custDataLst>
              </p:nvPr>
            </p:nvSpPr>
            <p:spPr>
              <a:xfrm>
                <a:off x="8148292" y="3188287"/>
                <a:ext cx="25400" cy="50800"/>
              </a:xfrm>
              <a:prstGeom prst="rect">
                <a:avLst/>
              </a:prstGeom>
              <a:solidFill>
                <a:srgbClr val="4DFFFF">
                  <a:alpha val="19000"/>
                </a:srgbClr>
              </a:solidFill>
              <a:ln>
                <a:noFill/>
              </a:ln>
              <a:effectLst>
                <a:outerShdw blurRad="495300" sx="102000" sy="102000" algn="ctr" rotWithShape="0">
                  <a:srgbClr val="4DFFFF">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06" name="PA-矩形 405"/>
              <p:cNvSpPr/>
              <p:nvPr>
                <p:custDataLst>
                  <p:tags r:id="rId360"/>
                </p:custDataLst>
              </p:nvPr>
            </p:nvSpPr>
            <p:spPr>
              <a:xfrm>
                <a:off x="8078462" y="3188287"/>
                <a:ext cx="25400" cy="50800"/>
              </a:xfrm>
              <a:prstGeom prst="rect">
                <a:avLst/>
              </a:prstGeom>
              <a:solidFill>
                <a:srgbClr val="4DFFFF">
                  <a:alpha val="19000"/>
                </a:srgbClr>
              </a:solidFill>
              <a:ln>
                <a:noFill/>
              </a:ln>
              <a:effectLst>
                <a:outerShdw blurRad="495300" sx="102000" sy="102000" algn="ctr" rotWithShape="0">
                  <a:srgbClr val="4DFFFF">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07" name="PA-矩形 406"/>
              <p:cNvSpPr/>
              <p:nvPr>
                <p:custDataLst>
                  <p:tags r:id="rId361"/>
                </p:custDataLst>
              </p:nvPr>
            </p:nvSpPr>
            <p:spPr>
              <a:xfrm>
                <a:off x="8002281" y="3188287"/>
                <a:ext cx="38100" cy="50800"/>
              </a:xfrm>
              <a:prstGeom prst="rect">
                <a:avLst/>
              </a:prstGeom>
              <a:solidFill>
                <a:srgbClr val="4DFFFF">
                  <a:alpha val="19000"/>
                </a:srgbClr>
              </a:solidFill>
              <a:ln>
                <a:noFill/>
              </a:ln>
              <a:effectLst>
                <a:outerShdw blurRad="495300" sx="102000" sy="102000" algn="ctr" rotWithShape="0">
                  <a:srgbClr val="4DFFFF">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08" name="PA-矩形 407"/>
              <p:cNvSpPr/>
              <p:nvPr>
                <p:custDataLst>
                  <p:tags r:id="rId362"/>
                </p:custDataLst>
              </p:nvPr>
            </p:nvSpPr>
            <p:spPr>
              <a:xfrm>
                <a:off x="7932450" y="3188287"/>
                <a:ext cx="38100" cy="50800"/>
              </a:xfrm>
              <a:prstGeom prst="rect">
                <a:avLst/>
              </a:prstGeom>
              <a:solidFill>
                <a:srgbClr val="4DFFFF">
                  <a:alpha val="19000"/>
                </a:srgbClr>
              </a:solidFill>
              <a:ln>
                <a:noFill/>
              </a:ln>
              <a:effectLst>
                <a:outerShdw blurRad="495300" sx="102000" sy="102000" algn="ctr" rotWithShape="0">
                  <a:srgbClr val="4DFFFF">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09" name="PA-矩形 408"/>
              <p:cNvSpPr/>
              <p:nvPr>
                <p:custDataLst>
                  <p:tags r:id="rId363"/>
                </p:custDataLst>
              </p:nvPr>
            </p:nvSpPr>
            <p:spPr>
              <a:xfrm>
                <a:off x="7868969" y="3188287"/>
                <a:ext cx="25400" cy="50800"/>
              </a:xfrm>
              <a:prstGeom prst="rect">
                <a:avLst/>
              </a:prstGeom>
              <a:solidFill>
                <a:srgbClr val="4DFFFF">
                  <a:alpha val="19000"/>
                </a:srgbClr>
              </a:solidFill>
              <a:ln>
                <a:noFill/>
              </a:ln>
              <a:effectLst>
                <a:outerShdw blurRad="495300" sx="102000" sy="102000" algn="ctr" rotWithShape="0">
                  <a:srgbClr val="4DFFFF">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398" name="PA-补位_8"/>
            <p:cNvSpPr/>
            <p:nvPr>
              <p:custDataLst>
                <p:tags r:id="rId364"/>
              </p:custDataLst>
            </p:nvPr>
          </p:nvSpPr>
          <p:spPr>
            <a:xfrm>
              <a:off x="9292591" y="2429692"/>
              <a:ext cx="1319757" cy="2095491"/>
            </a:xfrm>
            <a:prstGeom prst="rect">
              <a:avLst/>
            </a:prstGeom>
            <a:solidFill>
              <a:schemeClr val="accent1">
                <a:alpha val="0"/>
              </a:schemeClr>
            </a:solidFill>
            <a:ln w="25400" cap="flat" cmpd="sng" algn="ctr">
              <a:noFill/>
              <a:prstDash val="solid"/>
            </a:ln>
            <a:effectLst/>
            <a:extLst>
              <a:ext uri="{91240B29-F687-4F45-9708-019B960494DF}">
                <a14:hiddenLine xmlns:a14="http://schemas.microsoft.com/office/drawing/2010/main" w="25400">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114" name="PA_组合 761"/>
          <p:cNvGrpSpPr/>
          <p:nvPr>
            <p:custDataLst>
              <p:tags r:id="rId365"/>
            </p:custDataLst>
          </p:nvPr>
        </p:nvGrpSpPr>
        <p:grpSpPr>
          <a:xfrm>
            <a:off x="7120891" y="2524942"/>
            <a:ext cx="1319757" cy="2095491"/>
            <a:chOff x="9292591" y="2429692"/>
            <a:chExt cx="1319757" cy="2095491"/>
          </a:xfrm>
        </p:grpSpPr>
        <p:grpSp>
          <p:nvGrpSpPr>
            <p:cNvPr id="377" name="组合 376"/>
            <p:cNvGrpSpPr/>
            <p:nvPr/>
          </p:nvGrpSpPr>
          <p:grpSpPr>
            <a:xfrm>
              <a:off x="9432253" y="3196450"/>
              <a:ext cx="1180095" cy="50800"/>
              <a:chOff x="7398916" y="3058793"/>
              <a:chExt cx="1180095" cy="50800"/>
            </a:xfrm>
          </p:grpSpPr>
          <p:sp>
            <p:nvSpPr>
              <p:cNvPr id="379" name="PA-矩形 378"/>
              <p:cNvSpPr/>
              <p:nvPr>
                <p:custDataLst>
                  <p:tags r:id="rId366"/>
                </p:custDataLst>
              </p:nvPr>
            </p:nvSpPr>
            <p:spPr>
              <a:xfrm>
                <a:off x="8553611" y="3058793"/>
                <a:ext cx="25400" cy="50800"/>
              </a:xfrm>
              <a:prstGeom prst="rect">
                <a:avLst/>
              </a:prstGeom>
              <a:solidFill>
                <a:srgbClr val="4DFFFF">
                  <a:alpha val="19000"/>
                </a:srgbClr>
              </a:solidFill>
              <a:ln>
                <a:noFill/>
              </a:ln>
              <a:effectLst>
                <a:outerShdw blurRad="495300" sx="102000" sy="102000" algn="ctr" rotWithShape="0">
                  <a:srgbClr val="4DFFFF">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80" name="PA-矩形 379"/>
              <p:cNvSpPr/>
              <p:nvPr>
                <p:custDataLst>
                  <p:tags r:id="rId367"/>
                </p:custDataLst>
              </p:nvPr>
            </p:nvSpPr>
            <p:spPr>
              <a:xfrm>
                <a:off x="8497446" y="3058793"/>
                <a:ext cx="25400" cy="50800"/>
              </a:xfrm>
              <a:prstGeom prst="rect">
                <a:avLst/>
              </a:prstGeom>
              <a:solidFill>
                <a:srgbClr val="4DFFFF">
                  <a:alpha val="19000"/>
                </a:srgbClr>
              </a:solidFill>
              <a:ln>
                <a:noFill/>
              </a:ln>
              <a:effectLst>
                <a:outerShdw blurRad="495300" sx="102000" sy="102000" algn="ctr" rotWithShape="0">
                  <a:srgbClr val="4DFFFF">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81" name="PA-矩形 380"/>
              <p:cNvSpPr/>
              <p:nvPr>
                <p:custDataLst>
                  <p:tags r:id="rId368"/>
                </p:custDataLst>
              </p:nvPr>
            </p:nvSpPr>
            <p:spPr>
              <a:xfrm>
                <a:off x="8421266" y="3058793"/>
                <a:ext cx="38100" cy="50800"/>
              </a:xfrm>
              <a:prstGeom prst="rect">
                <a:avLst/>
              </a:prstGeom>
              <a:solidFill>
                <a:srgbClr val="4DFFFF">
                  <a:alpha val="19000"/>
                </a:srgbClr>
              </a:solidFill>
              <a:ln>
                <a:noFill/>
              </a:ln>
              <a:effectLst>
                <a:outerShdw blurRad="495300" sx="102000" sy="102000" algn="ctr" rotWithShape="0">
                  <a:srgbClr val="4DFFFF">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82" name="PA-矩形 381"/>
              <p:cNvSpPr/>
              <p:nvPr>
                <p:custDataLst>
                  <p:tags r:id="rId369"/>
                </p:custDataLst>
              </p:nvPr>
            </p:nvSpPr>
            <p:spPr>
              <a:xfrm>
                <a:off x="8357784" y="3058793"/>
                <a:ext cx="25400" cy="50800"/>
              </a:xfrm>
              <a:prstGeom prst="rect">
                <a:avLst/>
              </a:prstGeom>
              <a:solidFill>
                <a:srgbClr val="4DFFFF">
                  <a:alpha val="19000"/>
                </a:srgbClr>
              </a:solidFill>
              <a:ln>
                <a:noFill/>
              </a:ln>
              <a:effectLst>
                <a:outerShdw blurRad="495300" sx="102000" sy="102000" algn="ctr" rotWithShape="0">
                  <a:srgbClr val="4DFFFF">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83" name="PA-矩形 382"/>
              <p:cNvSpPr/>
              <p:nvPr>
                <p:custDataLst>
                  <p:tags r:id="rId370"/>
                </p:custDataLst>
              </p:nvPr>
            </p:nvSpPr>
            <p:spPr>
              <a:xfrm>
                <a:off x="8281604" y="3058793"/>
                <a:ext cx="38100" cy="50800"/>
              </a:xfrm>
              <a:prstGeom prst="rect">
                <a:avLst/>
              </a:prstGeom>
              <a:solidFill>
                <a:srgbClr val="4DFFFF">
                  <a:alpha val="19000"/>
                </a:srgbClr>
              </a:solidFill>
              <a:ln>
                <a:noFill/>
              </a:ln>
              <a:effectLst>
                <a:outerShdw blurRad="495300" sx="102000" sy="102000" algn="ctr" rotWithShape="0">
                  <a:srgbClr val="4DFFFF">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84" name="PA-矩形 383"/>
              <p:cNvSpPr/>
              <p:nvPr>
                <p:custDataLst>
                  <p:tags r:id="rId371"/>
                </p:custDataLst>
              </p:nvPr>
            </p:nvSpPr>
            <p:spPr>
              <a:xfrm>
                <a:off x="8211772" y="3058793"/>
                <a:ext cx="38100" cy="50800"/>
              </a:xfrm>
              <a:prstGeom prst="rect">
                <a:avLst/>
              </a:prstGeom>
              <a:solidFill>
                <a:srgbClr val="4DFFFF">
                  <a:alpha val="19000"/>
                </a:srgbClr>
              </a:solidFill>
              <a:ln>
                <a:noFill/>
              </a:ln>
              <a:effectLst>
                <a:outerShdw blurRad="495300" sx="102000" sy="102000" algn="ctr" rotWithShape="0">
                  <a:srgbClr val="4DFFFF">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85" name="PA-矩形 384"/>
              <p:cNvSpPr/>
              <p:nvPr>
                <p:custDataLst>
                  <p:tags r:id="rId372"/>
                </p:custDataLst>
              </p:nvPr>
            </p:nvSpPr>
            <p:spPr>
              <a:xfrm>
                <a:off x="8148292" y="3058793"/>
                <a:ext cx="25400" cy="50800"/>
              </a:xfrm>
              <a:prstGeom prst="rect">
                <a:avLst/>
              </a:prstGeom>
              <a:solidFill>
                <a:srgbClr val="4DFFFF">
                  <a:alpha val="19000"/>
                </a:srgbClr>
              </a:solidFill>
              <a:ln>
                <a:noFill/>
              </a:ln>
              <a:effectLst>
                <a:outerShdw blurRad="495300" sx="102000" sy="102000" algn="ctr" rotWithShape="0">
                  <a:srgbClr val="4DFFFF">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86" name="PA-矩形 385"/>
              <p:cNvSpPr/>
              <p:nvPr>
                <p:custDataLst>
                  <p:tags r:id="rId373"/>
                </p:custDataLst>
              </p:nvPr>
            </p:nvSpPr>
            <p:spPr>
              <a:xfrm>
                <a:off x="8078462" y="3058793"/>
                <a:ext cx="25400" cy="50800"/>
              </a:xfrm>
              <a:prstGeom prst="rect">
                <a:avLst/>
              </a:prstGeom>
              <a:solidFill>
                <a:srgbClr val="4DFFFF">
                  <a:alpha val="19000"/>
                </a:srgbClr>
              </a:solidFill>
              <a:ln>
                <a:noFill/>
              </a:ln>
              <a:effectLst>
                <a:outerShdw blurRad="495300" sx="102000" sy="102000" algn="ctr" rotWithShape="0">
                  <a:srgbClr val="4DFFFF">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87" name="PA-矩形 386"/>
              <p:cNvSpPr/>
              <p:nvPr>
                <p:custDataLst>
                  <p:tags r:id="rId374"/>
                </p:custDataLst>
              </p:nvPr>
            </p:nvSpPr>
            <p:spPr>
              <a:xfrm>
                <a:off x="8002281" y="3058793"/>
                <a:ext cx="38100" cy="50800"/>
              </a:xfrm>
              <a:prstGeom prst="rect">
                <a:avLst/>
              </a:prstGeom>
              <a:solidFill>
                <a:srgbClr val="4DFFFF">
                  <a:alpha val="19000"/>
                </a:srgbClr>
              </a:solidFill>
              <a:ln>
                <a:noFill/>
              </a:ln>
              <a:effectLst>
                <a:outerShdw blurRad="495300" sx="102000" sy="102000" algn="ctr" rotWithShape="0">
                  <a:srgbClr val="4DFFFF">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88" name="PA-矩形 387"/>
              <p:cNvSpPr/>
              <p:nvPr>
                <p:custDataLst>
                  <p:tags r:id="rId375"/>
                </p:custDataLst>
              </p:nvPr>
            </p:nvSpPr>
            <p:spPr>
              <a:xfrm>
                <a:off x="7932450" y="3058793"/>
                <a:ext cx="38100" cy="50800"/>
              </a:xfrm>
              <a:prstGeom prst="rect">
                <a:avLst/>
              </a:prstGeom>
              <a:solidFill>
                <a:srgbClr val="4DFFFF">
                  <a:alpha val="19000"/>
                </a:srgbClr>
              </a:solidFill>
              <a:ln>
                <a:noFill/>
              </a:ln>
              <a:effectLst>
                <a:outerShdw blurRad="495300" sx="102000" sy="102000" algn="ctr" rotWithShape="0">
                  <a:srgbClr val="4DFFFF">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89" name="PA-矩形 388"/>
              <p:cNvSpPr/>
              <p:nvPr>
                <p:custDataLst>
                  <p:tags r:id="rId376"/>
                </p:custDataLst>
              </p:nvPr>
            </p:nvSpPr>
            <p:spPr>
              <a:xfrm>
                <a:off x="7868969" y="3058793"/>
                <a:ext cx="25400" cy="50800"/>
              </a:xfrm>
              <a:prstGeom prst="rect">
                <a:avLst/>
              </a:prstGeom>
              <a:solidFill>
                <a:srgbClr val="4DFFFF">
                  <a:alpha val="19000"/>
                </a:srgbClr>
              </a:solidFill>
              <a:ln>
                <a:noFill/>
              </a:ln>
              <a:effectLst>
                <a:outerShdw blurRad="495300" sx="102000" sy="102000" algn="ctr" rotWithShape="0">
                  <a:srgbClr val="4DFFFF">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90" name="PA-矩形 389"/>
              <p:cNvSpPr/>
              <p:nvPr>
                <p:custDataLst>
                  <p:tags r:id="rId377"/>
                </p:custDataLst>
              </p:nvPr>
            </p:nvSpPr>
            <p:spPr>
              <a:xfrm>
                <a:off x="7799138" y="3058793"/>
                <a:ext cx="25400" cy="50800"/>
              </a:xfrm>
              <a:prstGeom prst="rect">
                <a:avLst/>
              </a:prstGeom>
              <a:solidFill>
                <a:srgbClr val="4DFFFF">
                  <a:alpha val="19000"/>
                </a:srgbClr>
              </a:solidFill>
              <a:ln>
                <a:noFill/>
              </a:ln>
              <a:effectLst>
                <a:outerShdw blurRad="495300" sx="102000" sy="102000" algn="ctr" rotWithShape="0">
                  <a:srgbClr val="4DFFFF">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91" name="PA-矩形 390"/>
              <p:cNvSpPr/>
              <p:nvPr>
                <p:custDataLst>
                  <p:tags r:id="rId378"/>
                </p:custDataLst>
              </p:nvPr>
            </p:nvSpPr>
            <p:spPr>
              <a:xfrm>
                <a:off x="7722958" y="3058793"/>
                <a:ext cx="38100" cy="50800"/>
              </a:xfrm>
              <a:prstGeom prst="rect">
                <a:avLst/>
              </a:prstGeom>
              <a:solidFill>
                <a:srgbClr val="4DFFFF">
                  <a:alpha val="19000"/>
                </a:srgbClr>
              </a:solidFill>
              <a:ln>
                <a:noFill/>
              </a:ln>
              <a:effectLst>
                <a:outerShdw blurRad="495300" sx="102000" sy="102000" algn="ctr" rotWithShape="0">
                  <a:srgbClr val="4DFFFF">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92" name="PA-矩形 391"/>
              <p:cNvSpPr/>
              <p:nvPr>
                <p:custDataLst>
                  <p:tags r:id="rId379"/>
                </p:custDataLst>
              </p:nvPr>
            </p:nvSpPr>
            <p:spPr>
              <a:xfrm>
                <a:off x="7659477" y="3058793"/>
                <a:ext cx="25400" cy="50800"/>
              </a:xfrm>
              <a:prstGeom prst="rect">
                <a:avLst/>
              </a:prstGeom>
              <a:solidFill>
                <a:srgbClr val="4DFFFF">
                  <a:alpha val="19000"/>
                </a:srgbClr>
              </a:solidFill>
              <a:ln>
                <a:noFill/>
              </a:ln>
              <a:effectLst>
                <a:outerShdw blurRad="495300" sx="102000" sy="102000" algn="ctr" rotWithShape="0">
                  <a:srgbClr val="4DFFFF">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93" name="PA-矩形 392"/>
              <p:cNvSpPr/>
              <p:nvPr>
                <p:custDataLst>
                  <p:tags r:id="rId380"/>
                </p:custDataLst>
              </p:nvPr>
            </p:nvSpPr>
            <p:spPr>
              <a:xfrm>
                <a:off x="7583296" y="3058793"/>
                <a:ext cx="38100" cy="50800"/>
              </a:xfrm>
              <a:prstGeom prst="rect">
                <a:avLst/>
              </a:prstGeom>
              <a:solidFill>
                <a:srgbClr val="4DFFFF">
                  <a:alpha val="19000"/>
                </a:srgbClr>
              </a:solidFill>
              <a:ln>
                <a:noFill/>
              </a:ln>
              <a:effectLst>
                <a:outerShdw blurRad="495300" sx="102000" sy="102000" algn="ctr" rotWithShape="0">
                  <a:srgbClr val="4DFFFF">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94" name="PA-矩形 393"/>
              <p:cNvSpPr/>
              <p:nvPr>
                <p:custDataLst>
                  <p:tags r:id="rId381"/>
                </p:custDataLst>
              </p:nvPr>
            </p:nvSpPr>
            <p:spPr>
              <a:xfrm>
                <a:off x="7531261" y="3058793"/>
                <a:ext cx="25400" cy="50800"/>
              </a:xfrm>
              <a:prstGeom prst="rect">
                <a:avLst/>
              </a:prstGeom>
              <a:solidFill>
                <a:srgbClr val="4DFFFF">
                  <a:alpha val="19000"/>
                </a:srgbClr>
              </a:solidFill>
              <a:ln>
                <a:noFill/>
              </a:ln>
              <a:effectLst>
                <a:outerShdw blurRad="495300" sx="102000" sy="102000" algn="ctr" rotWithShape="0">
                  <a:srgbClr val="4DFFFF">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95" name="PA-矩形 394"/>
              <p:cNvSpPr/>
              <p:nvPr>
                <p:custDataLst>
                  <p:tags r:id="rId382"/>
                </p:custDataLst>
              </p:nvPr>
            </p:nvSpPr>
            <p:spPr>
              <a:xfrm>
                <a:off x="7475096" y="3058793"/>
                <a:ext cx="25400" cy="50800"/>
              </a:xfrm>
              <a:prstGeom prst="rect">
                <a:avLst/>
              </a:prstGeom>
              <a:solidFill>
                <a:srgbClr val="4DFFFF">
                  <a:alpha val="19000"/>
                </a:srgbClr>
              </a:solidFill>
              <a:ln>
                <a:noFill/>
              </a:ln>
              <a:effectLst>
                <a:outerShdw blurRad="495300" sx="102000" sy="102000" algn="ctr" rotWithShape="0">
                  <a:srgbClr val="4DFFFF">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96" name="PA-矩形 395"/>
              <p:cNvSpPr/>
              <p:nvPr>
                <p:custDataLst>
                  <p:tags r:id="rId383"/>
                </p:custDataLst>
              </p:nvPr>
            </p:nvSpPr>
            <p:spPr>
              <a:xfrm>
                <a:off x="7398916" y="3058793"/>
                <a:ext cx="38100" cy="50800"/>
              </a:xfrm>
              <a:prstGeom prst="rect">
                <a:avLst/>
              </a:prstGeom>
              <a:solidFill>
                <a:srgbClr val="4DFFFF">
                  <a:alpha val="19000"/>
                </a:srgbClr>
              </a:solidFill>
              <a:ln>
                <a:noFill/>
              </a:ln>
              <a:effectLst>
                <a:outerShdw blurRad="495300" sx="102000" sy="102000" algn="ctr" rotWithShape="0">
                  <a:srgbClr val="4DFFFF">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378" name="PA-补位_7"/>
            <p:cNvSpPr/>
            <p:nvPr>
              <p:custDataLst>
                <p:tags r:id="rId384"/>
              </p:custDataLst>
            </p:nvPr>
          </p:nvSpPr>
          <p:spPr>
            <a:xfrm>
              <a:off x="9292591" y="2429692"/>
              <a:ext cx="1319757" cy="2095491"/>
            </a:xfrm>
            <a:prstGeom prst="rect">
              <a:avLst/>
            </a:prstGeom>
            <a:solidFill>
              <a:schemeClr val="accent1">
                <a:alpha val="0"/>
              </a:schemeClr>
            </a:solidFill>
            <a:ln w="25400" cap="flat" cmpd="sng" algn="ctr">
              <a:noFill/>
              <a:prstDash val="solid"/>
            </a:ln>
            <a:effectLst/>
            <a:extLst>
              <a:ext uri="{91240B29-F687-4F45-9708-019B960494DF}">
                <a14:hiddenLine xmlns:a14="http://schemas.microsoft.com/office/drawing/2010/main" w="25400">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115" name="PA_组合 759"/>
          <p:cNvGrpSpPr/>
          <p:nvPr>
            <p:custDataLst>
              <p:tags r:id="rId385"/>
            </p:custDataLst>
          </p:nvPr>
        </p:nvGrpSpPr>
        <p:grpSpPr>
          <a:xfrm>
            <a:off x="7120891" y="2524942"/>
            <a:ext cx="1319757" cy="2095491"/>
            <a:chOff x="9292591" y="2429692"/>
            <a:chExt cx="1319757" cy="2095491"/>
          </a:xfrm>
        </p:grpSpPr>
        <p:grpSp>
          <p:nvGrpSpPr>
            <p:cNvPr id="355" name="组合 354"/>
            <p:cNvGrpSpPr/>
            <p:nvPr/>
          </p:nvGrpSpPr>
          <p:grpSpPr>
            <a:xfrm>
              <a:off x="9292591" y="3068657"/>
              <a:ext cx="1319757" cy="50800"/>
              <a:chOff x="7259254" y="2929299"/>
              <a:chExt cx="1319757" cy="50800"/>
            </a:xfrm>
          </p:grpSpPr>
          <p:sp>
            <p:nvSpPr>
              <p:cNvPr id="357" name="PA-矩形 356"/>
              <p:cNvSpPr/>
              <p:nvPr>
                <p:custDataLst>
                  <p:tags r:id="rId386"/>
                </p:custDataLst>
              </p:nvPr>
            </p:nvSpPr>
            <p:spPr>
              <a:xfrm>
                <a:off x="8553611" y="2929299"/>
                <a:ext cx="25400" cy="50800"/>
              </a:xfrm>
              <a:prstGeom prst="rect">
                <a:avLst/>
              </a:prstGeom>
              <a:solidFill>
                <a:srgbClr val="4DFFFF">
                  <a:alpha val="19000"/>
                </a:srgbClr>
              </a:solidFill>
              <a:ln>
                <a:noFill/>
              </a:ln>
              <a:effectLst>
                <a:outerShdw blurRad="495300" sx="102000" sy="102000" algn="ctr" rotWithShape="0">
                  <a:srgbClr val="4DFFFF">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58" name="PA-矩形 357"/>
              <p:cNvSpPr/>
              <p:nvPr>
                <p:custDataLst>
                  <p:tags r:id="rId387"/>
                </p:custDataLst>
              </p:nvPr>
            </p:nvSpPr>
            <p:spPr>
              <a:xfrm>
                <a:off x="7806918" y="2929299"/>
                <a:ext cx="25400" cy="50800"/>
              </a:xfrm>
              <a:prstGeom prst="rect">
                <a:avLst/>
              </a:prstGeom>
              <a:solidFill>
                <a:srgbClr val="4DFFFF">
                  <a:alpha val="19000"/>
                </a:srgbClr>
              </a:solidFill>
              <a:ln>
                <a:noFill/>
              </a:ln>
              <a:effectLst>
                <a:outerShdw blurRad="495300" sx="102000" sy="102000" algn="ctr" rotWithShape="0">
                  <a:srgbClr val="4DFFFF">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59" name="PA-矩形 358"/>
              <p:cNvSpPr/>
              <p:nvPr>
                <p:custDataLst>
                  <p:tags r:id="rId388"/>
                </p:custDataLst>
              </p:nvPr>
            </p:nvSpPr>
            <p:spPr>
              <a:xfrm>
                <a:off x="7732110" y="2929299"/>
                <a:ext cx="38100" cy="50800"/>
              </a:xfrm>
              <a:prstGeom prst="rect">
                <a:avLst/>
              </a:prstGeom>
              <a:solidFill>
                <a:srgbClr val="4DFFFF">
                  <a:alpha val="19000"/>
                </a:srgbClr>
              </a:solidFill>
              <a:ln>
                <a:noFill/>
              </a:ln>
              <a:effectLst>
                <a:outerShdw blurRad="495300" sx="102000" sy="102000" algn="ctr" rotWithShape="0">
                  <a:srgbClr val="4DFFFF">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60" name="PA-矩形 359"/>
              <p:cNvSpPr/>
              <p:nvPr>
                <p:custDataLst>
                  <p:tags r:id="rId389"/>
                </p:custDataLst>
              </p:nvPr>
            </p:nvSpPr>
            <p:spPr>
              <a:xfrm>
                <a:off x="8429390" y="2929299"/>
                <a:ext cx="25400" cy="50800"/>
              </a:xfrm>
              <a:prstGeom prst="rect">
                <a:avLst/>
              </a:prstGeom>
              <a:solidFill>
                <a:srgbClr val="4DFFFF">
                  <a:alpha val="19000"/>
                </a:srgbClr>
              </a:solidFill>
              <a:ln>
                <a:noFill/>
              </a:ln>
              <a:effectLst>
                <a:outerShdw blurRad="495300" sx="102000" sy="102000" algn="ctr" rotWithShape="0">
                  <a:srgbClr val="4DFFFF">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61" name="PA-矩形 360"/>
              <p:cNvSpPr/>
              <p:nvPr>
                <p:custDataLst>
                  <p:tags r:id="rId390"/>
                </p:custDataLst>
              </p:nvPr>
            </p:nvSpPr>
            <p:spPr>
              <a:xfrm>
                <a:off x="7396170" y="2929299"/>
                <a:ext cx="38100" cy="50800"/>
              </a:xfrm>
              <a:prstGeom prst="rect">
                <a:avLst/>
              </a:prstGeom>
              <a:solidFill>
                <a:srgbClr val="4DFFFF">
                  <a:alpha val="19000"/>
                </a:srgbClr>
              </a:solidFill>
              <a:ln>
                <a:noFill/>
              </a:ln>
              <a:effectLst>
                <a:outerShdw blurRad="495300" sx="102000" sy="102000" algn="ctr" rotWithShape="0">
                  <a:srgbClr val="4DFFFF">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62" name="PA-矩形 361"/>
              <p:cNvSpPr/>
              <p:nvPr>
                <p:custDataLst>
                  <p:tags r:id="rId391"/>
                </p:custDataLst>
              </p:nvPr>
            </p:nvSpPr>
            <p:spPr>
              <a:xfrm>
                <a:off x="8354582" y="2929299"/>
                <a:ext cx="38100" cy="50800"/>
              </a:xfrm>
              <a:prstGeom prst="rect">
                <a:avLst/>
              </a:prstGeom>
              <a:solidFill>
                <a:srgbClr val="4DFFFF">
                  <a:alpha val="19000"/>
                </a:srgbClr>
              </a:solidFill>
              <a:ln>
                <a:noFill/>
              </a:ln>
              <a:effectLst>
                <a:outerShdw blurRad="495300" sx="102000" sy="102000" algn="ctr" rotWithShape="0">
                  <a:srgbClr val="4DFFFF">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63" name="PA-矩形 362"/>
              <p:cNvSpPr/>
              <p:nvPr>
                <p:custDataLst>
                  <p:tags r:id="rId392"/>
                </p:custDataLst>
              </p:nvPr>
            </p:nvSpPr>
            <p:spPr>
              <a:xfrm>
                <a:off x="8093450" y="2929299"/>
                <a:ext cx="25400" cy="50800"/>
              </a:xfrm>
              <a:prstGeom prst="rect">
                <a:avLst/>
              </a:prstGeom>
              <a:solidFill>
                <a:srgbClr val="4DFFFF">
                  <a:alpha val="19000"/>
                </a:srgbClr>
              </a:solidFill>
              <a:ln>
                <a:noFill/>
              </a:ln>
              <a:effectLst>
                <a:outerShdw blurRad="495300" sx="102000" sy="102000" algn="ctr" rotWithShape="0">
                  <a:srgbClr val="4DFFFF">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64" name="PA-矩形 363"/>
              <p:cNvSpPr/>
              <p:nvPr>
                <p:custDataLst>
                  <p:tags r:id="rId393"/>
                </p:custDataLst>
              </p:nvPr>
            </p:nvSpPr>
            <p:spPr>
              <a:xfrm>
                <a:off x="8292474" y="2929299"/>
                <a:ext cx="25400" cy="50800"/>
              </a:xfrm>
              <a:prstGeom prst="rect">
                <a:avLst/>
              </a:prstGeom>
              <a:solidFill>
                <a:srgbClr val="4DFFFF">
                  <a:alpha val="19000"/>
                </a:srgbClr>
              </a:solidFill>
              <a:ln>
                <a:noFill/>
              </a:ln>
              <a:effectLst>
                <a:outerShdw blurRad="495300" sx="102000" sy="102000" algn="ctr" rotWithShape="0">
                  <a:srgbClr val="4DFFFF">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65" name="PA-矩形 364"/>
              <p:cNvSpPr/>
              <p:nvPr>
                <p:custDataLst>
                  <p:tags r:id="rId394"/>
                </p:custDataLst>
              </p:nvPr>
            </p:nvSpPr>
            <p:spPr>
              <a:xfrm>
                <a:off x="7869026" y="2929299"/>
                <a:ext cx="38100" cy="50800"/>
              </a:xfrm>
              <a:prstGeom prst="rect">
                <a:avLst/>
              </a:prstGeom>
              <a:solidFill>
                <a:srgbClr val="4DFFFF">
                  <a:alpha val="19000"/>
                </a:srgbClr>
              </a:solidFill>
              <a:ln>
                <a:noFill/>
              </a:ln>
              <a:effectLst>
                <a:outerShdw blurRad="495300" sx="102000" sy="102000" algn="ctr" rotWithShape="0">
                  <a:srgbClr val="4DFFFF">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66" name="PA-矩形 365"/>
              <p:cNvSpPr/>
              <p:nvPr>
                <p:custDataLst>
                  <p:tags r:id="rId395"/>
                </p:custDataLst>
              </p:nvPr>
            </p:nvSpPr>
            <p:spPr>
              <a:xfrm>
                <a:off x="8018642" y="2929299"/>
                <a:ext cx="38100" cy="50800"/>
              </a:xfrm>
              <a:prstGeom prst="rect">
                <a:avLst/>
              </a:prstGeom>
              <a:solidFill>
                <a:srgbClr val="4DFFFF">
                  <a:alpha val="19000"/>
                </a:srgbClr>
              </a:solidFill>
              <a:ln>
                <a:noFill/>
              </a:ln>
              <a:effectLst>
                <a:outerShdw blurRad="495300" sx="102000" sy="102000" algn="ctr" rotWithShape="0">
                  <a:srgbClr val="4DFFFF">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67" name="PA-矩形 366"/>
              <p:cNvSpPr/>
              <p:nvPr>
                <p:custDataLst>
                  <p:tags r:id="rId396"/>
                </p:custDataLst>
              </p:nvPr>
            </p:nvSpPr>
            <p:spPr>
              <a:xfrm>
                <a:off x="7670002" y="2929299"/>
                <a:ext cx="25400" cy="50800"/>
              </a:xfrm>
              <a:prstGeom prst="rect">
                <a:avLst/>
              </a:prstGeom>
              <a:solidFill>
                <a:srgbClr val="4DFFFF">
                  <a:alpha val="19000"/>
                </a:srgbClr>
              </a:solidFill>
              <a:ln>
                <a:noFill/>
              </a:ln>
              <a:effectLst>
                <a:outerShdw blurRad="495300" sx="102000" sy="102000" algn="ctr" rotWithShape="0">
                  <a:srgbClr val="4DFFFF">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68" name="PA-矩形 367"/>
              <p:cNvSpPr/>
              <p:nvPr>
                <p:custDataLst>
                  <p:tags r:id="rId397"/>
                </p:custDataLst>
              </p:nvPr>
            </p:nvSpPr>
            <p:spPr>
              <a:xfrm>
                <a:off x="7334062" y="2929299"/>
                <a:ext cx="25400" cy="50800"/>
              </a:xfrm>
              <a:prstGeom prst="rect">
                <a:avLst/>
              </a:prstGeom>
              <a:solidFill>
                <a:srgbClr val="4DFFFF">
                  <a:alpha val="19000"/>
                </a:srgbClr>
              </a:solidFill>
              <a:ln>
                <a:noFill/>
              </a:ln>
              <a:effectLst>
                <a:outerShdw blurRad="495300" sx="102000" sy="102000" algn="ctr" rotWithShape="0">
                  <a:srgbClr val="4DFFFF">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69" name="PA-矩形 368"/>
              <p:cNvSpPr/>
              <p:nvPr>
                <p:custDataLst>
                  <p:tags r:id="rId398"/>
                </p:custDataLst>
              </p:nvPr>
            </p:nvSpPr>
            <p:spPr>
              <a:xfrm>
                <a:off x="7943834" y="2929299"/>
                <a:ext cx="38100" cy="50800"/>
              </a:xfrm>
              <a:prstGeom prst="rect">
                <a:avLst/>
              </a:prstGeom>
              <a:solidFill>
                <a:srgbClr val="4DFFFF">
                  <a:alpha val="19000"/>
                </a:srgbClr>
              </a:solidFill>
              <a:ln>
                <a:noFill/>
              </a:ln>
              <a:effectLst>
                <a:outerShdw blurRad="495300" sx="102000" sy="102000" algn="ctr" rotWithShape="0">
                  <a:srgbClr val="4DFFFF">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70" name="PA-矩形 369"/>
              <p:cNvSpPr/>
              <p:nvPr>
                <p:custDataLst>
                  <p:tags r:id="rId399"/>
                </p:custDataLst>
              </p:nvPr>
            </p:nvSpPr>
            <p:spPr>
              <a:xfrm>
                <a:off x="8491498" y="2929299"/>
                <a:ext cx="25400" cy="50800"/>
              </a:xfrm>
              <a:prstGeom prst="rect">
                <a:avLst/>
              </a:prstGeom>
              <a:solidFill>
                <a:srgbClr val="4DFFFF">
                  <a:alpha val="19000"/>
                </a:srgbClr>
              </a:solidFill>
              <a:ln>
                <a:noFill/>
              </a:ln>
              <a:effectLst>
                <a:outerShdw blurRad="495300" sx="102000" sy="102000" algn="ctr" rotWithShape="0">
                  <a:srgbClr val="4DFFFF">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71" name="PA-矩形 370"/>
              <p:cNvSpPr/>
              <p:nvPr>
                <p:custDataLst>
                  <p:tags r:id="rId400"/>
                </p:custDataLst>
              </p:nvPr>
            </p:nvSpPr>
            <p:spPr>
              <a:xfrm>
                <a:off x="8217666" y="2929299"/>
                <a:ext cx="38100" cy="50800"/>
              </a:xfrm>
              <a:prstGeom prst="rect">
                <a:avLst/>
              </a:prstGeom>
              <a:solidFill>
                <a:srgbClr val="4DFFFF">
                  <a:alpha val="19000"/>
                </a:srgbClr>
              </a:solidFill>
              <a:ln>
                <a:noFill/>
              </a:ln>
              <a:effectLst>
                <a:outerShdw blurRad="495300" sx="102000" sy="102000" algn="ctr" rotWithShape="0">
                  <a:srgbClr val="4DFFFF">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72" name="PA-矩形 371"/>
              <p:cNvSpPr/>
              <p:nvPr>
                <p:custDataLst>
                  <p:tags r:id="rId401"/>
                </p:custDataLst>
              </p:nvPr>
            </p:nvSpPr>
            <p:spPr>
              <a:xfrm>
                <a:off x="8155558" y="2929299"/>
                <a:ext cx="25400" cy="50800"/>
              </a:xfrm>
              <a:prstGeom prst="rect">
                <a:avLst/>
              </a:prstGeom>
              <a:solidFill>
                <a:srgbClr val="4DFFFF">
                  <a:alpha val="19000"/>
                </a:srgbClr>
              </a:solidFill>
              <a:ln>
                <a:noFill/>
              </a:ln>
              <a:effectLst>
                <a:outerShdw blurRad="495300" sx="102000" sy="102000" algn="ctr" rotWithShape="0">
                  <a:srgbClr val="4DFFFF">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73" name="PA-矩形 372"/>
              <p:cNvSpPr/>
              <p:nvPr>
                <p:custDataLst>
                  <p:tags r:id="rId402"/>
                </p:custDataLst>
              </p:nvPr>
            </p:nvSpPr>
            <p:spPr>
              <a:xfrm>
                <a:off x="7607894" y="2929299"/>
                <a:ext cx="25400" cy="50800"/>
              </a:xfrm>
              <a:prstGeom prst="rect">
                <a:avLst/>
              </a:prstGeom>
              <a:solidFill>
                <a:srgbClr val="4DFFFF">
                  <a:alpha val="19000"/>
                </a:srgbClr>
              </a:solidFill>
              <a:ln>
                <a:noFill/>
              </a:ln>
              <a:effectLst>
                <a:outerShdw blurRad="495300" sx="102000" sy="102000" algn="ctr" rotWithShape="0">
                  <a:srgbClr val="4DFFFF">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74" name="PA-矩形 373"/>
              <p:cNvSpPr/>
              <p:nvPr>
                <p:custDataLst>
                  <p:tags r:id="rId403"/>
                </p:custDataLst>
              </p:nvPr>
            </p:nvSpPr>
            <p:spPr>
              <a:xfrm>
                <a:off x="7533086" y="2929299"/>
                <a:ext cx="38100" cy="50800"/>
              </a:xfrm>
              <a:prstGeom prst="rect">
                <a:avLst/>
              </a:prstGeom>
              <a:solidFill>
                <a:srgbClr val="4DFFFF">
                  <a:alpha val="19000"/>
                </a:srgbClr>
              </a:solidFill>
              <a:ln>
                <a:noFill/>
              </a:ln>
              <a:effectLst>
                <a:outerShdw blurRad="495300" sx="102000" sy="102000" algn="ctr" rotWithShape="0">
                  <a:srgbClr val="4DFFFF">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75" name="PA-矩形 374"/>
              <p:cNvSpPr/>
              <p:nvPr>
                <p:custDataLst>
                  <p:tags r:id="rId404"/>
                </p:custDataLst>
              </p:nvPr>
            </p:nvSpPr>
            <p:spPr>
              <a:xfrm>
                <a:off x="7470978" y="2929299"/>
                <a:ext cx="25400" cy="50800"/>
              </a:xfrm>
              <a:prstGeom prst="rect">
                <a:avLst/>
              </a:prstGeom>
              <a:solidFill>
                <a:srgbClr val="4DFFFF">
                  <a:alpha val="19000"/>
                </a:srgbClr>
              </a:solidFill>
              <a:ln>
                <a:noFill/>
              </a:ln>
              <a:effectLst>
                <a:outerShdw blurRad="495300" sx="102000" sy="102000" algn="ctr" rotWithShape="0">
                  <a:srgbClr val="4DFFFF">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76" name="PA-矩形 375"/>
              <p:cNvSpPr/>
              <p:nvPr>
                <p:custDataLst>
                  <p:tags r:id="rId405"/>
                </p:custDataLst>
              </p:nvPr>
            </p:nvSpPr>
            <p:spPr>
              <a:xfrm>
                <a:off x="7259254" y="2929299"/>
                <a:ext cx="38100" cy="50800"/>
              </a:xfrm>
              <a:prstGeom prst="rect">
                <a:avLst/>
              </a:prstGeom>
              <a:solidFill>
                <a:srgbClr val="4DFFFF">
                  <a:alpha val="19000"/>
                </a:srgbClr>
              </a:solidFill>
              <a:ln>
                <a:noFill/>
              </a:ln>
              <a:effectLst>
                <a:outerShdw blurRad="495300" sx="102000" sy="102000" algn="ctr" rotWithShape="0">
                  <a:srgbClr val="4DFFFF">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356" name="PA-补位_6"/>
            <p:cNvSpPr/>
            <p:nvPr>
              <p:custDataLst>
                <p:tags r:id="rId406"/>
              </p:custDataLst>
            </p:nvPr>
          </p:nvSpPr>
          <p:spPr>
            <a:xfrm>
              <a:off x="9292591" y="2429692"/>
              <a:ext cx="1319757" cy="2095491"/>
            </a:xfrm>
            <a:prstGeom prst="rect">
              <a:avLst/>
            </a:prstGeom>
            <a:solidFill>
              <a:schemeClr val="accent1">
                <a:alpha val="0"/>
              </a:schemeClr>
            </a:solidFill>
            <a:ln w="25400" cap="flat" cmpd="sng" algn="ctr">
              <a:noFill/>
              <a:prstDash val="solid"/>
            </a:ln>
            <a:effectLst/>
            <a:extLst>
              <a:ext uri="{91240B29-F687-4F45-9708-019B960494DF}">
                <a14:hiddenLine xmlns:a14="http://schemas.microsoft.com/office/drawing/2010/main" w="25400">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116" name="PA_组合 757"/>
          <p:cNvGrpSpPr/>
          <p:nvPr>
            <p:custDataLst>
              <p:tags r:id="rId407"/>
            </p:custDataLst>
          </p:nvPr>
        </p:nvGrpSpPr>
        <p:grpSpPr>
          <a:xfrm>
            <a:off x="7120891" y="2524942"/>
            <a:ext cx="1319757" cy="2095491"/>
            <a:chOff x="9292591" y="2429692"/>
            <a:chExt cx="1319757" cy="2095491"/>
          </a:xfrm>
        </p:grpSpPr>
        <p:grpSp>
          <p:nvGrpSpPr>
            <p:cNvPr id="337" name="组合 336"/>
            <p:cNvGrpSpPr/>
            <p:nvPr/>
          </p:nvGrpSpPr>
          <p:grpSpPr>
            <a:xfrm>
              <a:off x="9564598" y="2940864"/>
              <a:ext cx="1047750" cy="50800"/>
              <a:chOff x="7531261" y="2799805"/>
              <a:chExt cx="1047750" cy="50800"/>
            </a:xfrm>
          </p:grpSpPr>
          <p:sp>
            <p:nvSpPr>
              <p:cNvPr id="339" name="PA-矩形 338"/>
              <p:cNvSpPr/>
              <p:nvPr>
                <p:custDataLst>
                  <p:tags r:id="rId408"/>
                </p:custDataLst>
              </p:nvPr>
            </p:nvSpPr>
            <p:spPr>
              <a:xfrm>
                <a:off x="8553611" y="2799805"/>
                <a:ext cx="25400" cy="50800"/>
              </a:xfrm>
              <a:prstGeom prst="rect">
                <a:avLst/>
              </a:prstGeom>
              <a:solidFill>
                <a:srgbClr val="4DFFFF">
                  <a:alpha val="19000"/>
                </a:srgbClr>
              </a:solidFill>
              <a:ln>
                <a:noFill/>
              </a:ln>
              <a:effectLst>
                <a:outerShdw blurRad="495300" sx="102000" sy="102000" algn="ctr" rotWithShape="0">
                  <a:srgbClr val="4DFFFF">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40" name="PA-矩形 339"/>
              <p:cNvSpPr/>
              <p:nvPr>
                <p:custDataLst>
                  <p:tags r:id="rId409"/>
                </p:custDataLst>
              </p:nvPr>
            </p:nvSpPr>
            <p:spPr>
              <a:xfrm>
                <a:off x="8497446" y="2799805"/>
                <a:ext cx="25400" cy="50800"/>
              </a:xfrm>
              <a:prstGeom prst="rect">
                <a:avLst/>
              </a:prstGeom>
              <a:solidFill>
                <a:srgbClr val="4DFFFF">
                  <a:alpha val="19000"/>
                </a:srgbClr>
              </a:solidFill>
              <a:ln>
                <a:noFill/>
              </a:ln>
              <a:effectLst>
                <a:outerShdw blurRad="495300" sx="102000" sy="102000" algn="ctr" rotWithShape="0">
                  <a:srgbClr val="4DFFFF">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41" name="PA-矩形 340"/>
              <p:cNvSpPr/>
              <p:nvPr>
                <p:custDataLst>
                  <p:tags r:id="rId410"/>
                </p:custDataLst>
              </p:nvPr>
            </p:nvSpPr>
            <p:spPr>
              <a:xfrm>
                <a:off x="8421266" y="2799805"/>
                <a:ext cx="38100" cy="50800"/>
              </a:xfrm>
              <a:prstGeom prst="rect">
                <a:avLst/>
              </a:prstGeom>
              <a:solidFill>
                <a:srgbClr val="4DFFFF">
                  <a:alpha val="19000"/>
                </a:srgbClr>
              </a:solidFill>
              <a:ln>
                <a:noFill/>
              </a:ln>
              <a:effectLst>
                <a:outerShdw blurRad="495300" sx="102000" sy="102000" algn="ctr" rotWithShape="0">
                  <a:srgbClr val="4DFFFF">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42" name="PA-矩形 341"/>
              <p:cNvSpPr/>
              <p:nvPr>
                <p:custDataLst>
                  <p:tags r:id="rId411"/>
                </p:custDataLst>
              </p:nvPr>
            </p:nvSpPr>
            <p:spPr>
              <a:xfrm>
                <a:off x="8357784" y="2799805"/>
                <a:ext cx="25400" cy="50800"/>
              </a:xfrm>
              <a:prstGeom prst="rect">
                <a:avLst/>
              </a:prstGeom>
              <a:solidFill>
                <a:srgbClr val="4DFFFF">
                  <a:alpha val="19000"/>
                </a:srgbClr>
              </a:solidFill>
              <a:ln>
                <a:noFill/>
              </a:ln>
              <a:effectLst>
                <a:outerShdw blurRad="495300" sx="102000" sy="102000" algn="ctr" rotWithShape="0">
                  <a:srgbClr val="4DFFFF">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43" name="PA-矩形 342"/>
              <p:cNvSpPr/>
              <p:nvPr>
                <p:custDataLst>
                  <p:tags r:id="rId412"/>
                </p:custDataLst>
              </p:nvPr>
            </p:nvSpPr>
            <p:spPr>
              <a:xfrm>
                <a:off x="8281604" y="2799805"/>
                <a:ext cx="38100" cy="50800"/>
              </a:xfrm>
              <a:prstGeom prst="rect">
                <a:avLst/>
              </a:prstGeom>
              <a:solidFill>
                <a:srgbClr val="4DFFFF">
                  <a:alpha val="19000"/>
                </a:srgbClr>
              </a:solidFill>
              <a:ln>
                <a:noFill/>
              </a:ln>
              <a:effectLst>
                <a:outerShdw blurRad="495300" sx="102000" sy="102000" algn="ctr" rotWithShape="0">
                  <a:srgbClr val="4DFFFF">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44" name="PA-矩形 343"/>
              <p:cNvSpPr/>
              <p:nvPr>
                <p:custDataLst>
                  <p:tags r:id="rId413"/>
                </p:custDataLst>
              </p:nvPr>
            </p:nvSpPr>
            <p:spPr>
              <a:xfrm>
                <a:off x="8211772" y="2799805"/>
                <a:ext cx="38100" cy="50800"/>
              </a:xfrm>
              <a:prstGeom prst="rect">
                <a:avLst/>
              </a:prstGeom>
              <a:solidFill>
                <a:srgbClr val="4DFFFF">
                  <a:alpha val="19000"/>
                </a:srgbClr>
              </a:solidFill>
              <a:ln>
                <a:noFill/>
              </a:ln>
              <a:effectLst>
                <a:outerShdw blurRad="495300" sx="102000" sy="102000" algn="ctr" rotWithShape="0">
                  <a:srgbClr val="4DFFFF">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45" name="PA-矩形 344"/>
              <p:cNvSpPr/>
              <p:nvPr>
                <p:custDataLst>
                  <p:tags r:id="rId414"/>
                </p:custDataLst>
              </p:nvPr>
            </p:nvSpPr>
            <p:spPr>
              <a:xfrm>
                <a:off x="8148292" y="2799805"/>
                <a:ext cx="25400" cy="50800"/>
              </a:xfrm>
              <a:prstGeom prst="rect">
                <a:avLst/>
              </a:prstGeom>
              <a:solidFill>
                <a:srgbClr val="4DFFFF">
                  <a:alpha val="19000"/>
                </a:srgbClr>
              </a:solidFill>
              <a:ln>
                <a:noFill/>
              </a:ln>
              <a:effectLst>
                <a:outerShdw blurRad="495300" sx="102000" sy="102000" algn="ctr" rotWithShape="0">
                  <a:srgbClr val="4DFFFF">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46" name="PA-矩形 345"/>
              <p:cNvSpPr/>
              <p:nvPr>
                <p:custDataLst>
                  <p:tags r:id="rId415"/>
                </p:custDataLst>
              </p:nvPr>
            </p:nvSpPr>
            <p:spPr>
              <a:xfrm>
                <a:off x="8078462" y="2799805"/>
                <a:ext cx="25400" cy="50800"/>
              </a:xfrm>
              <a:prstGeom prst="rect">
                <a:avLst/>
              </a:prstGeom>
              <a:solidFill>
                <a:srgbClr val="4DFFFF">
                  <a:alpha val="19000"/>
                </a:srgbClr>
              </a:solidFill>
              <a:ln>
                <a:noFill/>
              </a:ln>
              <a:effectLst>
                <a:outerShdw blurRad="495300" sx="102000" sy="102000" algn="ctr" rotWithShape="0">
                  <a:srgbClr val="4DFFFF">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47" name="PA-矩形 346"/>
              <p:cNvSpPr/>
              <p:nvPr>
                <p:custDataLst>
                  <p:tags r:id="rId416"/>
                </p:custDataLst>
              </p:nvPr>
            </p:nvSpPr>
            <p:spPr>
              <a:xfrm>
                <a:off x="8002281" y="2799805"/>
                <a:ext cx="38100" cy="50800"/>
              </a:xfrm>
              <a:prstGeom prst="rect">
                <a:avLst/>
              </a:prstGeom>
              <a:solidFill>
                <a:srgbClr val="4DFFFF">
                  <a:alpha val="19000"/>
                </a:srgbClr>
              </a:solidFill>
              <a:ln>
                <a:noFill/>
              </a:ln>
              <a:effectLst>
                <a:outerShdw blurRad="495300" sx="102000" sy="102000" algn="ctr" rotWithShape="0">
                  <a:srgbClr val="4DFFFF">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48" name="PA-矩形 347"/>
              <p:cNvSpPr/>
              <p:nvPr>
                <p:custDataLst>
                  <p:tags r:id="rId417"/>
                </p:custDataLst>
              </p:nvPr>
            </p:nvSpPr>
            <p:spPr>
              <a:xfrm>
                <a:off x="7932450" y="2799805"/>
                <a:ext cx="38100" cy="50800"/>
              </a:xfrm>
              <a:prstGeom prst="rect">
                <a:avLst/>
              </a:prstGeom>
              <a:solidFill>
                <a:srgbClr val="4DFFFF">
                  <a:alpha val="19000"/>
                </a:srgbClr>
              </a:solidFill>
              <a:ln>
                <a:noFill/>
              </a:ln>
              <a:effectLst>
                <a:outerShdw blurRad="495300" sx="102000" sy="102000" algn="ctr" rotWithShape="0">
                  <a:srgbClr val="4DFFFF">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49" name="PA-矩形 348"/>
              <p:cNvSpPr/>
              <p:nvPr>
                <p:custDataLst>
                  <p:tags r:id="rId418"/>
                </p:custDataLst>
              </p:nvPr>
            </p:nvSpPr>
            <p:spPr>
              <a:xfrm>
                <a:off x="7868969" y="2799805"/>
                <a:ext cx="25400" cy="50800"/>
              </a:xfrm>
              <a:prstGeom prst="rect">
                <a:avLst/>
              </a:prstGeom>
              <a:solidFill>
                <a:srgbClr val="4DFFFF">
                  <a:alpha val="19000"/>
                </a:srgbClr>
              </a:solidFill>
              <a:ln>
                <a:noFill/>
              </a:ln>
              <a:effectLst>
                <a:outerShdw blurRad="495300" sx="102000" sy="102000" algn="ctr" rotWithShape="0">
                  <a:srgbClr val="4DFFFF">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50" name="PA-矩形 349"/>
              <p:cNvSpPr/>
              <p:nvPr>
                <p:custDataLst>
                  <p:tags r:id="rId419"/>
                </p:custDataLst>
              </p:nvPr>
            </p:nvSpPr>
            <p:spPr>
              <a:xfrm>
                <a:off x="7799138" y="2799805"/>
                <a:ext cx="25400" cy="50800"/>
              </a:xfrm>
              <a:prstGeom prst="rect">
                <a:avLst/>
              </a:prstGeom>
              <a:solidFill>
                <a:srgbClr val="4DFFFF">
                  <a:alpha val="19000"/>
                </a:srgbClr>
              </a:solidFill>
              <a:ln>
                <a:noFill/>
              </a:ln>
              <a:effectLst>
                <a:outerShdw blurRad="495300" sx="102000" sy="102000" algn="ctr" rotWithShape="0">
                  <a:srgbClr val="4DFFFF">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51" name="PA-矩形 350"/>
              <p:cNvSpPr/>
              <p:nvPr>
                <p:custDataLst>
                  <p:tags r:id="rId420"/>
                </p:custDataLst>
              </p:nvPr>
            </p:nvSpPr>
            <p:spPr>
              <a:xfrm>
                <a:off x="7722958" y="2799805"/>
                <a:ext cx="38100" cy="50800"/>
              </a:xfrm>
              <a:prstGeom prst="rect">
                <a:avLst/>
              </a:prstGeom>
              <a:solidFill>
                <a:srgbClr val="4DFFFF">
                  <a:alpha val="19000"/>
                </a:srgbClr>
              </a:solidFill>
              <a:ln>
                <a:noFill/>
              </a:ln>
              <a:effectLst>
                <a:outerShdw blurRad="495300" sx="102000" sy="102000" algn="ctr" rotWithShape="0">
                  <a:srgbClr val="4DFFFF">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52" name="PA-矩形 351"/>
              <p:cNvSpPr/>
              <p:nvPr>
                <p:custDataLst>
                  <p:tags r:id="rId421"/>
                </p:custDataLst>
              </p:nvPr>
            </p:nvSpPr>
            <p:spPr>
              <a:xfrm>
                <a:off x="7659477" y="2799805"/>
                <a:ext cx="25400" cy="50800"/>
              </a:xfrm>
              <a:prstGeom prst="rect">
                <a:avLst/>
              </a:prstGeom>
              <a:solidFill>
                <a:srgbClr val="4DFFFF">
                  <a:alpha val="19000"/>
                </a:srgbClr>
              </a:solidFill>
              <a:ln>
                <a:noFill/>
              </a:ln>
              <a:effectLst>
                <a:outerShdw blurRad="495300" sx="102000" sy="102000" algn="ctr" rotWithShape="0">
                  <a:srgbClr val="4DFFFF">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53" name="PA-矩形 352"/>
              <p:cNvSpPr/>
              <p:nvPr>
                <p:custDataLst>
                  <p:tags r:id="rId422"/>
                </p:custDataLst>
              </p:nvPr>
            </p:nvSpPr>
            <p:spPr>
              <a:xfrm>
                <a:off x="7583296" y="2799805"/>
                <a:ext cx="38100" cy="50800"/>
              </a:xfrm>
              <a:prstGeom prst="rect">
                <a:avLst/>
              </a:prstGeom>
              <a:solidFill>
                <a:srgbClr val="4DFFFF">
                  <a:alpha val="19000"/>
                </a:srgbClr>
              </a:solidFill>
              <a:ln>
                <a:noFill/>
              </a:ln>
              <a:effectLst>
                <a:outerShdw blurRad="495300" sx="102000" sy="102000" algn="ctr" rotWithShape="0">
                  <a:srgbClr val="4DFFFF">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54" name="PA-矩形 353"/>
              <p:cNvSpPr/>
              <p:nvPr>
                <p:custDataLst>
                  <p:tags r:id="rId423"/>
                </p:custDataLst>
              </p:nvPr>
            </p:nvSpPr>
            <p:spPr>
              <a:xfrm>
                <a:off x="7531261" y="2799805"/>
                <a:ext cx="25400" cy="50800"/>
              </a:xfrm>
              <a:prstGeom prst="rect">
                <a:avLst/>
              </a:prstGeom>
              <a:solidFill>
                <a:srgbClr val="4DFFFF">
                  <a:alpha val="19000"/>
                </a:srgbClr>
              </a:solidFill>
              <a:ln>
                <a:noFill/>
              </a:ln>
              <a:effectLst>
                <a:outerShdw blurRad="495300" sx="102000" sy="102000" algn="ctr" rotWithShape="0">
                  <a:srgbClr val="4DFFFF">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338" name="PA-补位_5"/>
            <p:cNvSpPr/>
            <p:nvPr>
              <p:custDataLst>
                <p:tags r:id="rId424"/>
              </p:custDataLst>
            </p:nvPr>
          </p:nvSpPr>
          <p:spPr>
            <a:xfrm>
              <a:off x="9292591" y="2429692"/>
              <a:ext cx="1319757" cy="2095491"/>
            </a:xfrm>
            <a:prstGeom prst="rect">
              <a:avLst/>
            </a:prstGeom>
            <a:solidFill>
              <a:schemeClr val="accent1">
                <a:alpha val="0"/>
              </a:schemeClr>
            </a:solidFill>
            <a:ln w="25400" cap="flat" cmpd="sng" algn="ctr">
              <a:noFill/>
              <a:prstDash val="solid"/>
            </a:ln>
            <a:effectLst/>
            <a:extLst>
              <a:ext uri="{91240B29-F687-4F45-9708-019B960494DF}">
                <a14:hiddenLine xmlns:a14="http://schemas.microsoft.com/office/drawing/2010/main" w="25400">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117" name="PA_组合 755"/>
          <p:cNvGrpSpPr/>
          <p:nvPr>
            <p:custDataLst>
              <p:tags r:id="rId425"/>
            </p:custDataLst>
          </p:nvPr>
        </p:nvGrpSpPr>
        <p:grpSpPr>
          <a:xfrm>
            <a:off x="7120891" y="2524942"/>
            <a:ext cx="1319757" cy="2095491"/>
            <a:chOff x="9292591" y="2429692"/>
            <a:chExt cx="1319757" cy="2095491"/>
          </a:xfrm>
        </p:grpSpPr>
        <p:grpSp>
          <p:nvGrpSpPr>
            <p:cNvPr id="317" name="组合 316"/>
            <p:cNvGrpSpPr/>
            <p:nvPr/>
          </p:nvGrpSpPr>
          <p:grpSpPr>
            <a:xfrm>
              <a:off x="9432253" y="2813071"/>
              <a:ext cx="1180095" cy="50800"/>
              <a:chOff x="7398916" y="2670311"/>
              <a:chExt cx="1180095" cy="50800"/>
            </a:xfrm>
          </p:grpSpPr>
          <p:sp>
            <p:nvSpPr>
              <p:cNvPr id="319" name="PA-矩形 318"/>
              <p:cNvSpPr/>
              <p:nvPr>
                <p:custDataLst>
                  <p:tags r:id="rId426"/>
                </p:custDataLst>
              </p:nvPr>
            </p:nvSpPr>
            <p:spPr>
              <a:xfrm>
                <a:off x="8553611" y="2670311"/>
                <a:ext cx="25400" cy="50800"/>
              </a:xfrm>
              <a:prstGeom prst="rect">
                <a:avLst/>
              </a:prstGeom>
              <a:solidFill>
                <a:srgbClr val="4DFFFF">
                  <a:alpha val="19000"/>
                </a:srgbClr>
              </a:solidFill>
              <a:ln>
                <a:noFill/>
              </a:ln>
              <a:effectLst>
                <a:outerShdw blurRad="495300" sx="102000" sy="102000" algn="ctr" rotWithShape="0">
                  <a:srgbClr val="4DFFFF">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20" name="PA-矩形 319"/>
              <p:cNvSpPr/>
              <p:nvPr>
                <p:custDataLst>
                  <p:tags r:id="rId427"/>
                </p:custDataLst>
              </p:nvPr>
            </p:nvSpPr>
            <p:spPr>
              <a:xfrm>
                <a:off x="8497446" y="2670311"/>
                <a:ext cx="25400" cy="50800"/>
              </a:xfrm>
              <a:prstGeom prst="rect">
                <a:avLst/>
              </a:prstGeom>
              <a:solidFill>
                <a:srgbClr val="4DFFFF">
                  <a:alpha val="19000"/>
                </a:srgbClr>
              </a:solidFill>
              <a:ln>
                <a:noFill/>
              </a:ln>
              <a:effectLst>
                <a:outerShdw blurRad="495300" sx="102000" sy="102000" algn="ctr" rotWithShape="0">
                  <a:srgbClr val="4DFFFF">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21" name="PA-矩形 320"/>
              <p:cNvSpPr/>
              <p:nvPr>
                <p:custDataLst>
                  <p:tags r:id="rId428"/>
                </p:custDataLst>
              </p:nvPr>
            </p:nvSpPr>
            <p:spPr>
              <a:xfrm>
                <a:off x="8421266" y="2670311"/>
                <a:ext cx="38100" cy="50800"/>
              </a:xfrm>
              <a:prstGeom prst="rect">
                <a:avLst/>
              </a:prstGeom>
              <a:solidFill>
                <a:srgbClr val="4DFFFF">
                  <a:alpha val="19000"/>
                </a:srgbClr>
              </a:solidFill>
              <a:ln>
                <a:noFill/>
              </a:ln>
              <a:effectLst>
                <a:outerShdw blurRad="495300" sx="102000" sy="102000" algn="ctr" rotWithShape="0">
                  <a:srgbClr val="4DFFFF">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22" name="PA-矩形 321"/>
              <p:cNvSpPr/>
              <p:nvPr>
                <p:custDataLst>
                  <p:tags r:id="rId429"/>
                </p:custDataLst>
              </p:nvPr>
            </p:nvSpPr>
            <p:spPr>
              <a:xfrm>
                <a:off x="8357784" y="2670311"/>
                <a:ext cx="25400" cy="50800"/>
              </a:xfrm>
              <a:prstGeom prst="rect">
                <a:avLst/>
              </a:prstGeom>
              <a:solidFill>
                <a:srgbClr val="4DFFFF">
                  <a:alpha val="19000"/>
                </a:srgbClr>
              </a:solidFill>
              <a:ln>
                <a:noFill/>
              </a:ln>
              <a:effectLst>
                <a:outerShdw blurRad="495300" sx="102000" sy="102000" algn="ctr" rotWithShape="0">
                  <a:srgbClr val="4DFFFF">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23" name="PA-矩形 322"/>
              <p:cNvSpPr/>
              <p:nvPr>
                <p:custDataLst>
                  <p:tags r:id="rId430"/>
                </p:custDataLst>
              </p:nvPr>
            </p:nvSpPr>
            <p:spPr>
              <a:xfrm>
                <a:off x="8281604" y="2670311"/>
                <a:ext cx="38100" cy="50800"/>
              </a:xfrm>
              <a:prstGeom prst="rect">
                <a:avLst/>
              </a:prstGeom>
              <a:solidFill>
                <a:srgbClr val="4DFFFF">
                  <a:alpha val="19000"/>
                </a:srgbClr>
              </a:solidFill>
              <a:ln>
                <a:noFill/>
              </a:ln>
              <a:effectLst>
                <a:outerShdw blurRad="495300" sx="102000" sy="102000" algn="ctr" rotWithShape="0">
                  <a:srgbClr val="4DFFFF">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24" name="PA-矩形 323"/>
              <p:cNvSpPr/>
              <p:nvPr>
                <p:custDataLst>
                  <p:tags r:id="rId431"/>
                </p:custDataLst>
              </p:nvPr>
            </p:nvSpPr>
            <p:spPr>
              <a:xfrm>
                <a:off x="8211772" y="2670311"/>
                <a:ext cx="38100" cy="50800"/>
              </a:xfrm>
              <a:prstGeom prst="rect">
                <a:avLst/>
              </a:prstGeom>
              <a:solidFill>
                <a:srgbClr val="4DFFFF">
                  <a:alpha val="19000"/>
                </a:srgbClr>
              </a:solidFill>
              <a:ln>
                <a:noFill/>
              </a:ln>
              <a:effectLst>
                <a:outerShdw blurRad="495300" sx="102000" sy="102000" algn="ctr" rotWithShape="0">
                  <a:srgbClr val="4DFFFF">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25" name="PA-矩形 324"/>
              <p:cNvSpPr/>
              <p:nvPr>
                <p:custDataLst>
                  <p:tags r:id="rId432"/>
                </p:custDataLst>
              </p:nvPr>
            </p:nvSpPr>
            <p:spPr>
              <a:xfrm>
                <a:off x="8148292" y="2670311"/>
                <a:ext cx="25400" cy="50800"/>
              </a:xfrm>
              <a:prstGeom prst="rect">
                <a:avLst/>
              </a:prstGeom>
              <a:solidFill>
                <a:srgbClr val="4DFFFF">
                  <a:alpha val="19000"/>
                </a:srgbClr>
              </a:solidFill>
              <a:ln>
                <a:noFill/>
              </a:ln>
              <a:effectLst>
                <a:outerShdw blurRad="495300" sx="102000" sy="102000" algn="ctr" rotWithShape="0">
                  <a:srgbClr val="4DFFFF">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26" name="PA-矩形 325"/>
              <p:cNvSpPr/>
              <p:nvPr>
                <p:custDataLst>
                  <p:tags r:id="rId433"/>
                </p:custDataLst>
              </p:nvPr>
            </p:nvSpPr>
            <p:spPr>
              <a:xfrm>
                <a:off x="8078462" y="2670311"/>
                <a:ext cx="25400" cy="50800"/>
              </a:xfrm>
              <a:prstGeom prst="rect">
                <a:avLst/>
              </a:prstGeom>
              <a:solidFill>
                <a:srgbClr val="4DFFFF">
                  <a:alpha val="19000"/>
                </a:srgbClr>
              </a:solidFill>
              <a:ln>
                <a:noFill/>
              </a:ln>
              <a:effectLst>
                <a:outerShdw blurRad="495300" sx="102000" sy="102000" algn="ctr" rotWithShape="0">
                  <a:srgbClr val="4DFFFF">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27" name="PA-矩形 326"/>
              <p:cNvSpPr/>
              <p:nvPr>
                <p:custDataLst>
                  <p:tags r:id="rId434"/>
                </p:custDataLst>
              </p:nvPr>
            </p:nvSpPr>
            <p:spPr>
              <a:xfrm>
                <a:off x="8002281" y="2670311"/>
                <a:ext cx="38100" cy="50800"/>
              </a:xfrm>
              <a:prstGeom prst="rect">
                <a:avLst/>
              </a:prstGeom>
              <a:solidFill>
                <a:srgbClr val="4DFFFF">
                  <a:alpha val="19000"/>
                </a:srgbClr>
              </a:solidFill>
              <a:ln>
                <a:noFill/>
              </a:ln>
              <a:effectLst>
                <a:outerShdw blurRad="495300" sx="102000" sy="102000" algn="ctr" rotWithShape="0">
                  <a:srgbClr val="4DFFFF">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28" name="PA-矩形 327"/>
              <p:cNvSpPr/>
              <p:nvPr>
                <p:custDataLst>
                  <p:tags r:id="rId435"/>
                </p:custDataLst>
              </p:nvPr>
            </p:nvSpPr>
            <p:spPr>
              <a:xfrm>
                <a:off x="7932450" y="2670311"/>
                <a:ext cx="38100" cy="50800"/>
              </a:xfrm>
              <a:prstGeom prst="rect">
                <a:avLst/>
              </a:prstGeom>
              <a:solidFill>
                <a:srgbClr val="4DFFFF">
                  <a:alpha val="19000"/>
                </a:srgbClr>
              </a:solidFill>
              <a:ln>
                <a:noFill/>
              </a:ln>
              <a:effectLst>
                <a:outerShdw blurRad="495300" sx="102000" sy="102000" algn="ctr" rotWithShape="0">
                  <a:srgbClr val="4DFFFF">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29" name="PA-矩形 328"/>
              <p:cNvSpPr/>
              <p:nvPr>
                <p:custDataLst>
                  <p:tags r:id="rId436"/>
                </p:custDataLst>
              </p:nvPr>
            </p:nvSpPr>
            <p:spPr>
              <a:xfrm>
                <a:off x="7868969" y="2670311"/>
                <a:ext cx="25400" cy="50800"/>
              </a:xfrm>
              <a:prstGeom prst="rect">
                <a:avLst/>
              </a:prstGeom>
              <a:solidFill>
                <a:srgbClr val="4DFFFF">
                  <a:alpha val="19000"/>
                </a:srgbClr>
              </a:solidFill>
              <a:ln>
                <a:noFill/>
              </a:ln>
              <a:effectLst>
                <a:outerShdw blurRad="495300" sx="102000" sy="102000" algn="ctr" rotWithShape="0">
                  <a:srgbClr val="4DFFFF">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30" name="PA-矩形 329"/>
              <p:cNvSpPr/>
              <p:nvPr>
                <p:custDataLst>
                  <p:tags r:id="rId437"/>
                </p:custDataLst>
              </p:nvPr>
            </p:nvSpPr>
            <p:spPr>
              <a:xfrm>
                <a:off x="7799138" y="2670311"/>
                <a:ext cx="25400" cy="50800"/>
              </a:xfrm>
              <a:prstGeom prst="rect">
                <a:avLst/>
              </a:prstGeom>
              <a:solidFill>
                <a:srgbClr val="4DFFFF">
                  <a:alpha val="19000"/>
                </a:srgbClr>
              </a:solidFill>
              <a:ln>
                <a:noFill/>
              </a:ln>
              <a:effectLst>
                <a:outerShdw blurRad="495300" sx="102000" sy="102000" algn="ctr" rotWithShape="0">
                  <a:srgbClr val="4DFFFF">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31" name="PA-矩形 330"/>
              <p:cNvSpPr/>
              <p:nvPr>
                <p:custDataLst>
                  <p:tags r:id="rId438"/>
                </p:custDataLst>
              </p:nvPr>
            </p:nvSpPr>
            <p:spPr>
              <a:xfrm>
                <a:off x="7722958" y="2670311"/>
                <a:ext cx="38100" cy="50800"/>
              </a:xfrm>
              <a:prstGeom prst="rect">
                <a:avLst/>
              </a:prstGeom>
              <a:solidFill>
                <a:srgbClr val="4DFFFF">
                  <a:alpha val="19000"/>
                </a:srgbClr>
              </a:solidFill>
              <a:ln>
                <a:noFill/>
              </a:ln>
              <a:effectLst>
                <a:outerShdw blurRad="495300" sx="102000" sy="102000" algn="ctr" rotWithShape="0">
                  <a:srgbClr val="4DFFFF">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32" name="PA-矩形 331"/>
              <p:cNvSpPr/>
              <p:nvPr>
                <p:custDataLst>
                  <p:tags r:id="rId439"/>
                </p:custDataLst>
              </p:nvPr>
            </p:nvSpPr>
            <p:spPr>
              <a:xfrm>
                <a:off x="7659477" y="2670311"/>
                <a:ext cx="25400" cy="50800"/>
              </a:xfrm>
              <a:prstGeom prst="rect">
                <a:avLst/>
              </a:prstGeom>
              <a:solidFill>
                <a:srgbClr val="4DFFFF">
                  <a:alpha val="19000"/>
                </a:srgbClr>
              </a:solidFill>
              <a:ln>
                <a:noFill/>
              </a:ln>
              <a:effectLst>
                <a:outerShdw blurRad="495300" sx="102000" sy="102000" algn="ctr" rotWithShape="0">
                  <a:srgbClr val="4DFFFF">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33" name="PA-矩形 332"/>
              <p:cNvSpPr/>
              <p:nvPr>
                <p:custDataLst>
                  <p:tags r:id="rId440"/>
                </p:custDataLst>
              </p:nvPr>
            </p:nvSpPr>
            <p:spPr>
              <a:xfrm>
                <a:off x="7583296" y="2670311"/>
                <a:ext cx="38100" cy="50800"/>
              </a:xfrm>
              <a:prstGeom prst="rect">
                <a:avLst/>
              </a:prstGeom>
              <a:solidFill>
                <a:srgbClr val="4DFFFF">
                  <a:alpha val="19000"/>
                </a:srgbClr>
              </a:solidFill>
              <a:ln>
                <a:noFill/>
              </a:ln>
              <a:effectLst>
                <a:outerShdw blurRad="495300" sx="102000" sy="102000" algn="ctr" rotWithShape="0">
                  <a:srgbClr val="4DFFFF">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34" name="PA-矩形 333"/>
              <p:cNvSpPr/>
              <p:nvPr>
                <p:custDataLst>
                  <p:tags r:id="rId441"/>
                </p:custDataLst>
              </p:nvPr>
            </p:nvSpPr>
            <p:spPr>
              <a:xfrm>
                <a:off x="7531261" y="2670311"/>
                <a:ext cx="25400" cy="50800"/>
              </a:xfrm>
              <a:prstGeom prst="rect">
                <a:avLst/>
              </a:prstGeom>
              <a:solidFill>
                <a:srgbClr val="4DFFFF">
                  <a:alpha val="19000"/>
                </a:srgbClr>
              </a:solidFill>
              <a:ln>
                <a:noFill/>
              </a:ln>
              <a:effectLst>
                <a:outerShdw blurRad="495300" sx="102000" sy="102000" algn="ctr" rotWithShape="0">
                  <a:srgbClr val="4DFFFF">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35" name="PA-矩形 334"/>
              <p:cNvSpPr/>
              <p:nvPr>
                <p:custDataLst>
                  <p:tags r:id="rId442"/>
                </p:custDataLst>
              </p:nvPr>
            </p:nvSpPr>
            <p:spPr>
              <a:xfrm>
                <a:off x="7475096" y="2670311"/>
                <a:ext cx="25400" cy="50800"/>
              </a:xfrm>
              <a:prstGeom prst="rect">
                <a:avLst/>
              </a:prstGeom>
              <a:solidFill>
                <a:srgbClr val="4DFFFF">
                  <a:alpha val="19000"/>
                </a:srgbClr>
              </a:solidFill>
              <a:ln>
                <a:noFill/>
              </a:ln>
              <a:effectLst>
                <a:outerShdw blurRad="495300" sx="102000" sy="102000" algn="ctr" rotWithShape="0">
                  <a:srgbClr val="4DFFFF">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36" name="PA-矩形 335"/>
              <p:cNvSpPr/>
              <p:nvPr>
                <p:custDataLst>
                  <p:tags r:id="rId443"/>
                </p:custDataLst>
              </p:nvPr>
            </p:nvSpPr>
            <p:spPr>
              <a:xfrm>
                <a:off x="7398916" y="2670311"/>
                <a:ext cx="38100" cy="50800"/>
              </a:xfrm>
              <a:prstGeom prst="rect">
                <a:avLst/>
              </a:prstGeom>
              <a:solidFill>
                <a:srgbClr val="4DFFFF">
                  <a:alpha val="19000"/>
                </a:srgbClr>
              </a:solidFill>
              <a:ln>
                <a:noFill/>
              </a:ln>
              <a:effectLst>
                <a:outerShdw blurRad="495300" sx="102000" sy="102000" algn="ctr" rotWithShape="0">
                  <a:srgbClr val="4DFFFF">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318" name="PA-补位_4"/>
            <p:cNvSpPr/>
            <p:nvPr>
              <p:custDataLst>
                <p:tags r:id="rId444"/>
              </p:custDataLst>
            </p:nvPr>
          </p:nvSpPr>
          <p:spPr>
            <a:xfrm>
              <a:off x="9292591" y="2429692"/>
              <a:ext cx="1319757" cy="2095491"/>
            </a:xfrm>
            <a:prstGeom prst="rect">
              <a:avLst/>
            </a:prstGeom>
            <a:solidFill>
              <a:schemeClr val="accent1">
                <a:alpha val="0"/>
              </a:schemeClr>
            </a:solidFill>
            <a:ln w="25400" cap="flat" cmpd="sng" algn="ctr">
              <a:noFill/>
              <a:prstDash val="solid"/>
            </a:ln>
            <a:effectLst/>
            <a:extLst>
              <a:ext uri="{91240B29-F687-4F45-9708-019B960494DF}">
                <a14:hiddenLine xmlns:a14="http://schemas.microsoft.com/office/drawing/2010/main" w="25400">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118" name="PA_组合 753"/>
          <p:cNvGrpSpPr/>
          <p:nvPr>
            <p:custDataLst>
              <p:tags r:id="rId445"/>
            </p:custDataLst>
          </p:nvPr>
        </p:nvGrpSpPr>
        <p:grpSpPr>
          <a:xfrm>
            <a:off x="7120891" y="2524942"/>
            <a:ext cx="1319757" cy="2095491"/>
            <a:chOff x="9292591" y="2429692"/>
            <a:chExt cx="1319757" cy="2095491"/>
          </a:xfrm>
        </p:grpSpPr>
        <p:grpSp>
          <p:nvGrpSpPr>
            <p:cNvPr id="308" name="组合 307"/>
            <p:cNvGrpSpPr/>
            <p:nvPr/>
          </p:nvGrpSpPr>
          <p:grpSpPr>
            <a:xfrm>
              <a:off x="10181629" y="2685278"/>
              <a:ext cx="430719" cy="50800"/>
              <a:chOff x="8148292" y="2540817"/>
              <a:chExt cx="430719" cy="50800"/>
            </a:xfrm>
          </p:grpSpPr>
          <p:sp>
            <p:nvSpPr>
              <p:cNvPr id="310" name="PA-矩形 309"/>
              <p:cNvSpPr/>
              <p:nvPr>
                <p:custDataLst>
                  <p:tags r:id="rId446"/>
                </p:custDataLst>
              </p:nvPr>
            </p:nvSpPr>
            <p:spPr>
              <a:xfrm>
                <a:off x="8553611" y="2540817"/>
                <a:ext cx="25400" cy="50800"/>
              </a:xfrm>
              <a:prstGeom prst="rect">
                <a:avLst/>
              </a:prstGeom>
              <a:solidFill>
                <a:srgbClr val="4DFFFF">
                  <a:alpha val="19000"/>
                </a:srgbClr>
              </a:solidFill>
              <a:ln>
                <a:noFill/>
              </a:ln>
              <a:effectLst>
                <a:outerShdw blurRad="495300" sx="102000" sy="102000" algn="ctr" rotWithShape="0">
                  <a:srgbClr val="4DFFFF">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11" name="PA-矩形 310"/>
              <p:cNvSpPr/>
              <p:nvPr>
                <p:custDataLst>
                  <p:tags r:id="rId447"/>
                </p:custDataLst>
              </p:nvPr>
            </p:nvSpPr>
            <p:spPr>
              <a:xfrm>
                <a:off x="8497446" y="2540817"/>
                <a:ext cx="25400" cy="50800"/>
              </a:xfrm>
              <a:prstGeom prst="rect">
                <a:avLst/>
              </a:prstGeom>
              <a:solidFill>
                <a:srgbClr val="4DFFFF">
                  <a:alpha val="19000"/>
                </a:srgbClr>
              </a:solidFill>
              <a:ln>
                <a:noFill/>
              </a:ln>
              <a:effectLst>
                <a:outerShdw blurRad="495300" sx="102000" sy="102000" algn="ctr" rotWithShape="0">
                  <a:srgbClr val="4DFFFF">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12" name="PA-矩形 311"/>
              <p:cNvSpPr/>
              <p:nvPr>
                <p:custDataLst>
                  <p:tags r:id="rId448"/>
                </p:custDataLst>
              </p:nvPr>
            </p:nvSpPr>
            <p:spPr>
              <a:xfrm>
                <a:off x="8421266" y="2540817"/>
                <a:ext cx="38100" cy="50800"/>
              </a:xfrm>
              <a:prstGeom prst="rect">
                <a:avLst/>
              </a:prstGeom>
              <a:solidFill>
                <a:srgbClr val="4DFFFF">
                  <a:alpha val="19000"/>
                </a:srgbClr>
              </a:solidFill>
              <a:ln>
                <a:noFill/>
              </a:ln>
              <a:effectLst>
                <a:outerShdw blurRad="495300" sx="102000" sy="102000" algn="ctr" rotWithShape="0">
                  <a:srgbClr val="4DFFFF">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13" name="PA-矩形 312"/>
              <p:cNvSpPr/>
              <p:nvPr>
                <p:custDataLst>
                  <p:tags r:id="rId449"/>
                </p:custDataLst>
              </p:nvPr>
            </p:nvSpPr>
            <p:spPr>
              <a:xfrm>
                <a:off x="8357784" y="2540817"/>
                <a:ext cx="25400" cy="50800"/>
              </a:xfrm>
              <a:prstGeom prst="rect">
                <a:avLst/>
              </a:prstGeom>
              <a:solidFill>
                <a:srgbClr val="4DFFFF">
                  <a:alpha val="19000"/>
                </a:srgbClr>
              </a:solidFill>
              <a:ln>
                <a:noFill/>
              </a:ln>
              <a:effectLst>
                <a:outerShdw blurRad="495300" sx="102000" sy="102000" algn="ctr" rotWithShape="0">
                  <a:srgbClr val="4DFFFF">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14" name="PA-矩形 313"/>
              <p:cNvSpPr/>
              <p:nvPr>
                <p:custDataLst>
                  <p:tags r:id="rId450"/>
                </p:custDataLst>
              </p:nvPr>
            </p:nvSpPr>
            <p:spPr>
              <a:xfrm>
                <a:off x="8281604" y="2540817"/>
                <a:ext cx="38100" cy="50800"/>
              </a:xfrm>
              <a:prstGeom prst="rect">
                <a:avLst/>
              </a:prstGeom>
              <a:solidFill>
                <a:srgbClr val="4DFFFF">
                  <a:alpha val="19000"/>
                </a:srgbClr>
              </a:solidFill>
              <a:ln>
                <a:noFill/>
              </a:ln>
              <a:effectLst>
                <a:outerShdw blurRad="495300" sx="102000" sy="102000" algn="ctr" rotWithShape="0">
                  <a:srgbClr val="4DFFFF">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15" name="PA-矩形 314"/>
              <p:cNvSpPr/>
              <p:nvPr>
                <p:custDataLst>
                  <p:tags r:id="rId451"/>
                </p:custDataLst>
              </p:nvPr>
            </p:nvSpPr>
            <p:spPr>
              <a:xfrm>
                <a:off x="8211772" y="2540817"/>
                <a:ext cx="38100" cy="50800"/>
              </a:xfrm>
              <a:prstGeom prst="rect">
                <a:avLst/>
              </a:prstGeom>
              <a:solidFill>
                <a:srgbClr val="4DFFFF">
                  <a:alpha val="19000"/>
                </a:srgbClr>
              </a:solidFill>
              <a:ln>
                <a:noFill/>
              </a:ln>
              <a:effectLst>
                <a:outerShdw blurRad="495300" sx="102000" sy="102000" algn="ctr" rotWithShape="0">
                  <a:srgbClr val="4DFFFF">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16" name="PA-矩形 315"/>
              <p:cNvSpPr/>
              <p:nvPr>
                <p:custDataLst>
                  <p:tags r:id="rId452"/>
                </p:custDataLst>
              </p:nvPr>
            </p:nvSpPr>
            <p:spPr>
              <a:xfrm>
                <a:off x="8148292" y="2540817"/>
                <a:ext cx="25400" cy="50800"/>
              </a:xfrm>
              <a:prstGeom prst="rect">
                <a:avLst/>
              </a:prstGeom>
              <a:solidFill>
                <a:srgbClr val="4DFFFF">
                  <a:alpha val="19000"/>
                </a:srgbClr>
              </a:solidFill>
              <a:ln>
                <a:noFill/>
              </a:ln>
              <a:effectLst>
                <a:outerShdw blurRad="495300" sx="102000" sy="102000" algn="ctr" rotWithShape="0">
                  <a:srgbClr val="4DFFFF">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309" name="PA-补位_3"/>
            <p:cNvSpPr/>
            <p:nvPr>
              <p:custDataLst>
                <p:tags r:id="rId453"/>
              </p:custDataLst>
            </p:nvPr>
          </p:nvSpPr>
          <p:spPr>
            <a:xfrm>
              <a:off x="9292591" y="2429692"/>
              <a:ext cx="1319757" cy="2095491"/>
            </a:xfrm>
            <a:prstGeom prst="rect">
              <a:avLst/>
            </a:prstGeom>
            <a:solidFill>
              <a:schemeClr val="accent1">
                <a:alpha val="0"/>
              </a:schemeClr>
            </a:solidFill>
            <a:ln w="25400" cap="flat" cmpd="sng" algn="ctr">
              <a:noFill/>
              <a:prstDash val="solid"/>
            </a:ln>
            <a:effectLst/>
            <a:extLst>
              <a:ext uri="{91240B29-F687-4F45-9708-019B960494DF}">
                <a14:hiddenLine xmlns:a14="http://schemas.microsoft.com/office/drawing/2010/main" w="25400">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119" name="PA_组合 751"/>
          <p:cNvGrpSpPr/>
          <p:nvPr>
            <p:custDataLst>
              <p:tags r:id="rId454"/>
            </p:custDataLst>
          </p:nvPr>
        </p:nvGrpSpPr>
        <p:grpSpPr>
          <a:xfrm>
            <a:off x="7120891" y="2524942"/>
            <a:ext cx="1319757" cy="2095491"/>
            <a:chOff x="9292591" y="2429692"/>
            <a:chExt cx="1319757" cy="2095491"/>
          </a:xfrm>
        </p:grpSpPr>
        <p:grpSp>
          <p:nvGrpSpPr>
            <p:cNvPr id="285" name="组合 284"/>
            <p:cNvGrpSpPr/>
            <p:nvPr/>
          </p:nvGrpSpPr>
          <p:grpSpPr>
            <a:xfrm>
              <a:off x="9292591" y="2557485"/>
              <a:ext cx="1319757" cy="50800"/>
              <a:chOff x="7259254" y="2413817"/>
              <a:chExt cx="1319757" cy="50800"/>
            </a:xfrm>
          </p:grpSpPr>
          <p:grpSp>
            <p:nvGrpSpPr>
              <p:cNvPr id="287" name="组合 286"/>
              <p:cNvGrpSpPr/>
              <p:nvPr/>
            </p:nvGrpSpPr>
            <p:grpSpPr>
              <a:xfrm>
                <a:off x="8281604" y="2413817"/>
                <a:ext cx="297407" cy="50800"/>
                <a:chOff x="8281604" y="2413817"/>
                <a:chExt cx="297407" cy="50800"/>
              </a:xfrm>
            </p:grpSpPr>
            <p:sp>
              <p:nvSpPr>
                <p:cNvPr id="303" name="PA-矩形 302"/>
                <p:cNvSpPr/>
                <p:nvPr>
                  <p:custDataLst>
                    <p:tags r:id="rId455"/>
                  </p:custDataLst>
                </p:nvPr>
              </p:nvSpPr>
              <p:spPr>
                <a:xfrm>
                  <a:off x="8553611" y="2413817"/>
                  <a:ext cx="25400" cy="50800"/>
                </a:xfrm>
                <a:prstGeom prst="rect">
                  <a:avLst/>
                </a:prstGeom>
                <a:solidFill>
                  <a:srgbClr val="4DFFFF">
                    <a:alpha val="19000"/>
                  </a:srgbClr>
                </a:solidFill>
                <a:ln>
                  <a:noFill/>
                </a:ln>
                <a:effectLst>
                  <a:outerShdw blurRad="495300" sx="102000" sy="102000" algn="ctr" rotWithShape="0">
                    <a:srgbClr val="4DFFFF">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04" name="PA-矩形 303"/>
                <p:cNvSpPr/>
                <p:nvPr>
                  <p:custDataLst>
                    <p:tags r:id="rId456"/>
                  </p:custDataLst>
                </p:nvPr>
              </p:nvSpPr>
              <p:spPr>
                <a:xfrm>
                  <a:off x="8497446" y="2413817"/>
                  <a:ext cx="25400" cy="50800"/>
                </a:xfrm>
                <a:prstGeom prst="rect">
                  <a:avLst/>
                </a:prstGeom>
                <a:solidFill>
                  <a:srgbClr val="4DFFFF">
                    <a:alpha val="19000"/>
                  </a:srgbClr>
                </a:solidFill>
                <a:ln>
                  <a:noFill/>
                </a:ln>
                <a:effectLst>
                  <a:outerShdw blurRad="495300" sx="102000" sy="102000" algn="ctr" rotWithShape="0">
                    <a:srgbClr val="4DFFFF">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05" name="PA-矩形 304"/>
                <p:cNvSpPr/>
                <p:nvPr>
                  <p:custDataLst>
                    <p:tags r:id="rId457"/>
                  </p:custDataLst>
                </p:nvPr>
              </p:nvSpPr>
              <p:spPr>
                <a:xfrm>
                  <a:off x="8421266" y="2413817"/>
                  <a:ext cx="38100" cy="50800"/>
                </a:xfrm>
                <a:prstGeom prst="rect">
                  <a:avLst/>
                </a:prstGeom>
                <a:solidFill>
                  <a:srgbClr val="4DFFFF">
                    <a:alpha val="19000"/>
                  </a:srgbClr>
                </a:solidFill>
                <a:ln>
                  <a:noFill/>
                </a:ln>
                <a:effectLst>
                  <a:outerShdw blurRad="495300" sx="102000" sy="102000" algn="ctr" rotWithShape="0">
                    <a:srgbClr val="4DFFFF">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06" name="PA-矩形 305"/>
                <p:cNvSpPr/>
                <p:nvPr>
                  <p:custDataLst>
                    <p:tags r:id="rId458"/>
                  </p:custDataLst>
                </p:nvPr>
              </p:nvSpPr>
              <p:spPr>
                <a:xfrm>
                  <a:off x="8357784" y="2413817"/>
                  <a:ext cx="25400" cy="50800"/>
                </a:xfrm>
                <a:prstGeom prst="rect">
                  <a:avLst/>
                </a:prstGeom>
                <a:solidFill>
                  <a:srgbClr val="4DFFFF">
                    <a:alpha val="19000"/>
                  </a:srgbClr>
                </a:solidFill>
                <a:ln>
                  <a:noFill/>
                </a:ln>
                <a:effectLst>
                  <a:outerShdw blurRad="495300" sx="102000" sy="102000" algn="ctr" rotWithShape="0">
                    <a:srgbClr val="4DFFFF">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07" name="PA-矩形 306"/>
                <p:cNvSpPr/>
                <p:nvPr>
                  <p:custDataLst>
                    <p:tags r:id="rId459"/>
                  </p:custDataLst>
                </p:nvPr>
              </p:nvSpPr>
              <p:spPr>
                <a:xfrm>
                  <a:off x="8281604" y="2413817"/>
                  <a:ext cx="38100" cy="50800"/>
                </a:xfrm>
                <a:prstGeom prst="rect">
                  <a:avLst/>
                </a:prstGeom>
                <a:solidFill>
                  <a:srgbClr val="4DFFFF">
                    <a:alpha val="19000"/>
                  </a:srgbClr>
                </a:solidFill>
                <a:ln>
                  <a:noFill/>
                </a:ln>
                <a:effectLst>
                  <a:outerShdw blurRad="495300" sx="102000" sy="102000" algn="ctr" rotWithShape="0">
                    <a:srgbClr val="4DFFFF">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288" name="PA-矩形 287"/>
              <p:cNvSpPr/>
              <p:nvPr>
                <p:custDataLst>
                  <p:tags r:id="rId460"/>
                </p:custDataLst>
              </p:nvPr>
            </p:nvSpPr>
            <p:spPr>
              <a:xfrm>
                <a:off x="8211772" y="2413817"/>
                <a:ext cx="38100" cy="50800"/>
              </a:xfrm>
              <a:prstGeom prst="rect">
                <a:avLst/>
              </a:prstGeom>
              <a:solidFill>
                <a:srgbClr val="4DFFFF">
                  <a:alpha val="19000"/>
                </a:srgbClr>
              </a:solidFill>
              <a:ln>
                <a:noFill/>
              </a:ln>
              <a:effectLst>
                <a:outerShdw blurRad="495300" sx="102000" sy="102000" algn="ctr" rotWithShape="0">
                  <a:srgbClr val="4DFFFF">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89" name="PA-矩形 288"/>
              <p:cNvSpPr/>
              <p:nvPr>
                <p:custDataLst>
                  <p:tags r:id="rId461"/>
                </p:custDataLst>
              </p:nvPr>
            </p:nvSpPr>
            <p:spPr>
              <a:xfrm>
                <a:off x="8148292" y="2413817"/>
                <a:ext cx="25400" cy="50800"/>
              </a:xfrm>
              <a:prstGeom prst="rect">
                <a:avLst/>
              </a:prstGeom>
              <a:solidFill>
                <a:srgbClr val="4DFFFF">
                  <a:alpha val="19000"/>
                </a:srgbClr>
              </a:solidFill>
              <a:ln>
                <a:noFill/>
              </a:ln>
              <a:effectLst>
                <a:outerShdw blurRad="495300" sx="102000" sy="102000" algn="ctr" rotWithShape="0">
                  <a:srgbClr val="4DFFFF">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90" name="PA-矩形 289"/>
              <p:cNvSpPr/>
              <p:nvPr>
                <p:custDataLst>
                  <p:tags r:id="rId462"/>
                </p:custDataLst>
              </p:nvPr>
            </p:nvSpPr>
            <p:spPr>
              <a:xfrm>
                <a:off x="8078462" y="2413817"/>
                <a:ext cx="25400" cy="50800"/>
              </a:xfrm>
              <a:prstGeom prst="rect">
                <a:avLst/>
              </a:prstGeom>
              <a:solidFill>
                <a:srgbClr val="4DFFFF">
                  <a:alpha val="19000"/>
                </a:srgbClr>
              </a:solidFill>
              <a:ln>
                <a:noFill/>
              </a:ln>
              <a:effectLst>
                <a:outerShdw blurRad="495300" sx="102000" sy="102000" algn="ctr" rotWithShape="0">
                  <a:srgbClr val="4DFFFF">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91" name="PA-矩形 290"/>
              <p:cNvSpPr/>
              <p:nvPr>
                <p:custDataLst>
                  <p:tags r:id="rId463"/>
                </p:custDataLst>
              </p:nvPr>
            </p:nvSpPr>
            <p:spPr>
              <a:xfrm>
                <a:off x="8002281" y="2413817"/>
                <a:ext cx="38100" cy="50800"/>
              </a:xfrm>
              <a:prstGeom prst="rect">
                <a:avLst/>
              </a:prstGeom>
              <a:solidFill>
                <a:srgbClr val="4DFFFF">
                  <a:alpha val="19000"/>
                </a:srgbClr>
              </a:solidFill>
              <a:ln>
                <a:noFill/>
              </a:ln>
              <a:effectLst>
                <a:outerShdw blurRad="495300" sx="102000" sy="102000" algn="ctr" rotWithShape="0">
                  <a:srgbClr val="4DFFFF">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92" name="PA-矩形 291"/>
              <p:cNvSpPr/>
              <p:nvPr>
                <p:custDataLst>
                  <p:tags r:id="rId464"/>
                </p:custDataLst>
              </p:nvPr>
            </p:nvSpPr>
            <p:spPr>
              <a:xfrm>
                <a:off x="7932450" y="2413817"/>
                <a:ext cx="38100" cy="50800"/>
              </a:xfrm>
              <a:prstGeom prst="rect">
                <a:avLst/>
              </a:prstGeom>
              <a:solidFill>
                <a:srgbClr val="4DFFFF">
                  <a:alpha val="19000"/>
                </a:srgbClr>
              </a:solidFill>
              <a:ln>
                <a:noFill/>
              </a:ln>
              <a:effectLst>
                <a:outerShdw blurRad="495300" sx="102000" sy="102000" algn="ctr" rotWithShape="0">
                  <a:srgbClr val="4DFFFF">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93" name="PA-矩形 292"/>
              <p:cNvSpPr/>
              <p:nvPr>
                <p:custDataLst>
                  <p:tags r:id="rId465"/>
                </p:custDataLst>
              </p:nvPr>
            </p:nvSpPr>
            <p:spPr>
              <a:xfrm>
                <a:off x="7868969" y="2413817"/>
                <a:ext cx="25400" cy="50800"/>
              </a:xfrm>
              <a:prstGeom prst="rect">
                <a:avLst/>
              </a:prstGeom>
              <a:solidFill>
                <a:srgbClr val="4DFFFF">
                  <a:alpha val="19000"/>
                </a:srgbClr>
              </a:solidFill>
              <a:ln>
                <a:noFill/>
              </a:ln>
              <a:effectLst>
                <a:outerShdw blurRad="495300" sx="102000" sy="102000" algn="ctr" rotWithShape="0">
                  <a:srgbClr val="4DFFFF">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94" name="PA-矩形 293"/>
              <p:cNvSpPr/>
              <p:nvPr>
                <p:custDataLst>
                  <p:tags r:id="rId466"/>
                </p:custDataLst>
              </p:nvPr>
            </p:nvSpPr>
            <p:spPr>
              <a:xfrm>
                <a:off x="7799138" y="2413817"/>
                <a:ext cx="25400" cy="50800"/>
              </a:xfrm>
              <a:prstGeom prst="rect">
                <a:avLst/>
              </a:prstGeom>
              <a:solidFill>
                <a:srgbClr val="4DFFFF">
                  <a:alpha val="19000"/>
                </a:srgbClr>
              </a:solidFill>
              <a:ln>
                <a:noFill/>
              </a:ln>
              <a:effectLst>
                <a:outerShdw blurRad="495300" sx="102000" sy="102000" algn="ctr" rotWithShape="0">
                  <a:srgbClr val="4DFFFF">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95" name="PA-矩形 294"/>
              <p:cNvSpPr/>
              <p:nvPr>
                <p:custDataLst>
                  <p:tags r:id="rId467"/>
                </p:custDataLst>
              </p:nvPr>
            </p:nvSpPr>
            <p:spPr>
              <a:xfrm>
                <a:off x="7722958" y="2413817"/>
                <a:ext cx="38100" cy="50800"/>
              </a:xfrm>
              <a:prstGeom prst="rect">
                <a:avLst/>
              </a:prstGeom>
              <a:solidFill>
                <a:srgbClr val="4DFFFF">
                  <a:alpha val="19000"/>
                </a:srgbClr>
              </a:solidFill>
              <a:ln>
                <a:noFill/>
              </a:ln>
              <a:effectLst>
                <a:outerShdw blurRad="495300" sx="102000" sy="102000" algn="ctr" rotWithShape="0">
                  <a:srgbClr val="4DFFFF">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96" name="PA-矩形 295"/>
              <p:cNvSpPr/>
              <p:nvPr>
                <p:custDataLst>
                  <p:tags r:id="rId468"/>
                </p:custDataLst>
              </p:nvPr>
            </p:nvSpPr>
            <p:spPr>
              <a:xfrm>
                <a:off x="7659477" y="2413817"/>
                <a:ext cx="25400" cy="50800"/>
              </a:xfrm>
              <a:prstGeom prst="rect">
                <a:avLst/>
              </a:prstGeom>
              <a:solidFill>
                <a:srgbClr val="4DFFFF">
                  <a:alpha val="19000"/>
                </a:srgbClr>
              </a:solidFill>
              <a:ln>
                <a:noFill/>
              </a:ln>
              <a:effectLst>
                <a:outerShdw blurRad="495300" sx="102000" sy="102000" algn="ctr" rotWithShape="0">
                  <a:srgbClr val="4DFFFF">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97" name="PA-矩形 296"/>
              <p:cNvSpPr/>
              <p:nvPr>
                <p:custDataLst>
                  <p:tags r:id="rId469"/>
                </p:custDataLst>
              </p:nvPr>
            </p:nvSpPr>
            <p:spPr>
              <a:xfrm>
                <a:off x="7583296" y="2413817"/>
                <a:ext cx="38100" cy="50800"/>
              </a:xfrm>
              <a:prstGeom prst="rect">
                <a:avLst/>
              </a:prstGeom>
              <a:solidFill>
                <a:srgbClr val="4DFFFF">
                  <a:alpha val="19000"/>
                </a:srgbClr>
              </a:solidFill>
              <a:ln>
                <a:noFill/>
              </a:ln>
              <a:effectLst>
                <a:outerShdw blurRad="495300" sx="102000" sy="102000" algn="ctr" rotWithShape="0">
                  <a:srgbClr val="4DFFFF">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98" name="PA-矩形 297"/>
              <p:cNvSpPr/>
              <p:nvPr>
                <p:custDataLst>
                  <p:tags r:id="rId470"/>
                </p:custDataLst>
              </p:nvPr>
            </p:nvSpPr>
            <p:spPr>
              <a:xfrm>
                <a:off x="7531261" y="2413817"/>
                <a:ext cx="25400" cy="50800"/>
              </a:xfrm>
              <a:prstGeom prst="rect">
                <a:avLst/>
              </a:prstGeom>
              <a:solidFill>
                <a:srgbClr val="4DFFFF">
                  <a:alpha val="19000"/>
                </a:srgbClr>
              </a:solidFill>
              <a:ln>
                <a:noFill/>
              </a:ln>
              <a:effectLst>
                <a:outerShdw blurRad="495300" sx="102000" sy="102000" algn="ctr" rotWithShape="0">
                  <a:srgbClr val="4DFFFF">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99" name="PA-矩形 298"/>
              <p:cNvSpPr/>
              <p:nvPr>
                <p:custDataLst>
                  <p:tags r:id="rId471"/>
                </p:custDataLst>
              </p:nvPr>
            </p:nvSpPr>
            <p:spPr>
              <a:xfrm>
                <a:off x="7475096" y="2413817"/>
                <a:ext cx="25400" cy="50800"/>
              </a:xfrm>
              <a:prstGeom prst="rect">
                <a:avLst/>
              </a:prstGeom>
              <a:solidFill>
                <a:srgbClr val="4DFFFF">
                  <a:alpha val="19000"/>
                </a:srgbClr>
              </a:solidFill>
              <a:ln>
                <a:noFill/>
              </a:ln>
              <a:effectLst>
                <a:outerShdw blurRad="495300" sx="102000" sy="102000" algn="ctr" rotWithShape="0">
                  <a:srgbClr val="4DFFFF">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00" name="PA-矩形 299"/>
              <p:cNvSpPr/>
              <p:nvPr>
                <p:custDataLst>
                  <p:tags r:id="rId472"/>
                </p:custDataLst>
              </p:nvPr>
            </p:nvSpPr>
            <p:spPr>
              <a:xfrm>
                <a:off x="7398916" y="2413817"/>
                <a:ext cx="38100" cy="50800"/>
              </a:xfrm>
              <a:prstGeom prst="rect">
                <a:avLst/>
              </a:prstGeom>
              <a:solidFill>
                <a:srgbClr val="4DFFFF">
                  <a:alpha val="19000"/>
                </a:srgbClr>
              </a:solidFill>
              <a:ln>
                <a:noFill/>
              </a:ln>
              <a:effectLst>
                <a:outerShdw blurRad="495300" sx="102000" sy="102000" algn="ctr" rotWithShape="0">
                  <a:srgbClr val="4DFFFF">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01" name="PA-矩形 300"/>
              <p:cNvSpPr/>
              <p:nvPr>
                <p:custDataLst>
                  <p:tags r:id="rId473"/>
                </p:custDataLst>
              </p:nvPr>
            </p:nvSpPr>
            <p:spPr>
              <a:xfrm>
                <a:off x="7335434" y="2413817"/>
                <a:ext cx="25400" cy="50800"/>
              </a:xfrm>
              <a:prstGeom prst="rect">
                <a:avLst/>
              </a:prstGeom>
              <a:solidFill>
                <a:srgbClr val="4DFFFF">
                  <a:alpha val="19000"/>
                </a:srgbClr>
              </a:solidFill>
              <a:ln>
                <a:noFill/>
              </a:ln>
              <a:effectLst>
                <a:outerShdw blurRad="495300" sx="102000" sy="102000" algn="ctr" rotWithShape="0">
                  <a:srgbClr val="4DFFFF">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02" name="PA-矩形 301"/>
              <p:cNvSpPr/>
              <p:nvPr>
                <p:custDataLst>
                  <p:tags r:id="rId474"/>
                </p:custDataLst>
              </p:nvPr>
            </p:nvSpPr>
            <p:spPr>
              <a:xfrm>
                <a:off x="7259254" y="2413817"/>
                <a:ext cx="38100" cy="50800"/>
              </a:xfrm>
              <a:prstGeom prst="rect">
                <a:avLst/>
              </a:prstGeom>
              <a:solidFill>
                <a:srgbClr val="4DFFFF">
                  <a:alpha val="19000"/>
                </a:srgbClr>
              </a:solidFill>
              <a:ln>
                <a:noFill/>
              </a:ln>
              <a:effectLst>
                <a:outerShdw blurRad="495300" sx="102000" sy="102000" algn="ctr" rotWithShape="0">
                  <a:srgbClr val="4DFFFF">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286" name="PA-补位_2"/>
            <p:cNvSpPr/>
            <p:nvPr>
              <p:custDataLst>
                <p:tags r:id="rId475"/>
              </p:custDataLst>
            </p:nvPr>
          </p:nvSpPr>
          <p:spPr>
            <a:xfrm>
              <a:off x="9292591" y="2429692"/>
              <a:ext cx="1319757" cy="2095491"/>
            </a:xfrm>
            <a:prstGeom prst="rect">
              <a:avLst/>
            </a:prstGeom>
            <a:solidFill>
              <a:schemeClr val="accent1">
                <a:alpha val="0"/>
              </a:schemeClr>
            </a:solidFill>
            <a:ln w="25400" cap="flat" cmpd="sng" algn="ctr">
              <a:noFill/>
              <a:prstDash val="solid"/>
            </a:ln>
            <a:effectLst/>
            <a:extLst>
              <a:ext uri="{91240B29-F687-4F45-9708-019B960494DF}">
                <a14:hiddenLine xmlns:a14="http://schemas.microsoft.com/office/drawing/2010/main" w="25400">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120" name="PA_组合 749"/>
          <p:cNvGrpSpPr/>
          <p:nvPr>
            <p:custDataLst>
              <p:tags r:id="rId476"/>
            </p:custDataLst>
          </p:nvPr>
        </p:nvGrpSpPr>
        <p:grpSpPr>
          <a:xfrm>
            <a:off x="7120891" y="2524942"/>
            <a:ext cx="1319757" cy="2095491"/>
            <a:chOff x="9292591" y="2429692"/>
            <a:chExt cx="1319757" cy="2095491"/>
          </a:xfrm>
        </p:grpSpPr>
        <p:grpSp>
          <p:nvGrpSpPr>
            <p:cNvPr id="268" name="组合 267"/>
            <p:cNvGrpSpPr/>
            <p:nvPr/>
          </p:nvGrpSpPr>
          <p:grpSpPr>
            <a:xfrm>
              <a:off x="9616633" y="2429692"/>
              <a:ext cx="995715" cy="50800"/>
              <a:chOff x="7583296" y="2309042"/>
              <a:chExt cx="995715" cy="50800"/>
            </a:xfrm>
          </p:grpSpPr>
          <p:sp>
            <p:nvSpPr>
              <p:cNvPr id="270" name="PA-矩形 269"/>
              <p:cNvSpPr/>
              <p:nvPr>
                <p:custDataLst>
                  <p:tags r:id="rId477"/>
                </p:custDataLst>
              </p:nvPr>
            </p:nvSpPr>
            <p:spPr>
              <a:xfrm>
                <a:off x="8553611" y="2309042"/>
                <a:ext cx="25400" cy="50800"/>
              </a:xfrm>
              <a:prstGeom prst="rect">
                <a:avLst/>
              </a:prstGeom>
              <a:solidFill>
                <a:srgbClr val="4DFFFF">
                  <a:alpha val="19000"/>
                </a:srgbClr>
              </a:solidFill>
              <a:ln>
                <a:noFill/>
              </a:ln>
              <a:effectLst>
                <a:outerShdw blurRad="495300" sx="102000" sy="102000" algn="ctr" rotWithShape="0">
                  <a:srgbClr val="4DFFFF">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71" name="PA-矩形 270"/>
              <p:cNvSpPr/>
              <p:nvPr>
                <p:custDataLst>
                  <p:tags r:id="rId478"/>
                </p:custDataLst>
              </p:nvPr>
            </p:nvSpPr>
            <p:spPr>
              <a:xfrm>
                <a:off x="8497446" y="2309042"/>
                <a:ext cx="25400" cy="50800"/>
              </a:xfrm>
              <a:prstGeom prst="rect">
                <a:avLst/>
              </a:prstGeom>
              <a:solidFill>
                <a:srgbClr val="4DFFFF">
                  <a:alpha val="19000"/>
                </a:srgbClr>
              </a:solidFill>
              <a:ln>
                <a:noFill/>
              </a:ln>
              <a:effectLst>
                <a:outerShdw blurRad="495300" sx="102000" sy="102000" algn="ctr" rotWithShape="0">
                  <a:srgbClr val="4DFFFF">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72" name="PA-矩形 271"/>
              <p:cNvSpPr/>
              <p:nvPr>
                <p:custDataLst>
                  <p:tags r:id="rId479"/>
                </p:custDataLst>
              </p:nvPr>
            </p:nvSpPr>
            <p:spPr>
              <a:xfrm>
                <a:off x="8421266" y="2309042"/>
                <a:ext cx="38100" cy="50800"/>
              </a:xfrm>
              <a:prstGeom prst="rect">
                <a:avLst/>
              </a:prstGeom>
              <a:solidFill>
                <a:srgbClr val="4DFFFF">
                  <a:alpha val="19000"/>
                </a:srgbClr>
              </a:solidFill>
              <a:ln>
                <a:noFill/>
              </a:ln>
              <a:effectLst>
                <a:outerShdw blurRad="495300" sx="102000" sy="102000" algn="ctr" rotWithShape="0">
                  <a:srgbClr val="4DFFFF">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73" name="PA-矩形 272"/>
              <p:cNvSpPr/>
              <p:nvPr>
                <p:custDataLst>
                  <p:tags r:id="rId480"/>
                </p:custDataLst>
              </p:nvPr>
            </p:nvSpPr>
            <p:spPr>
              <a:xfrm>
                <a:off x="8357784" y="2309042"/>
                <a:ext cx="25400" cy="50800"/>
              </a:xfrm>
              <a:prstGeom prst="rect">
                <a:avLst/>
              </a:prstGeom>
              <a:solidFill>
                <a:srgbClr val="4DFFFF">
                  <a:alpha val="19000"/>
                </a:srgbClr>
              </a:solidFill>
              <a:ln>
                <a:noFill/>
              </a:ln>
              <a:effectLst>
                <a:outerShdw blurRad="495300" sx="102000" sy="102000" algn="ctr" rotWithShape="0">
                  <a:srgbClr val="4DFFFF">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74" name="PA-矩形 273"/>
              <p:cNvSpPr/>
              <p:nvPr>
                <p:custDataLst>
                  <p:tags r:id="rId481"/>
                </p:custDataLst>
              </p:nvPr>
            </p:nvSpPr>
            <p:spPr>
              <a:xfrm>
                <a:off x="8281604" y="2309042"/>
                <a:ext cx="38100" cy="50800"/>
              </a:xfrm>
              <a:prstGeom prst="rect">
                <a:avLst/>
              </a:prstGeom>
              <a:solidFill>
                <a:srgbClr val="4DFFFF">
                  <a:alpha val="19000"/>
                </a:srgbClr>
              </a:solidFill>
              <a:ln>
                <a:noFill/>
              </a:ln>
              <a:effectLst>
                <a:outerShdw blurRad="495300" sx="102000" sy="102000" algn="ctr" rotWithShape="0">
                  <a:srgbClr val="4DFFFF">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75" name="PA-矩形 274"/>
              <p:cNvSpPr/>
              <p:nvPr>
                <p:custDataLst>
                  <p:tags r:id="rId482"/>
                </p:custDataLst>
              </p:nvPr>
            </p:nvSpPr>
            <p:spPr>
              <a:xfrm>
                <a:off x="8211772" y="2309042"/>
                <a:ext cx="38100" cy="50800"/>
              </a:xfrm>
              <a:prstGeom prst="rect">
                <a:avLst/>
              </a:prstGeom>
              <a:solidFill>
                <a:srgbClr val="4DFFFF">
                  <a:alpha val="19000"/>
                </a:srgbClr>
              </a:solidFill>
              <a:ln>
                <a:noFill/>
              </a:ln>
              <a:effectLst>
                <a:outerShdw blurRad="495300" sx="102000" sy="102000" algn="ctr" rotWithShape="0">
                  <a:srgbClr val="4DFFFF">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76" name="PA-矩形 275"/>
              <p:cNvSpPr/>
              <p:nvPr>
                <p:custDataLst>
                  <p:tags r:id="rId483"/>
                </p:custDataLst>
              </p:nvPr>
            </p:nvSpPr>
            <p:spPr>
              <a:xfrm>
                <a:off x="8148292" y="2309042"/>
                <a:ext cx="25400" cy="50800"/>
              </a:xfrm>
              <a:prstGeom prst="rect">
                <a:avLst/>
              </a:prstGeom>
              <a:solidFill>
                <a:srgbClr val="4DFFFF">
                  <a:alpha val="19000"/>
                </a:srgbClr>
              </a:solidFill>
              <a:ln>
                <a:noFill/>
              </a:ln>
              <a:effectLst>
                <a:outerShdw blurRad="495300" sx="102000" sy="102000" algn="ctr" rotWithShape="0">
                  <a:srgbClr val="4DFFFF">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77" name="PA-矩形 276"/>
              <p:cNvSpPr/>
              <p:nvPr>
                <p:custDataLst>
                  <p:tags r:id="rId484"/>
                </p:custDataLst>
              </p:nvPr>
            </p:nvSpPr>
            <p:spPr>
              <a:xfrm>
                <a:off x="8078462" y="2309042"/>
                <a:ext cx="25400" cy="50800"/>
              </a:xfrm>
              <a:prstGeom prst="rect">
                <a:avLst/>
              </a:prstGeom>
              <a:solidFill>
                <a:srgbClr val="4DFFFF">
                  <a:alpha val="19000"/>
                </a:srgbClr>
              </a:solidFill>
              <a:ln>
                <a:noFill/>
              </a:ln>
              <a:effectLst>
                <a:outerShdw blurRad="495300" sx="102000" sy="102000" algn="ctr" rotWithShape="0">
                  <a:srgbClr val="4DFFFF">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78" name="PA-矩形 277"/>
              <p:cNvSpPr/>
              <p:nvPr>
                <p:custDataLst>
                  <p:tags r:id="rId485"/>
                </p:custDataLst>
              </p:nvPr>
            </p:nvSpPr>
            <p:spPr>
              <a:xfrm>
                <a:off x="8002281" y="2309042"/>
                <a:ext cx="38100" cy="50800"/>
              </a:xfrm>
              <a:prstGeom prst="rect">
                <a:avLst/>
              </a:prstGeom>
              <a:solidFill>
                <a:srgbClr val="4DFFFF">
                  <a:alpha val="19000"/>
                </a:srgbClr>
              </a:solidFill>
              <a:ln>
                <a:noFill/>
              </a:ln>
              <a:effectLst>
                <a:outerShdw blurRad="495300" sx="102000" sy="102000" algn="ctr" rotWithShape="0">
                  <a:srgbClr val="4DFFFF">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79" name="PA-矩形 278"/>
              <p:cNvSpPr/>
              <p:nvPr>
                <p:custDataLst>
                  <p:tags r:id="rId486"/>
                </p:custDataLst>
              </p:nvPr>
            </p:nvSpPr>
            <p:spPr>
              <a:xfrm>
                <a:off x="7932450" y="2309042"/>
                <a:ext cx="38100" cy="50800"/>
              </a:xfrm>
              <a:prstGeom prst="rect">
                <a:avLst/>
              </a:prstGeom>
              <a:solidFill>
                <a:srgbClr val="4DFFFF">
                  <a:alpha val="19000"/>
                </a:srgbClr>
              </a:solidFill>
              <a:ln>
                <a:noFill/>
              </a:ln>
              <a:effectLst>
                <a:outerShdw blurRad="495300" sx="102000" sy="102000" algn="ctr" rotWithShape="0">
                  <a:srgbClr val="4DFFFF">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80" name="PA-矩形 279"/>
              <p:cNvSpPr/>
              <p:nvPr>
                <p:custDataLst>
                  <p:tags r:id="rId487"/>
                </p:custDataLst>
              </p:nvPr>
            </p:nvSpPr>
            <p:spPr>
              <a:xfrm>
                <a:off x="7868969" y="2309042"/>
                <a:ext cx="25400" cy="50800"/>
              </a:xfrm>
              <a:prstGeom prst="rect">
                <a:avLst/>
              </a:prstGeom>
              <a:solidFill>
                <a:srgbClr val="4DFFFF">
                  <a:alpha val="19000"/>
                </a:srgbClr>
              </a:solidFill>
              <a:ln>
                <a:noFill/>
              </a:ln>
              <a:effectLst>
                <a:outerShdw blurRad="495300" sx="102000" sy="102000" algn="ctr" rotWithShape="0">
                  <a:srgbClr val="4DFFFF">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81" name="PA-矩形 280"/>
              <p:cNvSpPr/>
              <p:nvPr>
                <p:custDataLst>
                  <p:tags r:id="rId488"/>
                </p:custDataLst>
              </p:nvPr>
            </p:nvSpPr>
            <p:spPr>
              <a:xfrm>
                <a:off x="7799138" y="2309042"/>
                <a:ext cx="25400" cy="50800"/>
              </a:xfrm>
              <a:prstGeom prst="rect">
                <a:avLst/>
              </a:prstGeom>
              <a:solidFill>
                <a:srgbClr val="4DFFFF">
                  <a:alpha val="19000"/>
                </a:srgbClr>
              </a:solidFill>
              <a:ln>
                <a:noFill/>
              </a:ln>
              <a:effectLst>
                <a:outerShdw blurRad="495300" sx="102000" sy="102000" algn="ctr" rotWithShape="0">
                  <a:srgbClr val="4DFFFF">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82" name="PA-矩形 281"/>
              <p:cNvSpPr/>
              <p:nvPr>
                <p:custDataLst>
                  <p:tags r:id="rId489"/>
                </p:custDataLst>
              </p:nvPr>
            </p:nvSpPr>
            <p:spPr>
              <a:xfrm>
                <a:off x="7722958" y="2309042"/>
                <a:ext cx="38100" cy="50800"/>
              </a:xfrm>
              <a:prstGeom prst="rect">
                <a:avLst/>
              </a:prstGeom>
              <a:solidFill>
                <a:srgbClr val="4DFFFF">
                  <a:alpha val="19000"/>
                </a:srgbClr>
              </a:solidFill>
              <a:ln>
                <a:noFill/>
              </a:ln>
              <a:effectLst>
                <a:outerShdw blurRad="495300" sx="102000" sy="102000" algn="ctr" rotWithShape="0">
                  <a:srgbClr val="4DFFFF">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83" name="PA-矩形 282"/>
              <p:cNvSpPr/>
              <p:nvPr>
                <p:custDataLst>
                  <p:tags r:id="rId490"/>
                </p:custDataLst>
              </p:nvPr>
            </p:nvSpPr>
            <p:spPr>
              <a:xfrm>
                <a:off x="7659477" y="2309042"/>
                <a:ext cx="25400" cy="50800"/>
              </a:xfrm>
              <a:prstGeom prst="rect">
                <a:avLst/>
              </a:prstGeom>
              <a:solidFill>
                <a:srgbClr val="4DFFFF">
                  <a:alpha val="19000"/>
                </a:srgbClr>
              </a:solidFill>
              <a:ln>
                <a:noFill/>
              </a:ln>
              <a:effectLst>
                <a:outerShdw blurRad="495300" sx="102000" sy="102000" algn="ctr" rotWithShape="0">
                  <a:srgbClr val="4DFFFF">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84" name="PA-矩形 283"/>
              <p:cNvSpPr/>
              <p:nvPr>
                <p:custDataLst>
                  <p:tags r:id="rId491"/>
                </p:custDataLst>
              </p:nvPr>
            </p:nvSpPr>
            <p:spPr>
              <a:xfrm>
                <a:off x="7583296" y="2309042"/>
                <a:ext cx="38100" cy="50800"/>
              </a:xfrm>
              <a:prstGeom prst="rect">
                <a:avLst/>
              </a:prstGeom>
              <a:solidFill>
                <a:srgbClr val="4DFFFF">
                  <a:alpha val="19000"/>
                </a:srgbClr>
              </a:solidFill>
              <a:ln>
                <a:noFill/>
              </a:ln>
              <a:effectLst>
                <a:outerShdw blurRad="495300" sx="102000" sy="102000" algn="ctr" rotWithShape="0">
                  <a:srgbClr val="4DFFFF">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269" name="PA-补位_1"/>
            <p:cNvSpPr/>
            <p:nvPr>
              <p:custDataLst>
                <p:tags r:id="rId492"/>
              </p:custDataLst>
            </p:nvPr>
          </p:nvSpPr>
          <p:spPr>
            <a:xfrm>
              <a:off x="9292591" y="2429692"/>
              <a:ext cx="1319757" cy="2095491"/>
            </a:xfrm>
            <a:prstGeom prst="rect">
              <a:avLst/>
            </a:prstGeom>
            <a:solidFill>
              <a:schemeClr val="accent1">
                <a:alpha val="0"/>
              </a:schemeClr>
            </a:solidFill>
            <a:ln w="25400" cap="flat" cmpd="sng" algn="ctr">
              <a:noFill/>
              <a:prstDash val="solid"/>
            </a:ln>
            <a:effectLst/>
            <a:extLst>
              <a:ext uri="{91240B29-F687-4F45-9708-019B960494DF}">
                <a14:hiddenLine xmlns:a14="http://schemas.microsoft.com/office/drawing/2010/main" w="25400">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121" name="PA_组合 2"/>
          <p:cNvGrpSpPr/>
          <p:nvPr>
            <p:custDataLst>
              <p:tags r:id="rId493"/>
            </p:custDataLst>
          </p:nvPr>
        </p:nvGrpSpPr>
        <p:grpSpPr>
          <a:xfrm>
            <a:off x="4009155" y="4194923"/>
            <a:ext cx="102355" cy="733432"/>
            <a:chOff x="4583832" y="3645024"/>
            <a:chExt cx="216024" cy="1296144"/>
          </a:xfrm>
        </p:grpSpPr>
        <p:sp>
          <p:nvSpPr>
            <p:cNvPr id="266" name="PA-矩形 265"/>
            <p:cNvSpPr/>
            <p:nvPr>
              <p:custDataLst>
                <p:tags r:id="rId494"/>
              </p:custDataLst>
            </p:nvPr>
          </p:nvSpPr>
          <p:spPr>
            <a:xfrm>
              <a:off x="4583832" y="3645024"/>
              <a:ext cx="216024" cy="648072"/>
            </a:xfrm>
            <a:prstGeom prst="rect">
              <a:avLst/>
            </a:prstGeom>
            <a:solidFill>
              <a:srgbClr val="4DFFFF">
                <a:alpha val="19000"/>
              </a:srgbClr>
            </a:solidFill>
            <a:ln>
              <a:noFill/>
            </a:ln>
            <a:effectLst>
              <a:outerShdw blurRad="495300" sx="102000" sy="102000" algn="ctr" rotWithShape="0">
                <a:srgbClr val="4DFFFF">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67" name="PA-矩形 266"/>
            <p:cNvSpPr/>
            <p:nvPr>
              <p:custDataLst>
                <p:tags r:id="rId495"/>
              </p:custDataLst>
            </p:nvPr>
          </p:nvSpPr>
          <p:spPr>
            <a:xfrm>
              <a:off x="4583832" y="4293096"/>
              <a:ext cx="216024" cy="648072"/>
            </a:xfrm>
            <a:prstGeom prst="rect">
              <a:avLst/>
            </a:prstGeom>
            <a:solidFill>
              <a:srgbClr val="4DFFFF">
                <a:alpha val="0"/>
              </a:srgbClr>
            </a:solidFill>
            <a:ln>
              <a:noFill/>
            </a:ln>
            <a:effectLst>
              <a:outerShdw blurRad="495300" sx="102000" sy="102000" algn="ctr" rotWithShape="0">
                <a:srgbClr val="4DFFFF">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122" name="PA_组合 73"/>
          <p:cNvGrpSpPr/>
          <p:nvPr>
            <p:custDataLst>
              <p:tags r:id="rId496"/>
            </p:custDataLst>
          </p:nvPr>
        </p:nvGrpSpPr>
        <p:grpSpPr>
          <a:xfrm>
            <a:off x="4141631" y="4137889"/>
            <a:ext cx="61413" cy="847500"/>
            <a:chOff x="4583832" y="3645024"/>
            <a:chExt cx="216024" cy="1296144"/>
          </a:xfrm>
        </p:grpSpPr>
        <p:sp>
          <p:nvSpPr>
            <p:cNvPr id="264" name="PA-矩形 263"/>
            <p:cNvSpPr/>
            <p:nvPr>
              <p:custDataLst>
                <p:tags r:id="rId497"/>
              </p:custDataLst>
            </p:nvPr>
          </p:nvSpPr>
          <p:spPr>
            <a:xfrm>
              <a:off x="4583832" y="3645024"/>
              <a:ext cx="216024" cy="648072"/>
            </a:xfrm>
            <a:prstGeom prst="rect">
              <a:avLst/>
            </a:prstGeom>
            <a:solidFill>
              <a:srgbClr val="4DFFFF">
                <a:alpha val="19000"/>
              </a:srgbClr>
            </a:solidFill>
            <a:ln>
              <a:noFill/>
            </a:ln>
            <a:effectLst>
              <a:outerShdw blurRad="495300" sx="102000" sy="102000" algn="ctr" rotWithShape="0">
                <a:srgbClr val="4DFFFF">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65" name="PA-矩形 264"/>
            <p:cNvSpPr/>
            <p:nvPr>
              <p:custDataLst>
                <p:tags r:id="rId498"/>
              </p:custDataLst>
            </p:nvPr>
          </p:nvSpPr>
          <p:spPr>
            <a:xfrm>
              <a:off x="4583832" y="4293096"/>
              <a:ext cx="216024" cy="648072"/>
            </a:xfrm>
            <a:prstGeom prst="rect">
              <a:avLst/>
            </a:prstGeom>
            <a:solidFill>
              <a:srgbClr val="4DFFFF">
                <a:alpha val="0"/>
              </a:srgbClr>
            </a:solidFill>
            <a:ln>
              <a:noFill/>
            </a:ln>
            <a:effectLst>
              <a:outerShdw blurRad="495300" sx="102000" sy="102000" algn="ctr" rotWithShape="0">
                <a:srgbClr val="4DFFFF">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123" name="PA_组合 76"/>
          <p:cNvGrpSpPr/>
          <p:nvPr>
            <p:custDataLst>
              <p:tags r:id="rId499"/>
            </p:custDataLst>
          </p:nvPr>
        </p:nvGrpSpPr>
        <p:grpSpPr>
          <a:xfrm>
            <a:off x="4233166" y="4054185"/>
            <a:ext cx="101490" cy="1014908"/>
            <a:chOff x="4583832" y="3645024"/>
            <a:chExt cx="216024" cy="1296144"/>
          </a:xfrm>
        </p:grpSpPr>
        <p:sp>
          <p:nvSpPr>
            <p:cNvPr id="262" name="PA-矩形 261"/>
            <p:cNvSpPr/>
            <p:nvPr>
              <p:custDataLst>
                <p:tags r:id="rId500"/>
              </p:custDataLst>
            </p:nvPr>
          </p:nvSpPr>
          <p:spPr>
            <a:xfrm>
              <a:off x="4583832" y="3645024"/>
              <a:ext cx="216024" cy="648072"/>
            </a:xfrm>
            <a:prstGeom prst="rect">
              <a:avLst/>
            </a:prstGeom>
            <a:solidFill>
              <a:srgbClr val="4DFFFF">
                <a:alpha val="19000"/>
              </a:srgbClr>
            </a:solidFill>
            <a:ln>
              <a:noFill/>
            </a:ln>
            <a:effectLst>
              <a:outerShdw blurRad="495300" sx="102000" sy="102000" algn="ctr" rotWithShape="0">
                <a:srgbClr val="4DFFFF">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63" name="PA-矩形 262"/>
            <p:cNvSpPr/>
            <p:nvPr>
              <p:custDataLst>
                <p:tags r:id="rId501"/>
              </p:custDataLst>
            </p:nvPr>
          </p:nvSpPr>
          <p:spPr>
            <a:xfrm>
              <a:off x="4583832" y="4293096"/>
              <a:ext cx="216024" cy="648072"/>
            </a:xfrm>
            <a:prstGeom prst="rect">
              <a:avLst/>
            </a:prstGeom>
            <a:solidFill>
              <a:srgbClr val="4DFFFF">
                <a:alpha val="0"/>
              </a:srgbClr>
            </a:solidFill>
            <a:ln>
              <a:noFill/>
            </a:ln>
            <a:effectLst>
              <a:outerShdw blurRad="495300" sx="102000" sy="102000" algn="ctr" rotWithShape="0">
                <a:srgbClr val="4DFFFF">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124" name="PA_组合 79"/>
          <p:cNvGrpSpPr/>
          <p:nvPr>
            <p:custDataLst>
              <p:tags r:id="rId502"/>
            </p:custDataLst>
          </p:nvPr>
        </p:nvGrpSpPr>
        <p:grpSpPr>
          <a:xfrm>
            <a:off x="4364780" y="4137889"/>
            <a:ext cx="61413" cy="847500"/>
            <a:chOff x="4583832" y="3645024"/>
            <a:chExt cx="216024" cy="1296144"/>
          </a:xfrm>
        </p:grpSpPr>
        <p:sp>
          <p:nvSpPr>
            <p:cNvPr id="260" name="PA-矩形 259"/>
            <p:cNvSpPr/>
            <p:nvPr>
              <p:custDataLst>
                <p:tags r:id="rId503"/>
              </p:custDataLst>
            </p:nvPr>
          </p:nvSpPr>
          <p:spPr>
            <a:xfrm>
              <a:off x="4583832" y="3645024"/>
              <a:ext cx="216024" cy="648072"/>
            </a:xfrm>
            <a:prstGeom prst="rect">
              <a:avLst/>
            </a:prstGeom>
            <a:solidFill>
              <a:srgbClr val="4DFFFF">
                <a:alpha val="19000"/>
              </a:srgbClr>
            </a:solidFill>
            <a:ln>
              <a:noFill/>
            </a:ln>
            <a:effectLst>
              <a:outerShdw blurRad="495300" sx="102000" sy="102000" algn="ctr" rotWithShape="0">
                <a:srgbClr val="4DFFFF">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61" name="PA-矩形 260"/>
            <p:cNvSpPr/>
            <p:nvPr>
              <p:custDataLst>
                <p:tags r:id="rId504"/>
              </p:custDataLst>
            </p:nvPr>
          </p:nvSpPr>
          <p:spPr>
            <a:xfrm>
              <a:off x="4583832" y="4293096"/>
              <a:ext cx="216024" cy="648072"/>
            </a:xfrm>
            <a:prstGeom prst="rect">
              <a:avLst/>
            </a:prstGeom>
            <a:solidFill>
              <a:srgbClr val="4DFFFF">
                <a:alpha val="0"/>
              </a:srgbClr>
            </a:solidFill>
            <a:ln>
              <a:noFill/>
            </a:ln>
            <a:effectLst>
              <a:outerShdw blurRad="495300" sx="102000" sy="102000" algn="ctr" rotWithShape="0">
                <a:srgbClr val="4DFFFF">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125" name="PA_组合 82"/>
          <p:cNvGrpSpPr/>
          <p:nvPr>
            <p:custDataLst>
              <p:tags r:id="rId505"/>
            </p:custDataLst>
          </p:nvPr>
        </p:nvGrpSpPr>
        <p:grpSpPr>
          <a:xfrm>
            <a:off x="3876675" y="3998686"/>
            <a:ext cx="102355" cy="1125906"/>
            <a:chOff x="4583832" y="3645024"/>
            <a:chExt cx="216024" cy="1296144"/>
          </a:xfrm>
        </p:grpSpPr>
        <p:sp>
          <p:nvSpPr>
            <p:cNvPr id="258" name="PA-矩形 257"/>
            <p:cNvSpPr/>
            <p:nvPr>
              <p:custDataLst>
                <p:tags r:id="rId506"/>
              </p:custDataLst>
            </p:nvPr>
          </p:nvSpPr>
          <p:spPr>
            <a:xfrm>
              <a:off x="4583832" y="3645024"/>
              <a:ext cx="216024" cy="648072"/>
            </a:xfrm>
            <a:prstGeom prst="rect">
              <a:avLst/>
            </a:prstGeom>
            <a:solidFill>
              <a:srgbClr val="4DFFFF">
                <a:alpha val="19000"/>
              </a:srgbClr>
            </a:solidFill>
            <a:ln>
              <a:noFill/>
            </a:ln>
            <a:effectLst>
              <a:outerShdw blurRad="495300" sx="102000" sy="102000" algn="ctr" rotWithShape="0">
                <a:srgbClr val="4DFFFF">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59" name="PA-矩形 258"/>
            <p:cNvSpPr/>
            <p:nvPr>
              <p:custDataLst>
                <p:tags r:id="rId507"/>
              </p:custDataLst>
            </p:nvPr>
          </p:nvSpPr>
          <p:spPr>
            <a:xfrm>
              <a:off x="4583832" y="4293096"/>
              <a:ext cx="216024" cy="648072"/>
            </a:xfrm>
            <a:prstGeom prst="rect">
              <a:avLst/>
            </a:prstGeom>
            <a:solidFill>
              <a:srgbClr val="4DFFFF">
                <a:alpha val="0"/>
              </a:srgbClr>
            </a:solidFill>
            <a:ln>
              <a:noFill/>
            </a:ln>
            <a:effectLst>
              <a:outerShdw blurRad="495300" sx="102000" sy="102000" algn="ctr" rotWithShape="0">
                <a:srgbClr val="4DFFFF">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126" name="PA-组合 125"/>
          <p:cNvGrpSpPr/>
          <p:nvPr>
            <p:custDataLst>
              <p:tags r:id="rId508"/>
            </p:custDataLst>
          </p:nvPr>
        </p:nvGrpSpPr>
        <p:grpSpPr>
          <a:xfrm>
            <a:off x="-2408903" y="-5075903"/>
            <a:ext cx="17009806" cy="17009806"/>
            <a:chOff x="-2408903" y="-5075903"/>
            <a:chExt cx="17009806" cy="17009806"/>
          </a:xfrm>
        </p:grpSpPr>
        <p:grpSp>
          <p:nvGrpSpPr>
            <p:cNvPr id="196" name="组合 195"/>
            <p:cNvGrpSpPr/>
            <p:nvPr/>
          </p:nvGrpSpPr>
          <p:grpSpPr>
            <a:xfrm>
              <a:off x="-2408903" y="-5075903"/>
              <a:ext cx="17009806" cy="17009806"/>
              <a:chOff x="681701" y="-1985299"/>
              <a:chExt cx="10828598" cy="10828598"/>
            </a:xfrm>
          </p:grpSpPr>
          <p:grpSp>
            <p:nvGrpSpPr>
              <p:cNvPr id="213" name="PA_组合 136"/>
              <p:cNvGrpSpPr/>
              <p:nvPr/>
            </p:nvGrpSpPr>
            <p:grpSpPr>
              <a:xfrm>
                <a:off x="681701" y="-1985299"/>
                <a:ext cx="10828598" cy="10828598"/>
                <a:chOff x="4002858" y="2032605"/>
                <a:chExt cx="3008518" cy="3008518"/>
              </a:xfrm>
              <a:effectLst>
                <a:outerShdw blurRad="63500" sx="102000" sy="102000" algn="ctr" rotWithShape="0">
                  <a:srgbClr val="386BFA"/>
                </a:outerShdw>
              </a:effectLst>
            </p:grpSpPr>
            <p:sp>
              <p:nvSpPr>
                <p:cNvPr id="256" name="PA-空心符 255"/>
                <p:cNvSpPr/>
                <p:nvPr>
                  <p:custDataLst>
                    <p:tags r:id="rId509"/>
                  </p:custDataLst>
                </p:nvPr>
              </p:nvSpPr>
              <p:spPr>
                <a:xfrm rot="5400000">
                  <a:off x="4236353" y="2266100"/>
                  <a:ext cx="2541528" cy="2541528"/>
                </a:xfrm>
                <a:prstGeom prst="blockArc">
                  <a:avLst>
                    <a:gd name="adj1" fmla="val 10003220"/>
                    <a:gd name="adj2" fmla="val 11786483"/>
                    <a:gd name="adj3" fmla="val 48870"/>
                  </a:avLst>
                </a:prstGeom>
                <a:solidFill>
                  <a:srgbClr val="386BFA">
                    <a:alpha val="45000"/>
                  </a:srgbClr>
                </a:solidFill>
                <a:ln>
                  <a:noFill/>
                </a:ln>
                <a:effectLst>
                  <a:outerShdw blurRad="317500" sx="102000" sy="102000" algn="ctr" rotWithShape="0">
                    <a:srgbClr val="386BFA"/>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57" name="PA-椭圆 256"/>
                <p:cNvSpPr/>
                <p:nvPr>
                  <p:custDataLst>
                    <p:tags r:id="rId510"/>
                  </p:custDataLst>
                </p:nvPr>
              </p:nvSpPr>
              <p:spPr>
                <a:xfrm>
                  <a:off x="4002858" y="2032605"/>
                  <a:ext cx="3008518" cy="3008518"/>
                </a:xfrm>
                <a:prstGeom prst="ellipse">
                  <a:avLst/>
                </a:prstGeom>
                <a:noFill/>
                <a:ln w="12700">
                  <a:noFill/>
                </a:ln>
                <a:effectLst>
                  <a:outerShdw blurRad="495300" sx="102000" sy="102000" algn="ctr" rotWithShape="0">
                    <a:srgbClr val="1C58F9">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214" name="PA_组合 136"/>
              <p:cNvGrpSpPr/>
              <p:nvPr/>
            </p:nvGrpSpPr>
            <p:grpSpPr>
              <a:xfrm rot="1500000">
                <a:off x="681701" y="-1985299"/>
                <a:ext cx="10828598" cy="10828598"/>
                <a:chOff x="4002858" y="2032605"/>
                <a:chExt cx="3008518" cy="3008518"/>
              </a:xfrm>
              <a:effectLst>
                <a:outerShdw blurRad="63500" sx="102000" sy="102000" algn="ctr" rotWithShape="0">
                  <a:srgbClr val="386BFA"/>
                </a:outerShdw>
              </a:effectLst>
            </p:grpSpPr>
            <p:sp>
              <p:nvSpPr>
                <p:cNvPr id="254" name="PA-空心符 253"/>
                <p:cNvSpPr/>
                <p:nvPr>
                  <p:custDataLst>
                    <p:tags r:id="rId511"/>
                  </p:custDataLst>
                </p:nvPr>
              </p:nvSpPr>
              <p:spPr>
                <a:xfrm rot="5400000">
                  <a:off x="4236353" y="2266100"/>
                  <a:ext cx="2541528" cy="2541528"/>
                </a:xfrm>
                <a:prstGeom prst="blockArc">
                  <a:avLst>
                    <a:gd name="adj1" fmla="val 10003220"/>
                    <a:gd name="adj2" fmla="val 11786483"/>
                    <a:gd name="adj3" fmla="val 48870"/>
                  </a:avLst>
                </a:prstGeom>
                <a:solidFill>
                  <a:srgbClr val="386BFA">
                    <a:alpha val="45000"/>
                  </a:srgbClr>
                </a:solidFill>
                <a:ln>
                  <a:noFill/>
                </a:ln>
                <a:effectLst>
                  <a:outerShdw blurRad="317500" sx="102000" sy="102000" algn="ctr" rotWithShape="0">
                    <a:srgbClr val="386BFA"/>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55" name="PA-椭圆 254"/>
                <p:cNvSpPr/>
                <p:nvPr>
                  <p:custDataLst>
                    <p:tags r:id="rId512"/>
                  </p:custDataLst>
                </p:nvPr>
              </p:nvSpPr>
              <p:spPr>
                <a:xfrm>
                  <a:off x="4002858" y="2032605"/>
                  <a:ext cx="3008518" cy="3008518"/>
                </a:xfrm>
                <a:prstGeom prst="ellipse">
                  <a:avLst/>
                </a:prstGeom>
                <a:noFill/>
                <a:ln w="12700">
                  <a:noFill/>
                </a:ln>
                <a:effectLst>
                  <a:outerShdw blurRad="495300" sx="102000" sy="102000" algn="ctr" rotWithShape="0">
                    <a:srgbClr val="1C58F9">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215" name="PA_组合 136"/>
              <p:cNvGrpSpPr/>
              <p:nvPr/>
            </p:nvGrpSpPr>
            <p:grpSpPr>
              <a:xfrm rot="3000000">
                <a:off x="681701" y="-1985299"/>
                <a:ext cx="10828598" cy="10828598"/>
                <a:chOff x="4002858" y="2032605"/>
                <a:chExt cx="3008518" cy="3008518"/>
              </a:xfrm>
              <a:effectLst>
                <a:outerShdw blurRad="63500" sx="102000" sy="102000" algn="ctr" rotWithShape="0">
                  <a:srgbClr val="386BFA"/>
                </a:outerShdw>
              </a:effectLst>
            </p:grpSpPr>
            <p:sp>
              <p:nvSpPr>
                <p:cNvPr id="252" name="PA-空心符 251"/>
                <p:cNvSpPr/>
                <p:nvPr>
                  <p:custDataLst>
                    <p:tags r:id="rId513"/>
                  </p:custDataLst>
                </p:nvPr>
              </p:nvSpPr>
              <p:spPr>
                <a:xfrm rot="5400000">
                  <a:off x="4236353" y="2266100"/>
                  <a:ext cx="2541528" cy="2541528"/>
                </a:xfrm>
                <a:prstGeom prst="blockArc">
                  <a:avLst>
                    <a:gd name="adj1" fmla="val 10003220"/>
                    <a:gd name="adj2" fmla="val 11786483"/>
                    <a:gd name="adj3" fmla="val 48870"/>
                  </a:avLst>
                </a:prstGeom>
                <a:solidFill>
                  <a:srgbClr val="386BFA">
                    <a:alpha val="45000"/>
                  </a:srgbClr>
                </a:solidFill>
                <a:ln>
                  <a:noFill/>
                </a:ln>
                <a:effectLst>
                  <a:outerShdw blurRad="317500" sx="102000" sy="102000" algn="ctr" rotWithShape="0">
                    <a:srgbClr val="386BFA"/>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53" name="PA-椭圆 252"/>
                <p:cNvSpPr/>
                <p:nvPr>
                  <p:custDataLst>
                    <p:tags r:id="rId514"/>
                  </p:custDataLst>
                </p:nvPr>
              </p:nvSpPr>
              <p:spPr>
                <a:xfrm>
                  <a:off x="4002858" y="2032605"/>
                  <a:ext cx="3008518" cy="3008518"/>
                </a:xfrm>
                <a:prstGeom prst="ellipse">
                  <a:avLst/>
                </a:prstGeom>
                <a:noFill/>
                <a:ln w="12700">
                  <a:noFill/>
                </a:ln>
                <a:effectLst>
                  <a:outerShdw blurRad="495300" sx="102000" sy="102000" algn="ctr" rotWithShape="0">
                    <a:srgbClr val="1C58F9">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216" name="PA_组合 136"/>
              <p:cNvGrpSpPr/>
              <p:nvPr/>
            </p:nvGrpSpPr>
            <p:grpSpPr>
              <a:xfrm rot="4500000">
                <a:off x="681701" y="-1985299"/>
                <a:ext cx="10828598" cy="10828598"/>
                <a:chOff x="4002858" y="2032605"/>
                <a:chExt cx="3008518" cy="3008518"/>
              </a:xfrm>
              <a:effectLst>
                <a:outerShdw blurRad="63500" sx="102000" sy="102000" algn="ctr" rotWithShape="0">
                  <a:srgbClr val="386BFA"/>
                </a:outerShdw>
              </a:effectLst>
            </p:grpSpPr>
            <p:sp>
              <p:nvSpPr>
                <p:cNvPr id="250" name="PA-空心符 249"/>
                <p:cNvSpPr/>
                <p:nvPr>
                  <p:custDataLst>
                    <p:tags r:id="rId515"/>
                  </p:custDataLst>
                </p:nvPr>
              </p:nvSpPr>
              <p:spPr>
                <a:xfrm rot="5400000">
                  <a:off x="4236353" y="2266100"/>
                  <a:ext cx="2541528" cy="2541528"/>
                </a:xfrm>
                <a:prstGeom prst="blockArc">
                  <a:avLst>
                    <a:gd name="adj1" fmla="val 10003220"/>
                    <a:gd name="adj2" fmla="val 11786483"/>
                    <a:gd name="adj3" fmla="val 48870"/>
                  </a:avLst>
                </a:prstGeom>
                <a:solidFill>
                  <a:srgbClr val="386BFA">
                    <a:alpha val="45000"/>
                  </a:srgbClr>
                </a:solidFill>
                <a:ln>
                  <a:noFill/>
                </a:ln>
                <a:effectLst>
                  <a:outerShdw blurRad="317500" sx="102000" sy="102000" algn="ctr" rotWithShape="0">
                    <a:srgbClr val="386BFA"/>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51" name="PA-椭圆 250"/>
                <p:cNvSpPr/>
                <p:nvPr>
                  <p:custDataLst>
                    <p:tags r:id="rId516"/>
                  </p:custDataLst>
                </p:nvPr>
              </p:nvSpPr>
              <p:spPr>
                <a:xfrm>
                  <a:off x="4002858" y="2032605"/>
                  <a:ext cx="3008518" cy="3008518"/>
                </a:xfrm>
                <a:prstGeom prst="ellipse">
                  <a:avLst/>
                </a:prstGeom>
                <a:noFill/>
                <a:ln w="12700">
                  <a:noFill/>
                </a:ln>
                <a:effectLst>
                  <a:outerShdw blurRad="495300" sx="102000" sy="102000" algn="ctr" rotWithShape="0">
                    <a:srgbClr val="1C58F9">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217" name="PA_组合 136"/>
              <p:cNvGrpSpPr/>
              <p:nvPr/>
            </p:nvGrpSpPr>
            <p:grpSpPr>
              <a:xfrm rot="6000000">
                <a:off x="681701" y="-1985299"/>
                <a:ext cx="10828598" cy="10828598"/>
                <a:chOff x="4002858" y="2032605"/>
                <a:chExt cx="3008518" cy="3008518"/>
              </a:xfrm>
              <a:effectLst>
                <a:outerShdw blurRad="63500" sx="102000" sy="102000" algn="ctr" rotWithShape="0">
                  <a:srgbClr val="386BFA"/>
                </a:outerShdw>
              </a:effectLst>
            </p:grpSpPr>
            <p:sp>
              <p:nvSpPr>
                <p:cNvPr id="248" name="PA-空心符 247"/>
                <p:cNvSpPr/>
                <p:nvPr>
                  <p:custDataLst>
                    <p:tags r:id="rId517"/>
                  </p:custDataLst>
                </p:nvPr>
              </p:nvSpPr>
              <p:spPr>
                <a:xfrm rot="5400000">
                  <a:off x="4236353" y="2266100"/>
                  <a:ext cx="2541528" cy="2541528"/>
                </a:xfrm>
                <a:prstGeom prst="blockArc">
                  <a:avLst>
                    <a:gd name="adj1" fmla="val 10003220"/>
                    <a:gd name="adj2" fmla="val 11786483"/>
                    <a:gd name="adj3" fmla="val 48870"/>
                  </a:avLst>
                </a:prstGeom>
                <a:solidFill>
                  <a:srgbClr val="386BFA">
                    <a:alpha val="45000"/>
                  </a:srgbClr>
                </a:solidFill>
                <a:ln>
                  <a:noFill/>
                </a:ln>
                <a:effectLst>
                  <a:outerShdw blurRad="317500" sx="102000" sy="102000" algn="ctr" rotWithShape="0">
                    <a:srgbClr val="386BFA"/>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49" name="PA-椭圆 248"/>
                <p:cNvSpPr/>
                <p:nvPr>
                  <p:custDataLst>
                    <p:tags r:id="rId518"/>
                  </p:custDataLst>
                </p:nvPr>
              </p:nvSpPr>
              <p:spPr>
                <a:xfrm>
                  <a:off x="4002858" y="2032605"/>
                  <a:ext cx="3008518" cy="3008518"/>
                </a:xfrm>
                <a:prstGeom prst="ellipse">
                  <a:avLst/>
                </a:prstGeom>
                <a:noFill/>
                <a:ln w="12700">
                  <a:noFill/>
                </a:ln>
                <a:effectLst>
                  <a:outerShdw blurRad="495300" sx="102000" sy="102000" algn="ctr" rotWithShape="0">
                    <a:srgbClr val="1C58F9">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218" name="PA_组合 136"/>
              <p:cNvGrpSpPr/>
              <p:nvPr/>
            </p:nvGrpSpPr>
            <p:grpSpPr>
              <a:xfrm rot="7500000">
                <a:off x="681701" y="-1985299"/>
                <a:ext cx="10828598" cy="10828598"/>
                <a:chOff x="4002858" y="2032605"/>
                <a:chExt cx="3008518" cy="3008518"/>
              </a:xfrm>
              <a:effectLst>
                <a:outerShdw blurRad="63500" sx="102000" sy="102000" algn="ctr" rotWithShape="0">
                  <a:srgbClr val="386BFA"/>
                </a:outerShdw>
              </a:effectLst>
            </p:grpSpPr>
            <p:sp>
              <p:nvSpPr>
                <p:cNvPr id="246" name="PA-空心符 245"/>
                <p:cNvSpPr/>
                <p:nvPr>
                  <p:custDataLst>
                    <p:tags r:id="rId519"/>
                  </p:custDataLst>
                </p:nvPr>
              </p:nvSpPr>
              <p:spPr>
                <a:xfrm rot="5400000">
                  <a:off x="4236353" y="2266100"/>
                  <a:ext cx="2541528" cy="2541528"/>
                </a:xfrm>
                <a:prstGeom prst="blockArc">
                  <a:avLst>
                    <a:gd name="adj1" fmla="val 10003220"/>
                    <a:gd name="adj2" fmla="val 11786483"/>
                    <a:gd name="adj3" fmla="val 48870"/>
                  </a:avLst>
                </a:prstGeom>
                <a:solidFill>
                  <a:srgbClr val="386BFA">
                    <a:alpha val="45000"/>
                  </a:srgbClr>
                </a:solidFill>
                <a:ln>
                  <a:noFill/>
                </a:ln>
                <a:effectLst>
                  <a:outerShdw blurRad="317500" sx="102000" sy="102000" algn="ctr" rotWithShape="0">
                    <a:srgbClr val="386BFA"/>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47" name="PA-椭圆 246"/>
                <p:cNvSpPr/>
                <p:nvPr>
                  <p:custDataLst>
                    <p:tags r:id="rId520"/>
                  </p:custDataLst>
                </p:nvPr>
              </p:nvSpPr>
              <p:spPr>
                <a:xfrm>
                  <a:off x="4002858" y="2032605"/>
                  <a:ext cx="3008518" cy="3008518"/>
                </a:xfrm>
                <a:prstGeom prst="ellipse">
                  <a:avLst/>
                </a:prstGeom>
                <a:noFill/>
                <a:ln w="12700">
                  <a:noFill/>
                </a:ln>
                <a:effectLst>
                  <a:outerShdw blurRad="495300" sx="102000" sy="102000" algn="ctr" rotWithShape="0">
                    <a:srgbClr val="1C58F9">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219" name="PA_组合 136"/>
              <p:cNvGrpSpPr/>
              <p:nvPr/>
            </p:nvGrpSpPr>
            <p:grpSpPr>
              <a:xfrm rot="9000000">
                <a:off x="681701" y="-1985299"/>
                <a:ext cx="10828598" cy="10828598"/>
                <a:chOff x="4002858" y="2032605"/>
                <a:chExt cx="3008518" cy="3008518"/>
              </a:xfrm>
              <a:effectLst>
                <a:outerShdw blurRad="63500" sx="102000" sy="102000" algn="ctr" rotWithShape="0">
                  <a:srgbClr val="386BFA"/>
                </a:outerShdw>
              </a:effectLst>
            </p:grpSpPr>
            <p:sp>
              <p:nvSpPr>
                <p:cNvPr id="244" name="PA-空心符 243"/>
                <p:cNvSpPr/>
                <p:nvPr>
                  <p:custDataLst>
                    <p:tags r:id="rId521"/>
                  </p:custDataLst>
                </p:nvPr>
              </p:nvSpPr>
              <p:spPr>
                <a:xfrm rot="5400000">
                  <a:off x="4236353" y="2266100"/>
                  <a:ext cx="2541528" cy="2541528"/>
                </a:xfrm>
                <a:prstGeom prst="blockArc">
                  <a:avLst>
                    <a:gd name="adj1" fmla="val 10003220"/>
                    <a:gd name="adj2" fmla="val 11786483"/>
                    <a:gd name="adj3" fmla="val 48870"/>
                  </a:avLst>
                </a:prstGeom>
                <a:solidFill>
                  <a:srgbClr val="386BFA">
                    <a:alpha val="45000"/>
                  </a:srgbClr>
                </a:solidFill>
                <a:ln>
                  <a:noFill/>
                </a:ln>
                <a:effectLst>
                  <a:outerShdw blurRad="317500" sx="102000" sy="102000" algn="ctr" rotWithShape="0">
                    <a:srgbClr val="386BFA"/>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45" name="PA-椭圆 244"/>
                <p:cNvSpPr/>
                <p:nvPr>
                  <p:custDataLst>
                    <p:tags r:id="rId522"/>
                  </p:custDataLst>
                </p:nvPr>
              </p:nvSpPr>
              <p:spPr>
                <a:xfrm>
                  <a:off x="4002858" y="2032605"/>
                  <a:ext cx="3008518" cy="3008518"/>
                </a:xfrm>
                <a:prstGeom prst="ellipse">
                  <a:avLst/>
                </a:prstGeom>
                <a:noFill/>
                <a:ln w="12700">
                  <a:noFill/>
                </a:ln>
                <a:effectLst>
                  <a:outerShdw blurRad="495300" sx="102000" sy="102000" algn="ctr" rotWithShape="0">
                    <a:srgbClr val="1C58F9">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220" name="PA_组合 136"/>
              <p:cNvGrpSpPr/>
              <p:nvPr/>
            </p:nvGrpSpPr>
            <p:grpSpPr>
              <a:xfrm rot="10500000">
                <a:off x="681701" y="-1985299"/>
                <a:ext cx="10828598" cy="10828598"/>
                <a:chOff x="4002858" y="2032605"/>
                <a:chExt cx="3008518" cy="3008518"/>
              </a:xfrm>
              <a:effectLst>
                <a:outerShdw blurRad="63500" sx="102000" sy="102000" algn="ctr" rotWithShape="0">
                  <a:srgbClr val="386BFA"/>
                </a:outerShdw>
              </a:effectLst>
            </p:grpSpPr>
            <p:sp>
              <p:nvSpPr>
                <p:cNvPr id="242" name="PA-空心符 241"/>
                <p:cNvSpPr/>
                <p:nvPr>
                  <p:custDataLst>
                    <p:tags r:id="rId523"/>
                  </p:custDataLst>
                </p:nvPr>
              </p:nvSpPr>
              <p:spPr>
                <a:xfrm rot="5400000">
                  <a:off x="4236353" y="2266100"/>
                  <a:ext cx="2541528" cy="2541528"/>
                </a:xfrm>
                <a:prstGeom prst="blockArc">
                  <a:avLst>
                    <a:gd name="adj1" fmla="val 10003220"/>
                    <a:gd name="adj2" fmla="val 11786483"/>
                    <a:gd name="adj3" fmla="val 48870"/>
                  </a:avLst>
                </a:prstGeom>
                <a:solidFill>
                  <a:srgbClr val="386BFA">
                    <a:alpha val="45000"/>
                  </a:srgbClr>
                </a:solidFill>
                <a:ln>
                  <a:noFill/>
                </a:ln>
                <a:effectLst>
                  <a:outerShdw blurRad="317500" sx="102000" sy="102000" algn="ctr" rotWithShape="0">
                    <a:srgbClr val="386BFA"/>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43" name="PA-椭圆 242"/>
                <p:cNvSpPr/>
                <p:nvPr>
                  <p:custDataLst>
                    <p:tags r:id="rId524"/>
                  </p:custDataLst>
                </p:nvPr>
              </p:nvSpPr>
              <p:spPr>
                <a:xfrm>
                  <a:off x="4002858" y="2032605"/>
                  <a:ext cx="3008518" cy="3008518"/>
                </a:xfrm>
                <a:prstGeom prst="ellipse">
                  <a:avLst/>
                </a:prstGeom>
                <a:noFill/>
                <a:ln w="12700">
                  <a:noFill/>
                </a:ln>
                <a:effectLst>
                  <a:outerShdw blurRad="495300" sx="102000" sy="102000" algn="ctr" rotWithShape="0">
                    <a:srgbClr val="1C58F9">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221" name="PA_组合 136"/>
              <p:cNvGrpSpPr/>
              <p:nvPr/>
            </p:nvGrpSpPr>
            <p:grpSpPr>
              <a:xfrm rot="12000000">
                <a:off x="681701" y="-1985299"/>
                <a:ext cx="10828598" cy="10828598"/>
                <a:chOff x="4002858" y="2032605"/>
                <a:chExt cx="3008518" cy="3008518"/>
              </a:xfrm>
              <a:effectLst>
                <a:outerShdw blurRad="63500" sx="102000" sy="102000" algn="ctr" rotWithShape="0">
                  <a:srgbClr val="386BFA"/>
                </a:outerShdw>
              </a:effectLst>
            </p:grpSpPr>
            <p:sp>
              <p:nvSpPr>
                <p:cNvPr id="240" name="PA-空心符 239"/>
                <p:cNvSpPr/>
                <p:nvPr>
                  <p:custDataLst>
                    <p:tags r:id="rId525"/>
                  </p:custDataLst>
                </p:nvPr>
              </p:nvSpPr>
              <p:spPr>
                <a:xfrm rot="5400000">
                  <a:off x="4236353" y="2266100"/>
                  <a:ext cx="2541528" cy="2541528"/>
                </a:xfrm>
                <a:prstGeom prst="blockArc">
                  <a:avLst>
                    <a:gd name="adj1" fmla="val 10003220"/>
                    <a:gd name="adj2" fmla="val 11786483"/>
                    <a:gd name="adj3" fmla="val 48870"/>
                  </a:avLst>
                </a:prstGeom>
                <a:solidFill>
                  <a:srgbClr val="386BFA">
                    <a:alpha val="45000"/>
                  </a:srgbClr>
                </a:solidFill>
                <a:ln>
                  <a:noFill/>
                </a:ln>
                <a:effectLst>
                  <a:outerShdw blurRad="317500" sx="102000" sy="102000" algn="ctr" rotWithShape="0">
                    <a:srgbClr val="386BFA"/>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41" name="PA-椭圆 240"/>
                <p:cNvSpPr/>
                <p:nvPr>
                  <p:custDataLst>
                    <p:tags r:id="rId526"/>
                  </p:custDataLst>
                </p:nvPr>
              </p:nvSpPr>
              <p:spPr>
                <a:xfrm>
                  <a:off x="4002858" y="2032605"/>
                  <a:ext cx="3008518" cy="3008518"/>
                </a:xfrm>
                <a:prstGeom prst="ellipse">
                  <a:avLst/>
                </a:prstGeom>
                <a:noFill/>
                <a:ln w="12700">
                  <a:noFill/>
                </a:ln>
                <a:effectLst>
                  <a:outerShdw blurRad="495300" sx="102000" sy="102000" algn="ctr" rotWithShape="0">
                    <a:srgbClr val="1C58F9">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222" name="PA_组合 136"/>
              <p:cNvGrpSpPr/>
              <p:nvPr/>
            </p:nvGrpSpPr>
            <p:grpSpPr>
              <a:xfrm rot="13500000">
                <a:off x="681701" y="-1985299"/>
                <a:ext cx="10828598" cy="10828598"/>
                <a:chOff x="4002858" y="2032605"/>
                <a:chExt cx="3008518" cy="3008518"/>
              </a:xfrm>
              <a:effectLst>
                <a:outerShdw blurRad="63500" sx="102000" sy="102000" algn="ctr" rotWithShape="0">
                  <a:srgbClr val="386BFA"/>
                </a:outerShdw>
              </a:effectLst>
            </p:grpSpPr>
            <p:sp>
              <p:nvSpPr>
                <p:cNvPr id="238" name="PA-空心符 237"/>
                <p:cNvSpPr/>
                <p:nvPr>
                  <p:custDataLst>
                    <p:tags r:id="rId527"/>
                  </p:custDataLst>
                </p:nvPr>
              </p:nvSpPr>
              <p:spPr>
                <a:xfrm rot="5400000">
                  <a:off x="4236353" y="2266100"/>
                  <a:ext cx="2541528" cy="2541528"/>
                </a:xfrm>
                <a:prstGeom prst="blockArc">
                  <a:avLst>
                    <a:gd name="adj1" fmla="val 10003220"/>
                    <a:gd name="adj2" fmla="val 11786483"/>
                    <a:gd name="adj3" fmla="val 48870"/>
                  </a:avLst>
                </a:prstGeom>
                <a:solidFill>
                  <a:srgbClr val="386BFA">
                    <a:alpha val="45000"/>
                  </a:srgbClr>
                </a:solidFill>
                <a:ln>
                  <a:noFill/>
                </a:ln>
                <a:effectLst>
                  <a:outerShdw blurRad="317500" sx="102000" sy="102000" algn="ctr" rotWithShape="0">
                    <a:srgbClr val="386BFA"/>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39" name="PA-椭圆 238"/>
                <p:cNvSpPr/>
                <p:nvPr>
                  <p:custDataLst>
                    <p:tags r:id="rId528"/>
                  </p:custDataLst>
                </p:nvPr>
              </p:nvSpPr>
              <p:spPr>
                <a:xfrm>
                  <a:off x="4002858" y="2032605"/>
                  <a:ext cx="3008518" cy="3008518"/>
                </a:xfrm>
                <a:prstGeom prst="ellipse">
                  <a:avLst/>
                </a:prstGeom>
                <a:noFill/>
                <a:ln w="12700">
                  <a:noFill/>
                </a:ln>
                <a:effectLst>
                  <a:outerShdw blurRad="495300" sx="102000" sy="102000" algn="ctr" rotWithShape="0">
                    <a:srgbClr val="1C58F9">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223" name="PA_组合 136"/>
              <p:cNvGrpSpPr/>
              <p:nvPr/>
            </p:nvGrpSpPr>
            <p:grpSpPr>
              <a:xfrm rot="15000000">
                <a:off x="681701" y="-1985299"/>
                <a:ext cx="10828598" cy="10828598"/>
                <a:chOff x="4002858" y="2032605"/>
                <a:chExt cx="3008518" cy="3008518"/>
              </a:xfrm>
              <a:effectLst>
                <a:outerShdw blurRad="63500" sx="102000" sy="102000" algn="ctr" rotWithShape="0">
                  <a:srgbClr val="386BFA"/>
                </a:outerShdw>
              </a:effectLst>
            </p:grpSpPr>
            <p:sp>
              <p:nvSpPr>
                <p:cNvPr id="236" name="PA-空心符 235"/>
                <p:cNvSpPr/>
                <p:nvPr>
                  <p:custDataLst>
                    <p:tags r:id="rId529"/>
                  </p:custDataLst>
                </p:nvPr>
              </p:nvSpPr>
              <p:spPr>
                <a:xfrm rot="5400000">
                  <a:off x="4236353" y="2266100"/>
                  <a:ext cx="2541528" cy="2541528"/>
                </a:xfrm>
                <a:prstGeom prst="blockArc">
                  <a:avLst>
                    <a:gd name="adj1" fmla="val 10003220"/>
                    <a:gd name="adj2" fmla="val 11786483"/>
                    <a:gd name="adj3" fmla="val 48870"/>
                  </a:avLst>
                </a:prstGeom>
                <a:solidFill>
                  <a:srgbClr val="386BFA">
                    <a:alpha val="45000"/>
                  </a:srgbClr>
                </a:solidFill>
                <a:ln>
                  <a:noFill/>
                </a:ln>
                <a:effectLst>
                  <a:outerShdw blurRad="317500" sx="102000" sy="102000" algn="ctr" rotWithShape="0">
                    <a:srgbClr val="386BFA"/>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37" name="PA-椭圆 236"/>
                <p:cNvSpPr/>
                <p:nvPr>
                  <p:custDataLst>
                    <p:tags r:id="rId530"/>
                  </p:custDataLst>
                </p:nvPr>
              </p:nvSpPr>
              <p:spPr>
                <a:xfrm>
                  <a:off x="4002858" y="2032605"/>
                  <a:ext cx="3008518" cy="3008518"/>
                </a:xfrm>
                <a:prstGeom prst="ellipse">
                  <a:avLst/>
                </a:prstGeom>
                <a:noFill/>
                <a:ln w="12700">
                  <a:noFill/>
                </a:ln>
                <a:effectLst>
                  <a:outerShdw blurRad="495300" sx="102000" sy="102000" algn="ctr" rotWithShape="0">
                    <a:srgbClr val="1C58F9">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224" name="PA_组合 136"/>
              <p:cNvGrpSpPr/>
              <p:nvPr/>
            </p:nvGrpSpPr>
            <p:grpSpPr>
              <a:xfrm rot="16500000">
                <a:off x="681701" y="-1985299"/>
                <a:ext cx="10828598" cy="10828598"/>
                <a:chOff x="4002858" y="2032605"/>
                <a:chExt cx="3008518" cy="3008518"/>
              </a:xfrm>
              <a:effectLst>
                <a:outerShdw blurRad="63500" sx="102000" sy="102000" algn="ctr" rotWithShape="0">
                  <a:srgbClr val="386BFA"/>
                </a:outerShdw>
              </a:effectLst>
            </p:grpSpPr>
            <p:sp>
              <p:nvSpPr>
                <p:cNvPr id="234" name="PA-空心符 233"/>
                <p:cNvSpPr/>
                <p:nvPr>
                  <p:custDataLst>
                    <p:tags r:id="rId531"/>
                  </p:custDataLst>
                </p:nvPr>
              </p:nvSpPr>
              <p:spPr>
                <a:xfrm rot="5400000">
                  <a:off x="4236353" y="2266100"/>
                  <a:ext cx="2541528" cy="2541528"/>
                </a:xfrm>
                <a:prstGeom prst="blockArc">
                  <a:avLst>
                    <a:gd name="adj1" fmla="val 10003220"/>
                    <a:gd name="adj2" fmla="val 11786483"/>
                    <a:gd name="adj3" fmla="val 48870"/>
                  </a:avLst>
                </a:prstGeom>
                <a:solidFill>
                  <a:srgbClr val="386BFA">
                    <a:alpha val="45000"/>
                  </a:srgbClr>
                </a:solidFill>
                <a:ln>
                  <a:noFill/>
                </a:ln>
                <a:effectLst>
                  <a:outerShdw blurRad="317500" sx="102000" sy="102000" algn="ctr" rotWithShape="0">
                    <a:srgbClr val="386BFA"/>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35" name="PA-椭圆 234"/>
                <p:cNvSpPr/>
                <p:nvPr>
                  <p:custDataLst>
                    <p:tags r:id="rId532"/>
                  </p:custDataLst>
                </p:nvPr>
              </p:nvSpPr>
              <p:spPr>
                <a:xfrm>
                  <a:off x="4002858" y="2032605"/>
                  <a:ext cx="3008518" cy="3008518"/>
                </a:xfrm>
                <a:prstGeom prst="ellipse">
                  <a:avLst/>
                </a:prstGeom>
                <a:noFill/>
                <a:ln w="12700">
                  <a:noFill/>
                </a:ln>
                <a:effectLst>
                  <a:outerShdw blurRad="495300" sx="102000" sy="102000" algn="ctr" rotWithShape="0">
                    <a:srgbClr val="1C58F9">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225" name="PA_组合 136"/>
              <p:cNvGrpSpPr/>
              <p:nvPr/>
            </p:nvGrpSpPr>
            <p:grpSpPr>
              <a:xfrm rot="18000000">
                <a:off x="681701" y="-1985299"/>
                <a:ext cx="10828598" cy="10828598"/>
                <a:chOff x="4002858" y="2032605"/>
                <a:chExt cx="3008518" cy="3008518"/>
              </a:xfrm>
              <a:effectLst>
                <a:outerShdw blurRad="63500" sx="102000" sy="102000" algn="ctr" rotWithShape="0">
                  <a:srgbClr val="386BFA"/>
                </a:outerShdw>
              </a:effectLst>
            </p:grpSpPr>
            <p:sp>
              <p:nvSpPr>
                <p:cNvPr id="232" name="PA-空心符 231"/>
                <p:cNvSpPr/>
                <p:nvPr>
                  <p:custDataLst>
                    <p:tags r:id="rId533"/>
                  </p:custDataLst>
                </p:nvPr>
              </p:nvSpPr>
              <p:spPr>
                <a:xfrm rot="5400000">
                  <a:off x="4236353" y="2266100"/>
                  <a:ext cx="2541528" cy="2541528"/>
                </a:xfrm>
                <a:prstGeom prst="blockArc">
                  <a:avLst>
                    <a:gd name="adj1" fmla="val 10003220"/>
                    <a:gd name="adj2" fmla="val 11786483"/>
                    <a:gd name="adj3" fmla="val 48870"/>
                  </a:avLst>
                </a:prstGeom>
                <a:solidFill>
                  <a:srgbClr val="386BFA">
                    <a:alpha val="45000"/>
                  </a:srgbClr>
                </a:solidFill>
                <a:ln>
                  <a:noFill/>
                </a:ln>
                <a:effectLst>
                  <a:outerShdw blurRad="317500" sx="102000" sy="102000" algn="ctr" rotWithShape="0">
                    <a:srgbClr val="386BFA"/>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33" name="PA-椭圆 232"/>
                <p:cNvSpPr/>
                <p:nvPr>
                  <p:custDataLst>
                    <p:tags r:id="rId534"/>
                  </p:custDataLst>
                </p:nvPr>
              </p:nvSpPr>
              <p:spPr>
                <a:xfrm>
                  <a:off x="4002858" y="2032605"/>
                  <a:ext cx="3008518" cy="3008518"/>
                </a:xfrm>
                <a:prstGeom prst="ellipse">
                  <a:avLst/>
                </a:prstGeom>
                <a:noFill/>
                <a:ln w="12700">
                  <a:noFill/>
                </a:ln>
                <a:effectLst>
                  <a:outerShdw blurRad="495300" sx="102000" sy="102000" algn="ctr" rotWithShape="0">
                    <a:srgbClr val="1C58F9">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226" name="PA_组合 136"/>
              <p:cNvGrpSpPr/>
              <p:nvPr/>
            </p:nvGrpSpPr>
            <p:grpSpPr>
              <a:xfrm rot="19500000">
                <a:off x="681701" y="-1985299"/>
                <a:ext cx="10828598" cy="10828598"/>
                <a:chOff x="4002858" y="2032605"/>
                <a:chExt cx="3008518" cy="3008518"/>
              </a:xfrm>
              <a:effectLst>
                <a:outerShdw blurRad="63500" sx="102000" sy="102000" algn="ctr" rotWithShape="0">
                  <a:srgbClr val="386BFA"/>
                </a:outerShdw>
              </a:effectLst>
            </p:grpSpPr>
            <p:sp>
              <p:nvSpPr>
                <p:cNvPr id="230" name="PA-空心符 229"/>
                <p:cNvSpPr/>
                <p:nvPr>
                  <p:custDataLst>
                    <p:tags r:id="rId535"/>
                  </p:custDataLst>
                </p:nvPr>
              </p:nvSpPr>
              <p:spPr>
                <a:xfrm rot="5400000">
                  <a:off x="4236353" y="2266100"/>
                  <a:ext cx="2541528" cy="2541528"/>
                </a:xfrm>
                <a:prstGeom prst="blockArc">
                  <a:avLst>
                    <a:gd name="adj1" fmla="val 10003220"/>
                    <a:gd name="adj2" fmla="val 11786483"/>
                    <a:gd name="adj3" fmla="val 48870"/>
                  </a:avLst>
                </a:prstGeom>
                <a:solidFill>
                  <a:srgbClr val="386BFA">
                    <a:alpha val="45000"/>
                  </a:srgbClr>
                </a:solidFill>
                <a:ln>
                  <a:noFill/>
                </a:ln>
                <a:effectLst>
                  <a:outerShdw blurRad="317500" sx="102000" sy="102000" algn="ctr" rotWithShape="0">
                    <a:srgbClr val="386BFA"/>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31" name="PA-椭圆 230"/>
                <p:cNvSpPr/>
                <p:nvPr>
                  <p:custDataLst>
                    <p:tags r:id="rId536"/>
                  </p:custDataLst>
                </p:nvPr>
              </p:nvSpPr>
              <p:spPr>
                <a:xfrm>
                  <a:off x="4002858" y="2032605"/>
                  <a:ext cx="3008518" cy="3008518"/>
                </a:xfrm>
                <a:prstGeom prst="ellipse">
                  <a:avLst/>
                </a:prstGeom>
                <a:noFill/>
                <a:ln w="12700">
                  <a:noFill/>
                </a:ln>
                <a:effectLst>
                  <a:outerShdw blurRad="495300" sx="102000" sy="102000" algn="ctr" rotWithShape="0">
                    <a:srgbClr val="1C58F9">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227" name="PA_组合 136"/>
              <p:cNvGrpSpPr/>
              <p:nvPr/>
            </p:nvGrpSpPr>
            <p:grpSpPr>
              <a:xfrm rot="21000000">
                <a:off x="681701" y="-1985299"/>
                <a:ext cx="10828598" cy="10828598"/>
                <a:chOff x="4002858" y="2032605"/>
                <a:chExt cx="3008518" cy="3008518"/>
              </a:xfrm>
              <a:effectLst>
                <a:outerShdw blurRad="63500" sx="102000" sy="102000" algn="ctr" rotWithShape="0">
                  <a:srgbClr val="386BFA"/>
                </a:outerShdw>
              </a:effectLst>
            </p:grpSpPr>
            <p:sp>
              <p:nvSpPr>
                <p:cNvPr id="228" name="PA-空心符 227"/>
                <p:cNvSpPr/>
                <p:nvPr>
                  <p:custDataLst>
                    <p:tags r:id="rId537"/>
                  </p:custDataLst>
                </p:nvPr>
              </p:nvSpPr>
              <p:spPr>
                <a:xfrm rot="5400000">
                  <a:off x="4236353" y="2266100"/>
                  <a:ext cx="2541528" cy="2541528"/>
                </a:xfrm>
                <a:prstGeom prst="blockArc">
                  <a:avLst>
                    <a:gd name="adj1" fmla="val 10003220"/>
                    <a:gd name="adj2" fmla="val 11786483"/>
                    <a:gd name="adj3" fmla="val 48870"/>
                  </a:avLst>
                </a:prstGeom>
                <a:solidFill>
                  <a:srgbClr val="386BFA">
                    <a:alpha val="45000"/>
                  </a:srgbClr>
                </a:solidFill>
                <a:ln>
                  <a:noFill/>
                </a:ln>
                <a:effectLst>
                  <a:outerShdw blurRad="317500" sx="102000" sy="102000" algn="ctr" rotWithShape="0">
                    <a:srgbClr val="386BFA"/>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29" name="PA-椭圆 228"/>
                <p:cNvSpPr/>
                <p:nvPr>
                  <p:custDataLst>
                    <p:tags r:id="rId538"/>
                  </p:custDataLst>
                </p:nvPr>
              </p:nvSpPr>
              <p:spPr>
                <a:xfrm>
                  <a:off x="4002858" y="2032605"/>
                  <a:ext cx="3008518" cy="3008518"/>
                </a:xfrm>
                <a:prstGeom prst="ellipse">
                  <a:avLst/>
                </a:prstGeom>
                <a:noFill/>
                <a:ln w="12700">
                  <a:noFill/>
                </a:ln>
                <a:effectLst>
                  <a:outerShdw blurRad="495300" sx="102000" sy="102000" algn="ctr" rotWithShape="0">
                    <a:srgbClr val="1C58F9">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grpSp>
          <p:nvGrpSpPr>
            <p:cNvPr id="197" name="组合 196"/>
            <p:cNvGrpSpPr/>
            <p:nvPr/>
          </p:nvGrpSpPr>
          <p:grpSpPr>
            <a:xfrm>
              <a:off x="2521258" y="88491"/>
              <a:ext cx="7149486" cy="7282772"/>
              <a:chOff x="2375593" y="-10472208"/>
              <a:chExt cx="7440815" cy="7579535"/>
            </a:xfrm>
          </p:grpSpPr>
          <p:sp>
            <p:nvSpPr>
              <p:cNvPr id="198" name="PA-椭圆 197"/>
              <p:cNvSpPr/>
              <p:nvPr>
                <p:custDataLst>
                  <p:tags r:id="rId539"/>
                </p:custDataLst>
              </p:nvPr>
            </p:nvSpPr>
            <p:spPr>
              <a:xfrm>
                <a:off x="2375593" y="-8502793"/>
                <a:ext cx="7440815" cy="3640704"/>
              </a:xfrm>
              <a:prstGeom prst="ellipse">
                <a:avLst/>
              </a:prstGeom>
              <a:gradFill flip="none" rotWithShape="1">
                <a:gsLst>
                  <a:gs pos="0">
                    <a:schemeClr val="bg1"/>
                  </a:gs>
                  <a:gs pos="100000">
                    <a:srgbClr val="3EB1FF">
                      <a:alpha val="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3600" dirty="0">
                  <a:solidFill>
                    <a:schemeClr val="tx1"/>
                  </a:solidFill>
                </a:endParaRPr>
              </a:p>
            </p:txBody>
          </p:sp>
          <p:sp>
            <p:nvSpPr>
              <p:cNvPr id="199" name="PA-椭圆 198"/>
              <p:cNvSpPr/>
              <p:nvPr>
                <p:custDataLst>
                  <p:tags r:id="rId540"/>
                </p:custDataLst>
              </p:nvPr>
            </p:nvSpPr>
            <p:spPr>
              <a:xfrm>
                <a:off x="2375593" y="-9050561"/>
                <a:ext cx="7440815" cy="4736240"/>
              </a:xfrm>
              <a:prstGeom prst="ellipse">
                <a:avLst/>
              </a:prstGeom>
              <a:gradFill flip="none" rotWithShape="1">
                <a:gsLst>
                  <a:gs pos="0">
                    <a:schemeClr val="bg1"/>
                  </a:gs>
                  <a:gs pos="100000">
                    <a:srgbClr val="3EB1FF">
                      <a:alpha val="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3600" dirty="0">
                  <a:solidFill>
                    <a:schemeClr val="tx1"/>
                  </a:solidFill>
                </a:endParaRPr>
              </a:p>
            </p:txBody>
          </p:sp>
          <p:sp>
            <p:nvSpPr>
              <p:cNvPr id="200" name="PA-椭圆 199"/>
              <p:cNvSpPr/>
              <p:nvPr>
                <p:custDataLst>
                  <p:tags r:id="rId541"/>
                </p:custDataLst>
              </p:nvPr>
            </p:nvSpPr>
            <p:spPr>
              <a:xfrm>
                <a:off x="2375593" y="-7650424"/>
                <a:ext cx="7440815" cy="1935965"/>
              </a:xfrm>
              <a:prstGeom prst="ellipse">
                <a:avLst/>
              </a:prstGeom>
              <a:gradFill flip="none" rotWithShape="1">
                <a:gsLst>
                  <a:gs pos="0">
                    <a:schemeClr val="bg1"/>
                  </a:gs>
                  <a:gs pos="100000">
                    <a:srgbClr val="3EB1FF">
                      <a:alpha val="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3600" dirty="0">
                  <a:solidFill>
                    <a:schemeClr val="tx1"/>
                  </a:solidFill>
                </a:endParaRPr>
              </a:p>
            </p:txBody>
          </p:sp>
          <p:grpSp>
            <p:nvGrpSpPr>
              <p:cNvPr id="201" name="组合 200"/>
              <p:cNvGrpSpPr/>
              <p:nvPr/>
            </p:nvGrpSpPr>
            <p:grpSpPr>
              <a:xfrm>
                <a:off x="2725741" y="-10472208"/>
                <a:ext cx="6740521" cy="7579535"/>
                <a:chOff x="4607715" y="1778644"/>
                <a:chExt cx="2949512" cy="3316646"/>
              </a:xfrm>
            </p:grpSpPr>
            <p:sp>
              <p:nvSpPr>
                <p:cNvPr id="202" name="PA-椭圆 201"/>
                <p:cNvSpPr/>
                <p:nvPr>
                  <p:custDataLst>
                    <p:tags r:id="rId542"/>
                  </p:custDataLst>
                </p:nvPr>
              </p:nvSpPr>
              <p:spPr>
                <a:xfrm rot="2639400">
                  <a:off x="5034255" y="2769754"/>
                  <a:ext cx="2096433" cy="1334425"/>
                </a:xfrm>
                <a:prstGeom prst="ellipse">
                  <a:avLst/>
                </a:prstGeom>
                <a:gradFill flip="none" rotWithShape="1">
                  <a:gsLst>
                    <a:gs pos="0">
                      <a:schemeClr val="bg1"/>
                    </a:gs>
                    <a:gs pos="100000">
                      <a:srgbClr val="3EB1FF">
                        <a:alpha val="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3600" dirty="0">
                    <a:solidFill>
                      <a:schemeClr val="tx1"/>
                    </a:solidFill>
                  </a:endParaRPr>
                </a:p>
              </p:txBody>
            </p:sp>
            <p:sp>
              <p:nvSpPr>
                <p:cNvPr id="203" name="PA-椭圆 202"/>
                <p:cNvSpPr/>
                <p:nvPr>
                  <p:custDataLst>
                    <p:tags r:id="rId543"/>
                  </p:custDataLst>
                </p:nvPr>
              </p:nvSpPr>
              <p:spPr>
                <a:xfrm rot="6475129">
                  <a:off x="4424148" y="3334514"/>
                  <a:ext cx="3316646" cy="204905"/>
                </a:xfrm>
                <a:prstGeom prst="ellipse">
                  <a:avLst/>
                </a:prstGeom>
                <a:gradFill flip="none" rotWithShape="1">
                  <a:gsLst>
                    <a:gs pos="0">
                      <a:schemeClr val="bg1"/>
                    </a:gs>
                    <a:gs pos="100000">
                      <a:srgbClr val="3EB1FF">
                        <a:alpha val="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3600" dirty="0">
                    <a:solidFill>
                      <a:schemeClr val="tx1"/>
                    </a:solidFill>
                  </a:endParaRPr>
                </a:p>
              </p:txBody>
            </p:sp>
            <p:sp>
              <p:nvSpPr>
                <p:cNvPr id="204" name="PA-椭圆 203"/>
                <p:cNvSpPr/>
                <p:nvPr>
                  <p:custDataLst>
                    <p:tags r:id="rId544"/>
                  </p:custDataLst>
                </p:nvPr>
              </p:nvSpPr>
              <p:spPr>
                <a:xfrm rot="8639400">
                  <a:off x="4702641" y="3280407"/>
                  <a:ext cx="2759660" cy="313119"/>
                </a:xfrm>
                <a:prstGeom prst="ellipse">
                  <a:avLst/>
                </a:prstGeom>
                <a:gradFill flip="none" rotWithShape="1">
                  <a:gsLst>
                    <a:gs pos="0">
                      <a:schemeClr val="bg1"/>
                    </a:gs>
                    <a:gs pos="100000">
                      <a:srgbClr val="3EB1FF">
                        <a:alpha val="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3600" dirty="0">
                    <a:solidFill>
                      <a:schemeClr val="tx1"/>
                    </a:solidFill>
                  </a:endParaRPr>
                </a:p>
              </p:txBody>
            </p:sp>
            <p:sp>
              <p:nvSpPr>
                <p:cNvPr id="205" name="PA-椭圆 204"/>
                <p:cNvSpPr/>
                <p:nvPr>
                  <p:custDataLst>
                    <p:tags r:id="rId545"/>
                  </p:custDataLst>
                </p:nvPr>
              </p:nvSpPr>
              <p:spPr>
                <a:xfrm rot="11639400">
                  <a:off x="5034255" y="2769754"/>
                  <a:ext cx="2096433" cy="1334425"/>
                </a:xfrm>
                <a:prstGeom prst="ellipse">
                  <a:avLst/>
                </a:prstGeom>
                <a:gradFill flip="none" rotWithShape="1">
                  <a:gsLst>
                    <a:gs pos="0">
                      <a:schemeClr val="bg1"/>
                    </a:gs>
                    <a:gs pos="100000">
                      <a:srgbClr val="3EB1FF">
                        <a:alpha val="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3600" dirty="0">
                    <a:solidFill>
                      <a:schemeClr val="tx1"/>
                    </a:solidFill>
                  </a:endParaRPr>
                </a:p>
              </p:txBody>
            </p:sp>
            <p:sp>
              <p:nvSpPr>
                <p:cNvPr id="206" name="PA-椭圆 205"/>
                <p:cNvSpPr/>
                <p:nvPr>
                  <p:custDataLst>
                    <p:tags r:id="rId546"/>
                  </p:custDataLst>
                </p:nvPr>
              </p:nvSpPr>
              <p:spPr>
                <a:xfrm rot="14639400">
                  <a:off x="4876336" y="2920296"/>
                  <a:ext cx="2412271" cy="1033341"/>
                </a:xfrm>
                <a:prstGeom prst="ellipse">
                  <a:avLst/>
                </a:prstGeom>
                <a:gradFill flip="none" rotWithShape="1">
                  <a:gsLst>
                    <a:gs pos="0">
                      <a:schemeClr val="bg1"/>
                    </a:gs>
                    <a:gs pos="100000">
                      <a:srgbClr val="3EB1FF">
                        <a:alpha val="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3600" dirty="0">
                    <a:solidFill>
                      <a:schemeClr val="tx1"/>
                    </a:solidFill>
                  </a:endParaRPr>
                </a:p>
              </p:txBody>
            </p:sp>
            <p:sp>
              <p:nvSpPr>
                <p:cNvPr id="207" name="PA-椭圆 206"/>
                <p:cNvSpPr/>
                <p:nvPr>
                  <p:custDataLst>
                    <p:tags r:id="rId547"/>
                  </p:custDataLst>
                </p:nvPr>
              </p:nvSpPr>
              <p:spPr>
                <a:xfrm rot="8639400">
                  <a:off x="4898336" y="2868093"/>
                  <a:ext cx="2368270" cy="1137746"/>
                </a:xfrm>
                <a:prstGeom prst="ellipse">
                  <a:avLst/>
                </a:prstGeom>
                <a:gradFill flip="none" rotWithShape="1">
                  <a:gsLst>
                    <a:gs pos="0">
                      <a:schemeClr val="bg1"/>
                    </a:gs>
                    <a:gs pos="100000">
                      <a:srgbClr val="3EB1FF">
                        <a:alpha val="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3600" dirty="0">
                    <a:solidFill>
                      <a:schemeClr val="tx1"/>
                    </a:solidFill>
                  </a:endParaRPr>
                </a:p>
              </p:txBody>
            </p:sp>
            <p:sp>
              <p:nvSpPr>
                <p:cNvPr id="208" name="PA-椭圆 207"/>
                <p:cNvSpPr/>
                <p:nvPr>
                  <p:custDataLst>
                    <p:tags r:id="rId548"/>
                  </p:custDataLst>
                </p:nvPr>
              </p:nvSpPr>
              <p:spPr>
                <a:xfrm rot="16200000">
                  <a:off x="4758720" y="3224838"/>
                  <a:ext cx="2647502" cy="424258"/>
                </a:xfrm>
                <a:prstGeom prst="ellipse">
                  <a:avLst/>
                </a:prstGeom>
                <a:gradFill flip="none" rotWithShape="1">
                  <a:gsLst>
                    <a:gs pos="0">
                      <a:schemeClr val="bg1"/>
                    </a:gs>
                    <a:gs pos="100000">
                      <a:srgbClr val="3EB1FF">
                        <a:alpha val="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3600" dirty="0">
                    <a:solidFill>
                      <a:schemeClr val="tx1"/>
                    </a:solidFill>
                  </a:endParaRPr>
                </a:p>
              </p:txBody>
            </p:sp>
            <p:sp>
              <p:nvSpPr>
                <p:cNvPr id="209" name="PA-椭圆 208"/>
                <p:cNvSpPr/>
                <p:nvPr>
                  <p:custDataLst>
                    <p:tags r:id="rId549"/>
                  </p:custDataLst>
                </p:nvPr>
              </p:nvSpPr>
              <p:spPr>
                <a:xfrm rot="8639400">
                  <a:off x="5309877" y="1962210"/>
                  <a:ext cx="1545188" cy="2949512"/>
                </a:xfrm>
                <a:prstGeom prst="ellipse">
                  <a:avLst/>
                </a:prstGeom>
                <a:gradFill flip="none" rotWithShape="1">
                  <a:gsLst>
                    <a:gs pos="0">
                      <a:schemeClr val="bg1"/>
                    </a:gs>
                    <a:gs pos="100000">
                      <a:srgbClr val="1B90FB">
                        <a:alpha val="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3600" dirty="0">
                    <a:solidFill>
                      <a:schemeClr val="tx1"/>
                    </a:solidFill>
                  </a:endParaRPr>
                </a:p>
              </p:txBody>
            </p:sp>
            <p:sp>
              <p:nvSpPr>
                <p:cNvPr id="210" name="PA-椭圆 209"/>
                <p:cNvSpPr/>
                <p:nvPr>
                  <p:custDataLst>
                    <p:tags r:id="rId550"/>
                  </p:custDataLst>
                </p:nvPr>
              </p:nvSpPr>
              <p:spPr>
                <a:xfrm rot="11255005">
                  <a:off x="5309877" y="1962210"/>
                  <a:ext cx="1545188" cy="2949512"/>
                </a:xfrm>
                <a:prstGeom prst="ellipse">
                  <a:avLst/>
                </a:prstGeom>
                <a:gradFill flip="none" rotWithShape="1">
                  <a:gsLst>
                    <a:gs pos="0">
                      <a:schemeClr val="bg1"/>
                    </a:gs>
                    <a:gs pos="100000">
                      <a:srgbClr val="3EB1FF">
                        <a:alpha val="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3600" dirty="0">
                    <a:solidFill>
                      <a:schemeClr val="tx1"/>
                    </a:solidFill>
                  </a:endParaRPr>
                </a:p>
              </p:txBody>
            </p:sp>
            <p:sp>
              <p:nvSpPr>
                <p:cNvPr id="211" name="PA-椭圆 210"/>
                <p:cNvSpPr/>
                <p:nvPr>
                  <p:custDataLst>
                    <p:tags r:id="rId551"/>
                  </p:custDataLst>
                </p:nvPr>
              </p:nvSpPr>
              <p:spPr>
                <a:xfrm rot="12318650">
                  <a:off x="5309877" y="1962210"/>
                  <a:ext cx="1545188" cy="2949512"/>
                </a:xfrm>
                <a:prstGeom prst="ellipse">
                  <a:avLst/>
                </a:prstGeom>
                <a:gradFill flip="none" rotWithShape="1">
                  <a:gsLst>
                    <a:gs pos="0">
                      <a:schemeClr val="bg1"/>
                    </a:gs>
                    <a:gs pos="100000">
                      <a:srgbClr val="3EB1FF">
                        <a:alpha val="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3600" dirty="0">
                    <a:solidFill>
                      <a:schemeClr val="tx1"/>
                    </a:solidFill>
                  </a:endParaRPr>
                </a:p>
              </p:txBody>
            </p:sp>
            <p:sp>
              <p:nvSpPr>
                <p:cNvPr id="212" name="PA-椭圆 211"/>
                <p:cNvSpPr/>
                <p:nvPr>
                  <p:custDataLst>
                    <p:tags r:id="rId552"/>
                  </p:custDataLst>
                </p:nvPr>
              </p:nvSpPr>
              <p:spPr>
                <a:xfrm rot="15219509">
                  <a:off x="5309877" y="1962210"/>
                  <a:ext cx="1545188" cy="2949512"/>
                </a:xfrm>
                <a:prstGeom prst="ellipse">
                  <a:avLst/>
                </a:prstGeom>
                <a:gradFill flip="none" rotWithShape="1">
                  <a:gsLst>
                    <a:gs pos="0">
                      <a:schemeClr val="bg1"/>
                    </a:gs>
                    <a:gs pos="100000">
                      <a:srgbClr val="386BFA">
                        <a:alpha val="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3600" dirty="0">
                    <a:solidFill>
                      <a:schemeClr val="tx1"/>
                    </a:solidFill>
                  </a:endParaRPr>
                </a:p>
              </p:txBody>
            </p:sp>
          </p:grpSp>
        </p:grpSp>
      </p:grpSp>
      <p:grpSp>
        <p:nvGrpSpPr>
          <p:cNvPr id="127" name="PA_组合 54"/>
          <p:cNvGrpSpPr/>
          <p:nvPr>
            <p:custDataLst>
              <p:tags r:id="rId553"/>
            </p:custDataLst>
          </p:nvPr>
        </p:nvGrpSpPr>
        <p:grpSpPr>
          <a:xfrm>
            <a:off x="-5290503" y="-1091822"/>
            <a:ext cx="22988568" cy="7579532"/>
            <a:chOff x="983432" y="2561319"/>
            <a:chExt cx="10059320" cy="3316646"/>
          </a:xfrm>
        </p:grpSpPr>
        <p:sp>
          <p:nvSpPr>
            <p:cNvPr id="177" name="PA-椭圆 176"/>
            <p:cNvSpPr/>
            <p:nvPr>
              <p:custDataLst>
                <p:tags r:id="rId554"/>
              </p:custDataLst>
            </p:nvPr>
          </p:nvSpPr>
          <p:spPr>
            <a:xfrm>
              <a:off x="983432" y="3802701"/>
              <a:ext cx="10059320" cy="833882"/>
            </a:xfrm>
            <a:prstGeom prst="ellipse">
              <a:avLst/>
            </a:prstGeom>
            <a:gradFill flip="none" rotWithShape="1">
              <a:gsLst>
                <a:gs pos="0">
                  <a:srgbClr val="386BFA"/>
                </a:gs>
                <a:gs pos="100000">
                  <a:srgbClr val="386BFA">
                    <a:alpha val="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3600" dirty="0">
                <a:effectLst>
                  <a:outerShdw blurRad="38100" dist="38100" dir="2700000" algn="tl">
                    <a:srgbClr val="000000">
                      <a:alpha val="43137"/>
                    </a:srgbClr>
                  </a:outerShdw>
                </a:effectLst>
              </a:endParaRPr>
            </a:p>
          </p:txBody>
        </p:sp>
        <p:sp>
          <p:nvSpPr>
            <p:cNvPr id="178" name="PA-椭圆 177"/>
            <p:cNvSpPr/>
            <p:nvPr>
              <p:custDataLst>
                <p:tags r:id="rId555"/>
              </p:custDataLst>
            </p:nvPr>
          </p:nvSpPr>
          <p:spPr>
            <a:xfrm>
              <a:off x="2001450" y="4129515"/>
              <a:ext cx="8023284" cy="180254"/>
            </a:xfrm>
            <a:prstGeom prst="ellipse">
              <a:avLst/>
            </a:prstGeom>
            <a:gradFill flip="none" rotWithShape="1">
              <a:gsLst>
                <a:gs pos="0">
                  <a:srgbClr val="FFFFFF"/>
                </a:gs>
                <a:gs pos="100000">
                  <a:srgbClr val="386BFA">
                    <a:alpha val="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3600" dirty="0">
                <a:solidFill>
                  <a:schemeClr val="bg1"/>
                </a:solidFill>
              </a:endParaRPr>
            </a:p>
          </p:txBody>
        </p:sp>
        <p:sp>
          <p:nvSpPr>
            <p:cNvPr id="179" name="PA-椭圆 178"/>
            <p:cNvSpPr/>
            <p:nvPr>
              <p:custDataLst>
                <p:tags r:id="rId556"/>
              </p:custDataLst>
            </p:nvPr>
          </p:nvSpPr>
          <p:spPr>
            <a:xfrm>
              <a:off x="3420567" y="4087059"/>
              <a:ext cx="5185050" cy="265166"/>
            </a:xfrm>
            <a:prstGeom prst="ellipse">
              <a:avLst/>
            </a:prstGeom>
            <a:gradFill flip="none" rotWithShape="1">
              <a:gsLst>
                <a:gs pos="0">
                  <a:srgbClr val="FFFFFF"/>
                </a:gs>
                <a:gs pos="100000">
                  <a:srgbClr val="386BFA">
                    <a:alpha val="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3600" dirty="0">
                <a:solidFill>
                  <a:schemeClr val="bg1"/>
                </a:solidFill>
                <a:effectLst>
                  <a:outerShdw blurRad="38100" dist="38100" dir="2700000" algn="tl">
                    <a:srgbClr val="000000">
                      <a:alpha val="43137"/>
                    </a:srgbClr>
                  </a:outerShdw>
                </a:effectLst>
              </a:endParaRPr>
            </a:p>
          </p:txBody>
        </p:sp>
        <p:sp>
          <p:nvSpPr>
            <p:cNvPr id="180" name="PA-椭圆 179"/>
            <p:cNvSpPr/>
            <p:nvPr>
              <p:custDataLst>
                <p:tags r:id="rId557"/>
              </p:custDataLst>
            </p:nvPr>
          </p:nvSpPr>
          <p:spPr>
            <a:xfrm>
              <a:off x="2375845" y="3808605"/>
              <a:ext cx="7274494" cy="822074"/>
            </a:xfrm>
            <a:prstGeom prst="ellipse">
              <a:avLst/>
            </a:prstGeom>
            <a:gradFill flip="none" rotWithShape="1">
              <a:gsLst>
                <a:gs pos="0">
                  <a:schemeClr val="bg1"/>
                </a:gs>
                <a:gs pos="100000">
                  <a:srgbClr val="386BFA">
                    <a:alpha val="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3600" dirty="0">
                <a:solidFill>
                  <a:schemeClr val="tx1"/>
                </a:solidFill>
              </a:endParaRPr>
            </a:p>
          </p:txBody>
        </p:sp>
        <p:sp>
          <p:nvSpPr>
            <p:cNvPr id="181" name="PA-椭圆 180"/>
            <p:cNvSpPr/>
            <p:nvPr>
              <p:custDataLst>
                <p:tags r:id="rId558"/>
              </p:custDataLst>
            </p:nvPr>
          </p:nvSpPr>
          <p:spPr>
            <a:xfrm>
              <a:off x="4385119" y="3423094"/>
              <a:ext cx="3255946" cy="1593096"/>
            </a:xfrm>
            <a:prstGeom prst="ellipse">
              <a:avLst/>
            </a:prstGeom>
            <a:gradFill flip="none" rotWithShape="1">
              <a:gsLst>
                <a:gs pos="0">
                  <a:schemeClr val="bg1"/>
                </a:gs>
                <a:gs pos="100000">
                  <a:srgbClr val="3EB1FF">
                    <a:alpha val="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3600" dirty="0">
                <a:solidFill>
                  <a:schemeClr val="tx1"/>
                </a:solidFill>
              </a:endParaRPr>
            </a:p>
          </p:txBody>
        </p:sp>
        <p:sp>
          <p:nvSpPr>
            <p:cNvPr id="182" name="PA-椭圆 181"/>
            <p:cNvSpPr/>
            <p:nvPr>
              <p:custDataLst>
                <p:tags r:id="rId559"/>
              </p:custDataLst>
            </p:nvPr>
          </p:nvSpPr>
          <p:spPr>
            <a:xfrm>
              <a:off x="4385119" y="3183402"/>
              <a:ext cx="3255946" cy="2072480"/>
            </a:xfrm>
            <a:prstGeom prst="ellipse">
              <a:avLst/>
            </a:prstGeom>
            <a:gradFill flip="none" rotWithShape="1">
              <a:gsLst>
                <a:gs pos="0">
                  <a:schemeClr val="bg1"/>
                </a:gs>
                <a:gs pos="100000">
                  <a:srgbClr val="3EB1FF">
                    <a:alpha val="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3600" dirty="0">
                <a:solidFill>
                  <a:schemeClr val="tx1"/>
                </a:solidFill>
              </a:endParaRPr>
            </a:p>
          </p:txBody>
        </p:sp>
        <p:sp>
          <p:nvSpPr>
            <p:cNvPr id="183" name="PA-椭圆 182"/>
            <p:cNvSpPr/>
            <p:nvPr>
              <p:custDataLst>
                <p:tags r:id="rId560"/>
              </p:custDataLst>
            </p:nvPr>
          </p:nvSpPr>
          <p:spPr>
            <a:xfrm>
              <a:off x="4385119" y="3796073"/>
              <a:ext cx="3255946" cy="847138"/>
            </a:xfrm>
            <a:prstGeom prst="ellipse">
              <a:avLst/>
            </a:prstGeom>
            <a:gradFill flip="none" rotWithShape="1">
              <a:gsLst>
                <a:gs pos="0">
                  <a:schemeClr val="bg1"/>
                </a:gs>
                <a:gs pos="100000">
                  <a:srgbClr val="3EB1FF">
                    <a:alpha val="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3600" dirty="0">
                <a:solidFill>
                  <a:schemeClr val="tx1"/>
                </a:solidFill>
              </a:endParaRPr>
            </a:p>
          </p:txBody>
        </p:sp>
        <p:grpSp>
          <p:nvGrpSpPr>
            <p:cNvPr id="184" name="组合 183"/>
            <p:cNvGrpSpPr/>
            <p:nvPr/>
          </p:nvGrpSpPr>
          <p:grpSpPr>
            <a:xfrm>
              <a:off x="4538336" y="2561319"/>
              <a:ext cx="2949512" cy="3316646"/>
              <a:chOff x="4607715" y="1778644"/>
              <a:chExt cx="2949512" cy="3316646"/>
            </a:xfrm>
          </p:grpSpPr>
          <p:sp>
            <p:nvSpPr>
              <p:cNvPr id="185" name="PA-椭圆 184"/>
              <p:cNvSpPr/>
              <p:nvPr>
                <p:custDataLst>
                  <p:tags r:id="rId561"/>
                </p:custDataLst>
              </p:nvPr>
            </p:nvSpPr>
            <p:spPr>
              <a:xfrm rot="2639400">
                <a:off x="5034255" y="2769754"/>
                <a:ext cx="2096433" cy="1334425"/>
              </a:xfrm>
              <a:prstGeom prst="ellipse">
                <a:avLst/>
              </a:prstGeom>
              <a:gradFill flip="none" rotWithShape="1">
                <a:gsLst>
                  <a:gs pos="0">
                    <a:schemeClr val="bg1"/>
                  </a:gs>
                  <a:gs pos="100000">
                    <a:srgbClr val="3EB1FF">
                      <a:alpha val="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3600" dirty="0">
                  <a:solidFill>
                    <a:schemeClr val="tx1"/>
                  </a:solidFill>
                </a:endParaRPr>
              </a:p>
            </p:txBody>
          </p:sp>
          <p:sp>
            <p:nvSpPr>
              <p:cNvPr id="186" name="PA-椭圆 185"/>
              <p:cNvSpPr/>
              <p:nvPr>
                <p:custDataLst>
                  <p:tags r:id="rId562"/>
                </p:custDataLst>
              </p:nvPr>
            </p:nvSpPr>
            <p:spPr>
              <a:xfrm rot="6475129">
                <a:off x="4424148" y="3334514"/>
                <a:ext cx="3316646" cy="204905"/>
              </a:xfrm>
              <a:prstGeom prst="ellipse">
                <a:avLst/>
              </a:prstGeom>
              <a:gradFill flip="none" rotWithShape="1">
                <a:gsLst>
                  <a:gs pos="0">
                    <a:schemeClr val="bg1"/>
                  </a:gs>
                  <a:gs pos="100000">
                    <a:srgbClr val="3EB1FF">
                      <a:alpha val="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3600" dirty="0">
                  <a:solidFill>
                    <a:schemeClr val="tx1"/>
                  </a:solidFill>
                </a:endParaRPr>
              </a:p>
            </p:txBody>
          </p:sp>
          <p:sp>
            <p:nvSpPr>
              <p:cNvPr id="187" name="PA-椭圆 186"/>
              <p:cNvSpPr/>
              <p:nvPr>
                <p:custDataLst>
                  <p:tags r:id="rId563"/>
                </p:custDataLst>
              </p:nvPr>
            </p:nvSpPr>
            <p:spPr>
              <a:xfrm rot="8639400">
                <a:off x="4702641" y="3280407"/>
                <a:ext cx="2759660" cy="313119"/>
              </a:xfrm>
              <a:prstGeom prst="ellipse">
                <a:avLst/>
              </a:prstGeom>
              <a:gradFill flip="none" rotWithShape="1">
                <a:gsLst>
                  <a:gs pos="0">
                    <a:schemeClr val="bg1"/>
                  </a:gs>
                  <a:gs pos="100000">
                    <a:srgbClr val="3EB1FF">
                      <a:alpha val="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3600" dirty="0">
                  <a:solidFill>
                    <a:schemeClr val="tx1"/>
                  </a:solidFill>
                </a:endParaRPr>
              </a:p>
            </p:txBody>
          </p:sp>
          <p:sp>
            <p:nvSpPr>
              <p:cNvPr id="188" name="PA-椭圆 187"/>
              <p:cNvSpPr/>
              <p:nvPr>
                <p:custDataLst>
                  <p:tags r:id="rId564"/>
                </p:custDataLst>
              </p:nvPr>
            </p:nvSpPr>
            <p:spPr>
              <a:xfrm rot="11639400">
                <a:off x="5034255" y="2769754"/>
                <a:ext cx="2096433" cy="1334425"/>
              </a:xfrm>
              <a:prstGeom prst="ellipse">
                <a:avLst/>
              </a:prstGeom>
              <a:gradFill flip="none" rotWithShape="1">
                <a:gsLst>
                  <a:gs pos="0">
                    <a:schemeClr val="bg1"/>
                  </a:gs>
                  <a:gs pos="100000">
                    <a:srgbClr val="3EB1FF">
                      <a:alpha val="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3600" dirty="0">
                  <a:solidFill>
                    <a:schemeClr val="tx1"/>
                  </a:solidFill>
                </a:endParaRPr>
              </a:p>
            </p:txBody>
          </p:sp>
          <p:sp>
            <p:nvSpPr>
              <p:cNvPr id="189" name="PA-椭圆 188"/>
              <p:cNvSpPr/>
              <p:nvPr>
                <p:custDataLst>
                  <p:tags r:id="rId565"/>
                </p:custDataLst>
              </p:nvPr>
            </p:nvSpPr>
            <p:spPr>
              <a:xfrm rot="14639400">
                <a:off x="4876336" y="2920296"/>
                <a:ext cx="2412271" cy="1033341"/>
              </a:xfrm>
              <a:prstGeom prst="ellipse">
                <a:avLst/>
              </a:prstGeom>
              <a:gradFill flip="none" rotWithShape="1">
                <a:gsLst>
                  <a:gs pos="0">
                    <a:schemeClr val="bg1"/>
                  </a:gs>
                  <a:gs pos="100000">
                    <a:srgbClr val="3EB1FF">
                      <a:alpha val="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3600" dirty="0">
                  <a:solidFill>
                    <a:schemeClr val="tx1"/>
                  </a:solidFill>
                </a:endParaRPr>
              </a:p>
            </p:txBody>
          </p:sp>
          <p:sp>
            <p:nvSpPr>
              <p:cNvPr id="190" name="PA-椭圆 189"/>
              <p:cNvSpPr/>
              <p:nvPr>
                <p:custDataLst>
                  <p:tags r:id="rId566"/>
                </p:custDataLst>
              </p:nvPr>
            </p:nvSpPr>
            <p:spPr>
              <a:xfrm rot="8639400">
                <a:off x="4898336" y="2868093"/>
                <a:ext cx="2368270" cy="1137746"/>
              </a:xfrm>
              <a:prstGeom prst="ellipse">
                <a:avLst/>
              </a:prstGeom>
              <a:gradFill flip="none" rotWithShape="1">
                <a:gsLst>
                  <a:gs pos="0">
                    <a:schemeClr val="bg1"/>
                  </a:gs>
                  <a:gs pos="100000">
                    <a:srgbClr val="3EB1FF">
                      <a:alpha val="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3600" dirty="0">
                  <a:solidFill>
                    <a:schemeClr val="tx1"/>
                  </a:solidFill>
                </a:endParaRPr>
              </a:p>
            </p:txBody>
          </p:sp>
          <p:sp>
            <p:nvSpPr>
              <p:cNvPr id="191" name="PA-椭圆 190"/>
              <p:cNvSpPr/>
              <p:nvPr>
                <p:custDataLst>
                  <p:tags r:id="rId567"/>
                </p:custDataLst>
              </p:nvPr>
            </p:nvSpPr>
            <p:spPr>
              <a:xfrm rot="16200000">
                <a:off x="4758720" y="3224838"/>
                <a:ext cx="2647502" cy="424258"/>
              </a:xfrm>
              <a:prstGeom prst="ellipse">
                <a:avLst/>
              </a:prstGeom>
              <a:gradFill flip="none" rotWithShape="1">
                <a:gsLst>
                  <a:gs pos="0">
                    <a:schemeClr val="bg1"/>
                  </a:gs>
                  <a:gs pos="100000">
                    <a:srgbClr val="3EB1FF">
                      <a:alpha val="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3600" dirty="0">
                  <a:solidFill>
                    <a:schemeClr val="tx1"/>
                  </a:solidFill>
                </a:endParaRPr>
              </a:p>
            </p:txBody>
          </p:sp>
          <p:sp>
            <p:nvSpPr>
              <p:cNvPr id="192" name="PA-椭圆 191"/>
              <p:cNvSpPr/>
              <p:nvPr>
                <p:custDataLst>
                  <p:tags r:id="rId568"/>
                </p:custDataLst>
              </p:nvPr>
            </p:nvSpPr>
            <p:spPr>
              <a:xfrm rot="8639400">
                <a:off x="5309877" y="1962210"/>
                <a:ext cx="1545188" cy="2949512"/>
              </a:xfrm>
              <a:prstGeom prst="ellipse">
                <a:avLst/>
              </a:prstGeom>
              <a:gradFill flip="none" rotWithShape="1">
                <a:gsLst>
                  <a:gs pos="0">
                    <a:schemeClr val="bg1"/>
                  </a:gs>
                  <a:gs pos="100000">
                    <a:srgbClr val="1B90FB">
                      <a:alpha val="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3600" dirty="0">
                  <a:solidFill>
                    <a:schemeClr val="tx1"/>
                  </a:solidFill>
                </a:endParaRPr>
              </a:p>
            </p:txBody>
          </p:sp>
          <p:sp>
            <p:nvSpPr>
              <p:cNvPr id="193" name="PA-椭圆 192"/>
              <p:cNvSpPr/>
              <p:nvPr>
                <p:custDataLst>
                  <p:tags r:id="rId569"/>
                </p:custDataLst>
              </p:nvPr>
            </p:nvSpPr>
            <p:spPr>
              <a:xfrm rot="11255005">
                <a:off x="5309877" y="1962210"/>
                <a:ext cx="1545188" cy="2949512"/>
              </a:xfrm>
              <a:prstGeom prst="ellipse">
                <a:avLst/>
              </a:prstGeom>
              <a:gradFill flip="none" rotWithShape="1">
                <a:gsLst>
                  <a:gs pos="0">
                    <a:schemeClr val="bg1"/>
                  </a:gs>
                  <a:gs pos="100000">
                    <a:srgbClr val="3EB1FF">
                      <a:alpha val="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3600" dirty="0">
                  <a:solidFill>
                    <a:schemeClr val="tx1"/>
                  </a:solidFill>
                </a:endParaRPr>
              </a:p>
            </p:txBody>
          </p:sp>
          <p:sp>
            <p:nvSpPr>
              <p:cNvPr id="194" name="PA-椭圆 193"/>
              <p:cNvSpPr/>
              <p:nvPr>
                <p:custDataLst>
                  <p:tags r:id="rId570"/>
                </p:custDataLst>
              </p:nvPr>
            </p:nvSpPr>
            <p:spPr>
              <a:xfrm rot="12318650">
                <a:off x="5309877" y="1962210"/>
                <a:ext cx="1545188" cy="2949512"/>
              </a:xfrm>
              <a:prstGeom prst="ellipse">
                <a:avLst/>
              </a:prstGeom>
              <a:gradFill flip="none" rotWithShape="1">
                <a:gsLst>
                  <a:gs pos="0">
                    <a:schemeClr val="bg1"/>
                  </a:gs>
                  <a:gs pos="100000">
                    <a:srgbClr val="3EB1FF">
                      <a:alpha val="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3600" dirty="0">
                  <a:solidFill>
                    <a:schemeClr val="tx1"/>
                  </a:solidFill>
                </a:endParaRPr>
              </a:p>
            </p:txBody>
          </p:sp>
          <p:sp>
            <p:nvSpPr>
              <p:cNvPr id="195" name="PA-椭圆 194"/>
              <p:cNvSpPr/>
              <p:nvPr>
                <p:custDataLst>
                  <p:tags r:id="rId571"/>
                </p:custDataLst>
              </p:nvPr>
            </p:nvSpPr>
            <p:spPr>
              <a:xfrm rot="15219509">
                <a:off x="5309877" y="1962210"/>
                <a:ext cx="1545188" cy="2949512"/>
              </a:xfrm>
              <a:prstGeom prst="ellipse">
                <a:avLst/>
              </a:prstGeom>
              <a:gradFill flip="none" rotWithShape="1">
                <a:gsLst>
                  <a:gs pos="0">
                    <a:schemeClr val="bg1"/>
                  </a:gs>
                  <a:gs pos="100000">
                    <a:srgbClr val="386BFA">
                      <a:alpha val="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3600" dirty="0">
                  <a:solidFill>
                    <a:schemeClr val="tx1"/>
                  </a:solidFill>
                </a:endParaRPr>
              </a:p>
            </p:txBody>
          </p:sp>
        </p:grpSp>
      </p:grpSp>
      <p:pic>
        <p:nvPicPr>
          <p:cNvPr id="128" name="PA_图片 448"/>
          <p:cNvPicPr>
            <a:picLocks noChangeAspect="1"/>
          </p:cNvPicPr>
          <p:nvPr>
            <p:custDataLst>
              <p:tags r:id="rId572"/>
            </p:custDataLst>
          </p:nvPr>
        </p:nvPicPr>
        <p:blipFill>
          <a:blip r:embed="rId573">
            <a:extLst>
              <a:ext uri="{BEBA8EAE-BF5A-486C-A8C5-ECC9F3942E4B}">
                <a14:imgProps xmlns:a14="http://schemas.microsoft.com/office/drawing/2010/main">
                  <a14:imgLayer r:embed="rId574">
                    <a14:imgEffect>
                      <a14:artisticBlur/>
                    </a14:imgEffect>
                  </a14:imgLayer>
                </a14:imgProps>
              </a:ext>
            </a:extLst>
          </a:blip>
          <a:stretch>
            <a:fillRect/>
          </a:stretch>
        </p:blipFill>
        <p:spPr>
          <a:xfrm>
            <a:off x="2064655" y="-1216707"/>
            <a:ext cx="8200222" cy="7704834"/>
          </a:xfrm>
          <a:prstGeom prst="rect">
            <a:avLst/>
          </a:prstGeom>
        </p:spPr>
      </p:pic>
      <p:sp>
        <p:nvSpPr>
          <p:cNvPr id="129" name="PA-矩形 128"/>
          <p:cNvSpPr/>
          <p:nvPr>
            <p:custDataLst>
              <p:tags r:id="rId575"/>
            </p:custDataLst>
          </p:nvPr>
        </p:nvSpPr>
        <p:spPr>
          <a:xfrm>
            <a:off x="-2494023" y="-5164070"/>
            <a:ext cx="17484846" cy="17490940"/>
          </a:xfrm>
          <a:prstGeom prst="rect">
            <a:avLst/>
          </a:prstGeom>
          <a:blipFill dpi="0" rotWithShape="1">
            <a:blip r:embed="rId576">
              <a:alphaModFix amt="37000"/>
            </a:blip>
            <a:srcRect/>
            <a:stretch>
              <a:fillRect/>
            </a:stretch>
          </a:blip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pic>
        <p:nvPicPr>
          <p:cNvPr id="130" name="PA_图片 448"/>
          <p:cNvPicPr>
            <a:picLocks noChangeAspect="1"/>
          </p:cNvPicPr>
          <p:nvPr>
            <p:custDataLst>
              <p:tags r:id="rId577"/>
            </p:custDataLst>
          </p:nvPr>
        </p:nvPicPr>
        <p:blipFill>
          <a:blip r:embed="rId578">
            <a:extLst>
              <a:ext uri="{BEBA8EAE-BF5A-486C-A8C5-ECC9F3942E4B}">
                <a14:imgProps xmlns:a14="http://schemas.microsoft.com/office/drawing/2010/main">
                  <a14:imgLayer r:embed="rId574">
                    <a14:imgEffect>
                      <a14:artisticBlur/>
                    </a14:imgEffect>
                  </a14:imgLayer>
                </a14:imgProps>
              </a:ext>
            </a:extLst>
          </a:blip>
          <a:stretch>
            <a:fillRect/>
          </a:stretch>
        </p:blipFill>
        <p:spPr>
          <a:xfrm>
            <a:off x="2148289" y="-271017"/>
            <a:ext cx="8200222" cy="7704834"/>
          </a:xfrm>
          <a:prstGeom prst="rect">
            <a:avLst/>
          </a:prstGeom>
        </p:spPr>
      </p:pic>
      <p:grpSp>
        <p:nvGrpSpPr>
          <p:cNvPr id="131" name="PA-组合 130"/>
          <p:cNvGrpSpPr/>
          <p:nvPr>
            <p:custDataLst>
              <p:tags r:id="rId579"/>
            </p:custDataLst>
          </p:nvPr>
        </p:nvGrpSpPr>
        <p:grpSpPr>
          <a:xfrm>
            <a:off x="-2256503" y="-4923503"/>
            <a:ext cx="17009806" cy="17009806"/>
            <a:chOff x="-2408903" y="-5075903"/>
            <a:chExt cx="17009806" cy="17009806"/>
          </a:xfrm>
        </p:grpSpPr>
        <p:grpSp>
          <p:nvGrpSpPr>
            <p:cNvPr id="133" name="组合 132"/>
            <p:cNvGrpSpPr/>
            <p:nvPr/>
          </p:nvGrpSpPr>
          <p:grpSpPr>
            <a:xfrm>
              <a:off x="-2408903" y="-5075903"/>
              <a:ext cx="17009806" cy="17009806"/>
              <a:chOff x="681701" y="-1985299"/>
              <a:chExt cx="10828598" cy="10828598"/>
            </a:xfrm>
          </p:grpSpPr>
          <p:grpSp>
            <p:nvGrpSpPr>
              <p:cNvPr id="150" name="PA_组合 136"/>
              <p:cNvGrpSpPr/>
              <p:nvPr/>
            </p:nvGrpSpPr>
            <p:grpSpPr>
              <a:xfrm>
                <a:off x="681701" y="-1985299"/>
                <a:ext cx="10828598" cy="10828598"/>
                <a:chOff x="4002858" y="2032605"/>
                <a:chExt cx="3008518" cy="3008518"/>
              </a:xfrm>
              <a:effectLst>
                <a:outerShdw blurRad="63500" sx="102000" sy="102000" algn="ctr" rotWithShape="0">
                  <a:srgbClr val="386BFA"/>
                </a:outerShdw>
              </a:effectLst>
            </p:grpSpPr>
            <p:sp>
              <p:nvSpPr>
                <p:cNvPr id="175" name="PA-空心符 174"/>
                <p:cNvSpPr/>
                <p:nvPr>
                  <p:custDataLst>
                    <p:tags r:id="rId580"/>
                  </p:custDataLst>
                </p:nvPr>
              </p:nvSpPr>
              <p:spPr>
                <a:xfrm rot="6425769">
                  <a:off x="4236353" y="2266100"/>
                  <a:ext cx="2541528" cy="2541528"/>
                </a:xfrm>
                <a:prstGeom prst="blockArc">
                  <a:avLst>
                    <a:gd name="adj1" fmla="val 10003220"/>
                    <a:gd name="adj2" fmla="val 11786483"/>
                    <a:gd name="adj3" fmla="val 48870"/>
                  </a:avLst>
                </a:prstGeom>
                <a:solidFill>
                  <a:srgbClr val="386BFA">
                    <a:alpha val="45000"/>
                  </a:srgbClr>
                </a:solidFill>
                <a:ln>
                  <a:noFill/>
                </a:ln>
                <a:effectLst>
                  <a:outerShdw blurRad="317500" sx="102000" sy="102000" algn="ctr" rotWithShape="0">
                    <a:srgbClr val="386BFA"/>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76" name="PA-椭圆 175"/>
                <p:cNvSpPr/>
                <p:nvPr>
                  <p:custDataLst>
                    <p:tags r:id="rId581"/>
                  </p:custDataLst>
                </p:nvPr>
              </p:nvSpPr>
              <p:spPr>
                <a:xfrm>
                  <a:off x="4002858" y="2032605"/>
                  <a:ext cx="3008518" cy="3008518"/>
                </a:xfrm>
                <a:prstGeom prst="ellipse">
                  <a:avLst/>
                </a:prstGeom>
                <a:noFill/>
                <a:ln w="12700">
                  <a:noFill/>
                </a:ln>
                <a:effectLst>
                  <a:outerShdw blurRad="495300" sx="102000" sy="102000" algn="ctr" rotWithShape="0">
                    <a:srgbClr val="1C58F9">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151" name="PA-椭圆 150"/>
              <p:cNvSpPr/>
              <p:nvPr>
                <p:custDataLst>
                  <p:tags r:id="rId582"/>
                </p:custDataLst>
              </p:nvPr>
            </p:nvSpPr>
            <p:spPr>
              <a:xfrm rot="1500000">
                <a:off x="681701" y="-1985299"/>
                <a:ext cx="10828598" cy="10828598"/>
              </a:xfrm>
              <a:prstGeom prst="ellipse">
                <a:avLst/>
              </a:prstGeom>
              <a:noFill/>
              <a:ln w="12700">
                <a:noFill/>
              </a:ln>
              <a:effectLst>
                <a:outerShdw blurRad="495300" sx="102000" sy="102000" algn="ctr" rotWithShape="0">
                  <a:srgbClr val="1C58F9">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52" name="PA-椭圆 151"/>
              <p:cNvSpPr/>
              <p:nvPr>
                <p:custDataLst>
                  <p:tags r:id="rId583"/>
                </p:custDataLst>
              </p:nvPr>
            </p:nvSpPr>
            <p:spPr>
              <a:xfrm rot="3000000">
                <a:off x="681701" y="-1985299"/>
                <a:ext cx="10828598" cy="10828598"/>
              </a:xfrm>
              <a:prstGeom prst="ellipse">
                <a:avLst/>
              </a:prstGeom>
              <a:noFill/>
              <a:ln w="12700">
                <a:noFill/>
              </a:ln>
              <a:effectLst>
                <a:outerShdw blurRad="495300" sx="102000" sy="102000" algn="ctr" rotWithShape="0">
                  <a:srgbClr val="1C58F9">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53" name="PA-椭圆 152"/>
              <p:cNvSpPr/>
              <p:nvPr>
                <p:custDataLst>
                  <p:tags r:id="rId584"/>
                </p:custDataLst>
              </p:nvPr>
            </p:nvSpPr>
            <p:spPr>
              <a:xfrm rot="4500000">
                <a:off x="681701" y="-1985299"/>
                <a:ext cx="10828598" cy="10828598"/>
              </a:xfrm>
              <a:prstGeom prst="ellipse">
                <a:avLst/>
              </a:prstGeom>
              <a:noFill/>
              <a:ln w="12700">
                <a:noFill/>
              </a:ln>
              <a:effectLst>
                <a:outerShdw blurRad="495300" sx="102000" sy="102000" algn="ctr" rotWithShape="0">
                  <a:srgbClr val="1C58F9">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54" name="PA-椭圆 153"/>
              <p:cNvSpPr/>
              <p:nvPr>
                <p:custDataLst>
                  <p:tags r:id="rId585"/>
                </p:custDataLst>
              </p:nvPr>
            </p:nvSpPr>
            <p:spPr>
              <a:xfrm rot="6000000">
                <a:off x="681701" y="-1985299"/>
                <a:ext cx="10828598" cy="10828598"/>
              </a:xfrm>
              <a:prstGeom prst="ellipse">
                <a:avLst/>
              </a:prstGeom>
              <a:noFill/>
              <a:ln w="12700">
                <a:noFill/>
              </a:ln>
              <a:effectLst>
                <a:outerShdw blurRad="495300" sx="102000" sy="102000" algn="ctr" rotWithShape="0">
                  <a:srgbClr val="1C58F9">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55" name="PA-椭圆 154"/>
              <p:cNvSpPr/>
              <p:nvPr>
                <p:custDataLst>
                  <p:tags r:id="rId586"/>
                </p:custDataLst>
              </p:nvPr>
            </p:nvSpPr>
            <p:spPr>
              <a:xfrm rot="7500000">
                <a:off x="681701" y="-1985299"/>
                <a:ext cx="10828598" cy="10828598"/>
              </a:xfrm>
              <a:prstGeom prst="ellipse">
                <a:avLst/>
              </a:prstGeom>
              <a:noFill/>
              <a:ln w="12700">
                <a:noFill/>
              </a:ln>
              <a:effectLst>
                <a:outerShdw blurRad="495300" sx="102000" sy="102000" algn="ctr" rotWithShape="0">
                  <a:srgbClr val="1C58F9">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56" name="PA-椭圆 155"/>
              <p:cNvSpPr/>
              <p:nvPr>
                <p:custDataLst>
                  <p:tags r:id="rId587"/>
                </p:custDataLst>
              </p:nvPr>
            </p:nvSpPr>
            <p:spPr>
              <a:xfrm rot="9000000">
                <a:off x="681701" y="-1985299"/>
                <a:ext cx="10828598" cy="10828598"/>
              </a:xfrm>
              <a:prstGeom prst="ellipse">
                <a:avLst/>
              </a:prstGeom>
              <a:noFill/>
              <a:ln w="12700">
                <a:noFill/>
              </a:ln>
              <a:effectLst>
                <a:outerShdw blurRad="495300" sx="102000" sy="102000" algn="ctr" rotWithShape="0">
                  <a:srgbClr val="1C58F9">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nvGrpSpPr>
              <p:cNvPr id="157" name="PA_组合 136"/>
              <p:cNvGrpSpPr/>
              <p:nvPr/>
            </p:nvGrpSpPr>
            <p:grpSpPr>
              <a:xfrm rot="10500000">
                <a:off x="681701" y="-1985299"/>
                <a:ext cx="10828598" cy="10828598"/>
                <a:chOff x="4002858" y="2032605"/>
                <a:chExt cx="3008518" cy="3008518"/>
              </a:xfrm>
              <a:effectLst>
                <a:outerShdw blurRad="63500" sx="102000" sy="102000" algn="ctr" rotWithShape="0">
                  <a:srgbClr val="386BFA"/>
                </a:outerShdw>
              </a:effectLst>
            </p:grpSpPr>
            <p:sp>
              <p:nvSpPr>
                <p:cNvPr id="173" name="PA-空心符 172"/>
                <p:cNvSpPr/>
                <p:nvPr>
                  <p:custDataLst>
                    <p:tags r:id="rId588"/>
                  </p:custDataLst>
                </p:nvPr>
              </p:nvSpPr>
              <p:spPr>
                <a:xfrm rot="20035666">
                  <a:off x="4236353" y="2266100"/>
                  <a:ext cx="2541528" cy="2541528"/>
                </a:xfrm>
                <a:prstGeom prst="blockArc">
                  <a:avLst>
                    <a:gd name="adj1" fmla="val 10003220"/>
                    <a:gd name="adj2" fmla="val 11786483"/>
                    <a:gd name="adj3" fmla="val 48870"/>
                  </a:avLst>
                </a:prstGeom>
                <a:solidFill>
                  <a:srgbClr val="386BFA">
                    <a:alpha val="45000"/>
                  </a:srgbClr>
                </a:solidFill>
                <a:ln>
                  <a:noFill/>
                </a:ln>
                <a:effectLst>
                  <a:outerShdw blurRad="317500" sx="102000" sy="102000" algn="ctr" rotWithShape="0">
                    <a:srgbClr val="386BFA"/>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74" name="PA-椭圆 173"/>
                <p:cNvSpPr/>
                <p:nvPr>
                  <p:custDataLst>
                    <p:tags r:id="rId589"/>
                  </p:custDataLst>
                </p:nvPr>
              </p:nvSpPr>
              <p:spPr>
                <a:xfrm>
                  <a:off x="4002858" y="2032605"/>
                  <a:ext cx="3008518" cy="3008518"/>
                </a:xfrm>
                <a:prstGeom prst="ellipse">
                  <a:avLst/>
                </a:prstGeom>
                <a:noFill/>
                <a:ln w="12700">
                  <a:noFill/>
                </a:ln>
                <a:effectLst>
                  <a:outerShdw blurRad="495300" sx="102000" sy="102000" algn="ctr" rotWithShape="0">
                    <a:srgbClr val="1C58F9">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158" name="PA_组合 136"/>
              <p:cNvGrpSpPr/>
              <p:nvPr/>
            </p:nvGrpSpPr>
            <p:grpSpPr>
              <a:xfrm rot="12000000">
                <a:off x="681701" y="-1985299"/>
                <a:ext cx="10828598" cy="10828598"/>
                <a:chOff x="4002858" y="2032605"/>
                <a:chExt cx="3008518" cy="3008518"/>
              </a:xfrm>
              <a:effectLst>
                <a:outerShdw blurRad="63500" sx="102000" sy="102000" algn="ctr" rotWithShape="0">
                  <a:srgbClr val="386BFA"/>
                </a:outerShdw>
              </a:effectLst>
            </p:grpSpPr>
            <p:sp>
              <p:nvSpPr>
                <p:cNvPr id="171" name="PA-空心符 170"/>
                <p:cNvSpPr/>
                <p:nvPr>
                  <p:custDataLst>
                    <p:tags r:id="rId590"/>
                  </p:custDataLst>
                </p:nvPr>
              </p:nvSpPr>
              <p:spPr>
                <a:xfrm rot="20236130">
                  <a:off x="4236353" y="2266100"/>
                  <a:ext cx="2541528" cy="2541528"/>
                </a:xfrm>
                <a:prstGeom prst="blockArc">
                  <a:avLst>
                    <a:gd name="adj1" fmla="val 10003220"/>
                    <a:gd name="adj2" fmla="val 11786483"/>
                    <a:gd name="adj3" fmla="val 48870"/>
                  </a:avLst>
                </a:prstGeom>
                <a:solidFill>
                  <a:srgbClr val="386BFA">
                    <a:alpha val="45000"/>
                  </a:srgbClr>
                </a:solidFill>
                <a:ln>
                  <a:noFill/>
                </a:ln>
                <a:effectLst>
                  <a:outerShdw blurRad="317500" sx="102000" sy="102000" algn="ctr" rotWithShape="0">
                    <a:srgbClr val="386BFA"/>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72" name="PA-椭圆 171"/>
                <p:cNvSpPr/>
                <p:nvPr>
                  <p:custDataLst>
                    <p:tags r:id="rId591"/>
                  </p:custDataLst>
                </p:nvPr>
              </p:nvSpPr>
              <p:spPr>
                <a:xfrm>
                  <a:off x="4002858" y="2032605"/>
                  <a:ext cx="3008518" cy="3008518"/>
                </a:xfrm>
                <a:prstGeom prst="ellipse">
                  <a:avLst/>
                </a:prstGeom>
                <a:noFill/>
                <a:ln w="12700">
                  <a:noFill/>
                </a:ln>
                <a:effectLst>
                  <a:outerShdw blurRad="495300" sx="102000" sy="102000" algn="ctr" rotWithShape="0">
                    <a:srgbClr val="1C58F9">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159" name="PA-椭圆 158"/>
              <p:cNvSpPr/>
              <p:nvPr>
                <p:custDataLst>
                  <p:tags r:id="rId592"/>
                </p:custDataLst>
              </p:nvPr>
            </p:nvSpPr>
            <p:spPr>
              <a:xfrm rot="13500000">
                <a:off x="681701" y="-1985299"/>
                <a:ext cx="10828598" cy="10828598"/>
              </a:xfrm>
              <a:prstGeom prst="ellipse">
                <a:avLst/>
              </a:prstGeom>
              <a:noFill/>
              <a:ln w="12700">
                <a:noFill/>
              </a:ln>
              <a:effectLst>
                <a:outerShdw blurRad="495300" sx="102000" sy="102000" algn="ctr" rotWithShape="0">
                  <a:srgbClr val="1C58F9">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nvGrpSpPr>
              <p:cNvPr id="160" name="PA_组合 136"/>
              <p:cNvGrpSpPr/>
              <p:nvPr/>
            </p:nvGrpSpPr>
            <p:grpSpPr>
              <a:xfrm rot="15000000">
                <a:off x="681701" y="-1985299"/>
                <a:ext cx="10828598" cy="10828598"/>
                <a:chOff x="4002858" y="2032605"/>
                <a:chExt cx="3008518" cy="3008518"/>
              </a:xfrm>
              <a:effectLst>
                <a:outerShdw blurRad="63500" sx="102000" sy="102000" algn="ctr" rotWithShape="0">
                  <a:srgbClr val="386BFA"/>
                </a:outerShdw>
              </a:effectLst>
            </p:grpSpPr>
            <p:sp>
              <p:nvSpPr>
                <p:cNvPr id="169" name="PA-空心符 168"/>
                <p:cNvSpPr/>
                <p:nvPr>
                  <p:custDataLst>
                    <p:tags r:id="rId593"/>
                  </p:custDataLst>
                </p:nvPr>
              </p:nvSpPr>
              <p:spPr>
                <a:xfrm rot="6600000">
                  <a:off x="4236353" y="2266100"/>
                  <a:ext cx="2541528" cy="2541528"/>
                </a:xfrm>
                <a:prstGeom prst="blockArc">
                  <a:avLst>
                    <a:gd name="adj1" fmla="val 10003220"/>
                    <a:gd name="adj2" fmla="val 11786483"/>
                    <a:gd name="adj3" fmla="val 48870"/>
                  </a:avLst>
                </a:prstGeom>
                <a:solidFill>
                  <a:srgbClr val="386BFA">
                    <a:alpha val="45000"/>
                  </a:srgbClr>
                </a:solidFill>
                <a:ln>
                  <a:noFill/>
                </a:ln>
                <a:effectLst>
                  <a:outerShdw blurRad="317500" sx="102000" sy="102000" algn="ctr" rotWithShape="0">
                    <a:srgbClr val="386BFA"/>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70" name="PA-椭圆 169"/>
                <p:cNvSpPr/>
                <p:nvPr>
                  <p:custDataLst>
                    <p:tags r:id="rId594"/>
                  </p:custDataLst>
                </p:nvPr>
              </p:nvSpPr>
              <p:spPr>
                <a:xfrm>
                  <a:off x="4002858" y="2032605"/>
                  <a:ext cx="3008518" cy="3008518"/>
                </a:xfrm>
                <a:prstGeom prst="ellipse">
                  <a:avLst/>
                </a:prstGeom>
                <a:noFill/>
                <a:ln w="12700">
                  <a:noFill/>
                </a:ln>
                <a:effectLst>
                  <a:outerShdw blurRad="495300" sx="102000" sy="102000" algn="ctr" rotWithShape="0">
                    <a:srgbClr val="1C58F9">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161" name="PA_组合 136"/>
              <p:cNvGrpSpPr/>
              <p:nvPr/>
            </p:nvGrpSpPr>
            <p:grpSpPr>
              <a:xfrm rot="16500000">
                <a:off x="681701" y="-1985299"/>
                <a:ext cx="10828598" cy="10828598"/>
                <a:chOff x="4002858" y="2032605"/>
                <a:chExt cx="3008518" cy="3008518"/>
              </a:xfrm>
              <a:effectLst>
                <a:outerShdw blurRad="63500" sx="102000" sy="102000" algn="ctr" rotWithShape="0">
                  <a:srgbClr val="386BFA"/>
                </a:outerShdw>
              </a:effectLst>
            </p:grpSpPr>
            <p:sp>
              <p:nvSpPr>
                <p:cNvPr id="167" name="PA-空心符 166"/>
                <p:cNvSpPr/>
                <p:nvPr>
                  <p:custDataLst>
                    <p:tags r:id="rId595"/>
                  </p:custDataLst>
                </p:nvPr>
              </p:nvSpPr>
              <p:spPr>
                <a:xfrm rot="6868499">
                  <a:off x="4236353" y="2266100"/>
                  <a:ext cx="2541528" cy="2541528"/>
                </a:xfrm>
                <a:prstGeom prst="blockArc">
                  <a:avLst>
                    <a:gd name="adj1" fmla="val 10003220"/>
                    <a:gd name="adj2" fmla="val 11786483"/>
                    <a:gd name="adj3" fmla="val 48870"/>
                  </a:avLst>
                </a:prstGeom>
                <a:solidFill>
                  <a:srgbClr val="386BFA">
                    <a:alpha val="45000"/>
                  </a:srgbClr>
                </a:solidFill>
                <a:ln>
                  <a:noFill/>
                </a:ln>
                <a:effectLst>
                  <a:outerShdw blurRad="317500" sx="102000" sy="102000" algn="ctr" rotWithShape="0">
                    <a:srgbClr val="386BFA"/>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68" name="PA-椭圆 167"/>
                <p:cNvSpPr/>
                <p:nvPr>
                  <p:custDataLst>
                    <p:tags r:id="rId596"/>
                  </p:custDataLst>
                </p:nvPr>
              </p:nvSpPr>
              <p:spPr>
                <a:xfrm>
                  <a:off x="4002858" y="2032605"/>
                  <a:ext cx="3008518" cy="3008518"/>
                </a:xfrm>
                <a:prstGeom prst="ellipse">
                  <a:avLst/>
                </a:prstGeom>
                <a:noFill/>
                <a:ln w="12700">
                  <a:noFill/>
                </a:ln>
                <a:effectLst>
                  <a:outerShdw blurRad="495300" sx="102000" sy="102000" algn="ctr" rotWithShape="0">
                    <a:srgbClr val="1C58F9">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162" name="PA-椭圆 161"/>
              <p:cNvSpPr/>
              <p:nvPr>
                <p:custDataLst>
                  <p:tags r:id="rId597"/>
                </p:custDataLst>
              </p:nvPr>
            </p:nvSpPr>
            <p:spPr>
              <a:xfrm rot="18000000">
                <a:off x="681701" y="-1985299"/>
                <a:ext cx="10828598" cy="10828598"/>
              </a:xfrm>
              <a:prstGeom prst="ellipse">
                <a:avLst/>
              </a:prstGeom>
              <a:noFill/>
              <a:ln w="12700">
                <a:noFill/>
              </a:ln>
              <a:effectLst>
                <a:outerShdw blurRad="495300" sx="102000" sy="102000" algn="ctr" rotWithShape="0">
                  <a:srgbClr val="1C58F9">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63" name="PA-椭圆 162"/>
              <p:cNvSpPr/>
              <p:nvPr>
                <p:custDataLst>
                  <p:tags r:id="rId598"/>
                </p:custDataLst>
              </p:nvPr>
            </p:nvSpPr>
            <p:spPr>
              <a:xfrm rot="19500000">
                <a:off x="681701" y="-1985299"/>
                <a:ext cx="10828598" cy="10828598"/>
              </a:xfrm>
              <a:prstGeom prst="ellipse">
                <a:avLst/>
              </a:prstGeom>
              <a:noFill/>
              <a:ln w="12700">
                <a:noFill/>
              </a:ln>
              <a:effectLst>
                <a:outerShdw blurRad="495300" sx="102000" sy="102000" algn="ctr" rotWithShape="0">
                  <a:srgbClr val="1C58F9">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nvGrpSpPr>
              <p:cNvPr id="164" name="PA_组合 136"/>
              <p:cNvGrpSpPr/>
              <p:nvPr/>
            </p:nvGrpSpPr>
            <p:grpSpPr>
              <a:xfrm rot="21000000">
                <a:off x="681701" y="-1985299"/>
                <a:ext cx="10828598" cy="10828598"/>
                <a:chOff x="4002858" y="2032605"/>
                <a:chExt cx="3008518" cy="3008518"/>
              </a:xfrm>
              <a:effectLst>
                <a:outerShdw blurRad="63500" sx="102000" sy="102000" algn="ctr" rotWithShape="0">
                  <a:srgbClr val="386BFA"/>
                </a:outerShdw>
              </a:effectLst>
            </p:grpSpPr>
            <p:sp>
              <p:nvSpPr>
                <p:cNvPr id="165" name="PA-空心符 164"/>
                <p:cNvSpPr/>
                <p:nvPr>
                  <p:custDataLst>
                    <p:tags r:id="rId599"/>
                  </p:custDataLst>
                </p:nvPr>
              </p:nvSpPr>
              <p:spPr>
                <a:xfrm rot="5247305">
                  <a:off x="4236353" y="2266100"/>
                  <a:ext cx="2541528" cy="2541528"/>
                </a:xfrm>
                <a:prstGeom prst="blockArc">
                  <a:avLst>
                    <a:gd name="adj1" fmla="val 10003220"/>
                    <a:gd name="adj2" fmla="val 11786483"/>
                    <a:gd name="adj3" fmla="val 48870"/>
                  </a:avLst>
                </a:prstGeom>
                <a:solidFill>
                  <a:srgbClr val="386BFA">
                    <a:alpha val="45000"/>
                  </a:srgbClr>
                </a:solidFill>
                <a:ln>
                  <a:noFill/>
                </a:ln>
                <a:effectLst>
                  <a:outerShdw blurRad="317500" sx="102000" sy="102000" algn="ctr" rotWithShape="0">
                    <a:srgbClr val="386BFA"/>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66" name="PA-椭圆 165"/>
                <p:cNvSpPr/>
                <p:nvPr>
                  <p:custDataLst>
                    <p:tags r:id="rId600"/>
                  </p:custDataLst>
                </p:nvPr>
              </p:nvSpPr>
              <p:spPr>
                <a:xfrm>
                  <a:off x="4002858" y="2032605"/>
                  <a:ext cx="3008518" cy="3008518"/>
                </a:xfrm>
                <a:prstGeom prst="ellipse">
                  <a:avLst/>
                </a:prstGeom>
                <a:noFill/>
                <a:ln w="12700">
                  <a:noFill/>
                </a:ln>
                <a:effectLst>
                  <a:outerShdw blurRad="495300" sx="102000" sy="102000" algn="ctr" rotWithShape="0">
                    <a:srgbClr val="1C58F9">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grpSp>
          <p:nvGrpSpPr>
            <p:cNvPr id="134" name="组合 133"/>
            <p:cNvGrpSpPr/>
            <p:nvPr/>
          </p:nvGrpSpPr>
          <p:grpSpPr>
            <a:xfrm>
              <a:off x="2521258" y="88491"/>
              <a:ext cx="7149486" cy="7282772"/>
              <a:chOff x="2375593" y="-10472208"/>
              <a:chExt cx="7440815" cy="7579535"/>
            </a:xfrm>
          </p:grpSpPr>
          <p:sp>
            <p:nvSpPr>
              <p:cNvPr id="135" name="PA-椭圆 134"/>
              <p:cNvSpPr/>
              <p:nvPr>
                <p:custDataLst>
                  <p:tags r:id="rId601"/>
                </p:custDataLst>
              </p:nvPr>
            </p:nvSpPr>
            <p:spPr>
              <a:xfrm>
                <a:off x="2375593" y="-8502793"/>
                <a:ext cx="7440815" cy="3640704"/>
              </a:xfrm>
              <a:prstGeom prst="ellipse">
                <a:avLst/>
              </a:prstGeom>
              <a:gradFill flip="none" rotWithShape="1">
                <a:gsLst>
                  <a:gs pos="0">
                    <a:schemeClr val="bg1"/>
                  </a:gs>
                  <a:gs pos="100000">
                    <a:srgbClr val="3EB1FF">
                      <a:alpha val="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3600" dirty="0">
                  <a:solidFill>
                    <a:schemeClr val="tx1"/>
                  </a:solidFill>
                </a:endParaRPr>
              </a:p>
            </p:txBody>
          </p:sp>
          <p:sp>
            <p:nvSpPr>
              <p:cNvPr id="136" name="PA-椭圆 135"/>
              <p:cNvSpPr/>
              <p:nvPr>
                <p:custDataLst>
                  <p:tags r:id="rId602"/>
                </p:custDataLst>
              </p:nvPr>
            </p:nvSpPr>
            <p:spPr>
              <a:xfrm>
                <a:off x="2375593" y="-9050561"/>
                <a:ext cx="7440815" cy="4736240"/>
              </a:xfrm>
              <a:prstGeom prst="ellipse">
                <a:avLst/>
              </a:prstGeom>
              <a:gradFill flip="none" rotWithShape="1">
                <a:gsLst>
                  <a:gs pos="0">
                    <a:schemeClr val="bg1"/>
                  </a:gs>
                  <a:gs pos="100000">
                    <a:srgbClr val="3EB1FF">
                      <a:alpha val="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3600" dirty="0">
                  <a:solidFill>
                    <a:schemeClr val="tx1"/>
                  </a:solidFill>
                </a:endParaRPr>
              </a:p>
            </p:txBody>
          </p:sp>
          <p:sp>
            <p:nvSpPr>
              <p:cNvPr id="137" name="PA-椭圆 136"/>
              <p:cNvSpPr/>
              <p:nvPr>
                <p:custDataLst>
                  <p:tags r:id="rId603"/>
                </p:custDataLst>
              </p:nvPr>
            </p:nvSpPr>
            <p:spPr>
              <a:xfrm>
                <a:off x="2375593" y="-7650424"/>
                <a:ext cx="7440815" cy="1935965"/>
              </a:xfrm>
              <a:prstGeom prst="ellipse">
                <a:avLst/>
              </a:prstGeom>
              <a:gradFill flip="none" rotWithShape="1">
                <a:gsLst>
                  <a:gs pos="0">
                    <a:schemeClr val="bg1"/>
                  </a:gs>
                  <a:gs pos="100000">
                    <a:srgbClr val="3EB1FF">
                      <a:alpha val="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3600" dirty="0">
                  <a:solidFill>
                    <a:schemeClr val="tx1"/>
                  </a:solidFill>
                </a:endParaRPr>
              </a:p>
            </p:txBody>
          </p:sp>
          <p:grpSp>
            <p:nvGrpSpPr>
              <p:cNvPr id="138" name="组合 137"/>
              <p:cNvGrpSpPr/>
              <p:nvPr/>
            </p:nvGrpSpPr>
            <p:grpSpPr>
              <a:xfrm>
                <a:off x="2725741" y="-10472208"/>
                <a:ext cx="6740521" cy="7579535"/>
                <a:chOff x="4607715" y="1778644"/>
                <a:chExt cx="2949512" cy="3316646"/>
              </a:xfrm>
            </p:grpSpPr>
            <p:sp>
              <p:nvSpPr>
                <p:cNvPr id="139" name="PA-椭圆 138"/>
                <p:cNvSpPr/>
                <p:nvPr>
                  <p:custDataLst>
                    <p:tags r:id="rId604"/>
                  </p:custDataLst>
                </p:nvPr>
              </p:nvSpPr>
              <p:spPr>
                <a:xfrm rot="2639400">
                  <a:off x="5034255" y="2769754"/>
                  <a:ext cx="2096433" cy="1334425"/>
                </a:xfrm>
                <a:prstGeom prst="ellipse">
                  <a:avLst/>
                </a:prstGeom>
                <a:gradFill flip="none" rotWithShape="1">
                  <a:gsLst>
                    <a:gs pos="0">
                      <a:schemeClr val="bg1"/>
                    </a:gs>
                    <a:gs pos="100000">
                      <a:srgbClr val="3EB1FF">
                        <a:alpha val="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3600" dirty="0">
                    <a:solidFill>
                      <a:schemeClr val="tx1"/>
                    </a:solidFill>
                  </a:endParaRPr>
                </a:p>
              </p:txBody>
            </p:sp>
            <p:sp>
              <p:nvSpPr>
                <p:cNvPr id="140" name="PA-椭圆 139"/>
                <p:cNvSpPr/>
                <p:nvPr>
                  <p:custDataLst>
                    <p:tags r:id="rId605"/>
                  </p:custDataLst>
                </p:nvPr>
              </p:nvSpPr>
              <p:spPr>
                <a:xfrm rot="6475129">
                  <a:off x="4424148" y="3334514"/>
                  <a:ext cx="3316646" cy="204905"/>
                </a:xfrm>
                <a:prstGeom prst="ellipse">
                  <a:avLst/>
                </a:prstGeom>
                <a:gradFill flip="none" rotWithShape="1">
                  <a:gsLst>
                    <a:gs pos="0">
                      <a:schemeClr val="bg1"/>
                    </a:gs>
                    <a:gs pos="100000">
                      <a:srgbClr val="3EB1FF">
                        <a:alpha val="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3600" dirty="0">
                    <a:solidFill>
                      <a:schemeClr val="tx1"/>
                    </a:solidFill>
                  </a:endParaRPr>
                </a:p>
              </p:txBody>
            </p:sp>
            <p:sp>
              <p:nvSpPr>
                <p:cNvPr id="141" name="PA-椭圆 140"/>
                <p:cNvSpPr/>
                <p:nvPr>
                  <p:custDataLst>
                    <p:tags r:id="rId606"/>
                  </p:custDataLst>
                </p:nvPr>
              </p:nvSpPr>
              <p:spPr>
                <a:xfrm rot="8639400">
                  <a:off x="4702641" y="3280407"/>
                  <a:ext cx="2759660" cy="313119"/>
                </a:xfrm>
                <a:prstGeom prst="ellipse">
                  <a:avLst/>
                </a:prstGeom>
                <a:gradFill flip="none" rotWithShape="1">
                  <a:gsLst>
                    <a:gs pos="0">
                      <a:schemeClr val="bg1"/>
                    </a:gs>
                    <a:gs pos="100000">
                      <a:srgbClr val="3EB1FF">
                        <a:alpha val="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3600" dirty="0">
                    <a:solidFill>
                      <a:schemeClr val="tx1"/>
                    </a:solidFill>
                  </a:endParaRPr>
                </a:p>
              </p:txBody>
            </p:sp>
            <p:sp>
              <p:nvSpPr>
                <p:cNvPr id="142" name="PA-椭圆 141"/>
                <p:cNvSpPr/>
                <p:nvPr>
                  <p:custDataLst>
                    <p:tags r:id="rId607"/>
                  </p:custDataLst>
                </p:nvPr>
              </p:nvSpPr>
              <p:spPr>
                <a:xfrm rot="11639400">
                  <a:off x="5034255" y="2769754"/>
                  <a:ext cx="2096433" cy="1334425"/>
                </a:xfrm>
                <a:prstGeom prst="ellipse">
                  <a:avLst/>
                </a:prstGeom>
                <a:gradFill flip="none" rotWithShape="1">
                  <a:gsLst>
                    <a:gs pos="0">
                      <a:schemeClr val="bg1"/>
                    </a:gs>
                    <a:gs pos="100000">
                      <a:srgbClr val="3EB1FF">
                        <a:alpha val="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3600" dirty="0">
                    <a:solidFill>
                      <a:schemeClr val="tx1"/>
                    </a:solidFill>
                  </a:endParaRPr>
                </a:p>
              </p:txBody>
            </p:sp>
            <p:sp>
              <p:nvSpPr>
                <p:cNvPr id="143" name="PA-椭圆 142"/>
                <p:cNvSpPr/>
                <p:nvPr>
                  <p:custDataLst>
                    <p:tags r:id="rId608"/>
                  </p:custDataLst>
                </p:nvPr>
              </p:nvSpPr>
              <p:spPr>
                <a:xfrm rot="14639400">
                  <a:off x="4876336" y="2920296"/>
                  <a:ext cx="2412271" cy="1033341"/>
                </a:xfrm>
                <a:prstGeom prst="ellipse">
                  <a:avLst/>
                </a:prstGeom>
                <a:gradFill flip="none" rotWithShape="1">
                  <a:gsLst>
                    <a:gs pos="0">
                      <a:schemeClr val="bg1"/>
                    </a:gs>
                    <a:gs pos="100000">
                      <a:srgbClr val="3EB1FF">
                        <a:alpha val="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3600" dirty="0">
                    <a:solidFill>
                      <a:schemeClr val="tx1"/>
                    </a:solidFill>
                  </a:endParaRPr>
                </a:p>
              </p:txBody>
            </p:sp>
            <p:sp>
              <p:nvSpPr>
                <p:cNvPr id="144" name="PA-椭圆 143"/>
                <p:cNvSpPr/>
                <p:nvPr>
                  <p:custDataLst>
                    <p:tags r:id="rId609"/>
                  </p:custDataLst>
                </p:nvPr>
              </p:nvSpPr>
              <p:spPr>
                <a:xfrm rot="8639400">
                  <a:off x="4898336" y="2868093"/>
                  <a:ext cx="2368270" cy="1137746"/>
                </a:xfrm>
                <a:prstGeom prst="ellipse">
                  <a:avLst/>
                </a:prstGeom>
                <a:gradFill flip="none" rotWithShape="1">
                  <a:gsLst>
                    <a:gs pos="0">
                      <a:schemeClr val="bg1"/>
                    </a:gs>
                    <a:gs pos="100000">
                      <a:srgbClr val="3EB1FF">
                        <a:alpha val="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3600" dirty="0">
                    <a:solidFill>
                      <a:schemeClr val="tx1"/>
                    </a:solidFill>
                  </a:endParaRPr>
                </a:p>
              </p:txBody>
            </p:sp>
            <p:sp>
              <p:nvSpPr>
                <p:cNvPr id="145" name="PA-椭圆 144"/>
                <p:cNvSpPr/>
                <p:nvPr>
                  <p:custDataLst>
                    <p:tags r:id="rId610"/>
                  </p:custDataLst>
                </p:nvPr>
              </p:nvSpPr>
              <p:spPr>
                <a:xfrm rot="16200000">
                  <a:off x="4758720" y="3224838"/>
                  <a:ext cx="2647502" cy="424258"/>
                </a:xfrm>
                <a:prstGeom prst="ellipse">
                  <a:avLst/>
                </a:prstGeom>
                <a:gradFill flip="none" rotWithShape="1">
                  <a:gsLst>
                    <a:gs pos="0">
                      <a:schemeClr val="bg1"/>
                    </a:gs>
                    <a:gs pos="100000">
                      <a:srgbClr val="3EB1FF">
                        <a:alpha val="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3600" dirty="0">
                    <a:solidFill>
                      <a:schemeClr val="tx1"/>
                    </a:solidFill>
                  </a:endParaRPr>
                </a:p>
              </p:txBody>
            </p:sp>
            <p:sp>
              <p:nvSpPr>
                <p:cNvPr id="146" name="PA-椭圆 145"/>
                <p:cNvSpPr/>
                <p:nvPr>
                  <p:custDataLst>
                    <p:tags r:id="rId611"/>
                  </p:custDataLst>
                </p:nvPr>
              </p:nvSpPr>
              <p:spPr>
                <a:xfrm rot="8639400">
                  <a:off x="5309877" y="1962210"/>
                  <a:ext cx="1545188" cy="2949512"/>
                </a:xfrm>
                <a:prstGeom prst="ellipse">
                  <a:avLst/>
                </a:prstGeom>
                <a:gradFill flip="none" rotWithShape="1">
                  <a:gsLst>
                    <a:gs pos="0">
                      <a:schemeClr val="bg1"/>
                    </a:gs>
                    <a:gs pos="100000">
                      <a:srgbClr val="1B90FB">
                        <a:alpha val="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3600" dirty="0">
                    <a:solidFill>
                      <a:schemeClr val="tx1"/>
                    </a:solidFill>
                  </a:endParaRPr>
                </a:p>
              </p:txBody>
            </p:sp>
            <p:sp>
              <p:nvSpPr>
                <p:cNvPr id="147" name="PA-椭圆 146"/>
                <p:cNvSpPr/>
                <p:nvPr>
                  <p:custDataLst>
                    <p:tags r:id="rId612"/>
                  </p:custDataLst>
                </p:nvPr>
              </p:nvSpPr>
              <p:spPr>
                <a:xfrm rot="11255005">
                  <a:off x="5309877" y="1962210"/>
                  <a:ext cx="1545188" cy="2949512"/>
                </a:xfrm>
                <a:prstGeom prst="ellipse">
                  <a:avLst/>
                </a:prstGeom>
                <a:gradFill flip="none" rotWithShape="1">
                  <a:gsLst>
                    <a:gs pos="0">
                      <a:schemeClr val="bg1"/>
                    </a:gs>
                    <a:gs pos="100000">
                      <a:srgbClr val="3EB1FF">
                        <a:alpha val="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3600" dirty="0">
                    <a:solidFill>
                      <a:schemeClr val="tx1"/>
                    </a:solidFill>
                  </a:endParaRPr>
                </a:p>
              </p:txBody>
            </p:sp>
            <p:sp>
              <p:nvSpPr>
                <p:cNvPr id="148" name="PA-椭圆 147"/>
                <p:cNvSpPr/>
                <p:nvPr>
                  <p:custDataLst>
                    <p:tags r:id="rId613"/>
                  </p:custDataLst>
                </p:nvPr>
              </p:nvSpPr>
              <p:spPr>
                <a:xfrm rot="12318650">
                  <a:off x="5309877" y="1962210"/>
                  <a:ext cx="1545188" cy="2949512"/>
                </a:xfrm>
                <a:prstGeom prst="ellipse">
                  <a:avLst/>
                </a:prstGeom>
                <a:gradFill flip="none" rotWithShape="1">
                  <a:gsLst>
                    <a:gs pos="0">
                      <a:schemeClr val="bg1"/>
                    </a:gs>
                    <a:gs pos="100000">
                      <a:srgbClr val="3EB1FF">
                        <a:alpha val="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3600" dirty="0">
                    <a:solidFill>
                      <a:schemeClr val="tx1"/>
                    </a:solidFill>
                  </a:endParaRPr>
                </a:p>
              </p:txBody>
            </p:sp>
            <p:sp>
              <p:nvSpPr>
                <p:cNvPr id="149" name="PA-椭圆 148"/>
                <p:cNvSpPr/>
                <p:nvPr>
                  <p:custDataLst>
                    <p:tags r:id="rId614"/>
                  </p:custDataLst>
                </p:nvPr>
              </p:nvSpPr>
              <p:spPr>
                <a:xfrm rot="15219509">
                  <a:off x="5309877" y="1962210"/>
                  <a:ext cx="1545188" cy="2949512"/>
                </a:xfrm>
                <a:prstGeom prst="ellipse">
                  <a:avLst/>
                </a:prstGeom>
                <a:gradFill flip="none" rotWithShape="1">
                  <a:gsLst>
                    <a:gs pos="0">
                      <a:schemeClr val="bg1"/>
                    </a:gs>
                    <a:gs pos="100000">
                      <a:srgbClr val="386BFA">
                        <a:alpha val="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3600" dirty="0">
                    <a:solidFill>
                      <a:schemeClr val="tx1"/>
                    </a:solidFill>
                  </a:endParaRPr>
                </a:p>
              </p:txBody>
            </p:sp>
          </p:grpSp>
        </p:grpSp>
      </p:grpSp>
      <p:sp>
        <p:nvSpPr>
          <p:cNvPr id="660" name="矩形 659"/>
          <p:cNvSpPr/>
          <p:nvPr/>
        </p:nvSpPr>
        <p:spPr>
          <a:xfrm>
            <a:off x="7567295" y="3810000"/>
            <a:ext cx="3729355" cy="2168525"/>
          </a:xfrm>
          <a:prstGeom prst="rect">
            <a:avLst/>
          </a:prstGeom>
        </p:spPr>
        <p:txBody>
          <a:bodyPr wrap="square">
            <a:spAutoFit/>
          </a:bodyPr>
          <a:lstStyle/>
          <a:p>
            <a:pPr>
              <a:lnSpc>
                <a:spcPct val="150000"/>
              </a:lnSpc>
            </a:pPr>
            <a:r>
              <a:rPr lang="en-US" altLang="zh-CN" dirty="0">
                <a:solidFill>
                  <a:srgbClr val="FF0000"/>
                </a:solidFill>
                <a:latin typeface="微软雅黑" panose="020B0503020204020204" pitchFamily="34" charset="-122"/>
                <a:ea typeface="微软雅黑" panose="020B0503020204020204" pitchFamily="34" charset="-122"/>
                <a:sym typeface="思源黑体" panose="020B0500000000000000" pitchFamily="34" charset="-122"/>
              </a:rPr>
              <a:t>2.</a:t>
            </a:r>
            <a:r>
              <a:rPr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全民健身的践行者，身边的健身便利店。 [2]  2.乐刻作为运动健身赋能平台，用数据去串联用户、教练课程、场地，让成本结构发生改变。</a:t>
            </a:r>
            <a:endParaRPr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661" name="图片 660"/>
          <p:cNvPicPr>
            <a:picLocks noChangeAspect="1"/>
          </p:cNvPicPr>
          <p:nvPr/>
        </p:nvPicPr>
        <p:blipFill>
          <a:blip r:embed="rId615" cstate="print">
            <a:extLst>
              <a:ext uri="{28A0092B-C50C-407E-A947-70E740481C1C}">
                <a14:useLocalDpi xmlns:a14="http://schemas.microsoft.com/office/drawing/2010/main" val="0"/>
              </a:ext>
            </a:extLst>
          </a:blip>
          <a:stretch>
            <a:fillRect/>
          </a:stretch>
        </p:blipFill>
        <p:spPr>
          <a:xfrm>
            <a:off x="4718840" y="4010027"/>
            <a:ext cx="2140899" cy="1428750"/>
          </a:xfrm>
          <a:prstGeom prst="rect">
            <a:avLst/>
          </a:prstGeom>
        </p:spPr>
      </p:pic>
      <p:sp>
        <p:nvSpPr>
          <p:cNvPr id="662" name="矩形 661"/>
          <p:cNvSpPr/>
          <p:nvPr/>
        </p:nvSpPr>
        <p:spPr>
          <a:xfrm>
            <a:off x="311150" y="3245485"/>
            <a:ext cx="3714750" cy="2999740"/>
          </a:xfrm>
          <a:prstGeom prst="rect">
            <a:avLst/>
          </a:prstGeom>
        </p:spPr>
        <p:txBody>
          <a:bodyPr wrap="square">
            <a:spAutoFit/>
          </a:bodyPr>
          <a:lstStyle/>
          <a:p>
            <a:pPr>
              <a:lnSpc>
                <a:spcPct val="150000"/>
              </a:lnSpc>
            </a:pPr>
            <a:r>
              <a:rPr lang="en-US" altLang="zh-CN" dirty="0">
                <a:solidFill>
                  <a:srgbClr val="FF0000"/>
                </a:solidFill>
                <a:latin typeface="微软雅黑" panose="020B0503020204020204" pitchFamily="34" charset="-122"/>
                <a:ea typeface="微软雅黑" panose="020B0503020204020204" pitchFamily="34" charset="-122"/>
                <a:sym typeface="思源黑体" panose="020B0500000000000000" pitchFamily="34" charset="-122"/>
              </a:rPr>
              <a:t>3.</a:t>
            </a:r>
            <a:r>
              <a:rPr lang="zh-CN" altLang="en-US" b="1" dirty="0">
                <a:solidFill>
                  <a:schemeClr val="bg1"/>
                </a:solidFill>
                <a:latin typeface="微软雅黑" panose="020B0503020204020204" pitchFamily="34" charset="-122"/>
                <a:ea typeface="微软雅黑" panose="020B0503020204020204" pitchFamily="34" charset="-122"/>
                <a:sym typeface="思源黑体" panose="020B0500000000000000" pitchFamily="34" charset="-122"/>
              </a:rPr>
              <a:t>乐刻依托“教练脱媒”和“场地共享”的核心理念，用“互联网思维”、“大数据算法”和“物联网技术”赋能教练和场地等社会公共资源，实现运动健身场景和服务的供给侧改革，致力于打造”1公里健身圈”，提供运动健身服务。</a:t>
            </a:r>
            <a:endParaRPr lang="zh-CN" altLang="en-US" b="1" dirty="0">
              <a:solidFill>
                <a:schemeClr val="bg1"/>
              </a:solidFill>
              <a:latin typeface="微软雅黑" panose="020B0503020204020204" pitchFamily="34" charset="-122"/>
              <a:ea typeface="微软雅黑" panose="020B0503020204020204" pitchFamily="34" charset="-122"/>
              <a:sym typeface="思源黑体" panose="020B0500000000000000" pitchFamily="34" charset="-122"/>
            </a:endParaRPr>
          </a:p>
        </p:txBody>
      </p:sp>
      <p:pic>
        <p:nvPicPr>
          <p:cNvPr id="663" name="图片 662"/>
          <p:cNvPicPr>
            <a:picLocks noChangeAspect="1"/>
          </p:cNvPicPr>
          <p:nvPr/>
        </p:nvPicPr>
        <p:blipFill>
          <a:blip r:embed="rId616" cstate="print">
            <a:extLst>
              <a:ext uri="{28A0092B-C50C-407E-A947-70E740481C1C}">
                <a14:useLocalDpi xmlns:a14="http://schemas.microsoft.com/office/drawing/2010/main" val="0"/>
              </a:ext>
            </a:extLst>
          </a:blip>
          <a:stretch>
            <a:fillRect/>
          </a:stretch>
        </p:blipFill>
        <p:spPr>
          <a:xfrm>
            <a:off x="295275" y="114300"/>
            <a:ext cx="871538" cy="871538"/>
          </a:xfrm>
          <a:prstGeom prst="rect">
            <a:avLst/>
          </a:prstGeom>
        </p:spPr>
      </p:pic>
      <p:sp>
        <p:nvSpPr>
          <p:cNvPr id="664" name="文本框 663"/>
          <p:cNvSpPr txBox="1"/>
          <p:nvPr/>
        </p:nvSpPr>
        <p:spPr>
          <a:xfrm>
            <a:off x="1400175" y="288459"/>
            <a:ext cx="2486025" cy="521970"/>
          </a:xfrm>
          <a:prstGeom prst="rect">
            <a:avLst/>
          </a:prstGeom>
          <a:noFill/>
        </p:spPr>
        <p:txBody>
          <a:bodyPr wrap="square" rtlCol="0">
            <a:spAutoFit/>
          </a:bodyPr>
          <a:p>
            <a:r>
              <a:rPr lang="zh-CN" altLang="en-US" sz="2800" b="1" dirty="0">
                <a:solidFill>
                  <a:schemeClr val="tx1"/>
                </a:solidFill>
                <a:cs typeface="+mn-ea"/>
                <a:sym typeface="+mn-lt"/>
              </a:rPr>
              <a:t>项</a:t>
            </a:r>
            <a:r>
              <a:rPr lang="en-US" altLang="zh-CN" sz="2800" b="1" dirty="0">
                <a:solidFill>
                  <a:schemeClr val="tx1"/>
                </a:solidFill>
                <a:cs typeface="+mn-ea"/>
                <a:sym typeface="+mn-lt"/>
              </a:rPr>
              <a:t> </a:t>
            </a:r>
            <a:r>
              <a:rPr lang="zh-CN" altLang="en-US" sz="2800" b="1" dirty="0">
                <a:solidFill>
                  <a:schemeClr val="tx1"/>
                </a:solidFill>
                <a:cs typeface="+mn-ea"/>
                <a:sym typeface="+mn-lt"/>
              </a:rPr>
              <a:t>目 背</a:t>
            </a:r>
            <a:r>
              <a:rPr lang="en-US" altLang="zh-CN" sz="2800" b="1" dirty="0">
                <a:solidFill>
                  <a:schemeClr val="tx1"/>
                </a:solidFill>
                <a:cs typeface="+mn-ea"/>
                <a:sym typeface="+mn-lt"/>
              </a:rPr>
              <a:t> </a:t>
            </a:r>
            <a:r>
              <a:rPr lang="zh-CN" altLang="en-US" sz="2800" b="1" dirty="0">
                <a:solidFill>
                  <a:schemeClr val="tx1"/>
                </a:solidFill>
                <a:cs typeface="+mn-ea"/>
                <a:sym typeface="+mn-lt"/>
              </a:rPr>
              <a:t>景</a:t>
            </a:r>
            <a:endParaRPr lang="zh-CN" altLang="en-US" sz="2800" b="1" dirty="0">
              <a:solidFill>
                <a:schemeClr val="tx1"/>
              </a:solidFill>
              <a:cs typeface="+mn-ea"/>
              <a:sym typeface="+mn-lt"/>
            </a:endParaRPr>
          </a:p>
        </p:txBody>
      </p:sp>
      <p:pic>
        <p:nvPicPr>
          <p:cNvPr id="665" name="图片 664"/>
          <p:cNvPicPr>
            <a:picLocks noChangeAspect="1"/>
          </p:cNvPicPr>
          <p:nvPr/>
        </p:nvPicPr>
        <p:blipFill>
          <a:blip r:embed="rId617" cstate="print">
            <a:extLst>
              <a:ext uri="{28A0092B-C50C-407E-A947-70E740481C1C}">
                <a14:useLocalDpi xmlns:a14="http://schemas.microsoft.com/office/drawing/2010/main" val="0"/>
              </a:ext>
            </a:extLst>
          </a:blip>
          <a:stretch>
            <a:fillRect/>
          </a:stretch>
        </p:blipFill>
        <p:spPr>
          <a:xfrm>
            <a:off x="1743075" y="1529378"/>
            <a:ext cx="2143125" cy="1428233"/>
          </a:xfrm>
          <a:prstGeom prst="rect">
            <a:avLst/>
          </a:prstGeom>
        </p:spPr>
      </p:pic>
      <p:sp>
        <p:nvSpPr>
          <p:cNvPr id="666" name="矩形 665"/>
          <p:cNvSpPr/>
          <p:nvPr/>
        </p:nvSpPr>
        <p:spPr>
          <a:xfrm>
            <a:off x="4262438" y="104458"/>
            <a:ext cx="3052763" cy="3138170"/>
          </a:xfrm>
          <a:prstGeom prst="rect">
            <a:avLst/>
          </a:prstGeom>
        </p:spPr>
        <p:txBody>
          <a:bodyPr wrap="square">
            <a:spAutoFit/>
          </a:bodyPr>
          <a:p>
            <a:pPr>
              <a:lnSpc>
                <a:spcPct val="150000"/>
              </a:lnSpc>
            </a:pPr>
            <a:r>
              <a:rPr lang="en-US" altLang="zh-CN" sz="2400" dirty="0">
                <a:solidFill>
                  <a:srgbClr val="FF0000"/>
                </a:solidFill>
                <a:latin typeface="微软雅黑" panose="020B0503020204020204" pitchFamily="34" charset="-122"/>
                <a:ea typeface="微软雅黑" panose="020B0503020204020204" pitchFamily="34" charset="-122"/>
                <a:sym typeface="思源黑体" panose="020B0500000000000000" pitchFamily="34" charset="-122"/>
              </a:rPr>
              <a:t>1.</a:t>
            </a:r>
            <a:r>
              <a:rPr lang="zh-CN" altLang="en-US"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乐刻是杭州乐刻网络技术有限公司旗下品牌，成立于201</a:t>
            </a:r>
            <a:r>
              <a:rPr lang="en-US" altLang="zh-CN"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7</a:t>
            </a:r>
            <a:r>
              <a:rPr lang="zh-CN" altLang="en-US"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年，总部位于杭州。乐刻是运动健身赋能品牌，线下采用“24小时”，“月付制”、“智能化”、“全程无推销”的健身房模式</a:t>
            </a:r>
            <a:r>
              <a:rPr lang="zh-CN" altLang="en-US"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endParaRPr lang="zh-CN" altLang="en-US"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667" name="图片 666"/>
          <p:cNvPicPr>
            <a:picLocks noChangeAspect="1"/>
          </p:cNvPicPr>
          <p:nvPr/>
        </p:nvPicPr>
        <p:blipFill>
          <a:blip r:embed="rId618" cstate="print">
            <a:extLst>
              <a:ext uri="{28A0092B-C50C-407E-A947-70E740481C1C}">
                <a14:useLocalDpi xmlns:a14="http://schemas.microsoft.com/office/drawing/2010/main" val="0"/>
              </a:ext>
            </a:extLst>
          </a:blip>
          <a:stretch>
            <a:fillRect/>
          </a:stretch>
        </p:blipFill>
        <p:spPr>
          <a:xfrm>
            <a:off x="8353425" y="1818433"/>
            <a:ext cx="2190750" cy="1460500"/>
          </a:xfrm>
          <a:prstGeom prst="rect">
            <a:avLst/>
          </a:prstGeom>
        </p:spPr>
      </p:pic>
    </p:spTree>
    <p:custDataLst>
      <p:tags r:id="rId619"/>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repeatCount="indefinite" decel="100000" fill="hold" nodeType="withEffect">
                                  <p:stCondLst>
                                    <p:cond delay="1080"/>
                                  </p:stCondLst>
                                  <p:childTnLst>
                                    <p:animMotion origin="layout" path="M -1.25E-6 -3.7037E-6 L -0.55547 0.99422 " pathEditMode="relative" rAng="0" ptsTypes="AA">
                                      <p:cBhvr>
                                        <p:cTn id="6" dur="1070" fill="hold"/>
                                        <p:tgtEl>
                                          <p:spTgt spid="7"/>
                                        </p:tgtEl>
                                        <p:attrNameLst>
                                          <p:attrName>ppt_x</p:attrName>
                                          <p:attrName>ppt_y</p:attrName>
                                        </p:attrNameLst>
                                      </p:cBhvr>
                                      <p:rCtr x="-27773" y="49699"/>
                                    </p:animMotion>
                                    <p:animScale>
                                      <p:cBhvr>
                                        <p:cTn id="7" dur="535" fill="hold">
                                          <p:stCondLst>
                                            <p:cond delay="535"/>
                                          </p:stCondLst>
                                        </p:cTn>
                                        <p:tgtEl>
                                          <p:spTgt spid="7"/>
                                        </p:tgtEl>
                                      </p:cBhvr>
                                      <p:from x="100000" y="100000"/>
                                      <p:to x="0" y="0"/>
                                    </p:animScale>
                                  </p:childTnLst>
                                </p:cTn>
                              </p:par>
                              <p:par>
                                <p:cTn id="8" presetID="42" presetClass="path" presetSubtype="0" repeatCount="indefinite" decel="100000" fill="hold" nodeType="withEffect">
                                  <p:stCondLst>
                                    <p:cond delay="1198"/>
                                  </p:stCondLst>
                                  <p:childTnLst>
                                    <p:animMotion origin="layout" path="M -1.25E-6 -3.7037E-6 L -0.55547 0.99422 " pathEditMode="relative" rAng="0" ptsTypes="AA">
                                      <p:cBhvr>
                                        <p:cTn id="9" dur="1053" fill="hold"/>
                                        <p:tgtEl>
                                          <p:spTgt spid="6"/>
                                        </p:tgtEl>
                                        <p:attrNameLst>
                                          <p:attrName>ppt_x</p:attrName>
                                          <p:attrName>ppt_y</p:attrName>
                                        </p:attrNameLst>
                                      </p:cBhvr>
                                      <p:rCtr x="-27773" y="49699"/>
                                    </p:animMotion>
                                    <p:animScale>
                                      <p:cBhvr>
                                        <p:cTn id="10" dur="526" fill="hold">
                                          <p:stCondLst>
                                            <p:cond delay="526"/>
                                          </p:stCondLst>
                                        </p:cTn>
                                        <p:tgtEl>
                                          <p:spTgt spid="6"/>
                                        </p:tgtEl>
                                      </p:cBhvr>
                                      <p:from x="100000" y="100000"/>
                                      <p:to x="0" y="0"/>
                                    </p:animScale>
                                  </p:childTnLst>
                                </p:cTn>
                              </p:par>
                              <p:par>
                                <p:cTn id="11" presetID="42" presetClass="path" presetSubtype="0" repeatCount="indefinite" decel="100000" fill="hold" nodeType="withEffect">
                                  <p:stCondLst>
                                    <p:cond delay="756"/>
                                  </p:stCondLst>
                                  <p:childTnLst>
                                    <p:animMotion origin="layout" path="M -2.5E-6 -4.81481E-6 L -0.55547 0.99422 " pathEditMode="relative" rAng="0" ptsTypes="AA">
                                      <p:cBhvr>
                                        <p:cTn id="12" dur="1138" fill="hold"/>
                                        <p:tgtEl>
                                          <p:spTgt spid="5"/>
                                        </p:tgtEl>
                                        <p:attrNameLst>
                                          <p:attrName>ppt_x</p:attrName>
                                          <p:attrName>ppt_y</p:attrName>
                                        </p:attrNameLst>
                                      </p:cBhvr>
                                      <p:rCtr x="-27773" y="49699"/>
                                    </p:animMotion>
                                    <p:animScale>
                                      <p:cBhvr>
                                        <p:cTn id="13" dur="569" fill="hold">
                                          <p:stCondLst>
                                            <p:cond delay="569"/>
                                          </p:stCondLst>
                                        </p:cTn>
                                        <p:tgtEl>
                                          <p:spTgt spid="5"/>
                                        </p:tgtEl>
                                      </p:cBhvr>
                                      <p:from x="100000" y="100000"/>
                                      <p:to x="0" y="0"/>
                                    </p:animScale>
                                  </p:childTnLst>
                                </p:cTn>
                              </p:par>
                              <p:par>
                                <p:cTn id="14" presetID="42" presetClass="path" presetSubtype="0" repeatCount="indefinite" decel="100000" fill="hold" nodeType="withEffect">
                                  <p:stCondLst>
                                    <p:cond delay="175"/>
                                  </p:stCondLst>
                                  <p:childTnLst>
                                    <p:animMotion origin="layout" path="M 5E-6 4.07407E-6 L -0.55547 0.99421 " pathEditMode="relative" rAng="0" ptsTypes="AA">
                                      <p:cBhvr>
                                        <p:cTn id="15" dur="1042" fill="hold"/>
                                        <p:tgtEl>
                                          <p:spTgt spid="8"/>
                                        </p:tgtEl>
                                        <p:attrNameLst>
                                          <p:attrName>ppt_x</p:attrName>
                                          <p:attrName>ppt_y</p:attrName>
                                        </p:attrNameLst>
                                      </p:cBhvr>
                                      <p:rCtr x="-27773" y="49699"/>
                                    </p:animMotion>
                                    <p:animScale>
                                      <p:cBhvr>
                                        <p:cTn id="16" dur="521" fill="hold">
                                          <p:stCondLst>
                                            <p:cond delay="521"/>
                                          </p:stCondLst>
                                        </p:cTn>
                                        <p:tgtEl>
                                          <p:spTgt spid="8"/>
                                        </p:tgtEl>
                                      </p:cBhvr>
                                      <p:from x="100000" y="100000"/>
                                      <p:to x="0" y="0"/>
                                    </p:animScale>
                                  </p:childTnLst>
                                </p:cTn>
                              </p:par>
                              <p:par>
                                <p:cTn id="17" presetID="42" presetClass="path" presetSubtype="0" repeatCount="indefinite" decel="100000" fill="hold" nodeType="withEffect">
                                  <p:stCondLst>
                                    <p:cond delay="462"/>
                                  </p:stCondLst>
                                  <p:childTnLst>
                                    <p:animMotion origin="layout" path="M -3.75E-6 4.07407E-6 L -0.55547 0.99421 " pathEditMode="relative" rAng="0" ptsTypes="AA">
                                      <p:cBhvr>
                                        <p:cTn id="18" dur="1103" fill="hold"/>
                                        <p:tgtEl>
                                          <p:spTgt spid="9"/>
                                        </p:tgtEl>
                                        <p:attrNameLst>
                                          <p:attrName>ppt_x</p:attrName>
                                          <p:attrName>ppt_y</p:attrName>
                                        </p:attrNameLst>
                                      </p:cBhvr>
                                      <p:rCtr x="-27773" y="49699"/>
                                    </p:animMotion>
                                    <p:animScale>
                                      <p:cBhvr>
                                        <p:cTn id="19" dur="552" fill="hold">
                                          <p:stCondLst>
                                            <p:cond delay="552"/>
                                          </p:stCondLst>
                                        </p:cTn>
                                        <p:tgtEl>
                                          <p:spTgt spid="9"/>
                                        </p:tgtEl>
                                      </p:cBhvr>
                                      <p:from x="100000" y="100000"/>
                                      <p:to x="0" y="0"/>
                                    </p:animScale>
                                  </p:childTnLst>
                                </p:cTn>
                              </p:par>
                              <p:par>
                                <p:cTn id="20" presetID="0" presetClass="entr" presetSubtype="0" decel="100000" fill="hold" grpId="0" nodeType="withEffect">
                                  <p:stCondLst>
                                    <p:cond delay="0"/>
                                  </p:stCondLst>
                                  <p:childTnLst>
                                    <p:set>
                                      <p:cBhvr>
                                        <p:cTn id="21" dur="1" fill="hold">
                                          <p:stCondLst>
                                            <p:cond delay="0"/>
                                          </p:stCondLst>
                                        </p:cTn>
                                        <p:tgtEl>
                                          <p:spTgt spid="17"/>
                                        </p:tgtEl>
                                        <p:attrNameLst>
                                          <p:attrName>style.visibility</p:attrName>
                                        </p:attrNameLst>
                                      </p:cBhvr>
                                      <p:to>
                                        <p:strVal val="visible"/>
                                      </p:to>
                                    </p:set>
                                    <p:animScale>
                                      <p:cBhvr>
                                        <p:cTn id="22" dur="250" fill="hold">
                                          <p:stCondLst>
                                            <p:cond delay="0"/>
                                          </p:stCondLst>
                                        </p:cTn>
                                        <p:tgtEl>
                                          <p:spTgt spid="17"/>
                                        </p:tgtEl>
                                      </p:cBhvr>
                                      <p:from x="0" y="0"/>
                                      <p:to x="100000" y="100000"/>
                                    </p:animScale>
                                  </p:childTnLst>
                                </p:cTn>
                              </p:par>
                              <p:par>
                                <p:cTn id="23" presetID="0" presetClass="entr" presetSubtype="0" decel="100000" fill="hold" grpId="0" nodeType="withEffect">
                                  <p:stCondLst>
                                    <p:cond delay="100"/>
                                  </p:stCondLst>
                                  <p:childTnLst>
                                    <p:set>
                                      <p:cBhvr>
                                        <p:cTn id="24" dur="1" fill="hold">
                                          <p:stCondLst>
                                            <p:cond delay="0"/>
                                          </p:stCondLst>
                                        </p:cTn>
                                        <p:tgtEl>
                                          <p:spTgt spid="16"/>
                                        </p:tgtEl>
                                        <p:attrNameLst>
                                          <p:attrName>style.visibility</p:attrName>
                                        </p:attrNameLst>
                                      </p:cBhvr>
                                      <p:to>
                                        <p:strVal val="visible"/>
                                      </p:to>
                                    </p:set>
                                    <p:animScale>
                                      <p:cBhvr>
                                        <p:cTn id="25" dur="600" fill="hold">
                                          <p:stCondLst>
                                            <p:cond delay="0"/>
                                          </p:stCondLst>
                                        </p:cTn>
                                        <p:tgtEl>
                                          <p:spTgt spid="16"/>
                                        </p:tgtEl>
                                      </p:cBhvr>
                                      <p:from x="0" y="0"/>
                                      <p:to x="100000" y="100000"/>
                                    </p:animScale>
                                  </p:childTnLst>
                                </p:cTn>
                              </p:par>
                              <p:par>
                                <p:cTn id="26" presetID="6" presetClass="emph" presetSubtype="0" decel="100000" fill="hold" grpId="1" nodeType="withEffect">
                                  <p:stCondLst>
                                    <p:cond delay="300"/>
                                  </p:stCondLst>
                                  <p:childTnLst>
                                    <p:animScale>
                                      <p:cBhvr>
                                        <p:cTn id="27" dur="300" fill="hold"/>
                                        <p:tgtEl>
                                          <p:spTgt spid="17"/>
                                        </p:tgtEl>
                                      </p:cBhvr>
                                      <p:by x="35000" y="35000"/>
                                    </p:animScale>
                                  </p:childTnLst>
                                </p:cTn>
                              </p:par>
                              <p:par>
                                <p:cTn id="28" presetID="6" presetClass="exit" presetSubtype="32" fill="hold" grpId="2" nodeType="withEffect">
                                  <p:stCondLst>
                                    <p:cond delay="500"/>
                                  </p:stCondLst>
                                  <p:childTnLst>
                                    <p:animEffect transition="out" filter="circle(out)">
                                      <p:cBhvr>
                                        <p:cTn id="29" dur="300"/>
                                        <p:tgtEl>
                                          <p:spTgt spid="17"/>
                                        </p:tgtEl>
                                      </p:cBhvr>
                                    </p:animEffect>
                                    <p:set>
                                      <p:cBhvr>
                                        <p:cTn id="30" dur="1" fill="hold">
                                          <p:stCondLst>
                                            <p:cond delay="299"/>
                                          </p:stCondLst>
                                        </p:cTn>
                                        <p:tgtEl>
                                          <p:spTgt spid="17"/>
                                        </p:tgtEl>
                                        <p:attrNameLst>
                                          <p:attrName>style.visibility</p:attrName>
                                        </p:attrNameLst>
                                      </p:cBhvr>
                                      <p:to>
                                        <p:strVal val="hidden"/>
                                      </p:to>
                                    </p:set>
                                  </p:childTnLst>
                                </p:cTn>
                              </p:par>
                              <p:par>
                                <p:cTn id="31" presetID="10" presetClass="entr" presetSubtype="0" fill="hold" grpId="0" nodeType="withEffect">
                                  <p:stCondLst>
                                    <p:cond delay="500"/>
                                  </p:stCondLst>
                                  <p:childTnLst>
                                    <p:set>
                                      <p:cBhvr>
                                        <p:cTn id="32" dur="1" fill="hold">
                                          <p:stCondLst>
                                            <p:cond delay="0"/>
                                          </p:stCondLst>
                                        </p:cTn>
                                        <p:tgtEl>
                                          <p:spTgt spid="18"/>
                                        </p:tgtEl>
                                        <p:attrNameLst>
                                          <p:attrName>style.visibility</p:attrName>
                                        </p:attrNameLst>
                                      </p:cBhvr>
                                      <p:to>
                                        <p:strVal val="visible"/>
                                      </p:to>
                                    </p:set>
                                    <p:animEffect transition="in" filter="fade">
                                      <p:cBhvr>
                                        <p:cTn id="33" dur="300"/>
                                        <p:tgtEl>
                                          <p:spTgt spid="18"/>
                                        </p:tgtEl>
                                      </p:cBhvr>
                                    </p:animEffect>
                                  </p:childTnLst>
                                </p:cTn>
                              </p:par>
                              <p:par>
                                <p:cTn id="34" presetID="0" presetClass="entr" presetSubtype="0" decel="100000" fill="hold" nodeType="withEffect">
                                  <p:stCondLst>
                                    <p:cond delay="300"/>
                                  </p:stCondLst>
                                  <p:childTnLst>
                                    <p:set>
                                      <p:cBhvr>
                                        <p:cTn id="35" dur="1" fill="hold">
                                          <p:stCondLst>
                                            <p:cond delay="0"/>
                                          </p:stCondLst>
                                        </p:cTn>
                                        <p:tgtEl>
                                          <p:spTgt spid="14"/>
                                        </p:tgtEl>
                                        <p:attrNameLst>
                                          <p:attrName>style.visibility</p:attrName>
                                        </p:attrNameLst>
                                      </p:cBhvr>
                                      <p:to>
                                        <p:strVal val="visible"/>
                                      </p:to>
                                    </p:set>
                                    <p:animScale>
                                      <p:cBhvr>
                                        <p:cTn id="36" dur="250" fill="hold">
                                          <p:stCondLst>
                                            <p:cond delay="0"/>
                                          </p:stCondLst>
                                        </p:cTn>
                                        <p:tgtEl>
                                          <p:spTgt spid="14"/>
                                        </p:tgtEl>
                                      </p:cBhvr>
                                      <p:from x="0" y="0"/>
                                      <p:to x="100000" y="100000"/>
                                    </p:animScale>
                                  </p:childTnLst>
                                </p:cTn>
                              </p:par>
                              <p:par>
                                <p:cTn id="37" presetID="8" presetClass="emph" presetSubtype="0" decel="100000" fill="hold" nodeType="withEffect">
                                  <p:stCondLst>
                                    <p:cond delay="300"/>
                                  </p:stCondLst>
                                  <p:childTnLst>
                                    <p:animRot by="600000">
                                      <p:cBhvr>
                                        <p:cTn id="38" dur="750" fill="hold"/>
                                        <p:tgtEl>
                                          <p:spTgt spid="14"/>
                                        </p:tgtEl>
                                        <p:attrNameLst>
                                          <p:attrName>r</p:attrName>
                                        </p:attrNameLst>
                                      </p:cBhvr>
                                    </p:animRot>
                                  </p:childTnLst>
                                </p:cTn>
                              </p:par>
                              <p:par>
                                <p:cTn id="39" presetID="0" presetClass="entr" presetSubtype="0" decel="100000" fill="hold" nodeType="withEffect">
                                  <p:stCondLst>
                                    <p:cond delay="400"/>
                                  </p:stCondLst>
                                  <p:childTnLst>
                                    <p:set>
                                      <p:cBhvr>
                                        <p:cTn id="40" dur="1" fill="hold">
                                          <p:stCondLst>
                                            <p:cond delay="0"/>
                                          </p:stCondLst>
                                        </p:cTn>
                                        <p:tgtEl>
                                          <p:spTgt spid="15"/>
                                        </p:tgtEl>
                                        <p:attrNameLst>
                                          <p:attrName>style.visibility</p:attrName>
                                        </p:attrNameLst>
                                      </p:cBhvr>
                                      <p:to>
                                        <p:strVal val="visible"/>
                                      </p:to>
                                    </p:set>
                                    <p:animScale>
                                      <p:cBhvr>
                                        <p:cTn id="41" dur="250" fill="hold">
                                          <p:stCondLst>
                                            <p:cond delay="0"/>
                                          </p:stCondLst>
                                        </p:cTn>
                                        <p:tgtEl>
                                          <p:spTgt spid="15"/>
                                        </p:tgtEl>
                                      </p:cBhvr>
                                      <p:from x="0" y="0"/>
                                      <p:to x="100000" y="100000"/>
                                    </p:animScale>
                                  </p:childTnLst>
                                </p:cTn>
                              </p:par>
                              <p:par>
                                <p:cTn id="42" presetID="8" presetClass="emph" presetSubtype="0" decel="100000" fill="hold" nodeType="withEffect">
                                  <p:stCondLst>
                                    <p:cond delay="400"/>
                                  </p:stCondLst>
                                  <p:childTnLst>
                                    <p:animRot by="600000">
                                      <p:cBhvr>
                                        <p:cTn id="43" dur="750" fill="hold"/>
                                        <p:tgtEl>
                                          <p:spTgt spid="15"/>
                                        </p:tgtEl>
                                        <p:attrNameLst>
                                          <p:attrName>r</p:attrName>
                                        </p:attrNameLst>
                                      </p:cBhvr>
                                    </p:animRot>
                                  </p:childTnLst>
                                </p:cTn>
                              </p:par>
                              <p:par>
                                <p:cTn id="44" presetID="0" presetClass="entr" presetSubtype="0" decel="100000" fill="hold" nodeType="withEffect">
                                  <p:stCondLst>
                                    <p:cond delay="500"/>
                                  </p:stCondLst>
                                  <p:childTnLst>
                                    <p:set>
                                      <p:cBhvr>
                                        <p:cTn id="45" dur="1" fill="hold">
                                          <p:stCondLst>
                                            <p:cond delay="0"/>
                                          </p:stCondLst>
                                        </p:cTn>
                                        <p:tgtEl>
                                          <p:spTgt spid="12"/>
                                        </p:tgtEl>
                                        <p:attrNameLst>
                                          <p:attrName>style.visibility</p:attrName>
                                        </p:attrNameLst>
                                      </p:cBhvr>
                                      <p:to>
                                        <p:strVal val="visible"/>
                                      </p:to>
                                    </p:set>
                                    <p:animScale>
                                      <p:cBhvr>
                                        <p:cTn id="46" dur="250" fill="hold">
                                          <p:stCondLst>
                                            <p:cond delay="0"/>
                                          </p:stCondLst>
                                        </p:cTn>
                                        <p:tgtEl>
                                          <p:spTgt spid="12"/>
                                        </p:tgtEl>
                                      </p:cBhvr>
                                      <p:from x="0" y="0"/>
                                      <p:to x="100000" y="100000"/>
                                    </p:animScale>
                                  </p:childTnLst>
                                </p:cTn>
                              </p:par>
                              <p:par>
                                <p:cTn id="47" presetID="8" presetClass="emph" presetSubtype="0" decel="100000" fill="hold" nodeType="withEffect">
                                  <p:stCondLst>
                                    <p:cond delay="500"/>
                                  </p:stCondLst>
                                  <p:childTnLst>
                                    <p:animRot by="600000">
                                      <p:cBhvr>
                                        <p:cTn id="48" dur="750" fill="hold"/>
                                        <p:tgtEl>
                                          <p:spTgt spid="12"/>
                                        </p:tgtEl>
                                        <p:attrNameLst>
                                          <p:attrName>r</p:attrName>
                                        </p:attrNameLst>
                                      </p:cBhvr>
                                    </p:animRot>
                                  </p:childTnLst>
                                </p:cTn>
                              </p:par>
                              <p:par>
                                <p:cTn id="49" presetID="0" presetClass="entr" presetSubtype="0" decel="100000" fill="hold" nodeType="withEffect">
                                  <p:stCondLst>
                                    <p:cond delay="600"/>
                                  </p:stCondLst>
                                  <p:childTnLst>
                                    <p:set>
                                      <p:cBhvr>
                                        <p:cTn id="50" dur="1" fill="hold">
                                          <p:stCondLst>
                                            <p:cond delay="0"/>
                                          </p:stCondLst>
                                        </p:cTn>
                                        <p:tgtEl>
                                          <p:spTgt spid="13"/>
                                        </p:tgtEl>
                                        <p:attrNameLst>
                                          <p:attrName>style.visibility</p:attrName>
                                        </p:attrNameLst>
                                      </p:cBhvr>
                                      <p:to>
                                        <p:strVal val="visible"/>
                                      </p:to>
                                    </p:set>
                                    <p:animScale>
                                      <p:cBhvr>
                                        <p:cTn id="51" dur="250" fill="hold">
                                          <p:stCondLst>
                                            <p:cond delay="0"/>
                                          </p:stCondLst>
                                        </p:cTn>
                                        <p:tgtEl>
                                          <p:spTgt spid="13"/>
                                        </p:tgtEl>
                                      </p:cBhvr>
                                      <p:from x="0" y="0"/>
                                      <p:to x="100000" y="100000"/>
                                    </p:animScale>
                                  </p:childTnLst>
                                </p:cTn>
                              </p:par>
                              <p:par>
                                <p:cTn id="52" presetID="8" presetClass="emph" presetSubtype="0" decel="100000" fill="hold" nodeType="withEffect">
                                  <p:stCondLst>
                                    <p:cond delay="600"/>
                                  </p:stCondLst>
                                  <p:childTnLst>
                                    <p:animRot by="600000">
                                      <p:cBhvr>
                                        <p:cTn id="53" dur="750" fill="hold"/>
                                        <p:tgtEl>
                                          <p:spTgt spid="13"/>
                                        </p:tgtEl>
                                        <p:attrNameLst>
                                          <p:attrName>r</p:attrName>
                                        </p:attrNameLst>
                                      </p:cBhvr>
                                    </p:animRot>
                                  </p:childTnLst>
                                </p:cTn>
                              </p:par>
                              <p:par>
                                <p:cTn id="54" presetID="0" presetClass="entr" presetSubtype="0" decel="100000" fill="hold" nodeType="withEffect">
                                  <p:stCondLst>
                                    <p:cond delay="400"/>
                                  </p:stCondLst>
                                  <p:childTnLst>
                                    <p:set>
                                      <p:cBhvr>
                                        <p:cTn id="55" dur="1" fill="hold">
                                          <p:stCondLst>
                                            <p:cond delay="0"/>
                                          </p:stCondLst>
                                        </p:cTn>
                                        <p:tgtEl>
                                          <p:spTgt spid="11"/>
                                        </p:tgtEl>
                                        <p:attrNameLst>
                                          <p:attrName>style.visibility</p:attrName>
                                        </p:attrNameLst>
                                      </p:cBhvr>
                                      <p:to>
                                        <p:strVal val="visible"/>
                                      </p:to>
                                    </p:set>
                                    <p:animScale>
                                      <p:cBhvr>
                                        <p:cTn id="56" dur="250" fill="hold">
                                          <p:stCondLst>
                                            <p:cond delay="0"/>
                                          </p:stCondLst>
                                        </p:cTn>
                                        <p:tgtEl>
                                          <p:spTgt spid="11"/>
                                        </p:tgtEl>
                                      </p:cBhvr>
                                      <p:from x="0" y="0"/>
                                      <p:to x="100000" y="100000"/>
                                    </p:animScale>
                                  </p:childTnLst>
                                </p:cTn>
                              </p:par>
                              <p:par>
                                <p:cTn id="57" presetID="8" presetClass="emph" presetSubtype="0" decel="100000" fill="hold" nodeType="withEffect">
                                  <p:stCondLst>
                                    <p:cond delay="400"/>
                                  </p:stCondLst>
                                  <p:childTnLst>
                                    <p:animRot by="600000">
                                      <p:cBhvr>
                                        <p:cTn id="58" dur="750" fill="hold"/>
                                        <p:tgtEl>
                                          <p:spTgt spid="11"/>
                                        </p:tgtEl>
                                        <p:attrNameLst>
                                          <p:attrName>r</p:attrName>
                                        </p:attrNameLst>
                                      </p:cBhvr>
                                    </p:animRot>
                                  </p:childTnLst>
                                </p:cTn>
                              </p:par>
                              <p:par>
                                <p:cTn id="59" presetID="53" presetClass="exit" presetSubtype="32" fill="hold" nodeType="withEffect">
                                  <p:stCondLst>
                                    <p:cond delay="1000"/>
                                  </p:stCondLst>
                                  <p:childTnLst>
                                    <p:anim calcmode="lin" valueType="num">
                                      <p:cBhvr>
                                        <p:cTn id="60" dur="300"/>
                                        <p:tgtEl>
                                          <p:spTgt spid="14"/>
                                        </p:tgtEl>
                                        <p:attrNameLst>
                                          <p:attrName>ppt_w</p:attrName>
                                        </p:attrNameLst>
                                      </p:cBhvr>
                                      <p:tavLst>
                                        <p:tav tm="0">
                                          <p:val>
                                            <p:strVal val="ppt_w"/>
                                          </p:val>
                                        </p:tav>
                                        <p:tav tm="100000">
                                          <p:val>
                                            <p:fltVal val="0"/>
                                          </p:val>
                                        </p:tav>
                                      </p:tavLst>
                                    </p:anim>
                                    <p:anim calcmode="lin" valueType="num">
                                      <p:cBhvr>
                                        <p:cTn id="61" dur="300"/>
                                        <p:tgtEl>
                                          <p:spTgt spid="14"/>
                                        </p:tgtEl>
                                        <p:attrNameLst>
                                          <p:attrName>ppt_h</p:attrName>
                                        </p:attrNameLst>
                                      </p:cBhvr>
                                      <p:tavLst>
                                        <p:tav tm="0">
                                          <p:val>
                                            <p:strVal val="ppt_h"/>
                                          </p:val>
                                        </p:tav>
                                        <p:tav tm="100000">
                                          <p:val>
                                            <p:fltVal val="0"/>
                                          </p:val>
                                        </p:tav>
                                      </p:tavLst>
                                    </p:anim>
                                    <p:animEffect transition="out" filter="fade">
                                      <p:cBhvr>
                                        <p:cTn id="62" dur="300"/>
                                        <p:tgtEl>
                                          <p:spTgt spid="14"/>
                                        </p:tgtEl>
                                      </p:cBhvr>
                                    </p:animEffect>
                                    <p:set>
                                      <p:cBhvr>
                                        <p:cTn id="63" dur="1" fill="hold">
                                          <p:stCondLst>
                                            <p:cond delay="299"/>
                                          </p:stCondLst>
                                        </p:cTn>
                                        <p:tgtEl>
                                          <p:spTgt spid="14"/>
                                        </p:tgtEl>
                                        <p:attrNameLst>
                                          <p:attrName>style.visibility</p:attrName>
                                        </p:attrNameLst>
                                      </p:cBhvr>
                                      <p:to>
                                        <p:strVal val="hidden"/>
                                      </p:to>
                                    </p:set>
                                  </p:childTnLst>
                                </p:cTn>
                              </p:par>
                              <p:par>
                                <p:cTn id="64" presetID="53" presetClass="exit" presetSubtype="32" fill="hold" nodeType="withEffect">
                                  <p:stCondLst>
                                    <p:cond delay="1100"/>
                                  </p:stCondLst>
                                  <p:childTnLst>
                                    <p:anim calcmode="lin" valueType="num">
                                      <p:cBhvr>
                                        <p:cTn id="65" dur="300"/>
                                        <p:tgtEl>
                                          <p:spTgt spid="15"/>
                                        </p:tgtEl>
                                        <p:attrNameLst>
                                          <p:attrName>ppt_w</p:attrName>
                                        </p:attrNameLst>
                                      </p:cBhvr>
                                      <p:tavLst>
                                        <p:tav tm="0">
                                          <p:val>
                                            <p:strVal val="ppt_w"/>
                                          </p:val>
                                        </p:tav>
                                        <p:tav tm="100000">
                                          <p:val>
                                            <p:fltVal val="0"/>
                                          </p:val>
                                        </p:tav>
                                      </p:tavLst>
                                    </p:anim>
                                    <p:anim calcmode="lin" valueType="num">
                                      <p:cBhvr>
                                        <p:cTn id="66" dur="300"/>
                                        <p:tgtEl>
                                          <p:spTgt spid="15"/>
                                        </p:tgtEl>
                                        <p:attrNameLst>
                                          <p:attrName>ppt_h</p:attrName>
                                        </p:attrNameLst>
                                      </p:cBhvr>
                                      <p:tavLst>
                                        <p:tav tm="0">
                                          <p:val>
                                            <p:strVal val="ppt_h"/>
                                          </p:val>
                                        </p:tav>
                                        <p:tav tm="100000">
                                          <p:val>
                                            <p:fltVal val="0"/>
                                          </p:val>
                                        </p:tav>
                                      </p:tavLst>
                                    </p:anim>
                                    <p:animEffect transition="out" filter="fade">
                                      <p:cBhvr>
                                        <p:cTn id="67" dur="300"/>
                                        <p:tgtEl>
                                          <p:spTgt spid="15"/>
                                        </p:tgtEl>
                                      </p:cBhvr>
                                    </p:animEffect>
                                    <p:set>
                                      <p:cBhvr>
                                        <p:cTn id="68" dur="1" fill="hold">
                                          <p:stCondLst>
                                            <p:cond delay="299"/>
                                          </p:stCondLst>
                                        </p:cTn>
                                        <p:tgtEl>
                                          <p:spTgt spid="15"/>
                                        </p:tgtEl>
                                        <p:attrNameLst>
                                          <p:attrName>style.visibility</p:attrName>
                                        </p:attrNameLst>
                                      </p:cBhvr>
                                      <p:to>
                                        <p:strVal val="hidden"/>
                                      </p:to>
                                    </p:set>
                                  </p:childTnLst>
                                </p:cTn>
                              </p:par>
                              <p:par>
                                <p:cTn id="69" presetID="53" presetClass="exit" presetSubtype="32" fill="hold" nodeType="withEffect">
                                  <p:stCondLst>
                                    <p:cond delay="1200"/>
                                  </p:stCondLst>
                                  <p:childTnLst>
                                    <p:anim calcmode="lin" valueType="num">
                                      <p:cBhvr>
                                        <p:cTn id="70" dur="300"/>
                                        <p:tgtEl>
                                          <p:spTgt spid="12"/>
                                        </p:tgtEl>
                                        <p:attrNameLst>
                                          <p:attrName>ppt_w</p:attrName>
                                        </p:attrNameLst>
                                      </p:cBhvr>
                                      <p:tavLst>
                                        <p:tav tm="0">
                                          <p:val>
                                            <p:strVal val="ppt_w"/>
                                          </p:val>
                                        </p:tav>
                                        <p:tav tm="100000">
                                          <p:val>
                                            <p:fltVal val="0"/>
                                          </p:val>
                                        </p:tav>
                                      </p:tavLst>
                                    </p:anim>
                                    <p:anim calcmode="lin" valueType="num">
                                      <p:cBhvr>
                                        <p:cTn id="71" dur="300"/>
                                        <p:tgtEl>
                                          <p:spTgt spid="12"/>
                                        </p:tgtEl>
                                        <p:attrNameLst>
                                          <p:attrName>ppt_h</p:attrName>
                                        </p:attrNameLst>
                                      </p:cBhvr>
                                      <p:tavLst>
                                        <p:tav tm="0">
                                          <p:val>
                                            <p:strVal val="ppt_h"/>
                                          </p:val>
                                        </p:tav>
                                        <p:tav tm="100000">
                                          <p:val>
                                            <p:fltVal val="0"/>
                                          </p:val>
                                        </p:tav>
                                      </p:tavLst>
                                    </p:anim>
                                    <p:animEffect transition="out" filter="fade">
                                      <p:cBhvr>
                                        <p:cTn id="72" dur="300"/>
                                        <p:tgtEl>
                                          <p:spTgt spid="12"/>
                                        </p:tgtEl>
                                      </p:cBhvr>
                                    </p:animEffect>
                                    <p:set>
                                      <p:cBhvr>
                                        <p:cTn id="73" dur="1" fill="hold">
                                          <p:stCondLst>
                                            <p:cond delay="299"/>
                                          </p:stCondLst>
                                        </p:cTn>
                                        <p:tgtEl>
                                          <p:spTgt spid="12"/>
                                        </p:tgtEl>
                                        <p:attrNameLst>
                                          <p:attrName>style.visibility</p:attrName>
                                        </p:attrNameLst>
                                      </p:cBhvr>
                                      <p:to>
                                        <p:strVal val="hidden"/>
                                      </p:to>
                                    </p:set>
                                  </p:childTnLst>
                                </p:cTn>
                              </p:par>
                              <p:par>
                                <p:cTn id="74" presetID="53" presetClass="exit" presetSubtype="32" fill="hold" nodeType="withEffect">
                                  <p:stCondLst>
                                    <p:cond delay="1100"/>
                                  </p:stCondLst>
                                  <p:childTnLst>
                                    <p:anim calcmode="lin" valueType="num">
                                      <p:cBhvr>
                                        <p:cTn id="75" dur="300"/>
                                        <p:tgtEl>
                                          <p:spTgt spid="13"/>
                                        </p:tgtEl>
                                        <p:attrNameLst>
                                          <p:attrName>ppt_w</p:attrName>
                                        </p:attrNameLst>
                                      </p:cBhvr>
                                      <p:tavLst>
                                        <p:tav tm="0">
                                          <p:val>
                                            <p:strVal val="ppt_w"/>
                                          </p:val>
                                        </p:tav>
                                        <p:tav tm="100000">
                                          <p:val>
                                            <p:fltVal val="0"/>
                                          </p:val>
                                        </p:tav>
                                      </p:tavLst>
                                    </p:anim>
                                    <p:anim calcmode="lin" valueType="num">
                                      <p:cBhvr>
                                        <p:cTn id="76" dur="300"/>
                                        <p:tgtEl>
                                          <p:spTgt spid="13"/>
                                        </p:tgtEl>
                                        <p:attrNameLst>
                                          <p:attrName>ppt_h</p:attrName>
                                        </p:attrNameLst>
                                      </p:cBhvr>
                                      <p:tavLst>
                                        <p:tav tm="0">
                                          <p:val>
                                            <p:strVal val="ppt_h"/>
                                          </p:val>
                                        </p:tav>
                                        <p:tav tm="100000">
                                          <p:val>
                                            <p:fltVal val="0"/>
                                          </p:val>
                                        </p:tav>
                                      </p:tavLst>
                                    </p:anim>
                                    <p:animEffect transition="out" filter="fade">
                                      <p:cBhvr>
                                        <p:cTn id="77" dur="300"/>
                                        <p:tgtEl>
                                          <p:spTgt spid="13"/>
                                        </p:tgtEl>
                                      </p:cBhvr>
                                    </p:animEffect>
                                    <p:set>
                                      <p:cBhvr>
                                        <p:cTn id="78" dur="1" fill="hold">
                                          <p:stCondLst>
                                            <p:cond delay="299"/>
                                          </p:stCondLst>
                                        </p:cTn>
                                        <p:tgtEl>
                                          <p:spTgt spid="13"/>
                                        </p:tgtEl>
                                        <p:attrNameLst>
                                          <p:attrName>style.visibility</p:attrName>
                                        </p:attrNameLst>
                                      </p:cBhvr>
                                      <p:to>
                                        <p:strVal val="hidden"/>
                                      </p:to>
                                    </p:set>
                                  </p:childTnLst>
                                </p:cTn>
                              </p:par>
                              <p:par>
                                <p:cTn id="79" presetID="53" presetClass="exit" presetSubtype="32" fill="hold" nodeType="withEffect">
                                  <p:stCondLst>
                                    <p:cond delay="1000"/>
                                  </p:stCondLst>
                                  <p:childTnLst>
                                    <p:anim calcmode="lin" valueType="num">
                                      <p:cBhvr>
                                        <p:cTn id="80" dur="300"/>
                                        <p:tgtEl>
                                          <p:spTgt spid="11"/>
                                        </p:tgtEl>
                                        <p:attrNameLst>
                                          <p:attrName>ppt_w</p:attrName>
                                        </p:attrNameLst>
                                      </p:cBhvr>
                                      <p:tavLst>
                                        <p:tav tm="0">
                                          <p:val>
                                            <p:strVal val="ppt_w"/>
                                          </p:val>
                                        </p:tav>
                                        <p:tav tm="100000">
                                          <p:val>
                                            <p:fltVal val="0"/>
                                          </p:val>
                                        </p:tav>
                                      </p:tavLst>
                                    </p:anim>
                                    <p:anim calcmode="lin" valueType="num">
                                      <p:cBhvr>
                                        <p:cTn id="81" dur="300"/>
                                        <p:tgtEl>
                                          <p:spTgt spid="11"/>
                                        </p:tgtEl>
                                        <p:attrNameLst>
                                          <p:attrName>ppt_h</p:attrName>
                                        </p:attrNameLst>
                                      </p:cBhvr>
                                      <p:tavLst>
                                        <p:tav tm="0">
                                          <p:val>
                                            <p:strVal val="ppt_h"/>
                                          </p:val>
                                        </p:tav>
                                        <p:tav tm="100000">
                                          <p:val>
                                            <p:fltVal val="0"/>
                                          </p:val>
                                        </p:tav>
                                      </p:tavLst>
                                    </p:anim>
                                    <p:animEffect transition="out" filter="fade">
                                      <p:cBhvr>
                                        <p:cTn id="82" dur="300"/>
                                        <p:tgtEl>
                                          <p:spTgt spid="11"/>
                                        </p:tgtEl>
                                      </p:cBhvr>
                                    </p:animEffect>
                                    <p:set>
                                      <p:cBhvr>
                                        <p:cTn id="83" dur="1" fill="hold">
                                          <p:stCondLst>
                                            <p:cond delay="299"/>
                                          </p:stCondLst>
                                        </p:cTn>
                                        <p:tgtEl>
                                          <p:spTgt spid="11"/>
                                        </p:tgtEl>
                                        <p:attrNameLst>
                                          <p:attrName>style.visibility</p:attrName>
                                        </p:attrNameLst>
                                      </p:cBhvr>
                                      <p:to>
                                        <p:strVal val="hidden"/>
                                      </p:to>
                                    </p:set>
                                  </p:childTnLst>
                                </p:cTn>
                              </p:par>
                              <p:par>
                                <p:cTn id="84" presetID="0" presetClass="entr" presetSubtype="0" decel="100000" fill="hold" grpId="1" nodeType="withEffect">
                                  <p:stCondLst>
                                    <p:cond delay="1300"/>
                                  </p:stCondLst>
                                  <p:childTnLst>
                                    <p:set>
                                      <p:cBhvr>
                                        <p:cTn id="85" dur="1" fill="hold">
                                          <p:stCondLst>
                                            <p:cond delay="0"/>
                                          </p:stCondLst>
                                        </p:cTn>
                                        <p:tgtEl>
                                          <p:spTgt spid="18"/>
                                        </p:tgtEl>
                                        <p:attrNameLst>
                                          <p:attrName>style.visibility</p:attrName>
                                        </p:attrNameLst>
                                      </p:cBhvr>
                                      <p:to>
                                        <p:strVal val="visible"/>
                                      </p:to>
                                    </p:set>
                                    <p:animScale>
                                      <p:cBhvr>
                                        <p:cTn id="86" dur="200" fill="hold">
                                          <p:stCondLst>
                                            <p:cond delay="0"/>
                                          </p:stCondLst>
                                        </p:cTn>
                                        <p:tgtEl>
                                          <p:spTgt spid="18"/>
                                        </p:tgtEl>
                                      </p:cBhvr>
                                      <p:from x="100000" y="100000"/>
                                      <p:to x="105000" y="105000"/>
                                    </p:animScale>
                                    <p:animScale>
                                      <p:cBhvr>
                                        <p:cTn id="87" dur="200" fill="hold">
                                          <p:stCondLst>
                                            <p:cond delay="200"/>
                                          </p:stCondLst>
                                        </p:cTn>
                                        <p:tgtEl>
                                          <p:spTgt spid="18"/>
                                        </p:tgtEl>
                                      </p:cBhvr>
                                      <p:from x="105000" y="100000"/>
                                      <p:to x="0" y="0"/>
                                    </p:animScale>
                                  </p:childTnLst>
                                </p:cTn>
                              </p:par>
                              <p:par>
                                <p:cTn id="88" presetID="0" presetClass="entr" presetSubtype="0" decel="100000" fill="hold" grpId="1" nodeType="withEffect">
                                  <p:stCondLst>
                                    <p:cond delay="1400"/>
                                  </p:stCondLst>
                                  <p:childTnLst>
                                    <p:set>
                                      <p:cBhvr>
                                        <p:cTn id="89" dur="1" fill="hold">
                                          <p:stCondLst>
                                            <p:cond delay="0"/>
                                          </p:stCondLst>
                                        </p:cTn>
                                        <p:tgtEl>
                                          <p:spTgt spid="16"/>
                                        </p:tgtEl>
                                        <p:attrNameLst>
                                          <p:attrName>style.visibility</p:attrName>
                                        </p:attrNameLst>
                                      </p:cBhvr>
                                      <p:to>
                                        <p:strVal val="visible"/>
                                      </p:to>
                                    </p:set>
                                    <p:animScale>
                                      <p:cBhvr>
                                        <p:cTn id="90" dur="200" fill="hold">
                                          <p:stCondLst>
                                            <p:cond delay="0"/>
                                          </p:stCondLst>
                                        </p:cTn>
                                        <p:tgtEl>
                                          <p:spTgt spid="16"/>
                                        </p:tgtEl>
                                      </p:cBhvr>
                                      <p:from x="100000" y="100000"/>
                                      <p:to x="105000" y="105000"/>
                                    </p:animScale>
                                    <p:animScale>
                                      <p:cBhvr>
                                        <p:cTn id="91" dur="200" fill="hold">
                                          <p:stCondLst>
                                            <p:cond delay="200"/>
                                          </p:stCondLst>
                                        </p:cTn>
                                        <p:tgtEl>
                                          <p:spTgt spid="16"/>
                                        </p:tgtEl>
                                      </p:cBhvr>
                                      <p:from x="105000" y="100000"/>
                                      <p:to x="0" y="0"/>
                                    </p:animScale>
                                  </p:childTnLst>
                                </p:cTn>
                              </p:par>
                              <p:par>
                                <p:cTn id="92" presetID="0" presetClass="entr" presetSubtype="0" decel="100000" fill="hold" grpId="0" nodeType="withEffect">
                                  <p:stCondLst>
                                    <p:cond delay="200"/>
                                  </p:stCondLst>
                                  <p:childTnLst>
                                    <p:set>
                                      <p:cBhvr>
                                        <p:cTn id="93" dur="1" fill="hold">
                                          <p:stCondLst>
                                            <p:cond delay="0"/>
                                          </p:stCondLst>
                                        </p:cTn>
                                        <p:tgtEl>
                                          <p:spTgt spid="25"/>
                                        </p:tgtEl>
                                        <p:attrNameLst>
                                          <p:attrName>style.visibility</p:attrName>
                                        </p:attrNameLst>
                                      </p:cBhvr>
                                      <p:to>
                                        <p:strVal val="visible"/>
                                      </p:to>
                                    </p:set>
                                    <p:animScale>
                                      <p:cBhvr>
                                        <p:cTn id="94" dur="250" fill="hold">
                                          <p:stCondLst>
                                            <p:cond delay="0"/>
                                          </p:stCondLst>
                                        </p:cTn>
                                        <p:tgtEl>
                                          <p:spTgt spid="25"/>
                                        </p:tgtEl>
                                      </p:cBhvr>
                                      <p:from x="0" y="0"/>
                                      <p:to x="100000" y="100000"/>
                                    </p:animScale>
                                  </p:childTnLst>
                                </p:cTn>
                              </p:par>
                              <p:par>
                                <p:cTn id="95" presetID="0" presetClass="entr" presetSubtype="0" decel="100000" fill="hold" grpId="0" nodeType="withEffect">
                                  <p:stCondLst>
                                    <p:cond delay="300"/>
                                  </p:stCondLst>
                                  <p:childTnLst>
                                    <p:set>
                                      <p:cBhvr>
                                        <p:cTn id="96" dur="1" fill="hold">
                                          <p:stCondLst>
                                            <p:cond delay="0"/>
                                          </p:stCondLst>
                                        </p:cTn>
                                        <p:tgtEl>
                                          <p:spTgt spid="24"/>
                                        </p:tgtEl>
                                        <p:attrNameLst>
                                          <p:attrName>style.visibility</p:attrName>
                                        </p:attrNameLst>
                                      </p:cBhvr>
                                      <p:to>
                                        <p:strVal val="visible"/>
                                      </p:to>
                                    </p:set>
                                    <p:animScale>
                                      <p:cBhvr>
                                        <p:cTn id="97" dur="600" fill="hold">
                                          <p:stCondLst>
                                            <p:cond delay="0"/>
                                          </p:stCondLst>
                                        </p:cTn>
                                        <p:tgtEl>
                                          <p:spTgt spid="24"/>
                                        </p:tgtEl>
                                      </p:cBhvr>
                                      <p:from x="0" y="0"/>
                                      <p:to x="100000" y="100000"/>
                                    </p:animScale>
                                  </p:childTnLst>
                                </p:cTn>
                              </p:par>
                              <p:par>
                                <p:cTn id="98" presetID="6" presetClass="emph" presetSubtype="0" decel="100000" fill="hold" grpId="1" nodeType="withEffect">
                                  <p:stCondLst>
                                    <p:cond delay="500"/>
                                  </p:stCondLst>
                                  <p:childTnLst>
                                    <p:animScale>
                                      <p:cBhvr>
                                        <p:cTn id="99" dur="300" fill="hold"/>
                                        <p:tgtEl>
                                          <p:spTgt spid="25"/>
                                        </p:tgtEl>
                                      </p:cBhvr>
                                      <p:by x="35000" y="35000"/>
                                    </p:animScale>
                                  </p:childTnLst>
                                </p:cTn>
                              </p:par>
                              <p:par>
                                <p:cTn id="100" presetID="6" presetClass="exit" presetSubtype="32" fill="hold" grpId="2" nodeType="withEffect">
                                  <p:stCondLst>
                                    <p:cond delay="700"/>
                                  </p:stCondLst>
                                  <p:childTnLst>
                                    <p:animEffect transition="out" filter="circle(out)">
                                      <p:cBhvr>
                                        <p:cTn id="101" dur="300"/>
                                        <p:tgtEl>
                                          <p:spTgt spid="25"/>
                                        </p:tgtEl>
                                      </p:cBhvr>
                                    </p:animEffect>
                                    <p:set>
                                      <p:cBhvr>
                                        <p:cTn id="102" dur="1" fill="hold">
                                          <p:stCondLst>
                                            <p:cond delay="299"/>
                                          </p:stCondLst>
                                        </p:cTn>
                                        <p:tgtEl>
                                          <p:spTgt spid="25"/>
                                        </p:tgtEl>
                                        <p:attrNameLst>
                                          <p:attrName>style.visibility</p:attrName>
                                        </p:attrNameLst>
                                      </p:cBhvr>
                                      <p:to>
                                        <p:strVal val="hidden"/>
                                      </p:to>
                                    </p:set>
                                  </p:childTnLst>
                                </p:cTn>
                              </p:par>
                              <p:par>
                                <p:cTn id="103" presetID="10" presetClass="entr" presetSubtype="0" fill="hold" grpId="0" nodeType="withEffect">
                                  <p:stCondLst>
                                    <p:cond delay="700"/>
                                  </p:stCondLst>
                                  <p:childTnLst>
                                    <p:set>
                                      <p:cBhvr>
                                        <p:cTn id="104" dur="1" fill="hold">
                                          <p:stCondLst>
                                            <p:cond delay="0"/>
                                          </p:stCondLst>
                                        </p:cTn>
                                        <p:tgtEl>
                                          <p:spTgt spid="26"/>
                                        </p:tgtEl>
                                        <p:attrNameLst>
                                          <p:attrName>style.visibility</p:attrName>
                                        </p:attrNameLst>
                                      </p:cBhvr>
                                      <p:to>
                                        <p:strVal val="visible"/>
                                      </p:to>
                                    </p:set>
                                    <p:animEffect transition="in" filter="fade">
                                      <p:cBhvr>
                                        <p:cTn id="105" dur="300"/>
                                        <p:tgtEl>
                                          <p:spTgt spid="26"/>
                                        </p:tgtEl>
                                      </p:cBhvr>
                                    </p:animEffect>
                                  </p:childTnLst>
                                </p:cTn>
                              </p:par>
                              <p:par>
                                <p:cTn id="106" presetID="0" presetClass="entr" presetSubtype="0" decel="100000" fill="hold" nodeType="withEffect">
                                  <p:stCondLst>
                                    <p:cond delay="500"/>
                                  </p:stCondLst>
                                  <p:childTnLst>
                                    <p:set>
                                      <p:cBhvr>
                                        <p:cTn id="107" dur="1" fill="hold">
                                          <p:stCondLst>
                                            <p:cond delay="0"/>
                                          </p:stCondLst>
                                        </p:cTn>
                                        <p:tgtEl>
                                          <p:spTgt spid="22"/>
                                        </p:tgtEl>
                                        <p:attrNameLst>
                                          <p:attrName>style.visibility</p:attrName>
                                        </p:attrNameLst>
                                      </p:cBhvr>
                                      <p:to>
                                        <p:strVal val="visible"/>
                                      </p:to>
                                    </p:set>
                                    <p:animScale>
                                      <p:cBhvr>
                                        <p:cTn id="108" dur="250" fill="hold">
                                          <p:stCondLst>
                                            <p:cond delay="0"/>
                                          </p:stCondLst>
                                        </p:cTn>
                                        <p:tgtEl>
                                          <p:spTgt spid="22"/>
                                        </p:tgtEl>
                                      </p:cBhvr>
                                      <p:from x="0" y="0"/>
                                      <p:to x="100000" y="100000"/>
                                    </p:animScale>
                                  </p:childTnLst>
                                </p:cTn>
                              </p:par>
                              <p:par>
                                <p:cTn id="109" presetID="8" presetClass="emph" presetSubtype="0" decel="100000" fill="hold" nodeType="withEffect">
                                  <p:stCondLst>
                                    <p:cond delay="500"/>
                                  </p:stCondLst>
                                  <p:childTnLst>
                                    <p:animRot by="600000">
                                      <p:cBhvr>
                                        <p:cTn id="110" dur="750" fill="hold"/>
                                        <p:tgtEl>
                                          <p:spTgt spid="22"/>
                                        </p:tgtEl>
                                        <p:attrNameLst>
                                          <p:attrName>r</p:attrName>
                                        </p:attrNameLst>
                                      </p:cBhvr>
                                    </p:animRot>
                                  </p:childTnLst>
                                </p:cTn>
                              </p:par>
                              <p:par>
                                <p:cTn id="111" presetID="0" presetClass="entr" presetSubtype="0" decel="100000" fill="hold" nodeType="withEffect">
                                  <p:stCondLst>
                                    <p:cond delay="600"/>
                                  </p:stCondLst>
                                  <p:childTnLst>
                                    <p:set>
                                      <p:cBhvr>
                                        <p:cTn id="112" dur="1" fill="hold">
                                          <p:stCondLst>
                                            <p:cond delay="0"/>
                                          </p:stCondLst>
                                        </p:cTn>
                                        <p:tgtEl>
                                          <p:spTgt spid="23"/>
                                        </p:tgtEl>
                                        <p:attrNameLst>
                                          <p:attrName>style.visibility</p:attrName>
                                        </p:attrNameLst>
                                      </p:cBhvr>
                                      <p:to>
                                        <p:strVal val="visible"/>
                                      </p:to>
                                    </p:set>
                                    <p:animScale>
                                      <p:cBhvr>
                                        <p:cTn id="113" dur="250" fill="hold">
                                          <p:stCondLst>
                                            <p:cond delay="0"/>
                                          </p:stCondLst>
                                        </p:cTn>
                                        <p:tgtEl>
                                          <p:spTgt spid="23"/>
                                        </p:tgtEl>
                                      </p:cBhvr>
                                      <p:from x="0" y="0"/>
                                      <p:to x="100000" y="100000"/>
                                    </p:animScale>
                                  </p:childTnLst>
                                </p:cTn>
                              </p:par>
                              <p:par>
                                <p:cTn id="114" presetID="8" presetClass="emph" presetSubtype="0" decel="100000" fill="hold" nodeType="withEffect">
                                  <p:stCondLst>
                                    <p:cond delay="600"/>
                                  </p:stCondLst>
                                  <p:childTnLst>
                                    <p:animRot by="600000">
                                      <p:cBhvr>
                                        <p:cTn id="115" dur="750" fill="hold"/>
                                        <p:tgtEl>
                                          <p:spTgt spid="23"/>
                                        </p:tgtEl>
                                        <p:attrNameLst>
                                          <p:attrName>r</p:attrName>
                                        </p:attrNameLst>
                                      </p:cBhvr>
                                    </p:animRot>
                                  </p:childTnLst>
                                </p:cTn>
                              </p:par>
                              <p:par>
                                <p:cTn id="116" presetID="0" presetClass="entr" presetSubtype="0" decel="100000" fill="hold" nodeType="withEffect">
                                  <p:stCondLst>
                                    <p:cond delay="700"/>
                                  </p:stCondLst>
                                  <p:childTnLst>
                                    <p:set>
                                      <p:cBhvr>
                                        <p:cTn id="117" dur="1" fill="hold">
                                          <p:stCondLst>
                                            <p:cond delay="0"/>
                                          </p:stCondLst>
                                        </p:cTn>
                                        <p:tgtEl>
                                          <p:spTgt spid="20"/>
                                        </p:tgtEl>
                                        <p:attrNameLst>
                                          <p:attrName>style.visibility</p:attrName>
                                        </p:attrNameLst>
                                      </p:cBhvr>
                                      <p:to>
                                        <p:strVal val="visible"/>
                                      </p:to>
                                    </p:set>
                                    <p:animScale>
                                      <p:cBhvr>
                                        <p:cTn id="118" dur="250" fill="hold">
                                          <p:stCondLst>
                                            <p:cond delay="0"/>
                                          </p:stCondLst>
                                        </p:cTn>
                                        <p:tgtEl>
                                          <p:spTgt spid="20"/>
                                        </p:tgtEl>
                                      </p:cBhvr>
                                      <p:from x="0" y="0"/>
                                      <p:to x="100000" y="100000"/>
                                    </p:animScale>
                                  </p:childTnLst>
                                </p:cTn>
                              </p:par>
                              <p:par>
                                <p:cTn id="119" presetID="8" presetClass="emph" presetSubtype="0" decel="100000" fill="hold" nodeType="withEffect">
                                  <p:stCondLst>
                                    <p:cond delay="700"/>
                                  </p:stCondLst>
                                  <p:childTnLst>
                                    <p:animRot by="600000">
                                      <p:cBhvr>
                                        <p:cTn id="120" dur="750" fill="hold"/>
                                        <p:tgtEl>
                                          <p:spTgt spid="20"/>
                                        </p:tgtEl>
                                        <p:attrNameLst>
                                          <p:attrName>r</p:attrName>
                                        </p:attrNameLst>
                                      </p:cBhvr>
                                    </p:animRot>
                                  </p:childTnLst>
                                </p:cTn>
                              </p:par>
                              <p:par>
                                <p:cTn id="121" presetID="0" presetClass="entr" presetSubtype="0" decel="100000" fill="hold" nodeType="withEffect">
                                  <p:stCondLst>
                                    <p:cond delay="800"/>
                                  </p:stCondLst>
                                  <p:childTnLst>
                                    <p:set>
                                      <p:cBhvr>
                                        <p:cTn id="122" dur="1" fill="hold">
                                          <p:stCondLst>
                                            <p:cond delay="0"/>
                                          </p:stCondLst>
                                        </p:cTn>
                                        <p:tgtEl>
                                          <p:spTgt spid="21"/>
                                        </p:tgtEl>
                                        <p:attrNameLst>
                                          <p:attrName>style.visibility</p:attrName>
                                        </p:attrNameLst>
                                      </p:cBhvr>
                                      <p:to>
                                        <p:strVal val="visible"/>
                                      </p:to>
                                    </p:set>
                                    <p:animScale>
                                      <p:cBhvr>
                                        <p:cTn id="123" dur="250" fill="hold">
                                          <p:stCondLst>
                                            <p:cond delay="0"/>
                                          </p:stCondLst>
                                        </p:cTn>
                                        <p:tgtEl>
                                          <p:spTgt spid="21"/>
                                        </p:tgtEl>
                                      </p:cBhvr>
                                      <p:from x="0" y="0"/>
                                      <p:to x="100000" y="100000"/>
                                    </p:animScale>
                                  </p:childTnLst>
                                </p:cTn>
                              </p:par>
                              <p:par>
                                <p:cTn id="124" presetID="8" presetClass="emph" presetSubtype="0" decel="100000" fill="hold" nodeType="withEffect">
                                  <p:stCondLst>
                                    <p:cond delay="800"/>
                                  </p:stCondLst>
                                  <p:childTnLst>
                                    <p:animRot by="600000">
                                      <p:cBhvr>
                                        <p:cTn id="125" dur="750" fill="hold"/>
                                        <p:tgtEl>
                                          <p:spTgt spid="21"/>
                                        </p:tgtEl>
                                        <p:attrNameLst>
                                          <p:attrName>r</p:attrName>
                                        </p:attrNameLst>
                                      </p:cBhvr>
                                    </p:animRot>
                                  </p:childTnLst>
                                </p:cTn>
                              </p:par>
                              <p:par>
                                <p:cTn id="126" presetID="0" presetClass="entr" presetSubtype="0" decel="100000" fill="hold" nodeType="withEffect">
                                  <p:stCondLst>
                                    <p:cond delay="600"/>
                                  </p:stCondLst>
                                  <p:childTnLst>
                                    <p:set>
                                      <p:cBhvr>
                                        <p:cTn id="127" dur="1" fill="hold">
                                          <p:stCondLst>
                                            <p:cond delay="0"/>
                                          </p:stCondLst>
                                        </p:cTn>
                                        <p:tgtEl>
                                          <p:spTgt spid="19"/>
                                        </p:tgtEl>
                                        <p:attrNameLst>
                                          <p:attrName>style.visibility</p:attrName>
                                        </p:attrNameLst>
                                      </p:cBhvr>
                                      <p:to>
                                        <p:strVal val="visible"/>
                                      </p:to>
                                    </p:set>
                                    <p:animScale>
                                      <p:cBhvr>
                                        <p:cTn id="128" dur="250" fill="hold">
                                          <p:stCondLst>
                                            <p:cond delay="0"/>
                                          </p:stCondLst>
                                        </p:cTn>
                                        <p:tgtEl>
                                          <p:spTgt spid="19"/>
                                        </p:tgtEl>
                                      </p:cBhvr>
                                      <p:from x="0" y="0"/>
                                      <p:to x="100000" y="100000"/>
                                    </p:animScale>
                                  </p:childTnLst>
                                </p:cTn>
                              </p:par>
                              <p:par>
                                <p:cTn id="129" presetID="8" presetClass="emph" presetSubtype="0" decel="100000" fill="hold" nodeType="withEffect">
                                  <p:stCondLst>
                                    <p:cond delay="600"/>
                                  </p:stCondLst>
                                  <p:childTnLst>
                                    <p:animRot by="600000">
                                      <p:cBhvr>
                                        <p:cTn id="130" dur="750" fill="hold"/>
                                        <p:tgtEl>
                                          <p:spTgt spid="19"/>
                                        </p:tgtEl>
                                        <p:attrNameLst>
                                          <p:attrName>r</p:attrName>
                                        </p:attrNameLst>
                                      </p:cBhvr>
                                    </p:animRot>
                                  </p:childTnLst>
                                </p:cTn>
                              </p:par>
                              <p:par>
                                <p:cTn id="131" presetID="53" presetClass="exit" presetSubtype="32" fill="hold" nodeType="withEffect">
                                  <p:stCondLst>
                                    <p:cond delay="1200"/>
                                  </p:stCondLst>
                                  <p:childTnLst>
                                    <p:anim calcmode="lin" valueType="num">
                                      <p:cBhvr>
                                        <p:cTn id="132" dur="300"/>
                                        <p:tgtEl>
                                          <p:spTgt spid="22"/>
                                        </p:tgtEl>
                                        <p:attrNameLst>
                                          <p:attrName>ppt_w</p:attrName>
                                        </p:attrNameLst>
                                      </p:cBhvr>
                                      <p:tavLst>
                                        <p:tav tm="0">
                                          <p:val>
                                            <p:strVal val="ppt_w"/>
                                          </p:val>
                                        </p:tav>
                                        <p:tav tm="100000">
                                          <p:val>
                                            <p:fltVal val="0"/>
                                          </p:val>
                                        </p:tav>
                                      </p:tavLst>
                                    </p:anim>
                                    <p:anim calcmode="lin" valueType="num">
                                      <p:cBhvr>
                                        <p:cTn id="133" dur="300"/>
                                        <p:tgtEl>
                                          <p:spTgt spid="22"/>
                                        </p:tgtEl>
                                        <p:attrNameLst>
                                          <p:attrName>ppt_h</p:attrName>
                                        </p:attrNameLst>
                                      </p:cBhvr>
                                      <p:tavLst>
                                        <p:tav tm="0">
                                          <p:val>
                                            <p:strVal val="ppt_h"/>
                                          </p:val>
                                        </p:tav>
                                        <p:tav tm="100000">
                                          <p:val>
                                            <p:fltVal val="0"/>
                                          </p:val>
                                        </p:tav>
                                      </p:tavLst>
                                    </p:anim>
                                    <p:animEffect transition="out" filter="fade">
                                      <p:cBhvr>
                                        <p:cTn id="134" dur="300"/>
                                        <p:tgtEl>
                                          <p:spTgt spid="22"/>
                                        </p:tgtEl>
                                      </p:cBhvr>
                                    </p:animEffect>
                                    <p:set>
                                      <p:cBhvr>
                                        <p:cTn id="135" dur="1" fill="hold">
                                          <p:stCondLst>
                                            <p:cond delay="299"/>
                                          </p:stCondLst>
                                        </p:cTn>
                                        <p:tgtEl>
                                          <p:spTgt spid="22"/>
                                        </p:tgtEl>
                                        <p:attrNameLst>
                                          <p:attrName>style.visibility</p:attrName>
                                        </p:attrNameLst>
                                      </p:cBhvr>
                                      <p:to>
                                        <p:strVal val="hidden"/>
                                      </p:to>
                                    </p:set>
                                  </p:childTnLst>
                                </p:cTn>
                              </p:par>
                              <p:par>
                                <p:cTn id="136" presetID="53" presetClass="exit" presetSubtype="32" fill="hold" nodeType="withEffect">
                                  <p:stCondLst>
                                    <p:cond delay="1300"/>
                                  </p:stCondLst>
                                  <p:childTnLst>
                                    <p:anim calcmode="lin" valueType="num">
                                      <p:cBhvr>
                                        <p:cTn id="137" dur="300"/>
                                        <p:tgtEl>
                                          <p:spTgt spid="23"/>
                                        </p:tgtEl>
                                        <p:attrNameLst>
                                          <p:attrName>ppt_w</p:attrName>
                                        </p:attrNameLst>
                                      </p:cBhvr>
                                      <p:tavLst>
                                        <p:tav tm="0">
                                          <p:val>
                                            <p:strVal val="ppt_w"/>
                                          </p:val>
                                        </p:tav>
                                        <p:tav tm="100000">
                                          <p:val>
                                            <p:fltVal val="0"/>
                                          </p:val>
                                        </p:tav>
                                      </p:tavLst>
                                    </p:anim>
                                    <p:anim calcmode="lin" valueType="num">
                                      <p:cBhvr>
                                        <p:cTn id="138" dur="300"/>
                                        <p:tgtEl>
                                          <p:spTgt spid="23"/>
                                        </p:tgtEl>
                                        <p:attrNameLst>
                                          <p:attrName>ppt_h</p:attrName>
                                        </p:attrNameLst>
                                      </p:cBhvr>
                                      <p:tavLst>
                                        <p:tav tm="0">
                                          <p:val>
                                            <p:strVal val="ppt_h"/>
                                          </p:val>
                                        </p:tav>
                                        <p:tav tm="100000">
                                          <p:val>
                                            <p:fltVal val="0"/>
                                          </p:val>
                                        </p:tav>
                                      </p:tavLst>
                                    </p:anim>
                                    <p:animEffect transition="out" filter="fade">
                                      <p:cBhvr>
                                        <p:cTn id="139" dur="300"/>
                                        <p:tgtEl>
                                          <p:spTgt spid="23"/>
                                        </p:tgtEl>
                                      </p:cBhvr>
                                    </p:animEffect>
                                    <p:set>
                                      <p:cBhvr>
                                        <p:cTn id="140" dur="1" fill="hold">
                                          <p:stCondLst>
                                            <p:cond delay="299"/>
                                          </p:stCondLst>
                                        </p:cTn>
                                        <p:tgtEl>
                                          <p:spTgt spid="23"/>
                                        </p:tgtEl>
                                        <p:attrNameLst>
                                          <p:attrName>style.visibility</p:attrName>
                                        </p:attrNameLst>
                                      </p:cBhvr>
                                      <p:to>
                                        <p:strVal val="hidden"/>
                                      </p:to>
                                    </p:set>
                                  </p:childTnLst>
                                </p:cTn>
                              </p:par>
                              <p:par>
                                <p:cTn id="141" presetID="53" presetClass="exit" presetSubtype="32" fill="hold" nodeType="withEffect">
                                  <p:stCondLst>
                                    <p:cond delay="1400"/>
                                  </p:stCondLst>
                                  <p:childTnLst>
                                    <p:anim calcmode="lin" valueType="num">
                                      <p:cBhvr>
                                        <p:cTn id="142" dur="300"/>
                                        <p:tgtEl>
                                          <p:spTgt spid="20"/>
                                        </p:tgtEl>
                                        <p:attrNameLst>
                                          <p:attrName>ppt_w</p:attrName>
                                        </p:attrNameLst>
                                      </p:cBhvr>
                                      <p:tavLst>
                                        <p:tav tm="0">
                                          <p:val>
                                            <p:strVal val="ppt_w"/>
                                          </p:val>
                                        </p:tav>
                                        <p:tav tm="100000">
                                          <p:val>
                                            <p:fltVal val="0"/>
                                          </p:val>
                                        </p:tav>
                                      </p:tavLst>
                                    </p:anim>
                                    <p:anim calcmode="lin" valueType="num">
                                      <p:cBhvr>
                                        <p:cTn id="143" dur="300"/>
                                        <p:tgtEl>
                                          <p:spTgt spid="20"/>
                                        </p:tgtEl>
                                        <p:attrNameLst>
                                          <p:attrName>ppt_h</p:attrName>
                                        </p:attrNameLst>
                                      </p:cBhvr>
                                      <p:tavLst>
                                        <p:tav tm="0">
                                          <p:val>
                                            <p:strVal val="ppt_h"/>
                                          </p:val>
                                        </p:tav>
                                        <p:tav tm="100000">
                                          <p:val>
                                            <p:fltVal val="0"/>
                                          </p:val>
                                        </p:tav>
                                      </p:tavLst>
                                    </p:anim>
                                    <p:animEffect transition="out" filter="fade">
                                      <p:cBhvr>
                                        <p:cTn id="144" dur="300"/>
                                        <p:tgtEl>
                                          <p:spTgt spid="20"/>
                                        </p:tgtEl>
                                      </p:cBhvr>
                                    </p:animEffect>
                                    <p:set>
                                      <p:cBhvr>
                                        <p:cTn id="145" dur="1" fill="hold">
                                          <p:stCondLst>
                                            <p:cond delay="299"/>
                                          </p:stCondLst>
                                        </p:cTn>
                                        <p:tgtEl>
                                          <p:spTgt spid="20"/>
                                        </p:tgtEl>
                                        <p:attrNameLst>
                                          <p:attrName>style.visibility</p:attrName>
                                        </p:attrNameLst>
                                      </p:cBhvr>
                                      <p:to>
                                        <p:strVal val="hidden"/>
                                      </p:to>
                                    </p:set>
                                  </p:childTnLst>
                                </p:cTn>
                              </p:par>
                              <p:par>
                                <p:cTn id="146" presetID="53" presetClass="exit" presetSubtype="32" fill="hold" nodeType="withEffect">
                                  <p:stCondLst>
                                    <p:cond delay="1300"/>
                                  </p:stCondLst>
                                  <p:childTnLst>
                                    <p:anim calcmode="lin" valueType="num">
                                      <p:cBhvr>
                                        <p:cTn id="147" dur="300"/>
                                        <p:tgtEl>
                                          <p:spTgt spid="21"/>
                                        </p:tgtEl>
                                        <p:attrNameLst>
                                          <p:attrName>ppt_w</p:attrName>
                                        </p:attrNameLst>
                                      </p:cBhvr>
                                      <p:tavLst>
                                        <p:tav tm="0">
                                          <p:val>
                                            <p:strVal val="ppt_w"/>
                                          </p:val>
                                        </p:tav>
                                        <p:tav tm="100000">
                                          <p:val>
                                            <p:fltVal val="0"/>
                                          </p:val>
                                        </p:tav>
                                      </p:tavLst>
                                    </p:anim>
                                    <p:anim calcmode="lin" valueType="num">
                                      <p:cBhvr>
                                        <p:cTn id="148" dur="300"/>
                                        <p:tgtEl>
                                          <p:spTgt spid="21"/>
                                        </p:tgtEl>
                                        <p:attrNameLst>
                                          <p:attrName>ppt_h</p:attrName>
                                        </p:attrNameLst>
                                      </p:cBhvr>
                                      <p:tavLst>
                                        <p:tav tm="0">
                                          <p:val>
                                            <p:strVal val="ppt_h"/>
                                          </p:val>
                                        </p:tav>
                                        <p:tav tm="100000">
                                          <p:val>
                                            <p:fltVal val="0"/>
                                          </p:val>
                                        </p:tav>
                                      </p:tavLst>
                                    </p:anim>
                                    <p:animEffect transition="out" filter="fade">
                                      <p:cBhvr>
                                        <p:cTn id="149" dur="300"/>
                                        <p:tgtEl>
                                          <p:spTgt spid="21"/>
                                        </p:tgtEl>
                                      </p:cBhvr>
                                    </p:animEffect>
                                    <p:set>
                                      <p:cBhvr>
                                        <p:cTn id="150" dur="1" fill="hold">
                                          <p:stCondLst>
                                            <p:cond delay="299"/>
                                          </p:stCondLst>
                                        </p:cTn>
                                        <p:tgtEl>
                                          <p:spTgt spid="21"/>
                                        </p:tgtEl>
                                        <p:attrNameLst>
                                          <p:attrName>style.visibility</p:attrName>
                                        </p:attrNameLst>
                                      </p:cBhvr>
                                      <p:to>
                                        <p:strVal val="hidden"/>
                                      </p:to>
                                    </p:set>
                                  </p:childTnLst>
                                </p:cTn>
                              </p:par>
                              <p:par>
                                <p:cTn id="151" presetID="53" presetClass="exit" presetSubtype="32" fill="hold" nodeType="withEffect">
                                  <p:stCondLst>
                                    <p:cond delay="1200"/>
                                  </p:stCondLst>
                                  <p:childTnLst>
                                    <p:anim calcmode="lin" valueType="num">
                                      <p:cBhvr>
                                        <p:cTn id="152" dur="300"/>
                                        <p:tgtEl>
                                          <p:spTgt spid="19"/>
                                        </p:tgtEl>
                                        <p:attrNameLst>
                                          <p:attrName>ppt_w</p:attrName>
                                        </p:attrNameLst>
                                      </p:cBhvr>
                                      <p:tavLst>
                                        <p:tav tm="0">
                                          <p:val>
                                            <p:strVal val="ppt_w"/>
                                          </p:val>
                                        </p:tav>
                                        <p:tav tm="100000">
                                          <p:val>
                                            <p:fltVal val="0"/>
                                          </p:val>
                                        </p:tav>
                                      </p:tavLst>
                                    </p:anim>
                                    <p:anim calcmode="lin" valueType="num">
                                      <p:cBhvr>
                                        <p:cTn id="153" dur="300"/>
                                        <p:tgtEl>
                                          <p:spTgt spid="19"/>
                                        </p:tgtEl>
                                        <p:attrNameLst>
                                          <p:attrName>ppt_h</p:attrName>
                                        </p:attrNameLst>
                                      </p:cBhvr>
                                      <p:tavLst>
                                        <p:tav tm="0">
                                          <p:val>
                                            <p:strVal val="ppt_h"/>
                                          </p:val>
                                        </p:tav>
                                        <p:tav tm="100000">
                                          <p:val>
                                            <p:fltVal val="0"/>
                                          </p:val>
                                        </p:tav>
                                      </p:tavLst>
                                    </p:anim>
                                    <p:animEffect transition="out" filter="fade">
                                      <p:cBhvr>
                                        <p:cTn id="154" dur="300"/>
                                        <p:tgtEl>
                                          <p:spTgt spid="19"/>
                                        </p:tgtEl>
                                      </p:cBhvr>
                                    </p:animEffect>
                                    <p:set>
                                      <p:cBhvr>
                                        <p:cTn id="155" dur="1" fill="hold">
                                          <p:stCondLst>
                                            <p:cond delay="299"/>
                                          </p:stCondLst>
                                        </p:cTn>
                                        <p:tgtEl>
                                          <p:spTgt spid="19"/>
                                        </p:tgtEl>
                                        <p:attrNameLst>
                                          <p:attrName>style.visibility</p:attrName>
                                        </p:attrNameLst>
                                      </p:cBhvr>
                                      <p:to>
                                        <p:strVal val="hidden"/>
                                      </p:to>
                                    </p:set>
                                  </p:childTnLst>
                                </p:cTn>
                              </p:par>
                              <p:par>
                                <p:cTn id="156" presetID="0" presetClass="entr" presetSubtype="0" decel="100000" fill="hold" grpId="1" nodeType="withEffect">
                                  <p:stCondLst>
                                    <p:cond delay="1500"/>
                                  </p:stCondLst>
                                  <p:childTnLst>
                                    <p:set>
                                      <p:cBhvr>
                                        <p:cTn id="157" dur="1" fill="hold">
                                          <p:stCondLst>
                                            <p:cond delay="0"/>
                                          </p:stCondLst>
                                        </p:cTn>
                                        <p:tgtEl>
                                          <p:spTgt spid="26"/>
                                        </p:tgtEl>
                                        <p:attrNameLst>
                                          <p:attrName>style.visibility</p:attrName>
                                        </p:attrNameLst>
                                      </p:cBhvr>
                                      <p:to>
                                        <p:strVal val="visible"/>
                                      </p:to>
                                    </p:set>
                                    <p:animScale>
                                      <p:cBhvr>
                                        <p:cTn id="158" dur="200" fill="hold">
                                          <p:stCondLst>
                                            <p:cond delay="0"/>
                                          </p:stCondLst>
                                        </p:cTn>
                                        <p:tgtEl>
                                          <p:spTgt spid="26"/>
                                        </p:tgtEl>
                                      </p:cBhvr>
                                      <p:from x="100000" y="100000"/>
                                      <p:to x="105000" y="105000"/>
                                    </p:animScale>
                                    <p:animScale>
                                      <p:cBhvr>
                                        <p:cTn id="159" dur="200" fill="hold">
                                          <p:stCondLst>
                                            <p:cond delay="200"/>
                                          </p:stCondLst>
                                        </p:cTn>
                                        <p:tgtEl>
                                          <p:spTgt spid="26"/>
                                        </p:tgtEl>
                                      </p:cBhvr>
                                      <p:from x="105000" y="100000"/>
                                      <p:to x="0" y="0"/>
                                    </p:animScale>
                                  </p:childTnLst>
                                </p:cTn>
                              </p:par>
                              <p:par>
                                <p:cTn id="160" presetID="0" presetClass="entr" presetSubtype="0" decel="100000" fill="hold" grpId="1" nodeType="withEffect">
                                  <p:stCondLst>
                                    <p:cond delay="1600"/>
                                  </p:stCondLst>
                                  <p:childTnLst>
                                    <p:set>
                                      <p:cBhvr>
                                        <p:cTn id="161" dur="1" fill="hold">
                                          <p:stCondLst>
                                            <p:cond delay="0"/>
                                          </p:stCondLst>
                                        </p:cTn>
                                        <p:tgtEl>
                                          <p:spTgt spid="24"/>
                                        </p:tgtEl>
                                        <p:attrNameLst>
                                          <p:attrName>style.visibility</p:attrName>
                                        </p:attrNameLst>
                                      </p:cBhvr>
                                      <p:to>
                                        <p:strVal val="visible"/>
                                      </p:to>
                                    </p:set>
                                    <p:animScale>
                                      <p:cBhvr>
                                        <p:cTn id="162" dur="200" fill="hold">
                                          <p:stCondLst>
                                            <p:cond delay="0"/>
                                          </p:stCondLst>
                                        </p:cTn>
                                        <p:tgtEl>
                                          <p:spTgt spid="24"/>
                                        </p:tgtEl>
                                      </p:cBhvr>
                                      <p:from x="100000" y="100000"/>
                                      <p:to x="105000" y="105000"/>
                                    </p:animScale>
                                    <p:animScale>
                                      <p:cBhvr>
                                        <p:cTn id="163" dur="200" fill="hold">
                                          <p:stCondLst>
                                            <p:cond delay="200"/>
                                          </p:stCondLst>
                                        </p:cTn>
                                        <p:tgtEl>
                                          <p:spTgt spid="24"/>
                                        </p:tgtEl>
                                      </p:cBhvr>
                                      <p:from x="105000" y="100000"/>
                                      <p:to x="0" y="0"/>
                                    </p:animScale>
                                  </p:childTnLst>
                                </p:cTn>
                              </p:par>
                              <p:par>
                                <p:cTn id="164" presetID="22" presetClass="entr" presetSubtype="8" fill="hold" grpId="0" nodeType="withEffect">
                                  <p:stCondLst>
                                    <p:cond delay="1600"/>
                                  </p:stCondLst>
                                  <p:childTnLst>
                                    <p:set>
                                      <p:cBhvr>
                                        <p:cTn id="165" dur="1" fill="hold">
                                          <p:stCondLst>
                                            <p:cond delay="0"/>
                                          </p:stCondLst>
                                        </p:cTn>
                                        <p:tgtEl>
                                          <p:spTgt spid="27"/>
                                        </p:tgtEl>
                                        <p:attrNameLst>
                                          <p:attrName>style.visibility</p:attrName>
                                        </p:attrNameLst>
                                      </p:cBhvr>
                                      <p:to>
                                        <p:strVal val="visible"/>
                                      </p:to>
                                    </p:set>
                                    <p:animEffect transition="in" filter="wipe(left)">
                                      <p:cBhvr>
                                        <p:cTn id="166" dur="500"/>
                                        <p:tgtEl>
                                          <p:spTgt spid="27"/>
                                        </p:tgtEl>
                                      </p:cBhvr>
                                    </p:animEffect>
                                  </p:childTnLst>
                                </p:cTn>
                              </p:par>
                              <p:par>
                                <p:cTn id="167" presetID="35" presetClass="path" presetSubtype="0" decel="100000" fill="hold" grpId="1" nodeType="withEffect">
                                  <p:stCondLst>
                                    <p:cond delay="1600"/>
                                  </p:stCondLst>
                                  <p:childTnLst>
                                    <p:animMotion origin="layout" path="M -0.03854 -0.00023 L 0 -0.00023 " pathEditMode="relative" rAng="0" ptsTypes="AA">
                                      <p:cBhvr>
                                        <p:cTn id="168" dur="500" fill="hold"/>
                                        <p:tgtEl>
                                          <p:spTgt spid="27"/>
                                        </p:tgtEl>
                                        <p:attrNameLst>
                                          <p:attrName>ppt_x</p:attrName>
                                          <p:attrName>ppt_y</p:attrName>
                                        </p:attrNameLst>
                                      </p:cBhvr>
                                      <p:rCtr x="1927" y="0"/>
                                    </p:animMotion>
                                  </p:childTnLst>
                                </p:cTn>
                              </p:par>
                              <p:par>
                                <p:cTn id="169" presetID="22" presetClass="entr" presetSubtype="8" fill="hold" grpId="0" nodeType="withEffect">
                                  <p:stCondLst>
                                    <p:cond delay="1700"/>
                                  </p:stCondLst>
                                  <p:childTnLst>
                                    <p:set>
                                      <p:cBhvr>
                                        <p:cTn id="170" dur="1" fill="hold">
                                          <p:stCondLst>
                                            <p:cond delay="0"/>
                                          </p:stCondLst>
                                        </p:cTn>
                                        <p:tgtEl>
                                          <p:spTgt spid="28"/>
                                        </p:tgtEl>
                                        <p:attrNameLst>
                                          <p:attrName>style.visibility</p:attrName>
                                        </p:attrNameLst>
                                      </p:cBhvr>
                                      <p:to>
                                        <p:strVal val="visible"/>
                                      </p:to>
                                    </p:set>
                                    <p:animEffect transition="in" filter="wipe(left)">
                                      <p:cBhvr>
                                        <p:cTn id="171" dur="500"/>
                                        <p:tgtEl>
                                          <p:spTgt spid="28"/>
                                        </p:tgtEl>
                                      </p:cBhvr>
                                    </p:animEffect>
                                  </p:childTnLst>
                                </p:cTn>
                              </p:par>
                              <p:par>
                                <p:cTn id="172" presetID="35" presetClass="path" presetSubtype="0" decel="100000" fill="hold" grpId="1" nodeType="withEffect">
                                  <p:stCondLst>
                                    <p:cond delay="1700"/>
                                  </p:stCondLst>
                                  <p:childTnLst>
                                    <p:animMotion origin="layout" path="M -0.03854 -0.00023 L 0 -0.00023 " pathEditMode="relative" rAng="0" ptsTypes="AA">
                                      <p:cBhvr>
                                        <p:cTn id="173" dur="500" fill="hold"/>
                                        <p:tgtEl>
                                          <p:spTgt spid="28"/>
                                        </p:tgtEl>
                                        <p:attrNameLst>
                                          <p:attrName>ppt_x</p:attrName>
                                          <p:attrName>ppt_y</p:attrName>
                                        </p:attrNameLst>
                                      </p:cBhvr>
                                      <p:rCtr x="1927" y="0"/>
                                    </p:animMotion>
                                  </p:childTnLst>
                                </p:cTn>
                              </p:par>
                              <p:par>
                                <p:cTn id="174" presetID="10" presetClass="exit" presetSubtype="0" fill="hold" grpId="2" nodeType="withEffect">
                                  <p:stCondLst>
                                    <p:cond delay="1700"/>
                                  </p:stCondLst>
                                  <p:childTnLst>
                                    <p:animEffect transition="out" filter="fade">
                                      <p:cBhvr>
                                        <p:cTn id="175" dur="500"/>
                                        <p:tgtEl>
                                          <p:spTgt spid="27"/>
                                        </p:tgtEl>
                                      </p:cBhvr>
                                    </p:animEffect>
                                    <p:set>
                                      <p:cBhvr>
                                        <p:cTn id="176" dur="1" fill="hold">
                                          <p:stCondLst>
                                            <p:cond delay="499"/>
                                          </p:stCondLst>
                                        </p:cTn>
                                        <p:tgtEl>
                                          <p:spTgt spid="27"/>
                                        </p:tgtEl>
                                        <p:attrNameLst>
                                          <p:attrName>style.visibility</p:attrName>
                                        </p:attrNameLst>
                                      </p:cBhvr>
                                      <p:to>
                                        <p:strVal val="hidden"/>
                                      </p:to>
                                    </p:set>
                                  </p:childTnLst>
                                </p:cTn>
                              </p:par>
                              <p:par>
                                <p:cTn id="177" presetID="0" presetClass="entr" presetSubtype="0" decel="100000" fill="hold" grpId="0" nodeType="withEffect">
                                  <p:stCondLst>
                                    <p:cond delay="2000"/>
                                  </p:stCondLst>
                                  <p:childTnLst>
                                    <p:set>
                                      <p:cBhvr>
                                        <p:cTn id="178" dur="1" fill="hold">
                                          <p:stCondLst>
                                            <p:cond delay="0"/>
                                          </p:stCondLst>
                                        </p:cTn>
                                        <p:tgtEl>
                                          <p:spTgt spid="29"/>
                                        </p:tgtEl>
                                        <p:attrNameLst>
                                          <p:attrName>style.visibility</p:attrName>
                                        </p:attrNameLst>
                                      </p:cBhvr>
                                      <p:to>
                                        <p:strVal val="visible"/>
                                      </p:to>
                                    </p:set>
                                    <p:animScale>
                                      <p:cBhvr>
                                        <p:cTn id="179" dur="500" fill="hold">
                                          <p:stCondLst>
                                            <p:cond delay="0"/>
                                          </p:stCondLst>
                                        </p:cTn>
                                        <p:tgtEl>
                                          <p:spTgt spid="29"/>
                                        </p:tgtEl>
                                      </p:cBhvr>
                                      <p:from x="0" y="0"/>
                                      <p:to x="100000" y="100000"/>
                                    </p:animScale>
                                  </p:childTnLst>
                                </p:cTn>
                              </p:par>
                              <p:par>
                                <p:cTn id="180" presetID="0" presetClass="entr" presetSubtype="0" fill="hold" grpId="0" nodeType="withEffect">
                                  <p:stCondLst>
                                    <p:cond delay="2000"/>
                                  </p:stCondLst>
                                  <p:childTnLst>
                                    <p:set>
                                      <p:cBhvr>
                                        <p:cTn id="181" dur="1" fill="hold">
                                          <p:stCondLst>
                                            <p:cond delay="0"/>
                                          </p:stCondLst>
                                        </p:cTn>
                                        <p:tgtEl>
                                          <p:spTgt spid="32"/>
                                        </p:tgtEl>
                                        <p:attrNameLst>
                                          <p:attrName>style.visibility</p:attrName>
                                        </p:attrNameLst>
                                      </p:cBhvr>
                                      <p:to>
                                        <p:strVal val="visible"/>
                                      </p:to>
                                    </p:set>
                                    <p:anim to="" calcmode="discrete" valueType="num">
                                      <p:cBhvr>
                                        <p:cTn id="182" dur="319" fill="hold">
                                          <p:stCondLst>
                                            <p:cond delay="0"/>
                                          </p:stCondLst>
                                        </p:cTn>
                                        <p:tgtEl>
                                          <p:spTgt spid="32"/>
                                        </p:tgtEl>
                                        <p:attrNameLst>
                                          <p:attrName>style.visibility</p:attrName>
                                        </p:attrNameLst>
                                      </p:cBhvr>
                                      <p:tavLst>
                                        <p:tav tm="0">
                                          <p:val>
                                            <p:strVal val="visible"/>
                                          </p:val>
                                        </p:tav>
                                        <p:tav tm="20000">
                                          <p:val>
                                            <p:strVal val="hidden"/>
                                          </p:val>
                                        </p:tav>
                                        <p:tav tm="40000">
                                          <p:val>
                                            <p:strVal val="visible"/>
                                          </p:val>
                                        </p:tav>
                                        <p:tav tm="60000">
                                          <p:val>
                                            <p:strVal val="hidden"/>
                                          </p:val>
                                        </p:tav>
                                        <p:tav tm="80000">
                                          <p:val>
                                            <p:strVal val="visible"/>
                                          </p:val>
                                        </p:tav>
                                        <p:tav tm="100000">
                                          <p:val>
                                            <p:strVal val="hidden"/>
                                          </p:val>
                                        </p:tav>
                                      </p:tavLst>
                                    </p:anim>
                                  </p:childTnLst>
                                </p:cTn>
                              </p:par>
                              <p:par>
                                <p:cTn id="183" presetID="0" presetClass="entr" presetSubtype="0" fill="hold" grpId="0" nodeType="withEffect">
                                  <p:stCondLst>
                                    <p:cond delay="2026"/>
                                  </p:stCondLst>
                                  <p:childTnLst>
                                    <p:set>
                                      <p:cBhvr>
                                        <p:cTn id="184" dur="1" fill="hold">
                                          <p:stCondLst>
                                            <p:cond delay="0"/>
                                          </p:stCondLst>
                                        </p:cTn>
                                        <p:tgtEl>
                                          <p:spTgt spid="33"/>
                                        </p:tgtEl>
                                        <p:attrNameLst>
                                          <p:attrName>style.visibility</p:attrName>
                                        </p:attrNameLst>
                                      </p:cBhvr>
                                      <p:to>
                                        <p:strVal val="visible"/>
                                      </p:to>
                                    </p:set>
                                    <p:anim to="" calcmode="discrete" valueType="num">
                                      <p:cBhvr>
                                        <p:cTn id="185" dur="447" fill="hold">
                                          <p:stCondLst>
                                            <p:cond delay="0"/>
                                          </p:stCondLst>
                                        </p:cTn>
                                        <p:tgtEl>
                                          <p:spTgt spid="33"/>
                                        </p:tgtEl>
                                        <p:attrNameLst>
                                          <p:attrName>style.visibility</p:attrName>
                                        </p:attrNameLst>
                                      </p:cBhvr>
                                      <p:tavLst>
                                        <p:tav tm="0">
                                          <p:val>
                                            <p:strVal val="visible"/>
                                          </p:val>
                                        </p:tav>
                                        <p:tav tm="20000">
                                          <p:val>
                                            <p:strVal val="hidden"/>
                                          </p:val>
                                        </p:tav>
                                        <p:tav tm="40000">
                                          <p:val>
                                            <p:strVal val="visible"/>
                                          </p:val>
                                        </p:tav>
                                        <p:tav tm="60000">
                                          <p:val>
                                            <p:strVal val="hidden"/>
                                          </p:val>
                                        </p:tav>
                                        <p:tav tm="80000">
                                          <p:val>
                                            <p:strVal val="visible"/>
                                          </p:val>
                                        </p:tav>
                                        <p:tav tm="100000">
                                          <p:val>
                                            <p:strVal val="hidden"/>
                                          </p:val>
                                        </p:tav>
                                      </p:tavLst>
                                    </p:anim>
                                  </p:childTnLst>
                                </p:cTn>
                              </p:par>
                              <p:par>
                                <p:cTn id="186" presetID="0" presetClass="entr" presetSubtype="0" fill="hold" grpId="0" nodeType="withEffect">
                                  <p:stCondLst>
                                    <p:cond delay="1962"/>
                                  </p:stCondLst>
                                  <p:childTnLst>
                                    <p:set>
                                      <p:cBhvr>
                                        <p:cTn id="187" dur="1" fill="hold">
                                          <p:stCondLst>
                                            <p:cond delay="0"/>
                                          </p:stCondLst>
                                        </p:cTn>
                                        <p:tgtEl>
                                          <p:spTgt spid="34"/>
                                        </p:tgtEl>
                                        <p:attrNameLst>
                                          <p:attrName>style.visibility</p:attrName>
                                        </p:attrNameLst>
                                      </p:cBhvr>
                                      <p:to>
                                        <p:strVal val="visible"/>
                                      </p:to>
                                    </p:set>
                                    <p:anim to="" calcmode="discrete" valueType="num">
                                      <p:cBhvr>
                                        <p:cTn id="188" dur="421" fill="hold">
                                          <p:stCondLst>
                                            <p:cond delay="0"/>
                                          </p:stCondLst>
                                        </p:cTn>
                                        <p:tgtEl>
                                          <p:spTgt spid="34"/>
                                        </p:tgtEl>
                                        <p:attrNameLst>
                                          <p:attrName>style.visibility</p:attrName>
                                        </p:attrNameLst>
                                      </p:cBhvr>
                                      <p:tavLst>
                                        <p:tav tm="0">
                                          <p:val>
                                            <p:strVal val="visible"/>
                                          </p:val>
                                        </p:tav>
                                        <p:tav tm="20000">
                                          <p:val>
                                            <p:strVal val="hidden"/>
                                          </p:val>
                                        </p:tav>
                                        <p:tav tm="40000">
                                          <p:val>
                                            <p:strVal val="visible"/>
                                          </p:val>
                                        </p:tav>
                                        <p:tav tm="60000">
                                          <p:val>
                                            <p:strVal val="hidden"/>
                                          </p:val>
                                        </p:tav>
                                        <p:tav tm="80000">
                                          <p:val>
                                            <p:strVal val="visible"/>
                                          </p:val>
                                        </p:tav>
                                        <p:tav tm="100000">
                                          <p:val>
                                            <p:strVal val="hidden"/>
                                          </p:val>
                                        </p:tav>
                                      </p:tavLst>
                                    </p:anim>
                                  </p:childTnLst>
                                </p:cTn>
                              </p:par>
                              <p:par>
                                <p:cTn id="189" presetID="0" presetClass="entr" presetSubtype="0" fill="hold" grpId="0" nodeType="withEffect">
                                  <p:stCondLst>
                                    <p:cond delay="2012"/>
                                  </p:stCondLst>
                                  <p:childTnLst>
                                    <p:set>
                                      <p:cBhvr>
                                        <p:cTn id="190" dur="1" fill="hold">
                                          <p:stCondLst>
                                            <p:cond delay="0"/>
                                          </p:stCondLst>
                                        </p:cTn>
                                        <p:tgtEl>
                                          <p:spTgt spid="35"/>
                                        </p:tgtEl>
                                        <p:attrNameLst>
                                          <p:attrName>style.visibility</p:attrName>
                                        </p:attrNameLst>
                                      </p:cBhvr>
                                      <p:to>
                                        <p:strVal val="visible"/>
                                      </p:to>
                                    </p:set>
                                    <p:anim to="" calcmode="discrete" valueType="num">
                                      <p:cBhvr>
                                        <p:cTn id="191" dur="446" fill="hold">
                                          <p:stCondLst>
                                            <p:cond delay="0"/>
                                          </p:stCondLst>
                                        </p:cTn>
                                        <p:tgtEl>
                                          <p:spTgt spid="35"/>
                                        </p:tgtEl>
                                        <p:attrNameLst>
                                          <p:attrName>style.visibility</p:attrName>
                                        </p:attrNameLst>
                                      </p:cBhvr>
                                      <p:tavLst>
                                        <p:tav tm="0">
                                          <p:val>
                                            <p:strVal val="visible"/>
                                          </p:val>
                                        </p:tav>
                                        <p:tav tm="20000">
                                          <p:val>
                                            <p:strVal val="hidden"/>
                                          </p:val>
                                        </p:tav>
                                        <p:tav tm="40000">
                                          <p:val>
                                            <p:strVal val="visible"/>
                                          </p:val>
                                        </p:tav>
                                        <p:tav tm="60000">
                                          <p:val>
                                            <p:strVal val="hidden"/>
                                          </p:val>
                                        </p:tav>
                                        <p:tav tm="80000">
                                          <p:val>
                                            <p:strVal val="visible"/>
                                          </p:val>
                                        </p:tav>
                                        <p:tav tm="100000">
                                          <p:val>
                                            <p:strVal val="hidden"/>
                                          </p:val>
                                        </p:tav>
                                      </p:tavLst>
                                    </p:anim>
                                  </p:childTnLst>
                                </p:cTn>
                              </p:par>
                              <p:par>
                                <p:cTn id="192" presetID="0" presetClass="entr" presetSubtype="0" fill="hold" grpId="0" nodeType="withEffect">
                                  <p:stCondLst>
                                    <p:cond delay="2098"/>
                                  </p:stCondLst>
                                  <p:childTnLst>
                                    <p:set>
                                      <p:cBhvr>
                                        <p:cTn id="193" dur="1" fill="hold">
                                          <p:stCondLst>
                                            <p:cond delay="0"/>
                                          </p:stCondLst>
                                        </p:cTn>
                                        <p:tgtEl>
                                          <p:spTgt spid="36"/>
                                        </p:tgtEl>
                                        <p:attrNameLst>
                                          <p:attrName>style.visibility</p:attrName>
                                        </p:attrNameLst>
                                      </p:cBhvr>
                                      <p:to>
                                        <p:strVal val="visible"/>
                                      </p:to>
                                    </p:set>
                                    <p:anim to="" calcmode="discrete" valueType="num">
                                      <p:cBhvr>
                                        <p:cTn id="194" dur="353" fill="hold">
                                          <p:stCondLst>
                                            <p:cond delay="0"/>
                                          </p:stCondLst>
                                        </p:cTn>
                                        <p:tgtEl>
                                          <p:spTgt spid="36"/>
                                        </p:tgtEl>
                                        <p:attrNameLst>
                                          <p:attrName>style.visibility</p:attrName>
                                        </p:attrNameLst>
                                      </p:cBhvr>
                                      <p:tavLst>
                                        <p:tav tm="0">
                                          <p:val>
                                            <p:strVal val="visible"/>
                                          </p:val>
                                        </p:tav>
                                        <p:tav tm="20000">
                                          <p:val>
                                            <p:strVal val="hidden"/>
                                          </p:val>
                                        </p:tav>
                                        <p:tav tm="40000">
                                          <p:val>
                                            <p:strVal val="visible"/>
                                          </p:val>
                                        </p:tav>
                                        <p:tav tm="60000">
                                          <p:val>
                                            <p:strVal val="hidden"/>
                                          </p:val>
                                        </p:tav>
                                        <p:tav tm="80000">
                                          <p:val>
                                            <p:strVal val="visible"/>
                                          </p:val>
                                        </p:tav>
                                        <p:tav tm="100000">
                                          <p:val>
                                            <p:strVal val="hidden"/>
                                          </p:val>
                                        </p:tav>
                                      </p:tavLst>
                                    </p:anim>
                                  </p:childTnLst>
                                </p:cTn>
                              </p:par>
                              <p:par>
                                <p:cTn id="195" presetID="0" presetClass="entr" presetSubtype="0" fill="hold" grpId="0" nodeType="withEffect">
                                  <p:stCondLst>
                                    <p:cond delay="1922"/>
                                  </p:stCondLst>
                                  <p:childTnLst>
                                    <p:set>
                                      <p:cBhvr>
                                        <p:cTn id="196" dur="1" fill="hold">
                                          <p:stCondLst>
                                            <p:cond delay="0"/>
                                          </p:stCondLst>
                                        </p:cTn>
                                        <p:tgtEl>
                                          <p:spTgt spid="37"/>
                                        </p:tgtEl>
                                        <p:attrNameLst>
                                          <p:attrName>style.visibility</p:attrName>
                                        </p:attrNameLst>
                                      </p:cBhvr>
                                      <p:to>
                                        <p:strVal val="visible"/>
                                      </p:to>
                                    </p:set>
                                    <p:anim to="" calcmode="discrete" valueType="num">
                                      <p:cBhvr>
                                        <p:cTn id="197" dur="431" fill="hold">
                                          <p:stCondLst>
                                            <p:cond delay="0"/>
                                          </p:stCondLst>
                                        </p:cTn>
                                        <p:tgtEl>
                                          <p:spTgt spid="37"/>
                                        </p:tgtEl>
                                        <p:attrNameLst>
                                          <p:attrName>style.visibility</p:attrName>
                                        </p:attrNameLst>
                                      </p:cBhvr>
                                      <p:tavLst>
                                        <p:tav tm="0">
                                          <p:val>
                                            <p:strVal val="visible"/>
                                          </p:val>
                                        </p:tav>
                                        <p:tav tm="20000">
                                          <p:val>
                                            <p:strVal val="hidden"/>
                                          </p:val>
                                        </p:tav>
                                        <p:tav tm="40000">
                                          <p:val>
                                            <p:strVal val="visible"/>
                                          </p:val>
                                        </p:tav>
                                        <p:tav tm="60000">
                                          <p:val>
                                            <p:strVal val="hidden"/>
                                          </p:val>
                                        </p:tav>
                                        <p:tav tm="80000">
                                          <p:val>
                                            <p:strVal val="visible"/>
                                          </p:val>
                                        </p:tav>
                                        <p:tav tm="100000">
                                          <p:val>
                                            <p:strVal val="hidden"/>
                                          </p:val>
                                        </p:tav>
                                      </p:tavLst>
                                    </p:anim>
                                  </p:childTnLst>
                                </p:cTn>
                              </p:par>
                              <p:par>
                                <p:cTn id="198" presetID="0" presetClass="entr" presetSubtype="0" fill="hold" grpId="0" nodeType="withEffect">
                                  <p:stCondLst>
                                    <p:cond delay="2044"/>
                                  </p:stCondLst>
                                  <p:childTnLst>
                                    <p:set>
                                      <p:cBhvr>
                                        <p:cTn id="199" dur="1" fill="hold">
                                          <p:stCondLst>
                                            <p:cond delay="0"/>
                                          </p:stCondLst>
                                        </p:cTn>
                                        <p:tgtEl>
                                          <p:spTgt spid="38"/>
                                        </p:tgtEl>
                                        <p:attrNameLst>
                                          <p:attrName>style.visibility</p:attrName>
                                        </p:attrNameLst>
                                      </p:cBhvr>
                                      <p:to>
                                        <p:strVal val="visible"/>
                                      </p:to>
                                    </p:set>
                                    <p:anim to="" calcmode="discrete" valueType="num">
                                      <p:cBhvr>
                                        <p:cTn id="200" dur="376" fill="hold">
                                          <p:stCondLst>
                                            <p:cond delay="0"/>
                                          </p:stCondLst>
                                        </p:cTn>
                                        <p:tgtEl>
                                          <p:spTgt spid="38"/>
                                        </p:tgtEl>
                                        <p:attrNameLst>
                                          <p:attrName>style.visibility</p:attrName>
                                        </p:attrNameLst>
                                      </p:cBhvr>
                                      <p:tavLst>
                                        <p:tav tm="0">
                                          <p:val>
                                            <p:strVal val="visible"/>
                                          </p:val>
                                        </p:tav>
                                        <p:tav tm="20000">
                                          <p:val>
                                            <p:strVal val="hidden"/>
                                          </p:val>
                                        </p:tav>
                                        <p:tav tm="40000">
                                          <p:val>
                                            <p:strVal val="visible"/>
                                          </p:val>
                                        </p:tav>
                                        <p:tav tm="60000">
                                          <p:val>
                                            <p:strVal val="hidden"/>
                                          </p:val>
                                        </p:tav>
                                        <p:tav tm="80000">
                                          <p:val>
                                            <p:strVal val="visible"/>
                                          </p:val>
                                        </p:tav>
                                        <p:tav tm="100000">
                                          <p:val>
                                            <p:strVal val="hidden"/>
                                          </p:val>
                                        </p:tav>
                                      </p:tavLst>
                                    </p:anim>
                                  </p:childTnLst>
                                </p:cTn>
                              </p:par>
                              <p:par>
                                <p:cTn id="201" presetID="0" presetClass="entr" presetSubtype="0" fill="hold" grpId="0" nodeType="withEffect">
                                  <p:stCondLst>
                                    <p:cond delay="2054"/>
                                  </p:stCondLst>
                                  <p:childTnLst>
                                    <p:set>
                                      <p:cBhvr>
                                        <p:cTn id="202" dur="1" fill="hold">
                                          <p:stCondLst>
                                            <p:cond delay="0"/>
                                          </p:stCondLst>
                                        </p:cTn>
                                        <p:tgtEl>
                                          <p:spTgt spid="39"/>
                                        </p:tgtEl>
                                        <p:attrNameLst>
                                          <p:attrName>style.visibility</p:attrName>
                                        </p:attrNameLst>
                                      </p:cBhvr>
                                      <p:to>
                                        <p:strVal val="visible"/>
                                      </p:to>
                                    </p:set>
                                    <p:anim to="" calcmode="discrete" valueType="num">
                                      <p:cBhvr>
                                        <p:cTn id="203" dur="354" fill="hold">
                                          <p:stCondLst>
                                            <p:cond delay="0"/>
                                          </p:stCondLst>
                                        </p:cTn>
                                        <p:tgtEl>
                                          <p:spTgt spid="39"/>
                                        </p:tgtEl>
                                        <p:attrNameLst>
                                          <p:attrName>style.visibility</p:attrName>
                                        </p:attrNameLst>
                                      </p:cBhvr>
                                      <p:tavLst>
                                        <p:tav tm="0">
                                          <p:val>
                                            <p:strVal val="visible"/>
                                          </p:val>
                                        </p:tav>
                                        <p:tav tm="20000">
                                          <p:val>
                                            <p:strVal val="hidden"/>
                                          </p:val>
                                        </p:tav>
                                        <p:tav tm="40000">
                                          <p:val>
                                            <p:strVal val="visible"/>
                                          </p:val>
                                        </p:tav>
                                        <p:tav tm="60000">
                                          <p:val>
                                            <p:strVal val="hidden"/>
                                          </p:val>
                                        </p:tav>
                                        <p:tav tm="80000">
                                          <p:val>
                                            <p:strVal val="visible"/>
                                          </p:val>
                                        </p:tav>
                                        <p:tav tm="100000">
                                          <p:val>
                                            <p:strVal val="hidden"/>
                                          </p:val>
                                        </p:tav>
                                      </p:tavLst>
                                    </p:anim>
                                  </p:childTnLst>
                                </p:cTn>
                              </p:par>
                              <p:par>
                                <p:cTn id="204" presetID="0" presetClass="entr" presetSubtype="0" fill="hold" grpId="0" nodeType="withEffect">
                                  <p:stCondLst>
                                    <p:cond delay="2055"/>
                                  </p:stCondLst>
                                  <p:childTnLst>
                                    <p:set>
                                      <p:cBhvr>
                                        <p:cTn id="205" dur="1" fill="hold">
                                          <p:stCondLst>
                                            <p:cond delay="0"/>
                                          </p:stCondLst>
                                        </p:cTn>
                                        <p:tgtEl>
                                          <p:spTgt spid="40"/>
                                        </p:tgtEl>
                                        <p:attrNameLst>
                                          <p:attrName>style.visibility</p:attrName>
                                        </p:attrNameLst>
                                      </p:cBhvr>
                                      <p:to>
                                        <p:strVal val="visible"/>
                                      </p:to>
                                    </p:set>
                                    <p:anim to="" calcmode="discrete" valueType="num">
                                      <p:cBhvr>
                                        <p:cTn id="206" dur="336" fill="hold">
                                          <p:stCondLst>
                                            <p:cond delay="0"/>
                                          </p:stCondLst>
                                        </p:cTn>
                                        <p:tgtEl>
                                          <p:spTgt spid="40"/>
                                        </p:tgtEl>
                                        <p:attrNameLst>
                                          <p:attrName>style.visibility</p:attrName>
                                        </p:attrNameLst>
                                      </p:cBhvr>
                                      <p:tavLst>
                                        <p:tav tm="0">
                                          <p:val>
                                            <p:strVal val="visible"/>
                                          </p:val>
                                        </p:tav>
                                        <p:tav tm="20000">
                                          <p:val>
                                            <p:strVal val="hidden"/>
                                          </p:val>
                                        </p:tav>
                                        <p:tav tm="40000">
                                          <p:val>
                                            <p:strVal val="visible"/>
                                          </p:val>
                                        </p:tav>
                                        <p:tav tm="60000">
                                          <p:val>
                                            <p:strVal val="hidden"/>
                                          </p:val>
                                        </p:tav>
                                        <p:tav tm="80000">
                                          <p:val>
                                            <p:strVal val="visible"/>
                                          </p:val>
                                        </p:tav>
                                        <p:tav tm="100000">
                                          <p:val>
                                            <p:strVal val="hidden"/>
                                          </p:val>
                                        </p:tav>
                                      </p:tavLst>
                                    </p:anim>
                                  </p:childTnLst>
                                </p:cTn>
                              </p:par>
                              <p:par>
                                <p:cTn id="207" presetID="0" presetClass="entr" presetSubtype="0" fill="hold" grpId="0" nodeType="withEffect">
                                  <p:stCondLst>
                                    <p:cond delay="2077"/>
                                  </p:stCondLst>
                                  <p:childTnLst>
                                    <p:set>
                                      <p:cBhvr>
                                        <p:cTn id="208" dur="1" fill="hold">
                                          <p:stCondLst>
                                            <p:cond delay="0"/>
                                          </p:stCondLst>
                                        </p:cTn>
                                        <p:tgtEl>
                                          <p:spTgt spid="41"/>
                                        </p:tgtEl>
                                        <p:attrNameLst>
                                          <p:attrName>style.visibility</p:attrName>
                                        </p:attrNameLst>
                                      </p:cBhvr>
                                      <p:to>
                                        <p:strVal val="visible"/>
                                      </p:to>
                                    </p:set>
                                    <p:anim to="" calcmode="discrete" valueType="num">
                                      <p:cBhvr>
                                        <p:cTn id="209" dur="396" fill="hold">
                                          <p:stCondLst>
                                            <p:cond delay="0"/>
                                          </p:stCondLst>
                                        </p:cTn>
                                        <p:tgtEl>
                                          <p:spTgt spid="41"/>
                                        </p:tgtEl>
                                        <p:attrNameLst>
                                          <p:attrName>style.visibility</p:attrName>
                                        </p:attrNameLst>
                                      </p:cBhvr>
                                      <p:tavLst>
                                        <p:tav tm="0">
                                          <p:val>
                                            <p:strVal val="visible"/>
                                          </p:val>
                                        </p:tav>
                                        <p:tav tm="20000">
                                          <p:val>
                                            <p:strVal val="hidden"/>
                                          </p:val>
                                        </p:tav>
                                        <p:tav tm="40000">
                                          <p:val>
                                            <p:strVal val="visible"/>
                                          </p:val>
                                        </p:tav>
                                        <p:tav tm="60000">
                                          <p:val>
                                            <p:strVal val="hidden"/>
                                          </p:val>
                                        </p:tav>
                                        <p:tav tm="80000">
                                          <p:val>
                                            <p:strVal val="visible"/>
                                          </p:val>
                                        </p:tav>
                                        <p:tav tm="100000">
                                          <p:val>
                                            <p:strVal val="hidden"/>
                                          </p:val>
                                        </p:tav>
                                      </p:tavLst>
                                    </p:anim>
                                  </p:childTnLst>
                                </p:cTn>
                              </p:par>
                              <p:par>
                                <p:cTn id="210" presetID="0" presetClass="entr" presetSubtype="0" fill="hold" grpId="0" nodeType="withEffect">
                                  <p:stCondLst>
                                    <p:cond delay="1913"/>
                                  </p:stCondLst>
                                  <p:childTnLst>
                                    <p:set>
                                      <p:cBhvr>
                                        <p:cTn id="211" dur="1" fill="hold">
                                          <p:stCondLst>
                                            <p:cond delay="0"/>
                                          </p:stCondLst>
                                        </p:cTn>
                                        <p:tgtEl>
                                          <p:spTgt spid="42"/>
                                        </p:tgtEl>
                                        <p:attrNameLst>
                                          <p:attrName>style.visibility</p:attrName>
                                        </p:attrNameLst>
                                      </p:cBhvr>
                                      <p:to>
                                        <p:strVal val="visible"/>
                                      </p:to>
                                    </p:set>
                                    <p:anim to="" calcmode="discrete" valueType="num">
                                      <p:cBhvr>
                                        <p:cTn id="212" dur="403" fill="hold">
                                          <p:stCondLst>
                                            <p:cond delay="0"/>
                                          </p:stCondLst>
                                        </p:cTn>
                                        <p:tgtEl>
                                          <p:spTgt spid="42"/>
                                        </p:tgtEl>
                                        <p:attrNameLst>
                                          <p:attrName>style.visibility</p:attrName>
                                        </p:attrNameLst>
                                      </p:cBhvr>
                                      <p:tavLst>
                                        <p:tav tm="0">
                                          <p:val>
                                            <p:strVal val="visible"/>
                                          </p:val>
                                        </p:tav>
                                        <p:tav tm="20000">
                                          <p:val>
                                            <p:strVal val="hidden"/>
                                          </p:val>
                                        </p:tav>
                                        <p:tav tm="40000">
                                          <p:val>
                                            <p:strVal val="visible"/>
                                          </p:val>
                                        </p:tav>
                                        <p:tav tm="60000">
                                          <p:val>
                                            <p:strVal val="hidden"/>
                                          </p:val>
                                        </p:tav>
                                        <p:tav tm="80000">
                                          <p:val>
                                            <p:strVal val="visible"/>
                                          </p:val>
                                        </p:tav>
                                        <p:tav tm="100000">
                                          <p:val>
                                            <p:strVal val="hidden"/>
                                          </p:val>
                                        </p:tav>
                                      </p:tavLst>
                                    </p:anim>
                                  </p:childTnLst>
                                </p:cTn>
                              </p:par>
                              <p:par>
                                <p:cTn id="213" presetID="0" presetClass="entr" presetSubtype="0" fill="hold" grpId="0" nodeType="withEffect">
                                  <p:stCondLst>
                                    <p:cond delay="2048"/>
                                  </p:stCondLst>
                                  <p:childTnLst>
                                    <p:set>
                                      <p:cBhvr>
                                        <p:cTn id="214" dur="1" fill="hold">
                                          <p:stCondLst>
                                            <p:cond delay="0"/>
                                          </p:stCondLst>
                                        </p:cTn>
                                        <p:tgtEl>
                                          <p:spTgt spid="43"/>
                                        </p:tgtEl>
                                        <p:attrNameLst>
                                          <p:attrName>style.visibility</p:attrName>
                                        </p:attrNameLst>
                                      </p:cBhvr>
                                      <p:to>
                                        <p:strVal val="visible"/>
                                      </p:to>
                                    </p:set>
                                    <p:anim to="" calcmode="discrete" valueType="num">
                                      <p:cBhvr>
                                        <p:cTn id="215" dur="398" fill="hold">
                                          <p:stCondLst>
                                            <p:cond delay="0"/>
                                          </p:stCondLst>
                                        </p:cTn>
                                        <p:tgtEl>
                                          <p:spTgt spid="43"/>
                                        </p:tgtEl>
                                        <p:attrNameLst>
                                          <p:attrName>style.visibility</p:attrName>
                                        </p:attrNameLst>
                                      </p:cBhvr>
                                      <p:tavLst>
                                        <p:tav tm="0">
                                          <p:val>
                                            <p:strVal val="visible"/>
                                          </p:val>
                                        </p:tav>
                                        <p:tav tm="20000">
                                          <p:val>
                                            <p:strVal val="hidden"/>
                                          </p:val>
                                        </p:tav>
                                        <p:tav tm="40000">
                                          <p:val>
                                            <p:strVal val="visible"/>
                                          </p:val>
                                        </p:tav>
                                        <p:tav tm="60000">
                                          <p:val>
                                            <p:strVal val="hidden"/>
                                          </p:val>
                                        </p:tav>
                                        <p:tav tm="80000">
                                          <p:val>
                                            <p:strVal val="visible"/>
                                          </p:val>
                                        </p:tav>
                                        <p:tav tm="100000">
                                          <p:val>
                                            <p:strVal val="hidden"/>
                                          </p:val>
                                        </p:tav>
                                      </p:tavLst>
                                    </p:anim>
                                  </p:childTnLst>
                                </p:cTn>
                              </p:par>
                              <p:par>
                                <p:cTn id="216" presetID="0" presetClass="entr" presetSubtype="0" fill="hold" grpId="0" nodeType="withEffect">
                                  <p:stCondLst>
                                    <p:cond delay="2059"/>
                                  </p:stCondLst>
                                  <p:childTnLst>
                                    <p:set>
                                      <p:cBhvr>
                                        <p:cTn id="217" dur="1" fill="hold">
                                          <p:stCondLst>
                                            <p:cond delay="0"/>
                                          </p:stCondLst>
                                        </p:cTn>
                                        <p:tgtEl>
                                          <p:spTgt spid="44"/>
                                        </p:tgtEl>
                                        <p:attrNameLst>
                                          <p:attrName>style.visibility</p:attrName>
                                        </p:attrNameLst>
                                      </p:cBhvr>
                                      <p:to>
                                        <p:strVal val="visible"/>
                                      </p:to>
                                    </p:set>
                                    <p:anim to="" calcmode="discrete" valueType="num">
                                      <p:cBhvr>
                                        <p:cTn id="218" dur="417" fill="hold">
                                          <p:stCondLst>
                                            <p:cond delay="0"/>
                                          </p:stCondLst>
                                        </p:cTn>
                                        <p:tgtEl>
                                          <p:spTgt spid="44"/>
                                        </p:tgtEl>
                                        <p:attrNameLst>
                                          <p:attrName>style.visibility</p:attrName>
                                        </p:attrNameLst>
                                      </p:cBhvr>
                                      <p:tavLst>
                                        <p:tav tm="0">
                                          <p:val>
                                            <p:strVal val="visible"/>
                                          </p:val>
                                        </p:tav>
                                        <p:tav tm="20000">
                                          <p:val>
                                            <p:strVal val="hidden"/>
                                          </p:val>
                                        </p:tav>
                                        <p:tav tm="40000">
                                          <p:val>
                                            <p:strVal val="visible"/>
                                          </p:val>
                                        </p:tav>
                                        <p:tav tm="60000">
                                          <p:val>
                                            <p:strVal val="hidden"/>
                                          </p:val>
                                        </p:tav>
                                        <p:tav tm="80000">
                                          <p:val>
                                            <p:strVal val="visible"/>
                                          </p:val>
                                        </p:tav>
                                        <p:tav tm="100000">
                                          <p:val>
                                            <p:strVal val="hidden"/>
                                          </p:val>
                                        </p:tav>
                                      </p:tavLst>
                                    </p:anim>
                                  </p:childTnLst>
                                </p:cTn>
                              </p:par>
                              <p:par>
                                <p:cTn id="219" presetID="0" presetClass="entr" presetSubtype="0" fill="hold" grpId="0" nodeType="withEffect">
                                  <p:stCondLst>
                                    <p:cond delay="1928"/>
                                  </p:stCondLst>
                                  <p:childTnLst>
                                    <p:set>
                                      <p:cBhvr>
                                        <p:cTn id="220" dur="1" fill="hold">
                                          <p:stCondLst>
                                            <p:cond delay="0"/>
                                          </p:stCondLst>
                                        </p:cTn>
                                        <p:tgtEl>
                                          <p:spTgt spid="45"/>
                                        </p:tgtEl>
                                        <p:attrNameLst>
                                          <p:attrName>style.visibility</p:attrName>
                                        </p:attrNameLst>
                                      </p:cBhvr>
                                      <p:to>
                                        <p:strVal val="visible"/>
                                      </p:to>
                                    </p:set>
                                    <p:anim to="" calcmode="discrete" valueType="num">
                                      <p:cBhvr>
                                        <p:cTn id="221" dur="420" fill="hold">
                                          <p:stCondLst>
                                            <p:cond delay="0"/>
                                          </p:stCondLst>
                                        </p:cTn>
                                        <p:tgtEl>
                                          <p:spTgt spid="45"/>
                                        </p:tgtEl>
                                        <p:attrNameLst>
                                          <p:attrName>style.visibility</p:attrName>
                                        </p:attrNameLst>
                                      </p:cBhvr>
                                      <p:tavLst>
                                        <p:tav tm="0">
                                          <p:val>
                                            <p:strVal val="visible"/>
                                          </p:val>
                                        </p:tav>
                                        <p:tav tm="20000">
                                          <p:val>
                                            <p:strVal val="hidden"/>
                                          </p:val>
                                        </p:tav>
                                        <p:tav tm="40000">
                                          <p:val>
                                            <p:strVal val="visible"/>
                                          </p:val>
                                        </p:tav>
                                        <p:tav tm="60000">
                                          <p:val>
                                            <p:strVal val="hidden"/>
                                          </p:val>
                                        </p:tav>
                                        <p:tav tm="80000">
                                          <p:val>
                                            <p:strVal val="visible"/>
                                          </p:val>
                                        </p:tav>
                                        <p:tav tm="100000">
                                          <p:val>
                                            <p:strVal val="hidden"/>
                                          </p:val>
                                        </p:tav>
                                      </p:tavLst>
                                    </p:anim>
                                  </p:childTnLst>
                                </p:cTn>
                              </p:par>
                              <p:par>
                                <p:cTn id="222" presetID="0" presetClass="entr" presetSubtype="0" fill="hold" grpId="0" nodeType="withEffect">
                                  <p:stCondLst>
                                    <p:cond delay="2081"/>
                                  </p:stCondLst>
                                  <p:childTnLst>
                                    <p:set>
                                      <p:cBhvr>
                                        <p:cTn id="223" dur="1" fill="hold">
                                          <p:stCondLst>
                                            <p:cond delay="0"/>
                                          </p:stCondLst>
                                        </p:cTn>
                                        <p:tgtEl>
                                          <p:spTgt spid="46"/>
                                        </p:tgtEl>
                                        <p:attrNameLst>
                                          <p:attrName>style.visibility</p:attrName>
                                        </p:attrNameLst>
                                      </p:cBhvr>
                                      <p:to>
                                        <p:strVal val="visible"/>
                                      </p:to>
                                    </p:set>
                                    <p:anim to="" calcmode="discrete" valueType="num">
                                      <p:cBhvr>
                                        <p:cTn id="224" dur="439" fill="hold">
                                          <p:stCondLst>
                                            <p:cond delay="0"/>
                                          </p:stCondLst>
                                        </p:cTn>
                                        <p:tgtEl>
                                          <p:spTgt spid="46"/>
                                        </p:tgtEl>
                                        <p:attrNameLst>
                                          <p:attrName>style.visibility</p:attrName>
                                        </p:attrNameLst>
                                      </p:cBhvr>
                                      <p:tavLst>
                                        <p:tav tm="0">
                                          <p:val>
                                            <p:strVal val="visible"/>
                                          </p:val>
                                        </p:tav>
                                        <p:tav tm="20000">
                                          <p:val>
                                            <p:strVal val="hidden"/>
                                          </p:val>
                                        </p:tav>
                                        <p:tav tm="40000">
                                          <p:val>
                                            <p:strVal val="visible"/>
                                          </p:val>
                                        </p:tav>
                                        <p:tav tm="60000">
                                          <p:val>
                                            <p:strVal val="hidden"/>
                                          </p:val>
                                        </p:tav>
                                        <p:tav tm="80000">
                                          <p:val>
                                            <p:strVal val="visible"/>
                                          </p:val>
                                        </p:tav>
                                        <p:tav tm="100000">
                                          <p:val>
                                            <p:strVal val="hidden"/>
                                          </p:val>
                                        </p:tav>
                                      </p:tavLst>
                                    </p:anim>
                                  </p:childTnLst>
                                </p:cTn>
                              </p:par>
                              <p:par>
                                <p:cTn id="225" presetID="0" presetClass="entr" presetSubtype="0" fill="hold" grpId="0" nodeType="withEffect">
                                  <p:stCondLst>
                                    <p:cond delay="1970"/>
                                  </p:stCondLst>
                                  <p:childTnLst>
                                    <p:set>
                                      <p:cBhvr>
                                        <p:cTn id="226" dur="1" fill="hold">
                                          <p:stCondLst>
                                            <p:cond delay="0"/>
                                          </p:stCondLst>
                                        </p:cTn>
                                        <p:tgtEl>
                                          <p:spTgt spid="47"/>
                                        </p:tgtEl>
                                        <p:attrNameLst>
                                          <p:attrName>style.visibility</p:attrName>
                                        </p:attrNameLst>
                                      </p:cBhvr>
                                      <p:to>
                                        <p:strVal val="visible"/>
                                      </p:to>
                                    </p:set>
                                    <p:anim to="" calcmode="discrete" valueType="num">
                                      <p:cBhvr>
                                        <p:cTn id="227" dur="339" fill="hold">
                                          <p:stCondLst>
                                            <p:cond delay="0"/>
                                          </p:stCondLst>
                                        </p:cTn>
                                        <p:tgtEl>
                                          <p:spTgt spid="47"/>
                                        </p:tgtEl>
                                        <p:attrNameLst>
                                          <p:attrName>style.visibility</p:attrName>
                                        </p:attrNameLst>
                                      </p:cBhvr>
                                      <p:tavLst>
                                        <p:tav tm="0">
                                          <p:val>
                                            <p:strVal val="visible"/>
                                          </p:val>
                                        </p:tav>
                                        <p:tav tm="20000">
                                          <p:val>
                                            <p:strVal val="hidden"/>
                                          </p:val>
                                        </p:tav>
                                        <p:tav tm="40000">
                                          <p:val>
                                            <p:strVal val="visible"/>
                                          </p:val>
                                        </p:tav>
                                        <p:tav tm="60000">
                                          <p:val>
                                            <p:strVal val="hidden"/>
                                          </p:val>
                                        </p:tav>
                                        <p:tav tm="80000">
                                          <p:val>
                                            <p:strVal val="visible"/>
                                          </p:val>
                                        </p:tav>
                                        <p:tav tm="100000">
                                          <p:val>
                                            <p:strVal val="hidden"/>
                                          </p:val>
                                        </p:tav>
                                      </p:tavLst>
                                    </p:anim>
                                  </p:childTnLst>
                                </p:cTn>
                              </p:par>
                              <p:par>
                                <p:cTn id="228" presetID="0" presetClass="entr" presetSubtype="0" fill="hold" grpId="0" nodeType="withEffect">
                                  <p:stCondLst>
                                    <p:cond delay="1962"/>
                                  </p:stCondLst>
                                  <p:childTnLst>
                                    <p:set>
                                      <p:cBhvr>
                                        <p:cTn id="229" dur="1" fill="hold">
                                          <p:stCondLst>
                                            <p:cond delay="0"/>
                                          </p:stCondLst>
                                        </p:cTn>
                                        <p:tgtEl>
                                          <p:spTgt spid="48"/>
                                        </p:tgtEl>
                                        <p:attrNameLst>
                                          <p:attrName>style.visibility</p:attrName>
                                        </p:attrNameLst>
                                      </p:cBhvr>
                                      <p:to>
                                        <p:strVal val="visible"/>
                                      </p:to>
                                    </p:set>
                                    <p:anim to="" calcmode="discrete" valueType="num">
                                      <p:cBhvr>
                                        <p:cTn id="230" dur="336" fill="hold">
                                          <p:stCondLst>
                                            <p:cond delay="0"/>
                                          </p:stCondLst>
                                        </p:cTn>
                                        <p:tgtEl>
                                          <p:spTgt spid="48"/>
                                        </p:tgtEl>
                                        <p:attrNameLst>
                                          <p:attrName>style.visibility</p:attrName>
                                        </p:attrNameLst>
                                      </p:cBhvr>
                                      <p:tavLst>
                                        <p:tav tm="0">
                                          <p:val>
                                            <p:strVal val="visible"/>
                                          </p:val>
                                        </p:tav>
                                        <p:tav tm="20000">
                                          <p:val>
                                            <p:strVal val="hidden"/>
                                          </p:val>
                                        </p:tav>
                                        <p:tav tm="40000">
                                          <p:val>
                                            <p:strVal val="visible"/>
                                          </p:val>
                                        </p:tav>
                                        <p:tav tm="60000">
                                          <p:val>
                                            <p:strVal val="hidden"/>
                                          </p:val>
                                        </p:tav>
                                        <p:tav tm="80000">
                                          <p:val>
                                            <p:strVal val="visible"/>
                                          </p:val>
                                        </p:tav>
                                        <p:tav tm="100000">
                                          <p:val>
                                            <p:strVal val="hidden"/>
                                          </p:val>
                                        </p:tav>
                                      </p:tavLst>
                                    </p:anim>
                                  </p:childTnLst>
                                </p:cTn>
                              </p:par>
                              <p:par>
                                <p:cTn id="231" presetID="0" presetClass="entr" presetSubtype="0" fill="hold" grpId="0" nodeType="withEffect">
                                  <p:stCondLst>
                                    <p:cond delay="1939"/>
                                  </p:stCondLst>
                                  <p:childTnLst>
                                    <p:set>
                                      <p:cBhvr>
                                        <p:cTn id="232" dur="1" fill="hold">
                                          <p:stCondLst>
                                            <p:cond delay="0"/>
                                          </p:stCondLst>
                                        </p:cTn>
                                        <p:tgtEl>
                                          <p:spTgt spid="49"/>
                                        </p:tgtEl>
                                        <p:attrNameLst>
                                          <p:attrName>style.visibility</p:attrName>
                                        </p:attrNameLst>
                                      </p:cBhvr>
                                      <p:to>
                                        <p:strVal val="visible"/>
                                      </p:to>
                                    </p:set>
                                    <p:anim to="" calcmode="discrete" valueType="num">
                                      <p:cBhvr>
                                        <p:cTn id="233" dur="363" fill="hold">
                                          <p:stCondLst>
                                            <p:cond delay="0"/>
                                          </p:stCondLst>
                                        </p:cTn>
                                        <p:tgtEl>
                                          <p:spTgt spid="49"/>
                                        </p:tgtEl>
                                        <p:attrNameLst>
                                          <p:attrName>style.visibility</p:attrName>
                                        </p:attrNameLst>
                                      </p:cBhvr>
                                      <p:tavLst>
                                        <p:tav tm="0">
                                          <p:val>
                                            <p:strVal val="visible"/>
                                          </p:val>
                                        </p:tav>
                                        <p:tav tm="20000">
                                          <p:val>
                                            <p:strVal val="hidden"/>
                                          </p:val>
                                        </p:tav>
                                        <p:tav tm="40000">
                                          <p:val>
                                            <p:strVal val="visible"/>
                                          </p:val>
                                        </p:tav>
                                        <p:tav tm="60000">
                                          <p:val>
                                            <p:strVal val="hidden"/>
                                          </p:val>
                                        </p:tav>
                                        <p:tav tm="80000">
                                          <p:val>
                                            <p:strVal val="visible"/>
                                          </p:val>
                                        </p:tav>
                                        <p:tav tm="100000">
                                          <p:val>
                                            <p:strVal val="hidden"/>
                                          </p:val>
                                        </p:tav>
                                      </p:tavLst>
                                    </p:anim>
                                  </p:childTnLst>
                                </p:cTn>
                              </p:par>
                              <p:par>
                                <p:cTn id="234" presetID="0" presetClass="entr" presetSubtype="0" fill="hold" grpId="0" nodeType="withEffect">
                                  <p:stCondLst>
                                    <p:cond delay="2037"/>
                                  </p:stCondLst>
                                  <p:childTnLst>
                                    <p:set>
                                      <p:cBhvr>
                                        <p:cTn id="235" dur="1" fill="hold">
                                          <p:stCondLst>
                                            <p:cond delay="0"/>
                                          </p:stCondLst>
                                        </p:cTn>
                                        <p:tgtEl>
                                          <p:spTgt spid="50"/>
                                        </p:tgtEl>
                                        <p:attrNameLst>
                                          <p:attrName>style.visibility</p:attrName>
                                        </p:attrNameLst>
                                      </p:cBhvr>
                                      <p:to>
                                        <p:strVal val="visible"/>
                                      </p:to>
                                    </p:set>
                                    <p:anim to="" calcmode="discrete" valueType="num">
                                      <p:cBhvr>
                                        <p:cTn id="236" dur="400" fill="hold">
                                          <p:stCondLst>
                                            <p:cond delay="0"/>
                                          </p:stCondLst>
                                        </p:cTn>
                                        <p:tgtEl>
                                          <p:spTgt spid="50"/>
                                        </p:tgtEl>
                                        <p:attrNameLst>
                                          <p:attrName>style.visibility</p:attrName>
                                        </p:attrNameLst>
                                      </p:cBhvr>
                                      <p:tavLst>
                                        <p:tav tm="0">
                                          <p:val>
                                            <p:strVal val="visible"/>
                                          </p:val>
                                        </p:tav>
                                        <p:tav tm="20000">
                                          <p:val>
                                            <p:strVal val="hidden"/>
                                          </p:val>
                                        </p:tav>
                                        <p:tav tm="40000">
                                          <p:val>
                                            <p:strVal val="visible"/>
                                          </p:val>
                                        </p:tav>
                                        <p:tav tm="60000">
                                          <p:val>
                                            <p:strVal val="hidden"/>
                                          </p:val>
                                        </p:tav>
                                        <p:tav tm="80000">
                                          <p:val>
                                            <p:strVal val="visible"/>
                                          </p:val>
                                        </p:tav>
                                        <p:tav tm="100000">
                                          <p:val>
                                            <p:strVal val="hidden"/>
                                          </p:val>
                                        </p:tav>
                                      </p:tavLst>
                                    </p:anim>
                                  </p:childTnLst>
                                </p:cTn>
                              </p:par>
                              <p:par>
                                <p:cTn id="237" presetID="0" presetClass="entr" presetSubtype="0" fill="hold" grpId="0" nodeType="withEffect">
                                  <p:stCondLst>
                                    <p:cond delay="1955"/>
                                  </p:stCondLst>
                                  <p:childTnLst>
                                    <p:set>
                                      <p:cBhvr>
                                        <p:cTn id="238" dur="1" fill="hold">
                                          <p:stCondLst>
                                            <p:cond delay="0"/>
                                          </p:stCondLst>
                                        </p:cTn>
                                        <p:tgtEl>
                                          <p:spTgt spid="51"/>
                                        </p:tgtEl>
                                        <p:attrNameLst>
                                          <p:attrName>style.visibility</p:attrName>
                                        </p:attrNameLst>
                                      </p:cBhvr>
                                      <p:to>
                                        <p:strVal val="visible"/>
                                      </p:to>
                                    </p:set>
                                    <p:anim to="" calcmode="discrete" valueType="num">
                                      <p:cBhvr>
                                        <p:cTn id="239" dur="453" fill="hold">
                                          <p:stCondLst>
                                            <p:cond delay="0"/>
                                          </p:stCondLst>
                                        </p:cTn>
                                        <p:tgtEl>
                                          <p:spTgt spid="51"/>
                                        </p:tgtEl>
                                        <p:attrNameLst>
                                          <p:attrName>style.visibility</p:attrName>
                                        </p:attrNameLst>
                                      </p:cBhvr>
                                      <p:tavLst>
                                        <p:tav tm="0">
                                          <p:val>
                                            <p:strVal val="visible"/>
                                          </p:val>
                                        </p:tav>
                                        <p:tav tm="20000">
                                          <p:val>
                                            <p:strVal val="hidden"/>
                                          </p:val>
                                        </p:tav>
                                        <p:tav tm="40000">
                                          <p:val>
                                            <p:strVal val="visible"/>
                                          </p:val>
                                        </p:tav>
                                        <p:tav tm="60000">
                                          <p:val>
                                            <p:strVal val="hidden"/>
                                          </p:val>
                                        </p:tav>
                                        <p:tav tm="80000">
                                          <p:val>
                                            <p:strVal val="visible"/>
                                          </p:val>
                                        </p:tav>
                                        <p:tav tm="100000">
                                          <p:val>
                                            <p:strVal val="hidden"/>
                                          </p:val>
                                        </p:tav>
                                      </p:tavLst>
                                    </p:anim>
                                  </p:childTnLst>
                                </p:cTn>
                              </p:par>
                              <p:par>
                                <p:cTn id="240" presetID="0" presetClass="entr" presetSubtype="0" fill="hold" grpId="0" nodeType="withEffect">
                                  <p:stCondLst>
                                    <p:cond delay="1971"/>
                                  </p:stCondLst>
                                  <p:childTnLst>
                                    <p:set>
                                      <p:cBhvr>
                                        <p:cTn id="241" dur="1" fill="hold">
                                          <p:stCondLst>
                                            <p:cond delay="0"/>
                                          </p:stCondLst>
                                        </p:cTn>
                                        <p:tgtEl>
                                          <p:spTgt spid="52"/>
                                        </p:tgtEl>
                                        <p:attrNameLst>
                                          <p:attrName>style.visibility</p:attrName>
                                        </p:attrNameLst>
                                      </p:cBhvr>
                                      <p:to>
                                        <p:strVal val="visible"/>
                                      </p:to>
                                    </p:set>
                                    <p:anim to="" calcmode="discrete" valueType="num">
                                      <p:cBhvr>
                                        <p:cTn id="242" dur="379" fill="hold">
                                          <p:stCondLst>
                                            <p:cond delay="0"/>
                                          </p:stCondLst>
                                        </p:cTn>
                                        <p:tgtEl>
                                          <p:spTgt spid="52"/>
                                        </p:tgtEl>
                                        <p:attrNameLst>
                                          <p:attrName>style.visibility</p:attrName>
                                        </p:attrNameLst>
                                      </p:cBhvr>
                                      <p:tavLst>
                                        <p:tav tm="0">
                                          <p:val>
                                            <p:strVal val="visible"/>
                                          </p:val>
                                        </p:tav>
                                        <p:tav tm="20000">
                                          <p:val>
                                            <p:strVal val="hidden"/>
                                          </p:val>
                                        </p:tav>
                                        <p:tav tm="40000">
                                          <p:val>
                                            <p:strVal val="visible"/>
                                          </p:val>
                                        </p:tav>
                                        <p:tav tm="60000">
                                          <p:val>
                                            <p:strVal val="hidden"/>
                                          </p:val>
                                        </p:tav>
                                        <p:tav tm="80000">
                                          <p:val>
                                            <p:strVal val="visible"/>
                                          </p:val>
                                        </p:tav>
                                        <p:tav tm="100000">
                                          <p:val>
                                            <p:strVal val="hidden"/>
                                          </p:val>
                                        </p:tav>
                                      </p:tavLst>
                                    </p:anim>
                                  </p:childTnLst>
                                </p:cTn>
                              </p:par>
                              <p:par>
                                <p:cTn id="243" presetID="0" presetClass="entr" presetSubtype="0" fill="hold" grpId="0" nodeType="withEffect">
                                  <p:stCondLst>
                                    <p:cond delay="2005"/>
                                  </p:stCondLst>
                                  <p:childTnLst>
                                    <p:set>
                                      <p:cBhvr>
                                        <p:cTn id="244" dur="1" fill="hold">
                                          <p:stCondLst>
                                            <p:cond delay="0"/>
                                          </p:stCondLst>
                                        </p:cTn>
                                        <p:tgtEl>
                                          <p:spTgt spid="53"/>
                                        </p:tgtEl>
                                        <p:attrNameLst>
                                          <p:attrName>style.visibility</p:attrName>
                                        </p:attrNameLst>
                                      </p:cBhvr>
                                      <p:to>
                                        <p:strVal val="visible"/>
                                      </p:to>
                                    </p:set>
                                    <p:anim to="" calcmode="discrete" valueType="num">
                                      <p:cBhvr>
                                        <p:cTn id="245" dur="380" fill="hold">
                                          <p:stCondLst>
                                            <p:cond delay="0"/>
                                          </p:stCondLst>
                                        </p:cTn>
                                        <p:tgtEl>
                                          <p:spTgt spid="53"/>
                                        </p:tgtEl>
                                        <p:attrNameLst>
                                          <p:attrName>style.visibility</p:attrName>
                                        </p:attrNameLst>
                                      </p:cBhvr>
                                      <p:tavLst>
                                        <p:tav tm="0">
                                          <p:val>
                                            <p:strVal val="visible"/>
                                          </p:val>
                                        </p:tav>
                                        <p:tav tm="20000">
                                          <p:val>
                                            <p:strVal val="hidden"/>
                                          </p:val>
                                        </p:tav>
                                        <p:tav tm="40000">
                                          <p:val>
                                            <p:strVal val="visible"/>
                                          </p:val>
                                        </p:tav>
                                        <p:tav tm="60000">
                                          <p:val>
                                            <p:strVal val="hidden"/>
                                          </p:val>
                                        </p:tav>
                                        <p:tav tm="80000">
                                          <p:val>
                                            <p:strVal val="visible"/>
                                          </p:val>
                                        </p:tav>
                                        <p:tav tm="100000">
                                          <p:val>
                                            <p:strVal val="hidden"/>
                                          </p:val>
                                        </p:tav>
                                      </p:tavLst>
                                    </p:anim>
                                  </p:childTnLst>
                                </p:cTn>
                              </p:par>
                              <p:par>
                                <p:cTn id="246" presetID="0" presetClass="entr" presetSubtype="0" fill="hold" grpId="0" nodeType="withEffect">
                                  <p:stCondLst>
                                    <p:cond delay="2024"/>
                                  </p:stCondLst>
                                  <p:childTnLst>
                                    <p:set>
                                      <p:cBhvr>
                                        <p:cTn id="247" dur="1" fill="hold">
                                          <p:stCondLst>
                                            <p:cond delay="0"/>
                                          </p:stCondLst>
                                        </p:cTn>
                                        <p:tgtEl>
                                          <p:spTgt spid="54"/>
                                        </p:tgtEl>
                                        <p:attrNameLst>
                                          <p:attrName>style.visibility</p:attrName>
                                        </p:attrNameLst>
                                      </p:cBhvr>
                                      <p:to>
                                        <p:strVal val="visible"/>
                                      </p:to>
                                    </p:set>
                                    <p:anim to="" calcmode="discrete" valueType="num">
                                      <p:cBhvr>
                                        <p:cTn id="248" dur="449" fill="hold">
                                          <p:stCondLst>
                                            <p:cond delay="0"/>
                                          </p:stCondLst>
                                        </p:cTn>
                                        <p:tgtEl>
                                          <p:spTgt spid="54"/>
                                        </p:tgtEl>
                                        <p:attrNameLst>
                                          <p:attrName>style.visibility</p:attrName>
                                        </p:attrNameLst>
                                      </p:cBhvr>
                                      <p:tavLst>
                                        <p:tav tm="0">
                                          <p:val>
                                            <p:strVal val="visible"/>
                                          </p:val>
                                        </p:tav>
                                        <p:tav tm="20000">
                                          <p:val>
                                            <p:strVal val="hidden"/>
                                          </p:val>
                                        </p:tav>
                                        <p:tav tm="40000">
                                          <p:val>
                                            <p:strVal val="visible"/>
                                          </p:val>
                                        </p:tav>
                                        <p:tav tm="60000">
                                          <p:val>
                                            <p:strVal val="hidden"/>
                                          </p:val>
                                        </p:tav>
                                        <p:tav tm="80000">
                                          <p:val>
                                            <p:strVal val="visible"/>
                                          </p:val>
                                        </p:tav>
                                        <p:tav tm="100000">
                                          <p:val>
                                            <p:strVal val="hidden"/>
                                          </p:val>
                                        </p:tav>
                                      </p:tavLst>
                                    </p:anim>
                                  </p:childTnLst>
                                </p:cTn>
                              </p:par>
                              <p:par>
                                <p:cTn id="249" presetID="0" presetClass="entr" presetSubtype="0" fill="hold" grpId="0" nodeType="withEffect">
                                  <p:stCondLst>
                                    <p:cond delay="1947"/>
                                  </p:stCondLst>
                                  <p:childTnLst>
                                    <p:set>
                                      <p:cBhvr>
                                        <p:cTn id="250" dur="1" fill="hold">
                                          <p:stCondLst>
                                            <p:cond delay="0"/>
                                          </p:stCondLst>
                                        </p:cTn>
                                        <p:tgtEl>
                                          <p:spTgt spid="55"/>
                                        </p:tgtEl>
                                        <p:attrNameLst>
                                          <p:attrName>style.visibility</p:attrName>
                                        </p:attrNameLst>
                                      </p:cBhvr>
                                      <p:to>
                                        <p:strVal val="visible"/>
                                      </p:to>
                                    </p:set>
                                    <p:anim to="" calcmode="discrete" valueType="num">
                                      <p:cBhvr>
                                        <p:cTn id="251" dur="474" fill="hold">
                                          <p:stCondLst>
                                            <p:cond delay="0"/>
                                          </p:stCondLst>
                                        </p:cTn>
                                        <p:tgtEl>
                                          <p:spTgt spid="55"/>
                                        </p:tgtEl>
                                        <p:attrNameLst>
                                          <p:attrName>style.visibility</p:attrName>
                                        </p:attrNameLst>
                                      </p:cBhvr>
                                      <p:tavLst>
                                        <p:tav tm="0">
                                          <p:val>
                                            <p:strVal val="visible"/>
                                          </p:val>
                                        </p:tav>
                                        <p:tav tm="20000">
                                          <p:val>
                                            <p:strVal val="hidden"/>
                                          </p:val>
                                        </p:tav>
                                        <p:tav tm="40000">
                                          <p:val>
                                            <p:strVal val="visible"/>
                                          </p:val>
                                        </p:tav>
                                        <p:tav tm="60000">
                                          <p:val>
                                            <p:strVal val="hidden"/>
                                          </p:val>
                                        </p:tav>
                                        <p:tav tm="80000">
                                          <p:val>
                                            <p:strVal val="visible"/>
                                          </p:val>
                                        </p:tav>
                                        <p:tav tm="100000">
                                          <p:val>
                                            <p:strVal val="hidden"/>
                                          </p:val>
                                        </p:tav>
                                      </p:tavLst>
                                    </p:anim>
                                  </p:childTnLst>
                                </p:cTn>
                              </p:par>
                              <p:par>
                                <p:cTn id="252" presetID="0" presetClass="entr" presetSubtype="0" fill="hold" grpId="0" nodeType="withEffect">
                                  <p:stCondLst>
                                    <p:cond delay="2004"/>
                                  </p:stCondLst>
                                  <p:childTnLst>
                                    <p:set>
                                      <p:cBhvr>
                                        <p:cTn id="253" dur="1" fill="hold">
                                          <p:stCondLst>
                                            <p:cond delay="0"/>
                                          </p:stCondLst>
                                        </p:cTn>
                                        <p:tgtEl>
                                          <p:spTgt spid="56"/>
                                        </p:tgtEl>
                                        <p:attrNameLst>
                                          <p:attrName>style.visibility</p:attrName>
                                        </p:attrNameLst>
                                      </p:cBhvr>
                                      <p:to>
                                        <p:strVal val="visible"/>
                                      </p:to>
                                    </p:set>
                                    <p:anim to="" calcmode="discrete" valueType="num">
                                      <p:cBhvr>
                                        <p:cTn id="254" dur="385" fill="hold">
                                          <p:stCondLst>
                                            <p:cond delay="0"/>
                                          </p:stCondLst>
                                        </p:cTn>
                                        <p:tgtEl>
                                          <p:spTgt spid="56"/>
                                        </p:tgtEl>
                                        <p:attrNameLst>
                                          <p:attrName>style.visibility</p:attrName>
                                        </p:attrNameLst>
                                      </p:cBhvr>
                                      <p:tavLst>
                                        <p:tav tm="0">
                                          <p:val>
                                            <p:strVal val="visible"/>
                                          </p:val>
                                        </p:tav>
                                        <p:tav tm="20000">
                                          <p:val>
                                            <p:strVal val="hidden"/>
                                          </p:val>
                                        </p:tav>
                                        <p:tav tm="40000">
                                          <p:val>
                                            <p:strVal val="visible"/>
                                          </p:val>
                                        </p:tav>
                                        <p:tav tm="60000">
                                          <p:val>
                                            <p:strVal val="hidden"/>
                                          </p:val>
                                        </p:tav>
                                        <p:tav tm="80000">
                                          <p:val>
                                            <p:strVal val="visible"/>
                                          </p:val>
                                        </p:tav>
                                        <p:tav tm="100000">
                                          <p:val>
                                            <p:strVal val="hidden"/>
                                          </p:val>
                                        </p:tav>
                                      </p:tavLst>
                                    </p:anim>
                                  </p:childTnLst>
                                </p:cTn>
                              </p:par>
                              <p:par>
                                <p:cTn id="255" presetID="0" presetClass="entr" presetSubtype="0" fill="hold" grpId="0" nodeType="withEffect">
                                  <p:stCondLst>
                                    <p:cond delay="2015"/>
                                  </p:stCondLst>
                                  <p:childTnLst>
                                    <p:set>
                                      <p:cBhvr>
                                        <p:cTn id="256" dur="1" fill="hold">
                                          <p:stCondLst>
                                            <p:cond delay="0"/>
                                          </p:stCondLst>
                                        </p:cTn>
                                        <p:tgtEl>
                                          <p:spTgt spid="57"/>
                                        </p:tgtEl>
                                        <p:attrNameLst>
                                          <p:attrName>style.visibility</p:attrName>
                                        </p:attrNameLst>
                                      </p:cBhvr>
                                      <p:to>
                                        <p:strVal val="visible"/>
                                      </p:to>
                                    </p:set>
                                    <p:anim to="" calcmode="discrete" valueType="num">
                                      <p:cBhvr>
                                        <p:cTn id="257" dur="346" fill="hold">
                                          <p:stCondLst>
                                            <p:cond delay="0"/>
                                          </p:stCondLst>
                                        </p:cTn>
                                        <p:tgtEl>
                                          <p:spTgt spid="57"/>
                                        </p:tgtEl>
                                        <p:attrNameLst>
                                          <p:attrName>style.visibility</p:attrName>
                                        </p:attrNameLst>
                                      </p:cBhvr>
                                      <p:tavLst>
                                        <p:tav tm="0">
                                          <p:val>
                                            <p:strVal val="visible"/>
                                          </p:val>
                                        </p:tav>
                                        <p:tav tm="20000">
                                          <p:val>
                                            <p:strVal val="hidden"/>
                                          </p:val>
                                        </p:tav>
                                        <p:tav tm="40000">
                                          <p:val>
                                            <p:strVal val="visible"/>
                                          </p:val>
                                        </p:tav>
                                        <p:tav tm="60000">
                                          <p:val>
                                            <p:strVal val="hidden"/>
                                          </p:val>
                                        </p:tav>
                                        <p:tav tm="80000">
                                          <p:val>
                                            <p:strVal val="visible"/>
                                          </p:val>
                                        </p:tav>
                                        <p:tav tm="100000">
                                          <p:val>
                                            <p:strVal val="hidden"/>
                                          </p:val>
                                        </p:tav>
                                      </p:tavLst>
                                    </p:anim>
                                  </p:childTnLst>
                                </p:cTn>
                              </p:par>
                              <p:par>
                                <p:cTn id="258" presetID="0" presetClass="entr" presetSubtype="0" fill="hold" grpId="0" nodeType="withEffect">
                                  <p:stCondLst>
                                    <p:cond delay="1940"/>
                                  </p:stCondLst>
                                  <p:childTnLst>
                                    <p:set>
                                      <p:cBhvr>
                                        <p:cTn id="259" dur="1" fill="hold">
                                          <p:stCondLst>
                                            <p:cond delay="0"/>
                                          </p:stCondLst>
                                        </p:cTn>
                                        <p:tgtEl>
                                          <p:spTgt spid="58"/>
                                        </p:tgtEl>
                                        <p:attrNameLst>
                                          <p:attrName>style.visibility</p:attrName>
                                        </p:attrNameLst>
                                      </p:cBhvr>
                                      <p:to>
                                        <p:strVal val="visible"/>
                                      </p:to>
                                    </p:set>
                                    <p:anim to="" calcmode="discrete" valueType="num">
                                      <p:cBhvr>
                                        <p:cTn id="260" dur="396" fill="hold">
                                          <p:stCondLst>
                                            <p:cond delay="0"/>
                                          </p:stCondLst>
                                        </p:cTn>
                                        <p:tgtEl>
                                          <p:spTgt spid="58"/>
                                        </p:tgtEl>
                                        <p:attrNameLst>
                                          <p:attrName>style.visibility</p:attrName>
                                        </p:attrNameLst>
                                      </p:cBhvr>
                                      <p:tavLst>
                                        <p:tav tm="0">
                                          <p:val>
                                            <p:strVal val="visible"/>
                                          </p:val>
                                        </p:tav>
                                        <p:tav tm="20000">
                                          <p:val>
                                            <p:strVal val="hidden"/>
                                          </p:val>
                                        </p:tav>
                                        <p:tav tm="40000">
                                          <p:val>
                                            <p:strVal val="visible"/>
                                          </p:val>
                                        </p:tav>
                                        <p:tav tm="60000">
                                          <p:val>
                                            <p:strVal val="hidden"/>
                                          </p:val>
                                        </p:tav>
                                        <p:tav tm="80000">
                                          <p:val>
                                            <p:strVal val="visible"/>
                                          </p:val>
                                        </p:tav>
                                        <p:tav tm="100000">
                                          <p:val>
                                            <p:strVal val="hidden"/>
                                          </p:val>
                                        </p:tav>
                                      </p:tavLst>
                                    </p:anim>
                                  </p:childTnLst>
                                </p:cTn>
                              </p:par>
                              <p:par>
                                <p:cTn id="261" presetID="0" presetClass="entr" presetSubtype="0" fill="hold" grpId="0" nodeType="withEffect">
                                  <p:stCondLst>
                                    <p:cond delay="2016"/>
                                  </p:stCondLst>
                                  <p:childTnLst>
                                    <p:set>
                                      <p:cBhvr>
                                        <p:cTn id="262" dur="1" fill="hold">
                                          <p:stCondLst>
                                            <p:cond delay="0"/>
                                          </p:stCondLst>
                                        </p:cTn>
                                        <p:tgtEl>
                                          <p:spTgt spid="59"/>
                                        </p:tgtEl>
                                        <p:attrNameLst>
                                          <p:attrName>style.visibility</p:attrName>
                                        </p:attrNameLst>
                                      </p:cBhvr>
                                      <p:to>
                                        <p:strVal val="visible"/>
                                      </p:to>
                                    </p:set>
                                    <p:anim to="" calcmode="discrete" valueType="num">
                                      <p:cBhvr>
                                        <p:cTn id="263" dur="384" fill="hold">
                                          <p:stCondLst>
                                            <p:cond delay="0"/>
                                          </p:stCondLst>
                                        </p:cTn>
                                        <p:tgtEl>
                                          <p:spTgt spid="59"/>
                                        </p:tgtEl>
                                        <p:attrNameLst>
                                          <p:attrName>style.visibility</p:attrName>
                                        </p:attrNameLst>
                                      </p:cBhvr>
                                      <p:tavLst>
                                        <p:tav tm="0">
                                          <p:val>
                                            <p:strVal val="visible"/>
                                          </p:val>
                                        </p:tav>
                                        <p:tav tm="20000">
                                          <p:val>
                                            <p:strVal val="hidden"/>
                                          </p:val>
                                        </p:tav>
                                        <p:tav tm="40000">
                                          <p:val>
                                            <p:strVal val="visible"/>
                                          </p:val>
                                        </p:tav>
                                        <p:tav tm="60000">
                                          <p:val>
                                            <p:strVal val="hidden"/>
                                          </p:val>
                                        </p:tav>
                                        <p:tav tm="80000">
                                          <p:val>
                                            <p:strVal val="visible"/>
                                          </p:val>
                                        </p:tav>
                                        <p:tav tm="100000">
                                          <p:val>
                                            <p:strVal val="hidden"/>
                                          </p:val>
                                        </p:tav>
                                      </p:tavLst>
                                    </p:anim>
                                  </p:childTnLst>
                                </p:cTn>
                              </p:par>
                              <p:par>
                                <p:cTn id="264" presetID="0" presetClass="entr" presetSubtype="0" fill="hold" grpId="0" nodeType="withEffect">
                                  <p:stCondLst>
                                    <p:cond delay="2021"/>
                                  </p:stCondLst>
                                  <p:childTnLst>
                                    <p:set>
                                      <p:cBhvr>
                                        <p:cTn id="265" dur="1" fill="hold">
                                          <p:stCondLst>
                                            <p:cond delay="0"/>
                                          </p:stCondLst>
                                        </p:cTn>
                                        <p:tgtEl>
                                          <p:spTgt spid="60"/>
                                        </p:tgtEl>
                                        <p:attrNameLst>
                                          <p:attrName>style.visibility</p:attrName>
                                        </p:attrNameLst>
                                      </p:cBhvr>
                                      <p:to>
                                        <p:strVal val="visible"/>
                                      </p:to>
                                    </p:set>
                                    <p:anim to="" calcmode="discrete" valueType="num">
                                      <p:cBhvr>
                                        <p:cTn id="266" dur="473" fill="hold">
                                          <p:stCondLst>
                                            <p:cond delay="0"/>
                                          </p:stCondLst>
                                        </p:cTn>
                                        <p:tgtEl>
                                          <p:spTgt spid="60"/>
                                        </p:tgtEl>
                                        <p:attrNameLst>
                                          <p:attrName>style.visibility</p:attrName>
                                        </p:attrNameLst>
                                      </p:cBhvr>
                                      <p:tavLst>
                                        <p:tav tm="0">
                                          <p:val>
                                            <p:strVal val="visible"/>
                                          </p:val>
                                        </p:tav>
                                        <p:tav tm="20000">
                                          <p:val>
                                            <p:strVal val="hidden"/>
                                          </p:val>
                                        </p:tav>
                                        <p:tav tm="40000">
                                          <p:val>
                                            <p:strVal val="visible"/>
                                          </p:val>
                                        </p:tav>
                                        <p:tav tm="60000">
                                          <p:val>
                                            <p:strVal val="hidden"/>
                                          </p:val>
                                        </p:tav>
                                        <p:tav tm="80000">
                                          <p:val>
                                            <p:strVal val="visible"/>
                                          </p:val>
                                        </p:tav>
                                        <p:tav tm="100000">
                                          <p:val>
                                            <p:strVal val="hidden"/>
                                          </p:val>
                                        </p:tav>
                                      </p:tavLst>
                                    </p:anim>
                                  </p:childTnLst>
                                </p:cTn>
                              </p:par>
                              <p:par>
                                <p:cTn id="267" presetID="0" presetClass="entr" presetSubtype="0" fill="hold" grpId="0" nodeType="withEffect">
                                  <p:stCondLst>
                                    <p:cond delay="2018"/>
                                  </p:stCondLst>
                                  <p:childTnLst>
                                    <p:set>
                                      <p:cBhvr>
                                        <p:cTn id="268" dur="1" fill="hold">
                                          <p:stCondLst>
                                            <p:cond delay="0"/>
                                          </p:stCondLst>
                                        </p:cTn>
                                        <p:tgtEl>
                                          <p:spTgt spid="61"/>
                                        </p:tgtEl>
                                        <p:attrNameLst>
                                          <p:attrName>style.visibility</p:attrName>
                                        </p:attrNameLst>
                                      </p:cBhvr>
                                      <p:to>
                                        <p:strVal val="visible"/>
                                      </p:to>
                                    </p:set>
                                    <p:anim to="" calcmode="discrete" valueType="num">
                                      <p:cBhvr>
                                        <p:cTn id="269" dur="324" fill="hold">
                                          <p:stCondLst>
                                            <p:cond delay="0"/>
                                          </p:stCondLst>
                                        </p:cTn>
                                        <p:tgtEl>
                                          <p:spTgt spid="61"/>
                                        </p:tgtEl>
                                        <p:attrNameLst>
                                          <p:attrName>style.visibility</p:attrName>
                                        </p:attrNameLst>
                                      </p:cBhvr>
                                      <p:tavLst>
                                        <p:tav tm="0">
                                          <p:val>
                                            <p:strVal val="visible"/>
                                          </p:val>
                                        </p:tav>
                                        <p:tav tm="20000">
                                          <p:val>
                                            <p:strVal val="hidden"/>
                                          </p:val>
                                        </p:tav>
                                        <p:tav tm="40000">
                                          <p:val>
                                            <p:strVal val="visible"/>
                                          </p:val>
                                        </p:tav>
                                        <p:tav tm="60000">
                                          <p:val>
                                            <p:strVal val="hidden"/>
                                          </p:val>
                                        </p:tav>
                                        <p:tav tm="80000">
                                          <p:val>
                                            <p:strVal val="visible"/>
                                          </p:val>
                                        </p:tav>
                                        <p:tav tm="100000">
                                          <p:val>
                                            <p:strVal val="hidden"/>
                                          </p:val>
                                        </p:tav>
                                      </p:tavLst>
                                    </p:anim>
                                  </p:childTnLst>
                                </p:cTn>
                              </p:par>
                              <p:par>
                                <p:cTn id="270" presetID="0" presetClass="entr" presetSubtype="0" fill="hold" grpId="0" nodeType="withEffect">
                                  <p:stCondLst>
                                    <p:cond delay="1988"/>
                                  </p:stCondLst>
                                  <p:childTnLst>
                                    <p:set>
                                      <p:cBhvr>
                                        <p:cTn id="271" dur="1" fill="hold">
                                          <p:stCondLst>
                                            <p:cond delay="0"/>
                                          </p:stCondLst>
                                        </p:cTn>
                                        <p:tgtEl>
                                          <p:spTgt spid="62"/>
                                        </p:tgtEl>
                                        <p:attrNameLst>
                                          <p:attrName>style.visibility</p:attrName>
                                        </p:attrNameLst>
                                      </p:cBhvr>
                                      <p:to>
                                        <p:strVal val="visible"/>
                                      </p:to>
                                    </p:set>
                                    <p:anim to="" calcmode="discrete" valueType="num">
                                      <p:cBhvr>
                                        <p:cTn id="272" dur="306" fill="hold">
                                          <p:stCondLst>
                                            <p:cond delay="0"/>
                                          </p:stCondLst>
                                        </p:cTn>
                                        <p:tgtEl>
                                          <p:spTgt spid="62"/>
                                        </p:tgtEl>
                                        <p:attrNameLst>
                                          <p:attrName>style.visibility</p:attrName>
                                        </p:attrNameLst>
                                      </p:cBhvr>
                                      <p:tavLst>
                                        <p:tav tm="0">
                                          <p:val>
                                            <p:strVal val="visible"/>
                                          </p:val>
                                        </p:tav>
                                        <p:tav tm="20000">
                                          <p:val>
                                            <p:strVal val="hidden"/>
                                          </p:val>
                                        </p:tav>
                                        <p:tav tm="40000">
                                          <p:val>
                                            <p:strVal val="visible"/>
                                          </p:val>
                                        </p:tav>
                                        <p:tav tm="60000">
                                          <p:val>
                                            <p:strVal val="hidden"/>
                                          </p:val>
                                        </p:tav>
                                        <p:tav tm="80000">
                                          <p:val>
                                            <p:strVal val="visible"/>
                                          </p:val>
                                        </p:tav>
                                        <p:tav tm="100000">
                                          <p:val>
                                            <p:strVal val="hidden"/>
                                          </p:val>
                                        </p:tav>
                                      </p:tavLst>
                                    </p:anim>
                                  </p:childTnLst>
                                </p:cTn>
                              </p:par>
                              <p:par>
                                <p:cTn id="273" presetID="0" presetClass="entr" presetSubtype="0" fill="hold" grpId="0" nodeType="withEffect">
                                  <p:stCondLst>
                                    <p:cond delay="1981"/>
                                  </p:stCondLst>
                                  <p:childTnLst>
                                    <p:set>
                                      <p:cBhvr>
                                        <p:cTn id="274" dur="1" fill="hold">
                                          <p:stCondLst>
                                            <p:cond delay="0"/>
                                          </p:stCondLst>
                                        </p:cTn>
                                        <p:tgtEl>
                                          <p:spTgt spid="63"/>
                                        </p:tgtEl>
                                        <p:attrNameLst>
                                          <p:attrName>style.visibility</p:attrName>
                                        </p:attrNameLst>
                                      </p:cBhvr>
                                      <p:to>
                                        <p:strVal val="visible"/>
                                      </p:to>
                                    </p:set>
                                    <p:anim to="" calcmode="discrete" valueType="num">
                                      <p:cBhvr>
                                        <p:cTn id="275" dur="444" fill="hold">
                                          <p:stCondLst>
                                            <p:cond delay="0"/>
                                          </p:stCondLst>
                                        </p:cTn>
                                        <p:tgtEl>
                                          <p:spTgt spid="63"/>
                                        </p:tgtEl>
                                        <p:attrNameLst>
                                          <p:attrName>style.visibility</p:attrName>
                                        </p:attrNameLst>
                                      </p:cBhvr>
                                      <p:tavLst>
                                        <p:tav tm="0">
                                          <p:val>
                                            <p:strVal val="visible"/>
                                          </p:val>
                                        </p:tav>
                                        <p:tav tm="20000">
                                          <p:val>
                                            <p:strVal val="hidden"/>
                                          </p:val>
                                        </p:tav>
                                        <p:tav tm="40000">
                                          <p:val>
                                            <p:strVal val="visible"/>
                                          </p:val>
                                        </p:tav>
                                        <p:tav tm="60000">
                                          <p:val>
                                            <p:strVal val="hidden"/>
                                          </p:val>
                                        </p:tav>
                                        <p:tav tm="80000">
                                          <p:val>
                                            <p:strVal val="visible"/>
                                          </p:val>
                                        </p:tav>
                                        <p:tav tm="100000">
                                          <p:val>
                                            <p:strVal val="hidden"/>
                                          </p:val>
                                        </p:tav>
                                      </p:tavLst>
                                    </p:anim>
                                  </p:childTnLst>
                                </p:cTn>
                              </p:par>
                              <p:par>
                                <p:cTn id="276" presetID="0" presetClass="entr" presetSubtype="0" fill="hold" grpId="0" nodeType="withEffect">
                                  <p:stCondLst>
                                    <p:cond delay="2028"/>
                                  </p:stCondLst>
                                  <p:childTnLst>
                                    <p:set>
                                      <p:cBhvr>
                                        <p:cTn id="277" dur="1" fill="hold">
                                          <p:stCondLst>
                                            <p:cond delay="0"/>
                                          </p:stCondLst>
                                        </p:cTn>
                                        <p:tgtEl>
                                          <p:spTgt spid="64"/>
                                        </p:tgtEl>
                                        <p:attrNameLst>
                                          <p:attrName>style.visibility</p:attrName>
                                        </p:attrNameLst>
                                      </p:cBhvr>
                                      <p:to>
                                        <p:strVal val="visible"/>
                                      </p:to>
                                    </p:set>
                                    <p:anim to="" calcmode="discrete" valueType="num">
                                      <p:cBhvr>
                                        <p:cTn id="278" dur="350" fill="hold">
                                          <p:stCondLst>
                                            <p:cond delay="0"/>
                                          </p:stCondLst>
                                        </p:cTn>
                                        <p:tgtEl>
                                          <p:spTgt spid="64"/>
                                        </p:tgtEl>
                                        <p:attrNameLst>
                                          <p:attrName>style.visibility</p:attrName>
                                        </p:attrNameLst>
                                      </p:cBhvr>
                                      <p:tavLst>
                                        <p:tav tm="0">
                                          <p:val>
                                            <p:strVal val="visible"/>
                                          </p:val>
                                        </p:tav>
                                        <p:tav tm="20000">
                                          <p:val>
                                            <p:strVal val="hidden"/>
                                          </p:val>
                                        </p:tav>
                                        <p:tav tm="40000">
                                          <p:val>
                                            <p:strVal val="visible"/>
                                          </p:val>
                                        </p:tav>
                                        <p:tav tm="60000">
                                          <p:val>
                                            <p:strVal val="hidden"/>
                                          </p:val>
                                        </p:tav>
                                        <p:tav tm="80000">
                                          <p:val>
                                            <p:strVal val="visible"/>
                                          </p:val>
                                        </p:tav>
                                        <p:tav tm="100000">
                                          <p:val>
                                            <p:strVal val="hidden"/>
                                          </p:val>
                                        </p:tav>
                                      </p:tavLst>
                                    </p:anim>
                                  </p:childTnLst>
                                </p:cTn>
                              </p:par>
                              <p:par>
                                <p:cTn id="279" presetID="0" presetClass="entr" presetSubtype="0" fill="hold" grpId="0" nodeType="withEffect">
                                  <p:stCondLst>
                                    <p:cond delay="1964"/>
                                  </p:stCondLst>
                                  <p:childTnLst>
                                    <p:set>
                                      <p:cBhvr>
                                        <p:cTn id="280" dur="1" fill="hold">
                                          <p:stCondLst>
                                            <p:cond delay="0"/>
                                          </p:stCondLst>
                                        </p:cTn>
                                        <p:tgtEl>
                                          <p:spTgt spid="65"/>
                                        </p:tgtEl>
                                        <p:attrNameLst>
                                          <p:attrName>style.visibility</p:attrName>
                                        </p:attrNameLst>
                                      </p:cBhvr>
                                      <p:to>
                                        <p:strVal val="visible"/>
                                      </p:to>
                                    </p:set>
                                    <p:anim to="" calcmode="discrete" valueType="num">
                                      <p:cBhvr>
                                        <p:cTn id="281" dur="318" fill="hold">
                                          <p:stCondLst>
                                            <p:cond delay="0"/>
                                          </p:stCondLst>
                                        </p:cTn>
                                        <p:tgtEl>
                                          <p:spTgt spid="65"/>
                                        </p:tgtEl>
                                        <p:attrNameLst>
                                          <p:attrName>style.visibility</p:attrName>
                                        </p:attrNameLst>
                                      </p:cBhvr>
                                      <p:tavLst>
                                        <p:tav tm="0">
                                          <p:val>
                                            <p:strVal val="visible"/>
                                          </p:val>
                                        </p:tav>
                                        <p:tav tm="20000">
                                          <p:val>
                                            <p:strVal val="hidden"/>
                                          </p:val>
                                        </p:tav>
                                        <p:tav tm="40000">
                                          <p:val>
                                            <p:strVal val="visible"/>
                                          </p:val>
                                        </p:tav>
                                        <p:tav tm="60000">
                                          <p:val>
                                            <p:strVal val="hidden"/>
                                          </p:val>
                                        </p:tav>
                                        <p:tav tm="80000">
                                          <p:val>
                                            <p:strVal val="visible"/>
                                          </p:val>
                                        </p:tav>
                                        <p:tav tm="100000">
                                          <p:val>
                                            <p:strVal val="hidden"/>
                                          </p:val>
                                        </p:tav>
                                      </p:tavLst>
                                    </p:anim>
                                  </p:childTnLst>
                                </p:cTn>
                              </p:par>
                              <p:par>
                                <p:cTn id="282" presetID="0" presetClass="entr" presetSubtype="0" fill="hold" grpId="0" nodeType="withEffect">
                                  <p:stCondLst>
                                    <p:cond delay="2032"/>
                                  </p:stCondLst>
                                  <p:childTnLst>
                                    <p:set>
                                      <p:cBhvr>
                                        <p:cTn id="283" dur="1" fill="hold">
                                          <p:stCondLst>
                                            <p:cond delay="0"/>
                                          </p:stCondLst>
                                        </p:cTn>
                                        <p:tgtEl>
                                          <p:spTgt spid="66"/>
                                        </p:tgtEl>
                                        <p:attrNameLst>
                                          <p:attrName>style.visibility</p:attrName>
                                        </p:attrNameLst>
                                      </p:cBhvr>
                                      <p:to>
                                        <p:strVal val="visible"/>
                                      </p:to>
                                    </p:set>
                                    <p:anim to="" calcmode="discrete" valueType="num">
                                      <p:cBhvr>
                                        <p:cTn id="284" dur="387" fill="hold">
                                          <p:stCondLst>
                                            <p:cond delay="0"/>
                                          </p:stCondLst>
                                        </p:cTn>
                                        <p:tgtEl>
                                          <p:spTgt spid="66"/>
                                        </p:tgtEl>
                                        <p:attrNameLst>
                                          <p:attrName>style.visibility</p:attrName>
                                        </p:attrNameLst>
                                      </p:cBhvr>
                                      <p:tavLst>
                                        <p:tav tm="0">
                                          <p:val>
                                            <p:strVal val="visible"/>
                                          </p:val>
                                        </p:tav>
                                        <p:tav tm="20000">
                                          <p:val>
                                            <p:strVal val="hidden"/>
                                          </p:val>
                                        </p:tav>
                                        <p:tav tm="40000">
                                          <p:val>
                                            <p:strVal val="visible"/>
                                          </p:val>
                                        </p:tav>
                                        <p:tav tm="60000">
                                          <p:val>
                                            <p:strVal val="hidden"/>
                                          </p:val>
                                        </p:tav>
                                        <p:tav tm="80000">
                                          <p:val>
                                            <p:strVal val="visible"/>
                                          </p:val>
                                        </p:tav>
                                        <p:tav tm="100000">
                                          <p:val>
                                            <p:strVal val="hidden"/>
                                          </p:val>
                                        </p:tav>
                                      </p:tavLst>
                                    </p:anim>
                                  </p:childTnLst>
                                </p:cTn>
                              </p:par>
                              <p:par>
                                <p:cTn id="285" presetID="0" presetClass="entr" presetSubtype="0" fill="hold" grpId="0" nodeType="withEffect">
                                  <p:stCondLst>
                                    <p:cond delay="2101"/>
                                  </p:stCondLst>
                                  <p:childTnLst>
                                    <p:set>
                                      <p:cBhvr>
                                        <p:cTn id="286" dur="1" fill="hold">
                                          <p:stCondLst>
                                            <p:cond delay="0"/>
                                          </p:stCondLst>
                                        </p:cTn>
                                        <p:tgtEl>
                                          <p:spTgt spid="67"/>
                                        </p:tgtEl>
                                        <p:attrNameLst>
                                          <p:attrName>style.visibility</p:attrName>
                                        </p:attrNameLst>
                                      </p:cBhvr>
                                      <p:to>
                                        <p:strVal val="visible"/>
                                      </p:to>
                                    </p:set>
                                    <p:anim to="" calcmode="discrete" valueType="num">
                                      <p:cBhvr>
                                        <p:cTn id="287" dur="395" fill="hold">
                                          <p:stCondLst>
                                            <p:cond delay="0"/>
                                          </p:stCondLst>
                                        </p:cTn>
                                        <p:tgtEl>
                                          <p:spTgt spid="67"/>
                                        </p:tgtEl>
                                        <p:attrNameLst>
                                          <p:attrName>style.visibility</p:attrName>
                                        </p:attrNameLst>
                                      </p:cBhvr>
                                      <p:tavLst>
                                        <p:tav tm="0">
                                          <p:val>
                                            <p:strVal val="visible"/>
                                          </p:val>
                                        </p:tav>
                                        <p:tav tm="20000">
                                          <p:val>
                                            <p:strVal val="hidden"/>
                                          </p:val>
                                        </p:tav>
                                        <p:tav tm="40000">
                                          <p:val>
                                            <p:strVal val="visible"/>
                                          </p:val>
                                        </p:tav>
                                        <p:tav tm="60000">
                                          <p:val>
                                            <p:strVal val="hidden"/>
                                          </p:val>
                                        </p:tav>
                                        <p:tav tm="80000">
                                          <p:val>
                                            <p:strVal val="visible"/>
                                          </p:val>
                                        </p:tav>
                                        <p:tav tm="100000">
                                          <p:val>
                                            <p:strVal val="hidden"/>
                                          </p:val>
                                        </p:tav>
                                      </p:tavLst>
                                    </p:anim>
                                  </p:childTnLst>
                                </p:cTn>
                              </p:par>
                              <p:par>
                                <p:cTn id="288" presetID="0" presetClass="entr" presetSubtype="0" fill="hold" grpId="0" nodeType="withEffect">
                                  <p:stCondLst>
                                    <p:cond delay="2104"/>
                                  </p:stCondLst>
                                  <p:childTnLst>
                                    <p:set>
                                      <p:cBhvr>
                                        <p:cTn id="289" dur="1" fill="hold">
                                          <p:stCondLst>
                                            <p:cond delay="0"/>
                                          </p:stCondLst>
                                        </p:cTn>
                                        <p:tgtEl>
                                          <p:spTgt spid="68"/>
                                        </p:tgtEl>
                                        <p:attrNameLst>
                                          <p:attrName>style.visibility</p:attrName>
                                        </p:attrNameLst>
                                      </p:cBhvr>
                                      <p:to>
                                        <p:strVal val="visible"/>
                                      </p:to>
                                    </p:set>
                                    <p:anim to="" calcmode="discrete" valueType="num">
                                      <p:cBhvr>
                                        <p:cTn id="290" dur="440" fill="hold">
                                          <p:stCondLst>
                                            <p:cond delay="0"/>
                                          </p:stCondLst>
                                        </p:cTn>
                                        <p:tgtEl>
                                          <p:spTgt spid="68"/>
                                        </p:tgtEl>
                                        <p:attrNameLst>
                                          <p:attrName>style.visibility</p:attrName>
                                        </p:attrNameLst>
                                      </p:cBhvr>
                                      <p:tavLst>
                                        <p:tav tm="0">
                                          <p:val>
                                            <p:strVal val="visible"/>
                                          </p:val>
                                        </p:tav>
                                        <p:tav tm="20000">
                                          <p:val>
                                            <p:strVal val="hidden"/>
                                          </p:val>
                                        </p:tav>
                                        <p:tav tm="40000">
                                          <p:val>
                                            <p:strVal val="visible"/>
                                          </p:val>
                                        </p:tav>
                                        <p:tav tm="60000">
                                          <p:val>
                                            <p:strVal val="hidden"/>
                                          </p:val>
                                        </p:tav>
                                        <p:tav tm="80000">
                                          <p:val>
                                            <p:strVal val="visible"/>
                                          </p:val>
                                        </p:tav>
                                        <p:tav tm="100000">
                                          <p:val>
                                            <p:strVal val="hidden"/>
                                          </p:val>
                                        </p:tav>
                                      </p:tavLst>
                                    </p:anim>
                                  </p:childTnLst>
                                </p:cTn>
                              </p:par>
                              <p:par>
                                <p:cTn id="291" presetID="0" presetClass="entr" presetSubtype="0" fill="hold" grpId="0" nodeType="withEffect">
                                  <p:stCondLst>
                                    <p:cond delay="1975"/>
                                  </p:stCondLst>
                                  <p:childTnLst>
                                    <p:set>
                                      <p:cBhvr>
                                        <p:cTn id="292" dur="1" fill="hold">
                                          <p:stCondLst>
                                            <p:cond delay="0"/>
                                          </p:stCondLst>
                                        </p:cTn>
                                        <p:tgtEl>
                                          <p:spTgt spid="69"/>
                                        </p:tgtEl>
                                        <p:attrNameLst>
                                          <p:attrName>style.visibility</p:attrName>
                                        </p:attrNameLst>
                                      </p:cBhvr>
                                      <p:to>
                                        <p:strVal val="visible"/>
                                      </p:to>
                                    </p:set>
                                    <p:anim to="" calcmode="discrete" valueType="num">
                                      <p:cBhvr>
                                        <p:cTn id="293" dur="325" fill="hold">
                                          <p:stCondLst>
                                            <p:cond delay="0"/>
                                          </p:stCondLst>
                                        </p:cTn>
                                        <p:tgtEl>
                                          <p:spTgt spid="69"/>
                                        </p:tgtEl>
                                        <p:attrNameLst>
                                          <p:attrName>style.visibility</p:attrName>
                                        </p:attrNameLst>
                                      </p:cBhvr>
                                      <p:tavLst>
                                        <p:tav tm="0">
                                          <p:val>
                                            <p:strVal val="visible"/>
                                          </p:val>
                                        </p:tav>
                                        <p:tav tm="20000">
                                          <p:val>
                                            <p:strVal val="hidden"/>
                                          </p:val>
                                        </p:tav>
                                        <p:tav tm="40000">
                                          <p:val>
                                            <p:strVal val="visible"/>
                                          </p:val>
                                        </p:tav>
                                        <p:tav tm="60000">
                                          <p:val>
                                            <p:strVal val="hidden"/>
                                          </p:val>
                                        </p:tav>
                                        <p:tav tm="80000">
                                          <p:val>
                                            <p:strVal val="visible"/>
                                          </p:val>
                                        </p:tav>
                                        <p:tav tm="100000">
                                          <p:val>
                                            <p:strVal val="hidden"/>
                                          </p:val>
                                        </p:tav>
                                      </p:tavLst>
                                    </p:anim>
                                  </p:childTnLst>
                                </p:cTn>
                              </p:par>
                              <p:par>
                                <p:cTn id="294" presetID="0" presetClass="entr" presetSubtype="0" fill="hold" grpId="0" nodeType="withEffect">
                                  <p:stCondLst>
                                    <p:cond delay="1965"/>
                                  </p:stCondLst>
                                  <p:childTnLst>
                                    <p:set>
                                      <p:cBhvr>
                                        <p:cTn id="295" dur="1" fill="hold">
                                          <p:stCondLst>
                                            <p:cond delay="0"/>
                                          </p:stCondLst>
                                        </p:cTn>
                                        <p:tgtEl>
                                          <p:spTgt spid="70"/>
                                        </p:tgtEl>
                                        <p:attrNameLst>
                                          <p:attrName>style.visibility</p:attrName>
                                        </p:attrNameLst>
                                      </p:cBhvr>
                                      <p:to>
                                        <p:strVal val="visible"/>
                                      </p:to>
                                    </p:set>
                                    <p:anim to="" calcmode="discrete" valueType="num">
                                      <p:cBhvr>
                                        <p:cTn id="296" dur="367" fill="hold">
                                          <p:stCondLst>
                                            <p:cond delay="0"/>
                                          </p:stCondLst>
                                        </p:cTn>
                                        <p:tgtEl>
                                          <p:spTgt spid="70"/>
                                        </p:tgtEl>
                                        <p:attrNameLst>
                                          <p:attrName>style.visibility</p:attrName>
                                        </p:attrNameLst>
                                      </p:cBhvr>
                                      <p:tavLst>
                                        <p:tav tm="0">
                                          <p:val>
                                            <p:strVal val="visible"/>
                                          </p:val>
                                        </p:tav>
                                        <p:tav tm="20000">
                                          <p:val>
                                            <p:strVal val="hidden"/>
                                          </p:val>
                                        </p:tav>
                                        <p:tav tm="40000">
                                          <p:val>
                                            <p:strVal val="visible"/>
                                          </p:val>
                                        </p:tav>
                                        <p:tav tm="60000">
                                          <p:val>
                                            <p:strVal val="hidden"/>
                                          </p:val>
                                        </p:tav>
                                        <p:tav tm="80000">
                                          <p:val>
                                            <p:strVal val="visible"/>
                                          </p:val>
                                        </p:tav>
                                        <p:tav tm="100000">
                                          <p:val>
                                            <p:strVal val="hidden"/>
                                          </p:val>
                                        </p:tav>
                                      </p:tavLst>
                                    </p:anim>
                                  </p:childTnLst>
                                </p:cTn>
                              </p:par>
                              <p:par>
                                <p:cTn id="297" presetID="0" presetClass="entr" presetSubtype="0" fill="hold" grpId="0" nodeType="withEffect">
                                  <p:stCondLst>
                                    <p:cond delay="1926"/>
                                  </p:stCondLst>
                                  <p:childTnLst>
                                    <p:set>
                                      <p:cBhvr>
                                        <p:cTn id="298" dur="1" fill="hold">
                                          <p:stCondLst>
                                            <p:cond delay="0"/>
                                          </p:stCondLst>
                                        </p:cTn>
                                        <p:tgtEl>
                                          <p:spTgt spid="71"/>
                                        </p:tgtEl>
                                        <p:attrNameLst>
                                          <p:attrName>style.visibility</p:attrName>
                                        </p:attrNameLst>
                                      </p:cBhvr>
                                      <p:to>
                                        <p:strVal val="visible"/>
                                      </p:to>
                                    </p:set>
                                    <p:anim to="" calcmode="discrete" valueType="num">
                                      <p:cBhvr>
                                        <p:cTn id="299" dur="347" fill="hold">
                                          <p:stCondLst>
                                            <p:cond delay="0"/>
                                          </p:stCondLst>
                                        </p:cTn>
                                        <p:tgtEl>
                                          <p:spTgt spid="71"/>
                                        </p:tgtEl>
                                        <p:attrNameLst>
                                          <p:attrName>style.visibility</p:attrName>
                                        </p:attrNameLst>
                                      </p:cBhvr>
                                      <p:tavLst>
                                        <p:tav tm="0">
                                          <p:val>
                                            <p:strVal val="visible"/>
                                          </p:val>
                                        </p:tav>
                                        <p:tav tm="20000">
                                          <p:val>
                                            <p:strVal val="hidden"/>
                                          </p:val>
                                        </p:tav>
                                        <p:tav tm="40000">
                                          <p:val>
                                            <p:strVal val="visible"/>
                                          </p:val>
                                        </p:tav>
                                        <p:tav tm="60000">
                                          <p:val>
                                            <p:strVal val="hidden"/>
                                          </p:val>
                                        </p:tav>
                                        <p:tav tm="80000">
                                          <p:val>
                                            <p:strVal val="visible"/>
                                          </p:val>
                                        </p:tav>
                                        <p:tav tm="100000">
                                          <p:val>
                                            <p:strVal val="hidden"/>
                                          </p:val>
                                        </p:tav>
                                      </p:tavLst>
                                    </p:anim>
                                  </p:childTnLst>
                                </p:cTn>
                              </p:par>
                              <p:par>
                                <p:cTn id="300" presetID="0" presetClass="entr" presetSubtype="0" fill="hold" grpId="0" nodeType="withEffect">
                                  <p:stCondLst>
                                    <p:cond delay="2010"/>
                                  </p:stCondLst>
                                  <p:childTnLst>
                                    <p:set>
                                      <p:cBhvr>
                                        <p:cTn id="301" dur="1" fill="hold">
                                          <p:stCondLst>
                                            <p:cond delay="0"/>
                                          </p:stCondLst>
                                        </p:cTn>
                                        <p:tgtEl>
                                          <p:spTgt spid="72"/>
                                        </p:tgtEl>
                                        <p:attrNameLst>
                                          <p:attrName>style.visibility</p:attrName>
                                        </p:attrNameLst>
                                      </p:cBhvr>
                                      <p:to>
                                        <p:strVal val="visible"/>
                                      </p:to>
                                    </p:set>
                                    <p:anim to="" calcmode="discrete" valueType="num">
                                      <p:cBhvr>
                                        <p:cTn id="302" dur="387" fill="hold">
                                          <p:stCondLst>
                                            <p:cond delay="0"/>
                                          </p:stCondLst>
                                        </p:cTn>
                                        <p:tgtEl>
                                          <p:spTgt spid="72"/>
                                        </p:tgtEl>
                                        <p:attrNameLst>
                                          <p:attrName>style.visibility</p:attrName>
                                        </p:attrNameLst>
                                      </p:cBhvr>
                                      <p:tavLst>
                                        <p:tav tm="0">
                                          <p:val>
                                            <p:strVal val="visible"/>
                                          </p:val>
                                        </p:tav>
                                        <p:tav tm="20000">
                                          <p:val>
                                            <p:strVal val="hidden"/>
                                          </p:val>
                                        </p:tav>
                                        <p:tav tm="40000">
                                          <p:val>
                                            <p:strVal val="visible"/>
                                          </p:val>
                                        </p:tav>
                                        <p:tav tm="60000">
                                          <p:val>
                                            <p:strVal val="hidden"/>
                                          </p:val>
                                        </p:tav>
                                        <p:tav tm="80000">
                                          <p:val>
                                            <p:strVal val="visible"/>
                                          </p:val>
                                        </p:tav>
                                        <p:tav tm="100000">
                                          <p:val>
                                            <p:strVal val="hidden"/>
                                          </p:val>
                                        </p:tav>
                                      </p:tavLst>
                                    </p:anim>
                                  </p:childTnLst>
                                </p:cTn>
                              </p:par>
                              <p:par>
                                <p:cTn id="303" presetID="0" presetClass="entr" presetSubtype="0" fill="hold" grpId="0" nodeType="withEffect">
                                  <p:stCondLst>
                                    <p:cond delay="1933"/>
                                  </p:stCondLst>
                                  <p:childTnLst>
                                    <p:set>
                                      <p:cBhvr>
                                        <p:cTn id="304" dur="1" fill="hold">
                                          <p:stCondLst>
                                            <p:cond delay="0"/>
                                          </p:stCondLst>
                                        </p:cTn>
                                        <p:tgtEl>
                                          <p:spTgt spid="73"/>
                                        </p:tgtEl>
                                        <p:attrNameLst>
                                          <p:attrName>style.visibility</p:attrName>
                                        </p:attrNameLst>
                                      </p:cBhvr>
                                      <p:to>
                                        <p:strVal val="visible"/>
                                      </p:to>
                                    </p:set>
                                    <p:anim to="" calcmode="discrete" valueType="num">
                                      <p:cBhvr>
                                        <p:cTn id="305" dur="318" fill="hold">
                                          <p:stCondLst>
                                            <p:cond delay="0"/>
                                          </p:stCondLst>
                                        </p:cTn>
                                        <p:tgtEl>
                                          <p:spTgt spid="73"/>
                                        </p:tgtEl>
                                        <p:attrNameLst>
                                          <p:attrName>style.visibility</p:attrName>
                                        </p:attrNameLst>
                                      </p:cBhvr>
                                      <p:tavLst>
                                        <p:tav tm="0">
                                          <p:val>
                                            <p:strVal val="visible"/>
                                          </p:val>
                                        </p:tav>
                                        <p:tav tm="20000">
                                          <p:val>
                                            <p:strVal val="hidden"/>
                                          </p:val>
                                        </p:tav>
                                        <p:tav tm="40000">
                                          <p:val>
                                            <p:strVal val="visible"/>
                                          </p:val>
                                        </p:tav>
                                        <p:tav tm="60000">
                                          <p:val>
                                            <p:strVal val="hidden"/>
                                          </p:val>
                                        </p:tav>
                                        <p:tav tm="80000">
                                          <p:val>
                                            <p:strVal val="visible"/>
                                          </p:val>
                                        </p:tav>
                                        <p:tav tm="100000">
                                          <p:val>
                                            <p:strVal val="hidden"/>
                                          </p:val>
                                        </p:tav>
                                      </p:tavLst>
                                    </p:anim>
                                  </p:childTnLst>
                                </p:cTn>
                              </p:par>
                              <p:par>
                                <p:cTn id="306" presetID="0" presetClass="entr" presetSubtype="0" fill="hold" grpId="0" nodeType="withEffect">
                                  <p:stCondLst>
                                    <p:cond delay="1937"/>
                                  </p:stCondLst>
                                  <p:childTnLst>
                                    <p:set>
                                      <p:cBhvr>
                                        <p:cTn id="307" dur="1" fill="hold">
                                          <p:stCondLst>
                                            <p:cond delay="0"/>
                                          </p:stCondLst>
                                        </p:cTn>
                                        <p:tgtEl>
                                          <p:spTgt spid="74"/>
                                        </p:tgtEl>
                                        <p:attrNameLst>
                                          <p:attrName>style.visibility</p:attrName>
                                        </p:attrNameLst>
                                      </p:cBhvr>
                                      <p:to>
                                        <p:strVal val="visible"/>
                                      </p:to>
                                    </p:set>
                                    <p:anim to="" calcmode="discrete" valueType="num">
                                      <p:cBhvr>
                                        <p:cTn id="308" dur="369" fill="hold">
                                          <p:stCondLst>
                                            <p:cond delay="0"/>
                                          </p:stCondLst>
                                        </p:cTn>
                                        <p:tgtEl>
                                          <p:spTgt spid="74"/>
                                        </p:tgtEl>
                                        <p:attrNameLst>
                                          <p:attrName>style.visibility</p:attrName>
                                        </p:attrNameLst>
                                      </p:cBhvr>
                                      <p:tavLst>
                                        <p:tav tm="0">
                                          <p:val>
                                            <p:strVal val="visible"/>
                                          </p:val>
                                        </p:tav>
                                        <p:tav tm="20000">
                                          <p:val>
                                            <p:strVal val="hidden"/>
                                          </p:val>
                                        </p:tav>
                                        <p:tav tm="40000">
                                          <p:val>
                                            <p:strVal val="visible"/>
                                          </p:val>
                                        </p:tav>
                                        <p:tav tm="60000">
                                          <p:val>
                                            <p:strVal val="hidden"/>
                                          </p:val>
                                        </p:tav>
                                        <p:tav tm="80000">
                                          <p:val>
                                            <p:strVal val="visible"/>
                                          </p:val>
                                        </p:tav>
                                        <p:tav tm="100000">
                                          <p:val>
                                            <p:strVal val="hidden"/>
                                          </p:val>
                                        </p:tav>
                                      </p:tavLst>
                                    </p:anim>
                                  </p:childTnLst>
                                </p:cTn>
                              </p:par>
                              <p:par>
                                <p:cTn id="309" presetID="0" presetClass="entr" presetSubtype="0" fill="hold" grpId="0" nodeType="withEffect">
                                  <p:stCondLst>
                                    <p:cond delay="1937"/>
                                  </p:stCondLst>
                                  <p:childTnLst>
                                    <p:set>
                                      <p:cBhvr>
                                        <p:cTn id="310" dur="1" fill="hold">
                                          <p:stCondLst>
                                            <p:cond delay="0"/>
                                          </p:stCondLst>
                                        </p:cTn>
                                        <p:tgtEl>
                                          <p:spTgt spid="75"/>
                                        </p:tgtEl>
                                        <p:attrNameLst>
                                          <p:attrName>style.visibility</p:attrName>
                                        </p:attrNameLst>
                                      </p:cBhvr>
                                      <p:to>
                                        <p:strVal val="visible"/>
                                      </p:to>
                                    </p:set>
                                    <p:anim to="" calcmode="discrete" valueType="num">
                                      <p:cBhvr>
                                        <p:cTn id="311" dur="340" fill="hold">
                                          <p:stCondLst>
                                            <p:cond delay="0"/>
                                          </p:stCondLst>
                                        </p:cTn>
                                        <p:tgtEl>
                                          <p:spTgt spid="75"/>
                                        </p:tgtEl>
                                        <p:attrNameLst>
                                          <p:attrName>style.visibility</p:attrName>
                                        </p:attrNameLst>
                                      </p:cBhvr>
                                      <p:tavLst>
                                        <p:tav tm="0">
                                          <p:val>
                                            <p:strVal val="visible"/>
                                          </p:val>
                                        </p:tav>
                                        <p:tav tm="20000">
                                          <p:val>
                                            <p:strVal val="hidden"/>
                                          </p:val>
                                        </p:tav>
                                        <p:tav tm="40000">
                                          <p:val>
                                            <p:strVal val="visible"/>
                                          </p:val>
                                        </p:tav>
                                        <p:tav tm="60000">
                                          <p:val>
                                            <p:strVal val="hidden"/>
                                          </p:val>
                                        </p:tav>
                                        <p:tav tm="80000">
                                          <p:val>
                                            <p:strVal val="visible"/>
                                          </p:val>
                                        </p:tav>
                                        <p:tav tm="100000">
                                          <p:val>
                                            <p:strVal val="hidden"/>
                                          </p:val>
                                        </p:tav>
                                      </p:tavLst>
                                    </p:anim>
                                  </p:childTnLst>
                                </p:cTn>
                              </p:par>
                              <p:par>
                                <p:cTn id="312" presetID="0" presetClass="entr" presetSubtype="0" fill="hold" grpId="0" nodeType="withEffect">
                                  <p:stCondLst>
                                    <p:cond delay="1922"/>
                                  </p:stCondLst>
                                  <p:childTnLst>
                                    <p:set>
                                      <p:cBhvr>
                                        <p:cTn id="313" dur="1" fill="hold">
                                          <p:stCondLst>
                                            <p:cond delay="0"/>
                                          </p:stCondLst>
                                        </p:cTn>
                                        <p:tgtEl>
                                          <p:spTgt spid="76"/>
                                        </p:tgtEl>
                                        <p:attrNameLst>
                                          <p:attrName>style.visibility</p:attrName>
                                        </p:attrNameLst>
                                      </p:cBhvr>
                                      <p:to>
                                        <p:strVal val="visible"/>
                                      </p:to>
                                    </p:set>
                                    <p:anim to="" calcmode="discrete" valueType="num">
                                      <p:cBhvr>
                                        <p:cTn id="314" dur="373" fill="hold">
                                          <p:stCondLst>
                                            <p:cond delay="0"/>
                                          </p:stCondLst>
                                        </p:cTn>
                                        <p:tgtEl>
                                          <p:spTgt spid="76"/>
                                        </p:tgtEl>
                                        <p:attrNameLst>
                                          <p:attrName>style.visibility</p:attrName>
                                        </p:attrNameLst>
                                      </p:cBhvr>
                                      <p:tavLst>
                                        <p:tav tm="0">
                                          <p:val>
                                            <p:strVal val="visible"/>
                                          </p:val>
                                        </p:tav>
                                        <p:tav tm="20000">
                                          <p:val>
                                            <p:strVal val="hidden"/>
                                          </p:val>
                                        </p:tav>
                                        <p:tav tm="40000">
                                          <p:val>
                                            <p:strVal val="visible"/>
                                          </p:val>
                                        </p:tav>
                                        <p:tav tm="60000">
                                          <p:val>
                                            <p:strVal val="hidden"/>
                                          </p:val>
                                        </p:tav>
                                        <p:tav tm="80000">
                                          <p:val>
                                            <p:strVal val="visible"/>
                                          </p:val>
                                        </p:tav>
                                        <p:tav tm="100000">
                                          <p:val>
                                            <p:strVal val="hidden"/>
                                          </p:val>
                                        </p:tav>
                                      </p:tavLst>
                                    </p:anim>
                                  </p:childTnLst>
                                </p:cTn>
                              </p:par>
                              <p:par>
                                <p:cTn id="315" presetID="0" presetClass="entr" presetSubtype="0" fill="hold" grpId="0" nodeType="withEffect">
                                  <p:stCondLst>
                                    <p:cond delay="2028"/>
                                  </p:stCondLst>
                                  <p:childTnLst>
                                    <p:set>
                                      <p:cBhvr>
                                        <p:cTn id="316" dur="1" fill="hold">
                                          <p:stCondLst>
                                            <p:cond delay="0"/>
                                          </p:stCondLst>
                                        </p:cTn>
                                        <p:tgtEl>
                                          <p:spTgt spid="77"/>
                                        </p:tgtEl>
                                        <p:attrNameLst>
                                          <p:attrName>style.visibility</p:attrName>
                                        </p:attrNameLst>
                                      </p:cBhvr>
                                      <p:to>
                                        <p:strVal val="visible"/>
                                      </p:to>
                                    </p:set>
                                    <p:anim to="" calcmode="discrete" valueType="num">
                                      <p:cBhvr>
                                        <p:cTn id="317" dur="406" fill="hold">
                                          <p:stCondLst>
                                            <p:cond delay="0"/>
                                          </p:stCondLst>
                                        </p:cTn>
                                        <p:tgtEl>
                                          <p:spTgt spid="77"/>
                                        </p:tgtEl>
                                        <p:attrNameLst>
                                          <p:attrName>style.visibility</p:attrName>
                                        </p:attrNameLst>
                                      </p:cBhvr>
                                      <p:tavLst>
                                        <p:tav tm="0">
                                          <p:val>
                                            <p:strVal val="visible"/>
                                          </p:val>
                                        </p:tav>
                                        <p:tav tm="20000">
                                          <p:val>
                                            <p:strVal val="hidden"/>
                                          </p:val>
                                        </p:tav>
                                        <p:tav tm="40000">
                                          <p:val>
                                            <p:strVal val="visible"/>
                                          </p:val>
                                        </p:tav>
                                        <p:tav tm="60000">
                                          <p:val>
                                            <p:strVal val="hidden"/>
                                          </p:val>
                                        </p:tav>
                                        <p:tav tm="80000">
                                          <p:val>
                                            <p:strVal val="visible"/>
                                          </p:val>
                                        </p:tav>
                                        <p:tav tm="100000">
                                          <p:val>
                                            <p:strVal val="hidden"/>
                                          </p:val>
                                        </p:tav>
                                      </p:tavLst>
                                    </p:anim>
                                  </p:childTnLst>
                                </p:cTn>
                              </p:par>
                              <p:par>
                                <p:cTn id="318" presetID="0" presetClass="entr" presetSubtype="0" fill="hold" grpId="0" nodeType="withEffect">
                                  <p:stCondLst>
                                    <p:cond delay="2033"/>
                                  </p:stCondLst>
                                  <p:childTnLst>
                                    <p:set>
                                      <p:cBhvr>
                                        <p:cTn id="319" dur="1" fill="hold">
                                          <p:stCondLst>
                                            <p:cond delay="0"/>
                                          </p:stCondLst>
                                        </p:cTn>
                                        <p:tgtEl>
                                          <p:spTgt spid="78"/>
                                        </p:tgtEl>
                                        <p:attrNameLst>
                                          <p:attrName>style.visibility</p:attrName>
                                        </p:attrNameLst>
                                      </p:cBhvr>
                                      <p:to>
                                        <p:strVal val="visible"/>
                                      </p:to>
                                    </p:set>
                                    <p:anim to="" calcmode="discrete" valueType="num">
                                      <p:cBhvr>
                                        <p:cTn id="320" dur="345" fill="hold">
                                          <p:stCondLst>
                                            <p:cond delay="0"/>
                                          </p:stCondLst>
                                        </p:cTn>
                                        <p:tgtEl>
                                          <p:spTgt spid="78"/>
                                        </p:tgtEl>
                                        <p:attrNameLst>
                                          <p:attrName>style.visibility</p:attrName>
                                        </p:attrNameLst>
                                      </p:cBhvr>
                                      <p:tavLst>
                                        <p:tav tm="0">
                                          <p:val>
                                            <p:strVal val="visible"/>
                                          </p:val>
                                        </p:tav>
                                        <p:tav tm="20000">
                                          <p:val>
                                            <p:strVal val="hidden"/>
                                          </p:val>
                                        </p:tav>
                                        <p:tav tm="40000">
                                          <p:val>
                                            <p:strVal val="visible"/>
                                          </p:val>
                                        </p:tav>
                                        <p:tav tm="60000">
                                          <p:val>
                                            <p:strVal val="hidden"/>
                                          </p:val>
                                        </p:tav>
                                        <p:tav tm="80000">
                                          <p:val>
                                            <p:strVal val="visible"/>
                                          </p:val>
                                        </p:tav>
                                        <p:tav tm="100000">
                                          <p:val>
                                            <p:strVal val="hidden"/>
                                          </p:val>
                                        </p:tav>
                                      </p:tavLst>
                                    </p:anim>
                                  </p:childTnLst>
                                </p:cTn>
                              </p:par>
                              <p:par>
                                <p:cTn id="321" presetID="0" presetClass="entr" presetSubtype="0" fill="hold" grpId="0" nodeType="withEffect">
                                  <p:stCondLst>
                                    <p:cond delay="2011"/>
                                  </p:stCondLst>
                                  <p:childTnLst>
                                    <p:set>
                                      <p:cBhvr>
                                        <p:cTn id="322" dur="1" fill="hold">
                                          <p:stCondLst>
                                            <p:cond delay="0"/>
                                          </p:stCondLst>
                                        </p:cTn>
                                        <p:tgtEl>
                                          <p:spTgt spid="79"/>
                                        </p:tgtEl>
                                        <p:attrNameLst>
                                          <p:attrName>style.visibility</p:attrName>
                                        </p:attrNameLst>
                                      </p:cBhvr>
                                      <p:to>
                                        <p:strVal val="visible"/>
                                      </p:to>
                                    </p:set>
                                    <p:anim to="" calcmode="discrete" valueType="num">
                                      <p:cBhvr>
                                        <p:cTn id="323" dur="421" fill="hold">
                                          <p:stCondLst>
                                            <p:cond delay="0"/>
                                          </p:stCondLst>
                                        </p:cTn>
                                        <p:tgtEl>
                                          <p:spTgt spid="79"/>
                                        </p:tgtEl>
                                        <p:attrNameLst>
                                          <p:attrName>style.visibility</p:attrName>
                                        </p:attrNameLst>
                                      </p:cBhvr>
                                      <p:tavLst>
                                        <p:tav tm="0">
                                          <p:val>
                                            <p:strVal val="visible"/>
                                          </p:val>
                                        </p:tav>
                                        <p:tav tm="20000">
                                          <p:val>
                                            <p:strVal val="hidden"/>
                                          </p:val>
                                        </p:tav>
                                        <p:tav tm="40000">
                                          <p:val>
                                            <p:strVal val="visible"/>
                                          </p:val>
                                        </p:tav>
                                        <p:tav tm="60000">
                                          <p:val>
                                            <p:strVal val="hidden"/>
                                          </p:val>
                                        </p:tav>
                                        <p:tav tm="80000">
                                          <p:val>
                                            <p:strVal val="visible"/>
                                          </p:val>
                                        </p:tav>
                                        <p:tav tm="100000">
                                          <p:val>
                                            <p:strVal val="hidden"/>
                                          </p:val>
                                        </p:tav>
                                      </p:tavLst>
                                    </p:anim>
                                  </p:childTnLst>
                                </p:cTn>
                              </p:par>
                              <p:par>
                                <p:cTn id="324" presetID="0" presetClass="entr" presetSubtype="0" fill="hold" grpId="0" nodeType="withEffect">
                                  <p:stCondLst>
                                    <p:cond delay="1911"/>
                                  </p:stCondLst>
                                  <p:childTnLst>
                                    <p:set>
                                      <p:cBhvr>
                                        <p:cTn id="325" dur="1" fill="hold">
                                          <p:stCondLst>
                                            <p:cond delay="0"/>
                                          </p:stCondLst>
                                        </p:cTn>
                                        <p:tgtEl>
                                          <p:spTgt spid="80"/>
                                        </p:tgtEl>
                                        <p:attrNameLst>
                                          <p:attrName>style.visibility</p:attrName>
                                        </p:attrNameLst>
                                      </p:cBhvr>
                                      <p:to>
                                        <p:strVal val="visible"/>
                                      </p:to>
                                    </p:set>
                                    <p:anim to="" calcmode="discrete" valueType="num">
                                      <p:cBhvr>
                                        <p:cTn id="326" dur="366" fill="hold">
                                          <p:stCondLst>
                                            <p:cond delay="0"/>
                                          </p:stCondLst>
                                        </p:cTn>
                                        <p:tgtEl>
                                          <p:spTgt spid="80"/>
                                        </p:tgtEl>
                                        <p:attrNameLst>
                                          <p:attrName>style.visibility</p:attrName>
                                        </p:attrNameLst>
                                      </p:cBhvr>
                                      <p:tavLst>
                                        <p:tav tm="0">
                                          <p:val>
                                            <p:strVal val="visible"/>
                                          </p:val>
                                        </p:tav>
                                        <p:tav tm="20000">
                                          <p:val>
                                            <p:strVal val="hidden"/>
                                          </p:val>
                                        </p:tav>
                                        <p:tav tm="40000">
                                          <p:val>
                                            <p:strVal val="visible"/>
                                          </p:val>
                                        </p:tav>
                                        <p:tav tm="60000">
                                          <p:val>
                                            <p:strVal val="hidden"/>
                                          </p:val>
                                        </p:tav>
                                        <p:tav tm="80000">
                                          <p:val>
                                            <p:strVal val="visible"/>
                                          </p:val>
                                        </p:tav>
                                        <p:tav tm="100000">
                                          <p:val>
                                            <p:strVal val="hidden"/>
                                          </p:val>
                                        </p:tav>
                                      </p:tavLst>
                                    </p:anim>
                                  </p:childTnLst>
                                </p:cTn>
                              </p:par>
                              <p:par>
                                <p:cTn id="327" presetID="0" presetClass="entr" presetSubtype="0" fill="hold" grpId="0" nodeType="withEffect">
                                  <p:stCondLst>
                                    <p:cond delay="2087"/>
                                  </p:stCondLst>
                                  <p:childTnLst>
                                    <p:set>
                                      <p:cBhvr>
                                        <p:cTn id="328" dur="1" fill="hold">
                                          <p:stCondLst>
                                            <p:cond delay="0"/>
                                          </p:stCondLst>
                                        </p:cTn>
                                        <p:tgtEl>
                                          <p:spTgt spid="81"/>
                                        </p:tgtEl>
                                        <p:attrNameLst>
                                          <p:attrName>style.visibility</p:attrName>
                                        </p:attrNameLst>
                                      </p:cBhvr>
                                      <p:to>
                                        <p:strVal val="visible"/>
                                      </p:to>
                                    </p:set>
                                    <p:anim to="" calcmode="discrete" valueType="num">
                                      <p:cBhvr>
                                        <p:cTn id="329" dur="450" fill="hold">
                                          <p:stCondLst>
                                            <p:cond delay="0"/>
                                          </p:stCondLst>
                                        </p:cTn>
                                        <p:tgtEl>
                                          <p:spTgt spid="81"/>
                                        </p:tgtEl>
                                        <p:attrNameLst>
                                          <p:attrName>style.visibility</p:attrName>
                                        </p:attrNameLst>
                                      </p:cBhvr>
                                      <p:tavLst>
                                        <p:tav tm="0">
                                          <p:val>
                                            <p:strVal val="visible"/>
                                          </p:val>
                                        </p:tav>
                                        <p:tav tm="20000">
                                          <p:val>
                                            <p:strVal val="hidden"/>
                                          </p:val>
                                        </p:tav>
                                        <p:tav tm="40000">
                                          <p:val>
                                            <p:strVal val="visible"/>
                                          </p:val>
                                        </p:tav>
                                        <p:tav tm="60000">
                                          <p:val>
                                            <p:strVal val="hidden"/>
                                          </p:val>
                                        </p:tav>
                                        <p:tav tm="80000">
                                          <p:val>
                                            <p:strVal val="visible"/>
                                          </p:val>
                                        </p:tav>
                                        <p:tav tm="100000">
                                          <p:val>
                                            <p:strVal val="hidden"/>
                                          </p:val>
                                        </p:tav>
                                      </p:tavLst>
                                    </p:anim>
                                  </p:childTnLst>
                                </p:cTn>
                              </p:par>
                              <p:par>
                                <p:cTn id="330" presetID="0" presetClass="entr" presetSubtype="0" fill="hold" grpId="0" nodeType="withEffect">
                                  <p:stCondLst>
                                    <p:cond delay="2003"/>
                                  </p:stCondLst>
                                  <p:childTnLst>
                                    <p:set>
                                      <p:cBhvr>
                                        <p:cTn id="331" dur="1" fill="hold">
                                          <p:stCondLst>
                                            <p:cond delay="0"/>
                                          </p:stCondLst>
                                        </p:cTn>
                                        <p:tgtEl>
                                          <p:spTgt spid="82"/>
                                        </p:tgtEl>
                                        <p:attrNameLst>
                                          <p:attrName>style.visibility</p:attrName>
                                        </p:attrNameLst>
                                      </p:cBhvr>
                                      <p:to>
                                        <p:strVal val="visible"/>
                                      </p:to>
                                    </p:set>
                                    <p:anim to="" calcmode="discrete" valueType="num">
                                      <p:cBhvr>
                                        <p:cTn id="332" dur="458" fill="hold">
                                          <p:stCondLst>
                                            <p:cond delay="0"/>
                                          </p:stCondLst>
                                        </p:cTn>
                                        <p:tgtEl>
                                          <p:spTgt spid="82"/>
                                        </p:tgtEl>
                                        <p:attrNameLst>
                                          <p:attrName>style.visibility</p:attrName>
                                        </p:attrNameLst>
                                      </p:cBhvr>
                                      <p:tavLst>
                                        <p:tav tm="0">
                                          <p:val>
                                            <p:strVal val="visible"/>
                                          </p:val>
                                        </p:tav>
                                        <p:tav tm="20000">
                                          <p:val>
                                            <p:strVal val="hidden"/>
                                          </p:val>
                                        </p:tav>
                                        <p:tav tm="40000">
                                          <p:val>
                                            <p:strVal val="visible"/>
                                          </p:val>
                                        </p:tav>
                                        <p:tav tm="60000">
                                          <p:val>
                                            <p:strVal val="hidden"/>
                                          </p:val>
                                        </p:tav>
                                        <p:tav tm="80000">
                                          <p:val>
                                            <p:strVal val="visible"/>
                                          </p:val>
                                        </p:tav>
                                        <p:tav tm="100000">
                                          <p:val>
                                            <p:strVal val="hidden"/>
                                          </p:val>
                                        </p:tav>
                                      </p:tavLst>
                                    </p:anim>
                                  </p:childTnLst>
                                </p:cTn>
                              </p:par>
                              <p:par>
                                <p:cTn id="333" presetID="0" presetClass="entr" presetSubtype="0" fill="hold" grpId="0" nodeType="withEffect">
                                  <p:stCondLst>
                                    <p:cond delay="2000"/>
                                  </p:stCondLst>
                                  <p:childTnLst>
                                    <p:set>
                                      <p:cBhvr>
                                        <p:cTn id="334" dur="1" fill="hold">
                                          <p:stCondLst>
                                            <p:cond delay="0"/>
                                          </p:stCondLst>
                                        </p:cTn>
                                        <p:tgtEl>
                                          <p:spTgt spid="83"/>
                                        </p:tgtEl>
                                        <p:attrNameLst>
                                          <p:attrName>style.visibility</p:attrName>
                                        </p:attrNameLst>
                                      </p:cBhvr>
                                      <p:to>
                                        <p:strVal val="visible"/>
                                      </p:to>
                                    </p:set>
                                    <p:anim to="" calcmode="discrete" valueType="num">
                                      <p:cBhvr>
                                        <p:cTn id="335" dur="397" fill="hold">
                                          <p:stCondLst>
                                            <p:cond delay="0"/>
                                          </p:stCondLst>
                                        </p:cTn>
                                        <p:tgtEl>
                                          <p:spTgt spid="83"/>
                                        </p:tgtEl>
                                        <p:attrNameLst>
                                          <p:attrName>style.visibility</p:attrName>
                                        </p:attrNameLst>
                                      </p:cBhvr>
                                      <p:tavLst>
                                        <p:tav tm="0">
                                          <p:val>
                                            <p:strVal val="visible"/>
                                          </p:val>
                                        </p:tav>
                                        <p:tav tm="20000">
                                          <p:val>
                                            <p:strVal val="hidden"/>
                                          </p:val>
                                        </p:tav>
                                        <p:tav tm="40000">
                                          <p:val>
                                            <p:strVal val="visible"/>
                                          </p:val>
                                        </p:tav>
                                        <p:tav tm="60000">
                                          <p:val>
                                            <p:strVal val="hidden"/>
                                          </p:val>
                                        </p:tav>
                                        <p:tav tm="80000">
                                          <p:val>
                                            <p:strVal val="visible"/>
                                          </p:val>
                                        </p:tav>
                                        <p:tav tm="100000">
                                          <p:val>
                                            <p:strVal val="hidden"/>
                                          </p:val>
                                        </p:tav>
                                      </p:tavLst>
                                    </p:anim>
                                  </p:childTnLst>
                                </p:cTn>
                              </p:par>
                              <p:par>
                                <p:cTn id="336" presetID="0" presetClass="entr" presetSubtype="0" fill="hold" grpId="0" nodeType="withEffect">
                                  <p:stCondLst>
                                    <p:cond delay="2062"/>
                                  </p:stCondLst>
                                  <p:childTnLst>
                                    <p:set>
                                      <p:cBhvr>
                                        <p:cTn id="337" dur="1" fill="hold">
                                          <p:stCondLst>
                                            <p:cond delay="0"/>
                                          </p:stCondLst>
                                        </p:cTn>
                                        <p:tgtEl>
                                          <p:spTgt spid="84"/>
                                        </p:tgtEl>
                                        <p:attrNameLst>
                                          <p:attrName>style.visibility</p:attrName>
                                        </p:attrNameLst>
                                      </p:cBhvr>
                                      <p:to>
                                        <p:strVal val="visible"/>
                                      </p:to>
                                    </p:set>
                                    <p:anim to="" calcmode="discrete" valueType="num">
                                      <p:cBhvr>
                                        <p:cTn id="338" dur="349" fill="hold">
                                          <p:stCondLst>
                                            <p:cond delay="0"/>
                                          </p:stCondLst>
                                        </p:cTn>
                                        <p:tgtEl>
                                          <p:spTgt spid="84"/>
                                        </p:tgtEl>
                                        <p:attrNameLst>
                                          <p:attrName>style.visibility</p:attrName>
                                        </p:attrNameLst>
                                      </p:cBhvr>
                                      <p:tavLst>
                                        <p:tav tm="0">
                                          <p:val>
                                            <p:strVal val="visible"/>
                                          </p:val>
                                        </p:tav>
                                        <p:tav tm="20000">
                                          <p:val>
                                            <p:strVal val="hidden"/>
                                          </p:val>
                                        </p:tav>
                                        <p:tav tm="40000">
                                          <p:val>
                                            <p:strVal val="visible"/>
                                          </p:val>
                                        </p:tav>
                                        <p:tav tm="60000">
                                          <p:val>
                                            <p:strVal val="hidden"/>
                                          </p:val>
                                        </p:tav>
                                        <p:tav tm="80000">
                                          <p:val>
                                            <p:strVal val="visible"/>
                                          </p:val>
                                        </p:tav>
                                        <p:tav tm="100000">
                                          <p:val>
                                            <p:strVal val="hidden"/>
                                          </p:val>
                                        </p:tav>
                                      </p:tavLst>
                                    </p:anim>
                                  </p:childTnLst>
                                </p:cTn>
                              </p:par>
                              <p:par>
                                <p:cTn id="339" presetID="0" presetClass="entr" presetSubtype="0" fill="hold" grpId="0" nodeType="withEffect">
                                  <p:stCondLst>
                                    <p:cond delay="2090"/>
                                  </p:stCondLst>
                                  <p:childTnLst>
                                    <p:set>
                                      <p:cBhvr>
                                        <p:cTn id="340" dur="1" fill="hold">
                                          <p:stCondLst>
                                            <p:cond delay="0"/>
                                          </p:stCondLst>
                                        </p:cTn>
                                        <p:tgtEl>
                                          <p:spTgt spid="85"/>
                                        </p:tgtEl>
                                        <p:attrNameLst>
                                          <p:attrName>style.visibility</p:attrName>
                                        </p:attrNameLst>
                                      </p:cBhvr>
                                      <p:to>
                                        <p:strVal val="visible"/>
                                      </p:to>
                                    </p:set>
                                    <p:anim to="" calcmode="discrete" valueType="num">
                                      <p:cBhvr>
                                        <p:cTn id="341" dur="347" fill="hold">
                                          <p:stCondLst>
                                            <p:cond delay="0"/>
                                          </p:stCondLst>
                                        </p:cTn>
                                        <p:tgtEl>
                                          <p:spTgt spid="85"/>
                                        </p:tgtEl>
                                        <p:attrNameLst>
                                          <p:attrName>style.visibility</p:attrName>
                                        </p:attrNameLst>
                                      </p:cBhvr>
                                      <p:tavLst>
                                        <p:tav tm="0">
                                          <p:val>
                                            <p:strVal val="visible"/>
                                          </p:val>
                                        </p:tav>
                                        <p:tav tm="20000">
                                          <p:val>
                                            <p:strVal val="hidden"/>
                                          </p:val>
                                        </p:tav>
                                        <p:tav tm="40000">
                                          <p:val>
                                            <p:strVal val="visible"/>
                                          </p:val>
                                        </p:tav>
                                        <p:tav tm="60000">
                                          <p:val>
                                            <p:strVal val="hidden"/>
                                          </p:val>
                                        </p:tav>
                                        <p:tav tm="80000">
                                          <p:val>
                                            <p:strVal val="visible"/>
                                          </p:val>
                                        </p:tav>
                                        <p:tav tm="100000">
                                          <p:val>
                                            <p:strVal val="hidden"/>
                                          </p:val>
                                        </p:tav>
                                      </p:tavLst>
                                    </p:anim>
                                  </p:childTnLst>
                                </p:cTn>
                              </p:par>
                              <p:par>
                                <p:cTn id="342" presetID="0" presetClass="entr" presetSubtype="0" fill="hold" grpId="0" nodeType="withEffect">
                                  <p:stCondLst>
                                    <p:cond delay="1984"/>
                                  </p:stCondLst>
                                  <p:childTnLst>
                                    <p:set>
                                      <p:cBhvr>
                                        <p:cTn id="343" dur="1" fill="hold">
                                          <p:stCondLst>
                                            <p:cond delay="0"/>
                                          </p:stCondLst>
                                        </p:cTn>
                                        <p:tgtEl>
                                          <p:spTgt spid="86"/>
                                        </p:tgtEl>
                                        <p:attrNameLst>
                                          <p:attrName>style.visibility</p:attrName>
                                        </p:attrNameLst>
                                      </p:cBhvr>
                                      <p:to>
                                        <p:strVal val="visible"/>
                                      </p:to>
                                    </p:set>
                                    <p:anim to="" calcmode="discrete" valueType="num">
                                      <p:cBhvr>
                                        <p:cTn id="344" dur="348" fill="hold">
                                          <p:stCondLst>
                                            <p:cond delay="0"/>
                                          </p:stCondLst>
                                        </p:cTn>
                                        <p:tgtEl>
                                          <p:spTgt spid="86"/>
                                        </p:tgtEl>
                                        <p:attrNameLst>
                                          <p:attrName>style.visibility</p:attrName>
                                        </p:attrNameLst>
                                      </p:cBhvr>
                                      <p:tavLst>
                                        <p:tav tm="0">
                                          <p:val>
                                            <p:strVal val="visible"/>
                                          </p:val>
                                        </p:tav>
                                        <p:tav tm="20000">
                                          <p:val>
                                            <p:strVal val="hidden"/>
                                          </p:val>
                                        </p:tav>
                                        <p:tav tm="40000">
                                          <p:val>
                                            <p:strVal val="visible"/>
                                          </p:val>
                                        </p:tav>
                                        <p:tav tm="60000">
                                          <p:val>
                                            <p:strVal val="hidden"/>
                                          </p:val>
                                        </p:tav>
                                        <p:tav tm="80000">
                                          <p:val>
                                            <p:strVal val="visible"/>
                                          </p:val>
                                        </p:tav>
                                        <p:tav tm="100000">
                                          <p:val>
                                            <p:strVal val="hidden"/>
                                          </p:val>
                                        </p:tav>
                                      </p:tavLst>
                                    </p:anim>
                                  </p:childTnLst>
                                </p:cTn>
                              </p:par>
                              <p:par>
                                <p:cTn id="345" presetID="0" presetClass="entr" presetSubtype="0" fill="hold" grpId="0" nodeType="withEffect">
                                  <p:stCondLst>
                                    <p:cond delay="1990"/>
                                  </p:stCondLst>
                                  <p:childTnLst>
                                    <p:set>
                                      <p:cBhvr>
                                        <p:cTn id="346" dur="1" fill="hold">
                                          <p:stCondLst>
                                            <p:cond delay="0"/>
                                          </p:stCondLst>
                                        </p:cTn>
                                        <p:tgtEl>
                                          <p:spTgt spid="87"/>
                                        </p:tgtEl>
                                        <p:attrNameLst>
                                          <p:attrName>style.visibility</p:attrName>
                                        </p:attrNameLst>
                                      </p:cBhvr>
                                      <p:to>
                                        <p:strVal val="visible"/>
                                      </p:to>
                                    </p:set>
                                    <p:anim to="" calcmode="discrete" valueType="num">
                                      <p:cBhvr>
                                        <p:cTn id="347" dur="377" fill="hold">
                                          <p:stCondLst>
                                            <p:cond delay="0"/>
                                          </p:stCondLst>
                                        </p:cTn>
                                        <p:tgtEl>
                                          <p:spTgt spid="87"/>
                                        </p:tgtEl>
                                        <p:attrNameLst>
                                          <p:attrName>style.visibility</p:attrName>
                                        </p:attrNameLst>
                                      </p:cBhvr>
                                      <p:tavLst>
                                        <p:tav tm="0">
                                          <p:val>
                                            <p:strVal val="visible"/>
                                          </p:val>
                                        </p:tav>
                                        <p:tav tm="20000">
                                          <p:val>
                                            <p:strVal val="hidden"/>
                                          </p:val>
                                        </p:tav>
                                        <p:tav tm="40000">
                                          <p:val>
                                            <p:strVal val="visible"/>
                                          </p:val>
                                        </p:tav>
                                        <p:tav tm="60000">
                                          <p:val>
                                            <p:strVal val="hidden"/>
                                          </p:val>
                                        </p:tav>
                                        <p:tav tm="80000">
                                          <p:val>
                                            <p:strVal val="visible"/>
                                          </p:val>
                                        </p:tav>
                                        <p:tav tm="100000">
                                          <p:val>
                                            <p:strVal val="hidden"/>
                                          </p:val>
                                        </p:tav>
                                      </p:tavLst>
                                    </p:anim>
                                  </p:childTnLst>
                                </p:cTn>
                              </p:par>
                              <p:par>
                                <p:cTn id="348" presetID="0" presetClass="entr" presetSubtype="0" fill="hold" grpId="0" nodeType="withEffect">
                                  <p:stCondLst>
                                    <p:cond delay="2076"/>
                                  </p:stCondLst>
                                  <p:childTnLst>
                                    <p:set>
                                      <p:cBhvr>
                                        <p:cTn id="349" dur="1" fill="hold">
                                          <p:stCondLst>
                                            <p:cond delay="0"/>
                                          </p:stCondLst>
                                        </p:cTn>
                                        <p:tgtEl>
                                          <p:spTgt spid="88"/>
                                        </p:tgtEl>
                                        <p:attrNameLst>
                                          <p:attrName>style.visibility</p:attrName>
                                        </p:attrNameLst>
                                      </p:cBhvr>
                                      <p:to>
                                        <p:strVal val="visible"/>
                                      </p:to>
                                    </p:set>
                                    <p:anim to="" calcmode="discrete" valueType="num">
                                      <p:cBhvr>
                                        <p:cTn id="350" dur="338" fill="hold">
                                          <p:stCondLst>
                                            <p:cond delay="0"/>
                                          </p:stCondLst>
                                        </p:cTn>
                                        <p:tgtEl>
                                          <p:spTgt spid="88"/>
                                        </p:tgtEl>
                                        <p:attrNameLst>
                                          <p:attrName>style.visibility</p:attrName>
                                        </p:attrNameLst>
                                      </p:cBhvr>
                                      <p:tavLst>
                                        <p:tav tm="0">
                                          <p:val>
                                            <p:strVal val="visible"/>
                                          </p:val>
                                        </p:tav>
                                        <p:tav tm="20000">
                                          <p:val>
                                            <p:strVal val="hidden"/>
                                          </p:val>
                                        </p:tav>
                                        <p:tav tm="40000">
                                          <p:val>
                                            <p:strVal val="visible"/>
                                          </p:val>
                                        </p:tav>
                                        <p:tav tm="60000">
                                          <p:val>
                                            <p:strVal val="hidden"/>
                                          </p:val>
                                        </p:tav>
                                        <p:tav tm="80000">
                                          <p:val>
                                            <p:strVal val="visible"/>
                                          </p:val>
                                        </p:tav>
                                        <p:tav tm="100000">
                                          <p:val>
                                            <p:strVal val="hidden"/>
                                          </p:val>
                                        </p:tav>
                                      </p:tavLst>
                                    </p:anim>
                                  </p:childTnLst>
                                </p:cTn>
                              </p:par>
                              <p:par>
                                <p:cTn id="351" presetID="0" presetClass="entr" presetSubtype="0" fill="hold" grpId="0" nodeType="withEffect">
                                  <p:stCondLst>
                                    <p:cond delay="1921"/>
                                  </p:stCondLst>
                                  <p:childTnLst>
                                    <p:set>
                                      <p:cBhvr>
                                        <p:cTn id="352" dur="1" fill="hold">
                                          <p:stCondLst>
                                            <p:cond delay="0"/>
                                          </p:stCondLst>
                                        </p:cTn>
                                        <p:tgtEl>
                                          <p:spTgt spid="89"/>
                                        </p:tgtEl>
                                        <p:attrNameLst>
                                          <p:attrName>style.visibility</p:attrName>
                                        </p:attrNameLst>
                                      </p:cBhvr>
                                      <p:to>
                                        <p:strVal val="visible"/>
                                      </p:to>
                                    </p:set>
                                    <p:anim to="" calcmode="discrete" valueType="num">
                                      <p:cBhvr>
                                        <p:cTn id="353" dur="417" fill="hold">
                                          <p:stCondLst>
                                            <p:cond delay="0"/>
                                          </p:stCondLst>
                                        </p:cTn>
                                        <p:tgtEl>
                                          <p:spTgt spid="89"/>
                                        </p:tgtEl>
                                        <p:attrNameLst>
                                          <p:attrName>style.visibility</p:attrName>
                                        </p:attrNameLst>
                                      </p:cBhvr>
                                      <p:tavLst>
                                        <p:tav tm="0">
                                          <p:val>
                                            <p:strVal val="visible"/>
                                          </p:val>
                                        </p:tav>
                                        <p:tav tm="20000">
                                          <p:val>
                                            <p:strVal val="hidden"/>
                                          </p:val>
                                        </p:tav>
                                        <p:tav tm="40000">
                                          <p:val>
                                            <p:strVal val="visible"/>
                                          </p:val>
                                        </p:tav>
                                        <p:tav tm="60000">
                                          <p:val>
                                            <p:strVal val="hidden"/>
                                          </p:val>
                                        </p:tav>
                                        <p:tav tm="80000">
                                          <p:val>
                                            <p:strVal val="visible"/>
                                          </p:val>
                                        </p:tav>
                                        <p:tav tm="100000">
                                          <p:val>
                                            <p:strVal val="hidden"/>
                                          </p:val>
                                        </p:tav>
                                      </p:tavLst>
                                    </p:anim>
                                  </p:childTnLst>
                                </p:cTn>
                              </p:par>
                              <p:par>
                                <p:cTn id="354" presetID="0" presetClass="entr" presetSubtype="0" fill="hold" grpId="0" nodeType="withEffect">
                                  <p:stCondLst>
                                    <p:cond delay="2068"/>
                                  </p:stCondLst>
                                  <p:childTnLst>
                                    <p:set>
                                      <p:cBhvr>
                                        <p:cTn id="355" dur="1" fill="hold">
                                          <p:stCondLst>
                                            <p:cond delay="0"/>
                                          </p:stCondLst>
                                        </p:cTn>
                                        <p:tgtEl>
                                          <p:spTgt spid="90"/>
                                        </p:tgtEl>
                                        <p:attrNameLst>
                                          <p:attrName>style.visibility</p:attrName>
                                        </p:attrNameLst>
                                      </p:cBhvr>
                                      <p:to>
                                        <p:strVal val="visible"/>
                                      </p:to>
                                    </p:set>
                                    <p:anim to="" calcmode="discrete" valueType="num">
                                      <p:cBhvr>
                                        <p:cTn id="356" dur="361" fill="hold">
                                          <p:stCondLst>
                                            <p:cond delay="0"/>
                                          </p:stCondLst>
                                        </p:cTn>
                                        <p:tgtEl>
                                          <p:spTgt spid="90"/>
                                        </p:tgtEl>
                                        <p:attrNameLst>
                                          <p:attrName>style.visibility</p:attrName>
                                        </p:attrNameLst>
                                      </p:cBhvr>
                                      <p:tavLst>
                                        <p:tav tm="0">
                                          <p:val>
                                            <p:strVal val="visible"/>
                                          </p:val>
                                        </p:tav>
                                        <p:tav tm="20000">
                                          <p:val>
                                            <p:strVal val="hidden"/>
                                          </p:val>
                                        </p:tav>
                                        <p:tav tm="40000">
                                          <p:val>
                                            <p:strVal val="visible"/>
                                          </p:val>
                                        </p:tav>
                                        <p:tav tm="60000">
                                          <p:val>
                                            <p:strVal val="hidden"/>
                                          </p:val>
                                        </p:tav>
                                        <p:tav tm="80000">
                                          <p:val>
                                            <p:strVal val="visible"/>
                                          </p:val>
                                        </p:tav>
                                        <p:tav tm="100000">
                                          <p:val>
                                            <p:strVal val="hidden"/>
                                          </p:val>
                                        </p:tav>
                                      </p:tavLst>
                                    </p:anim>
                                  </p:childTnLst>
                                </p:cTn>
                              </p:par>
                              <p:par>
                                <p:cTn id="357" presetID="0" presetClass="entr" presetSubtype="0" fill="hold" grpId="0" nodeType="withEffect">
                                  <p:stCondLst>
                                    <p:cond delay="1935"/>
                                  </p:stCondLst>
                                  <p:childTnLst>
                                    <p:set>
                                      <p:cBhvr>
                                        <p:cTn id="358" dur="1" fill="hold">
                                          <p:stCondLst>
                                            <p:cond delay="0"/>
                                          </p:stCondLst>
                                        </p:cTn>
                                        <p:tgtEl>
                                          <p:spTgt spid="91"/>
                                        </p:tgtEl>
                                        <p:attrNameLst>
                                          <p:attrName>style.visibility</p:attrName>
                                        </p:attrNameLst>
                                      </p:cBhvr>
                                      <p:to>
                                        <p:strVal val="visible"/>
                                      </p:to>
                                    </p:set>
                                    <p:anim to="" calcmode="discrete" valueType="num">
                                      <p:cBhvr>
                                        <p:cTn id="359" dur="388" fill="hold">
                                          <p:stCondLst>
                                            <p:cond delay="0"/>
                                          </p:stCondLst>
                                        </p:cTn>
                                        <p:tgtEl>
                                          <p:spTgt spid="91"/>
                                        </p:tgtEl>
                                        <p:attrNameLst>
                                          <p:attrName>style.visibility</p:attrName>
                                        </p:attrNameLst>
                                      </p:cBhvr>
                                      <p:tavLst>
                                        <p:tav tm="0">
                                          <p:val>
                                            <p:strVal val="visible"/>
                                          </p:val>
                                        </p:tav>
                                        <p:tav tm="20000">
                                          <p:val>
                                            <p:strVal val="hidden"/>
                                          </p:val>
                                        </p:tav>
                                        <p:tav tm="40000">
                                          <p:val>
                                            <p:strVal val="visible"/>
                                          </p:val>
                                        </p:tav>
                                        <p:tav tm="60000">
                                          <p:val>
                                            <p:strVal val="hidden"/>
                                          </p:val>
                                        </p:tav>
                                        <p:tav tm="80000">
                                          <p:val>
                                            <p:strVal val="visible"/>
                                          </p:val>
                                        </p:tav>
                                        <p:tav tm="100000">
                                          <p:val>
                                            <p:strVal val="hidden"/>
                                          </p:val>
                                        </p:tav>
                                      </p:tavLst>
                                    </p:anim>
                                  </p:childTnLst>
                                </p:cTn>
                              </p:par>
                              <p:par>
                                <p:cTn id="360" presetID="0" presetClass="entr" presetSubtype="0" fill="hold" grpId="0" nodeType="withEffect">
                                  <p:stCondLst>
                                    <p:cond delay="2034"/>
                                  </p:stCondLst>
                                  <p:childTnLst>
                                    <p:set>
                                      <p:cBhvr>
                                        <p:cTn id="361" dur="1" fill="hold">
                                          <p:stCondLst>
                                            <p:cond delay="0"/>
                                          </p:stCondLst>
                                        </p:cTn>
                                        <p:tgtEl>
                                          <p:spTgt spid="92"/>
                                        </p:tgtEl>
                                        <p:attrNameLst>
                                          <p:attrName>style.visibility</p:attrName>
                                        </p:attrNameLst>
                                      </p:cBhvr>
                                      <p:to>
                                        <p:strVal val="visible"/>
                                      </p:to>
                                    </p:set>
                                    <p:anim to="" calcmode="discrete" valueType="num">
                                      <p:cBhvr>
                                        <p:cTn id="362" dur="378" fill="hold">
                                          <p:stCondLst>
                                            <p:cond delay="0"/>
                                          </p:stCondLst>
                                        </p:cTn>
                                        <p:tgtEl>
                                          <p:spTgt spid="92"/>
                                        </p:tgtEl>
                                        <p:attrNameLst>
                                          <p:attrName>style.visibility</p:attrName>
                                        </p:attrNameLst>
                                      </p:cBhvr>
                                      <p:tavLst>
                                        <p:tav tm="0">
                                          <p:val>
                                            <p:strVal val="visible"/>
                                          </p:val>
                                        </p:tav>
                                        <p:tav tm="20000">
                                          <p:val>
                                            <p:strVal val="hidden"/>
                                          </p:val>
                                        </p:tav>
                                        <p:tav tm="40000">
                                          <p:val>
                                            <p:strVal val="visible"/>
                                          </p:val>
                                        </p:tav>
                                        <p:tav tm="60000">
                                          <p:val>
                                            <p:strVal val="hidden"/>
                                          </p:val>
                                        </p:tav>
                                        <p:tav tm="80000">
                                          <p:val>
                                            <p:strVal val="visible"/>
                                          </p:val>
                                        </p:tav>
                                        <p:tav tm="100000">
                                          <p:val>
                                            <p:strVal val="hidden"/>
                                          </p:val>
                                        </p:tav>
                                      </p:tavLst>
                                    </p:anim>
                                  </p:childTnLst>
                                </p:cTn>
                              </p:par>
                              <p:par>
                                <p:cTn id="363" presetID="0" presetClass="entr" presetSubtype="0" fill="hold" grpId="0" nodeType="withEffect">
                                  <p:stCondLst>
                                    <p:cond delay="1909"/>
                                  </p:stCondLst>
                                  <p:childTnLst>
                                    <p:set>
                                      <p:cBhvr>
                                        <p:cTn id="364" dur="1" fill="hold">
                                          <p:stCondLst>
                                            <p:cond delay="0"/>
                                          </p:stCondLst>
                                        </p:cTn>
                                        <p:tgtEl>
                                          <p:spTgt spid="93"/>
                                        </p:tgtEl>
                                        <p:attrNameLst>
                                          <p:attrName>style.visibility</p:attrName>
                                        </p:attrNameLst>
                                      </p:cBhvr>
                                      <p:to>
                                        <p:strVal val="visible"/>
                                      </p:to>
                                    </p:set>
                                    <p:anim to="" calcmode="discrete" valueType="num">
                                      <p:cBhvr>
                                        <p:cTn id="365" dur="446" fill="hold">
                                          <p:stCondLst>
                                            <p:cond delay="0"/>
                                          </p:stCondLst>
                                        </p:cTn>
                                        <p:tgtEl>
                                          <p:spTgt spid="93"/>
                                        </p:tgtEl>
                                        <p:attrNameLst>
                                          <p:attrName>style.visibility</p:attrName>
                                        </p:attrNameLst>
                                      </p:cBhvr>
                                      <p:tavLst>
                                        <p:tav tm="0">
                                          <p:val>
                                            <p:strVal val="visible"/>
                                          </p:val>
                                        </p:tav>
                                        <p:tav tm="20000">
                                          <p:val>
                                            <p:strVal val="hidden"/>
                                          </p:val>
                                        </p:tav>
                                        <p:tav tm="40000">
                                          <p:val>
                                            <p:strVal val="visible"/>
                                          </p:val>
                                        </p:tav>
                                        <p:tav tm="60000">
                                          <p:val>
                                            <p:strVal val="hidden"/>
                                          </p:val>
                                        </p:tav>
                                        <p:tav tm="80000">
                                          <p:val>
                                            <p:strVal val="visible"/>
                                          </p:val>
                                        </p:tav>
                                        <p:tav tm="100000">
                                          <p:val>
                                            <p:strVal val="hidden"/>
                                          </p:val>
                                        </p:tav>
                                      </p:tavLst>
                                    </p:anim>
                                  </p:childTnLst>
                                </p:cTn>
                              </p:par>
                              <p:par>
                                <p:cTn id="366" presetID="0" presetClass="entr" presetSubtype="0" fill="hold" grpId="0" nodeType="withEffect">
                                  <p:stCondLst>
                                    <p:cond delay="2103"/>
                                  </p:stCondLst>
                                  <p:childTnLst>
                                    <p:set>
                                      <p:cBhvr>
                                        <p:cTn id="367" dur="1" fill="hold">
                                          <p:stCondLst>
                                            <p:cond delay="0"/>
                                          </p:stCondLst>
                                        </p:cTn>
                                        <p:tgtEl>
                                          <p:spTgt spid="94"/>
                                        </p:tgtEl>
                                        <p:attrNameLst>
                                          <p:attrName>style.visibility</p:attrName>
                                        </p:attrNameLst>
                                      </p:cBhvr>
                                      <p:to>
                                        <p:strVal val="visible"/>
                                      </p:to>
                                    </p:set>
                                    <p:anim to="" calcmode="discrete" valueType="num">
                                      <p:cBhvr>
                                        <p:cTn id="368" dur="349" fill="hold">
                                          <p:stCondLst>
                                            <p:cond delay="0"/>
                                          </p:stCondLst>
                                        </p:cTn>
                                        <p:tgtEl>
                                          <p:spTgt spid="94"/>
                                        </p:tgtEl>
                                        <p:attrNameLst>
                                          <p:attrName>style.visibility</p:attrName>
                                        </p:attrNameLst>
                                      </p:cBhvr>
                                      <p:tavLst>
                                        <p:tav tm="0">
                                          <p:val>
                                            <p:strVal val="visible"/>
                                          </p:val>
                                        </p:tav>
                                        <p:tav tm="20000">
                                          <p:val>
                                            <p:strVal val="hidden"/>
                                          </p:val>
                                        </p:tav>
                                        <p:tav tm="40000">
                                          <p:val>
                                            <p:strVal val="visible"/>
                                          </p:val>
                                        </p:tav>
                                        <p:tav tm="60000">
                                          <p:val>
                                            <p:strVal val="hidden"/>
                                          </p:val>
                                        </p:tav>
                                        <p:tav tm="80000">
                                          <p:val>
                                            <p:strVal val="visible"/>
                                          </p:val>
                                        </p:tav>
                                        <p:tav tm="100000">
                                          <p:val>
                                            <p:strVal val="hidden"/>
                                          </p:val>
                                        </p:tav>
                                      </p:tavLst>
                                    </p:anim>
                                  </p:childTnLst>
                                </p:cTn>
                              </p:par>
                              <p:par>
                                <p:cTn id="369" presetID="0" presetClass="entr" presetSubtype="0" fill="hold" grpId="0" nodeType="withEffect">
                                  <p:stCondLst>
                                    <p:cond delay="2097"/>
                                  </p:stCondLst>
                                  <p:childTnLst>
                                    <p:set>
                                      <p:cBhvr>
                                        <p:cTn id="370" dur="1" fill="hold">
                                          <p:stCondLst>
                                            <p:cond delay="0"/>
                                          </p:stCondLst>
                                        </p:cTn>
                                        <p:tgtEl>
                                          <p:spTgt spid="95"/>
                                        </p:tgtEl>
                                        <p:attrNameLst>
                                          <p:attrName>style.visibility</p:attrName>
                                        </p:attrNameLst>
                                      </p:cBhvr>
                                      <p:to>
                                        <p:strVal val="visible"/>
                                      </p:to>
                                    </p:set>
                                    <p:anim to="" calcmode="discrete" valueType="num">
                                      <p:cBhvr>
                                        <p:cTn id="371" dur="383" fill="hold">
                                          <p:stCondLst>
                                            <p:cond delay="0"/>
                                          </p:stCondLst>
                                        </p:cTn>
                                        <p:tgtEl>
                                          <p:spTgt spid="95"/>
                                        </p:tgtEl>
                                        <p:attrNameLst>
                                          <p:attrName>style.visibility</p:attrName>
                                        </p:attrNameLst>
                                      </p:cBhvr>
                                      <p:tavLst>
                                        <p:tav tm="0">
                                          <p:val>
                                            <p:strVal val="visible"/>
                                          </p:val>
                                        </p:tav>
                                        <p:tav tm="20000">
                                          <p:val>
                                            <p:strVal val="hidden"/>
                                          </p:val>
                                        </p:tav>
                                        <p:tav tm="40000">
                                          <p:val>
                                            <p:strVal val="visible"/>
                                          </p:val>
                                        </p:tav>
                                        <p:tav tm="60000">
                                          <p:val>
                                            <p:strVal val="hidden"/>
                                          </p:val>
                                        </p:tav>
                                        <p:tav tm="80000">
                                          <p:val>
                                            <p:strVal val="visible"/>
                                          </p:val>
                                        </p:tav>
                                        <p:tav tm="100000">
                                          <p:val>
                                            <p:strVal val="hidden"/>
                                          </p:val>
                                        </p:tav>
                                      </p:tavLst>
                                    </p:anim>
                                  </p:childTnLst>
                                </p:cTn>
                              </p:par>
                              <p:par>
                                <p:cTn id="372" presetID="0" presetClass="entr" presetSubtype="0" fill="hold" grpId="0" nodeType="withEffect">
                                  <p:stCondLst>
                                    <p:cond delay="1993"/>
                                  </p:stCondLst>
                                  <p:childTnLst>
                                    <p:set>
                                      <p:cBhvr>
                                        <p:cTn id="373" dur="1" fill="hold">
                                          <p:stCondLst>
                                            <p:cond delay="0"/>
                                          </p:stCondLst>
                                        </p:cTn>
                                        <p:tgtEl>
                                          <p:spTgt spid="96"/>
                                        </p:tgtEl>
                                        <p:attrNameLst>
                                          <p:attrName>style.visibility</p:attrName>
                                        </p:attrNameLst>
                                      </p:cBhvr>
                                      <p:to>
                                        <p:strVal val="visible"/>
                                      </p:to>
                                    </p:set>
                                    <p:anim to="" calcmode="discrete" valueType="num">
                                      <p:cBhvr>
                                        <p:cTn id="374" dur="452" fill="hold">
                                          <p:stCondLst>
                                            <p:cond delay="0"/>
                                          </p:stCondLst>
                                        </p:cTn>
                                        <p:tgtEl>
                                          <p:spTgt spid="96"/>
                                        </p:tgtEl>
                                        <p:attrNameLst>
                                          <p:attrName>style.visibility</p:attrName>
                                        </p:attrNameLst>
                                      </p:cBhvr>
                                      <p:tavLst>
                                        <p:tav tm="0">
                                          <p:val>
                                            <p:strVal val="visible"/>
                                          </p:val>
                                        </p:tav>
                                        <p:tav tm="20000">
                                          <p:val>
                                            <p:strVal val="hidden"/>
                                          </p:val>
                                        </p:tav>
                                        <p:tav tm="40000">
                                          <p:val>
                                            <p:strVal val="visible"/>
                                          </p:val>
                                        </p:tav>
                                        <p:tav tm="60000">
                                          <p:val>
                                            <p:strVal val="hidden"/>
                                          </p:val>
                                        </p:tav>
                                        <p:tav tm="80000">
                                          <p:val>
                                            <p:strVal val="visible"/>
                                          </p:val>
                                        </p:tav>
                                        <p:tav tm="100000">
                                          <p:val>
                                            <p:strVal val="hidden"/>
                                          </p:val>
                                        </p:tav>
                                      </p:tavLst>
                                    </p:anim>
                                  </p:childTnLst>
                                </p:cTn>
                              </p:par>
                              <p:par>
                                <p:cTn id="375" presetID="0" presetClass="entr" presetSubtype="0" fill="hold" grpId="0" nodeType="withEffect">
                                  <p:stCondLst>
                                    <p:cond delay="2035"/>
                                  </p:stCondLst>
                                  <p:childTnLst>
                                    <p:set>
                                      <p:cBhvr>
                                        <p:cTn id="376" dur="1" fill="hold">
                                          <p:stCondLst>
                                            <p:cond delay="0"/>
                                          </p:stCondLst>
                                        </p:cTn>
                                        <p:tgtEl>
                                          <p:spTgt spid="97"/>
                                        </p:tgtEl>
                                        <p:attrNameLst>
                                          <p:attrName>style.visibility</p:attrName>
                                        </p:attrNameLst>
                                      </p:cBhvr>
                                      <p:to>
                                        <p:strVal val="visible"/>
                                      </p:to>
                                    </p:set>
                                    <p:anim to="" calcmode="discrete" valueType="num">
                                      <p:cBhvr>
                                        <p:cTn id="377" dur="405" fill="hold">
                                          <p:stCondLst>
                                            <p:cond delay="0"/>
                                          </p:stCondLst>
                                        </p:cTn>
                                        <p:tgtEl>
                                          <p:spTgt spid="97"/>
                                        </p:tgtEl>
                                        <p:attrNameLst>
                                          <p:attrName>style.visibility</p:attrName>
                                        </p:attrNameLst>
                                      </p:cBhvr>
                                      <p:tavLst>
                                        <p:tav tm="0">
                                          <p:val>
                                            <p:strVal val="visible"/>
                                          </p:val>
                                        </p:tav>
                                        <p:tav tm="20000">
                                          <p:val>
                                            <p:strVal val="hidden"/>
                                          </p:val>
                                        </p:tav>
                                        <p:tav tm="40000">
                                          <p:val>
                                            <p:strVal val="visible"/>
                                          </p:val>
                                        </p:tav>
                                        <p:tav tm="60000">
                                          <p:val>
                                            <p:strVal val="hidden"/>
                                          </p:val>
                                        </p:tav>
                                        <p:tav tm="80000">
                                          <p:val>
                                            <p:strVal val="visible"/>
                                          </p:val>
                                        </p:tav>
                                        <p:tav tm="100000">
                                          <p:val>
                                            <p:strVal val="hidden"/>
                                          </p:val>
                                        </p:tav>
                                      </p:tavLst>
                                    </p:anim>
                                  </p:childTnLst>
                                </p:cTn>
                              </p:par>
                              <p:par>
                                <p:cTn id="378" presetID="0" presetClass="entr" presetSubtype="0" fill="hold" grpId="0" nodeType="withEffect">
                                  <p:stCondLst>
                                    <p:cond delay="1971"/>
                                  </p:stCondLst>
                                  <p:childTnLst>
                                    <p:set>
                                      <p:cBhvr>
                                        <p:cTn id="379" dur="1" fill="hold">
                                          <p:stCondLst>
                                            <p:cond delay="0"/>
                                          </p:stCondLst>
                                        </p:cTn>
                                        <p:tgtEl>
                                          <p:spTgt spid="98"/>
                                        </p:tgtEl>
                                        <p:attrNameLst>
                                          <p:attrName>style.visibility</p:attrName>
                                        </p:attrNameLst>
                                      </p:cBhvr>
                                      <p:to>
                                        <p:strVal val="visible"/>
                                      </p:to>
                                    </p:set>
                                    <p:anim to="" calcmode="discrete" valueType="num">
                                      <p:cBhvr>
                                        <p:cTn id="380" dur="401" fill="hold">
                                          <p:stCondLst>
                                            <p:cond delay="0"/>
                                          </p:stCondLst>
                                        </p:cTn>
                                        <p:tgtEl>
                                          <p:spTgt spid="98"/>
                                        </p:tgtEl>
                                        <p:attrNameLst>
                                          <p:attrName>style.visibility</p:attrName>
                                        </p:attrNameLst>
                                      </p:cBhvr>
                                      <p:tavLst>
                                        <p:tav tm="0">
                                          <p:val>
                                            <p:strVal val="visible"/>
                                          </p:val>
                                        </p:tav>
                                        <p:tav tm="20000">
                                          <p:val>
                                            <p:strVal val="hidden"/>
                                          </p:val>
                                        </p:tav>
                                        <p:tav tm="40000">
                                          <p:val>
                                            <p:strVal val="visible"/>
                                          </p:val>
                                        </p:tav>
                                        <p:tav tm="60000">
                                          <p:val>
                                            <p:strVal val="hidden"/>
                                          </p:val>
                                        </p:tav>
                                        <p:tav tm="80000">
                                          <p:val>
                                            <p:strVal val="visible"/>
                                          </p:val>
                                        </p:tav>
                                        <p:tav tm="100000">
                                          <p:val>
                                            <p:strVal val="hidden"/>
                                          </p:val>
                                        </p:tav>
                                      </p:tavLst>
                                    </p:anim>
                                  </p:childTnLst>
                                </p:cTn>
                              </p:par>
                              <p:par>
                                <p:cTn id="381" presetID="0" presetClass="entr" presetSubtype="0" fill="hold" grpId="0" nodeType="withEffect">
                                  <p:stCondLst>
                                    <p:cond delay="2014"/>
                                  </p:stCondLst>
                                  <p:childTnLst>
                                    <p:set>
                                      <p:cBhvr>
                                        <p:cTn id="382" dur="1" fill="hold">
                                          <p:stCondLst>
                                            <p:cond delay="0"/>
                                          </p:stCondLst>
                                        </p:cTn>
                                        <p:tgtEl>
                                          <p:spTgt spid="99"/>
                                        </p:tgtEl>
                                        <p:attrNameLst>
                                          <p:attrName>style.visibility</p:attrName>
                                        </p:attrNameLst>
                                      </p:cBhvr>
                                      <p:to>
                                        <p:strVal val="visible"/>
                                      </p:to>
                                    </p:set>
                                    <p:anim to="" calcmode="discrete" valueType="num">
                                      <p:cBhvr>
                                        <p:cTn id="383" dur="313" fill="hold">
                                          <p:stCondLst>
                                            <p:cond delay="0"/>
                                          </p:stCondLst>
                                        </p:cTn>
                                        <p:tgtEl>
                                          <p:spTgt spid="99"/>
                                        </p:tgtEl>
                                        <p:attrNameLst>
                                          <p:attrName>style.visibility</p:attrName>
                                        </p:attrNameLst>
                                      </p:cBhvr>
                                      <p:tavLst>
                                        <p:tav tm="0">
                                          <p:val>
                                            <p:strVal val="visible"/>
                                          </p:val>
                                        </p:tav>
                                        <p:tav tm="20000">
                                          <p:val>
                                            <p:strVal val="hidden"/>
                                          </p:val>
                                        </p:tav>
                                        <p:tav tm="40000">
                                          <p:val>
                                            <p:strVal val="visible"/>
                                          </p:val>
                                        </p:tav>
                                        <p:tav tm="60000">
                                          <p:val>
                                            <p:strVal val="hidden"/>
                                          </p:val>
                                        </p:tav>
                                        <p:tav tm="80000">
                                          <p:val>
                                            <p:strVal val="visible"/>
                                          </p:val>
                                        </p:tav>
                                        <p:tav tm="100000">
                                          <p:val>
                                            <p:strVal val="hidden"/>
                                          </p:val>
                                        </p:tav>
                                      </p:tavLst>
                                    </p:anim>
                                  </p:childTnLst>
                                </p:cTn>
                              </p:par>
                              <p:par>
                                <p:cTn id="384" presetID="0" presetClass="entr" presetSubtype="0" fill="hold" grpId="0" nodeType="withEffect">
                                  <p:stCondLst>
                                    <p:cond delay="2022"/>
                                  </p:stCondLst>
                                  <p:childTnLst>
                                    <p:set>
                                      <p:cBhvr>
                                        <p:cTn id="385" dur="1" fill="hold">
                                          <p:stCondLst>
                                            <p:cond delay="0"/>
                                          </p:stCondLst>
                                        </p:cTn>
                                        <p:tgtEl>
                                          <p:spTgt spid="100"/>
                                        </p:tgtEl>
                                        <p:attrNameLst>
                                          <p:attrName>style.visibility</p:attrName>
                                        </p:attrNameLst>
                                      </p:cBhvr>
                                      <p:to>
                                        <p:strVal val="visible"/>
                                      </p:to>
                                    </p:set>
                                    <p:anim to="" calcmode="discrete" valueType="num">
                                      <p:cBhvr>
                                        <p:cTn id="386" dur="385" fill="hold">
                                          <p:stCondLst>
                                            <p:cond delay="0"/>
                                          </p:stCondLst>
                                        </p:cTn>
                                        <p:tgtEl>
                                          <p:spTgt spid="100"/>
                                        </p:tgtEl>
                                        <p:attrNameLst>
                                          <p:attrName>style.visibility</p:attrName>
                                        </p:attrNameLst>
                                      </p:cBhvr>
                                      <p:tavLst>
                                        <p:tav tm="0">
                                          <p:val>
                                            <p:strVal val="visible"/>
                                          </p:val>
                                        </p:tav>
                                        <p:tav tm="20000">
                                          <p:val>
                                            <p:strVal val="hidden"/>
                                          </p:val>
                                        </p:tav>
                                        <p:tav tm="40000">
                                          <p:val>
                                            <p:strVal val="visible"/>
                                          </p:val>
                                        </p:tav>
                                        <p:tav tm="60000">
                                          <p:val>
                                            <p:strVal val="hidden"/>
                                          </p:val>
                                        </p:tav>
                                        <p:tav tm="80000">
                                          <p:val>
                                            <p:strVal val="visible"/>
                                          </p:val>
                                        </p:tav>
                                        <p:tav tm="100000">
                                          <p:val>
                                            <p:strVal val="hidden"/>
                                          </p:val>
                                        </p:tav>
                                      </p:tavLst>
                                    </p:anim>
                                  </p:childTnLst>
                                </p:cTn>
                              </p:par>
                              <p:par>
                                <p:cTn id="387" presetID="0" presetClass="entr" presetSubtype="0" fill="hold" grpId="0" nodeType="withEffect">
                                  <p:stCondLst>
                                    <p:cond delay="1983"/>
                                  </p:stCondLst>
                                  <p:childTnLst>
                                    <p:set>
                                      <p:cBhvr>
                                        <p:cTn id="388" dur="1" fill="hold">
                                          <p:stCondLst>
                                            <p:cond delay="0"/>
                                          </p:stCondLst>
                                        </p:cTn>
                                        <p:tgtEl>
                                          <p:spTgt spid="101"/>
                                        </p:tgtEl>
                                        <p:attrNameLst>
                                          <p:attrName>style.visibility</p:attrName>
                                        </p:attrNameLst>
                                      </p:cBhvr>
                                      <p:to>
                                        <p:strVal val="visible"/>
                                      </p:to>
                                    </p:set>
                                    <p:anim to="" calcmode="discrete" valueType="num">
                                      <p:cBhvr>
                                        <p:cTn id="389" dur="364" fill="hold">
                                          <p:stCondLst>
                                            <p:cond delay="0"/>
                                          </p:stCondLst>
                                        </p:cTn>
                                        <p:tgtEl>
                                          <p:spTgt spid="101"/>
                                        </p:tgtEl>
                                        <p:attrNameLst>
                                          <p:attrName>style.visibility</p:attrName>
                                        </p:attrNameLst>
                                      </p:cBhvr>
                                      <p:tavLst>
                                        <p:tav tm="0">
                                          <p:val>
                                            <p:strVal val="visible"/>
                                          </p:val>
                                        </p:tav>
                                        <p:tav tm="20000">
                                          <p:val>
                                            <p:strVal val="hidden"/>
                                          </p:val>
                                        </p:tav>
                                        <p:tav tm="40000">
                                          <p:val>
                                            <p:strVal val="visible"/>
                                          </p:val>
                                        </p:tav>
                                        <p:tav tm="60000">
                                          <p:val>
                                            <p:strVal val="hidden"/>
                                          </p:val>
                                        </p:tav>
                                        <p:tav tm="80000">
                                          <p:val>
                                            <p:strVal val="visible"/>
                                          </p:val>
                                        </p:tav>
                                        <p:tav tm="100000">
                                          <p:val>
                                            <p:strVal val="hidden"/>
                                          </p:val>
                                        </p:tav>
                                      </p:tavLst>
                                    </p:anim>
                                  </p:childTnLst>
                                </p:cTn>
                              </p:par>
                              <p:par>
                                <p:cTn id="390" presetID="16" presetClass="entr" presetSubtype="37" fill="hold" nodeType="withEffect">
                                  <p:stCondLst>
                                    <p:cond delay="1800"/>
                                  </p:stCondLst>
                                  <p:childTnLst>
                                    <p:set>
                                      <p:cBhvr>
                                        <p:cTn id="391" dur="1" fill="hold">
                                          <p:stCondLst>
                                            <p:cond delay="0"/>
                                          </p:stCondLst>
                                        </p:cTn>
                                        <p:tgtEl>
                                          <p:spTgt spid="31"/>
                                        </p:tgtEl>
                                        <p:attrNameLst>
                                          <p:attrName>style.visibility</p:attrName>
                                        </p:attrNameLst>
                                      </p:cBhvr>
                                      <p:to>
                                        <p:strVal val="visible"/>
                                      </p:to>
                                    </p:set>
                                    <p:animEffect transition="in" filter="barn(outVertical)">
                                      <p:cBhvr>
                                        <p:cTn id="392" dur="200"/>
                                        <p:tgtEl>
                                          <p:spTgt spid="31"/>
                                        </p:tgtEl>
                                      </p:cBhvr>
                                    </p:animEffect>
                                  </p:childTnLst>
                                </p:cTn>
                              </p:par>
                              <p:par>
                                <p:cTn id="393" presetID="1" presetClass="entr" presetSubtype="0" fill="hold" nodeType="withEffect">
                                  <p:stCondLst>
                                    <p:cond delay="1800"/>
                                  </p:stCondLst>
                                  <p:childTnLst>
                                    <p:set>
                                      <p:cBhvr>
                                        <p:cTn id="394" dur="1" fill="hold">
                                          <p:stCondLst>
                                            <p:cond delay="0"/>
                                          </p:stCondLst>
                                        </p:cTn>
                                        <p:tgtEl>
                                          <p:spTgt spid="120"/>
                                        </p:tgtEl>
                                        <p:attrNameLst>
                                          <p:attrName>style.visibility</p:attrName>
                                        </p:attrNameLst>
                                      </p:cBhvr>
                                      <p:to>
                                        <p:strVal val="visible"/>
                                      </p:to>
                                    </p:set>
                                  </p:childTnLst>
                                </p:cTn>
                              </p:par>
                              <p:par>
                                <p:cTn id="395" presetID="6" presetClass="emph" presetSubtype="0" repeatCount="indefinite" fill="hold" nodeType="withEffect">
                                  <p:stCondLst>
                                    <p:cond delay="1800"/>
                                  </p:stCondLst>
                                  <p:childTnLst>
                                    <p:anim to="" calcmode="lin" valueType="num">
                                      <p:cBhvr>
                                        <p:cTn id="396" dur="150" fill="hold">
                                          <p:stCondLst>
                                            <p:cond delay="0"/>
                                          </p:stCondLst>
                                        </p:cTn>
                                        <p:tgtEl>
                                          <p:spTgt spid="120"/>
                                        </p:tgtEl>
                                        <p:attrNameLst>
                                          <p:attrName>ppt_y</p:attrName>
                                        </p:attrNameLst>
                                      </p:cBhvr>
                                      <p:tavLst>
                                        <p:tav tm="0">
                                          <p:val>
                                            <p:strVal val="#ppt_y"/>
                                          </p:val>
                                        </p:tav>
                                        <p:tav tm="100000">
                                          <p:val>
                                            <p:strVal val="#ppt_y-0.02"/>
                                          </p:val>
                                        </p:tav>
                                      </p:tavLst>
                                    </p:anim>
                                    <p:set>
                                      <p:cBhvr>
                                        <p:cTn id="397" dur="150" fill="hold">
                                          <p:stCondLst>
                                            <p:cond delay="150"/>
                                          </p:stCondLst>
                                        </p:cTn>
                                        <p:tgtEl>
                                          <p:spTgt spid="120"/>
                                        </p:tgtEl>
                                        <p:attrNameLst>
                                          <p:attrName>style.visibility</p:attrName>
                                        </p:attrNameLst>
                                      </p:cBhvr>
                                      <p:to>
                                        <p:strVal val="hidden"/>
                                      </p:to>
                                    </p:set>
                                  </p:childTnLst>
                                </p:cTn>
                              </p:par>
                              <p:par>
                                <p:cTn id="398" presetID="1" presetClass="entr" presetSubtype="0" fill="hold" nodeType="withEffect">
                                  <p:stCondLst>
                                    <p:cond delay="1950"/>
                                  </p:stCondLst>
                                  <p:childTnLst>
                                    <p:set>
                                      <p:cBhvr>
                                        <p:cTn id="399" dur="1" fill="hold">
                                          <p:stCondLst>
                                            <p:cond delay="0"/>
                                          </p:stCondLst>
                                        </p:cTn>
                                        <p:tgtEl>
                                          <p:spTgt spid="119"/>
                                        </p:tgtEl>
                                        <p:attrNameLst>
                                          <p:attrName>style.visibility</p:attrName>
                                        </p:attrNameLst>
                                      </p:cBhvr>
                                      <p:to>
                                        <p:strVal val="visible"/>
                                      </p:to>
                                    </p:set>
                                  </p:childTnLst>
                                </p:cTn>
                              </p:par>
                              <p:par>
                                <p:cTn id="400" presetID="6" presetClass="emph" presetSubtype="0" repeatCount="indefinite" fill="hold" nodeType="withEffect">
                                  <p:stCondLst>
                                    <p:cond delay="1950"/>
                                  </p:stCondLst>
                                  <p:childTnLst>
                                    <p:anim to="" calcmode="lin" valueType="num">
                                      <p:cBhvr>
                                        <p:cTn id="401" dur="150" fill="hold">
                                          <p:stCondLst>
                                            <p:cond delay="0"/>
                                          </p:stCondLst>
                                        </p:cTn>
                                        <p:tgtEl>
                                          <p:spTgt spid="119"/>
                                        </p:tgtEl>
                                        <p:attrNameLst>
                                          <p:attrName>ppt_y</p:attrName>
                                        </p:attrNameLst>
                                      </p:cBhvr>
                                      <p:tavLst>
                                        <p:tav tm="0">
                                          <p:val>
                                            <p:strVal val="#ppt_y"/>
                                          </p:val>
                                        </p:tav>
                                        <p:tav tm="100000">
                                          <p:val>
                                            <p:strVal val="#ppt_y-0.02"/>
                                          </p:val>
                                        </p:tav>
                                      </p:tavLst>
                                    </p:anim>
                                    <p:set>
                                      <p:cBhvr>
                                        <p:cTn id="402" dur="150" fill="hold">
                                          <p:stCondLst>
                                            <p:cond delay="150"/>
                                          </p:stCondLst>
                                        </p:cTn>
                                        <p:tgtEl>
                                          <p:spTgt spid="119"/>
                                        </p:tgtEl>
                                        <p:attrNameLst>
                                          <p:attrName>style.visibility</p:attrName>
                                        </p:attrNameLst>
                                      </p:cBhvr>
                                      <p:to>
                                        <p:strVal val="hidden"/>
                                      </p:to>
                                    </p:set>
                                  </p:childTnLst>
                                </p:cTn>
                              </p:par>
                              <p:par>
                                <p:cTn id="403" presetID="1" presetClass="entr" presetSubtype="0" fill="hold" nodeType="withEffect">
                                  <p:stCondLst>
                                    <p:cond delay="2100"/>
                                  </p:stCondLst>
                                  <p:childTnLst>
                                    <p:set>
                                      <p:cBhvr>
                                        <p:cTn id="404" dur="1" fill="hold">
                                          <p:stCondLst>
                                            <p:cond delay="0"/>
                                          </p:stCondLst>
                                        </p:cTn>
                                        <p:tgtEl>
                                          <p:spTgt spid="118"/>
                                        </p:tgtEl>
                                        <p:attrNameLst>
                                          <p:attrName>style.visibility</p:attrName>
                                        </p:attrNameLst>
                                      </p:cBhvr>
                                      <p:to>
                                        <p:strVal val="visible"/>
                                      </p:to>
                                    </p:set>
                                  </p:childTnLst>
                                </p:cTn>
                              </p:par>
                              <p:par>
                                <p:cTn id="405" presetID="6" presetClass="emph" presetSubtype="0" repeatCount="indefinite" fill="hold" nodeType="withEffect">
                                  <p:stCondLst>
                                    <p:cond delay="2100"/>
                                  </p:stCondLst>
                                  <p:childTnLst>
                                    <p:anim to="" calcmode="lin" valueType="num">
                                      <p:cBhvr>
                                        <p:cTn id="406" dur="150" fill="hold">
                                          <p:stCondLst>
                                            <p:cond delay="0"/>
                                          </p:stCondLst>
                                        </p:cTn>
                                        <p:tgtEl>
                                          <p:spTgt spid="118"/>
                                        </p:tgtEl>
                                        <p:attrNameLst>
                                          <p:attrName>ppt_y</p:attrName>
                                        </p:attrNameLst>
                                      </p:cBhvr>
                                      <p:tavLst>
                                        <p:tav tm="0">
                                          <p:val>
                                            <p:strVal val="#ppt_y"/>
                                          </p:val>
                                        </p:tav>
                                        <p:tav tm="100000">
                                          <p:val>
                                            <p:strVal val="#ppt_y-0.02"/>
                                          </p:val>
                                        </p:tav>
                                      </p:tavLst>
                                    </p:anim>
                                    <p:set>
                                      <p:cBhvr>
                                        <p:cTn id="407" dur="150" fill="hold">
                                          <p:stCondLst>
                                            <p:cond delay="150"/>
                                          </p:stCondLst>
                                        </p:cTn>
                                        <p:tgtEl>
                                          <p:spTgt spid="118"/>
                                        </p:tgtEl>
                                        <p:attrNameLst>
                                          <p:attrName>style.visibility</p:attrName>
                                        </p:attrNameLst>
                                      </p:cBhvr>
                                      <p:to>
                                        <p:strVal val="hidden"/>
                                      </p:to>
                                    </p:set>
                                  </p:childTnLst>
                                </p:cTn>
                              </p:par>
                              <p:par>
                                <p:cTn id="408" presetID="1" presetClass="entr" presetSubtype="0" fill="hold" nodeType="withEffect">
                                  <p:stCondLst>
                                    <p:cond delay="2250"/>
                                  </p:stCondLst>
                                  <p:childTnLst>
                                    <p:set>
                                      <p:cBhvr>
                                        <p:cTn id="409" dur="1" fill="hold">
                                          <p:stCondLst>
                                            <p:cond delay="0"/>
                                          </p:stCondLst>
                                        </p:cTn>
                                        <p:tgtEl>
                                          <p:spTgt spid="117"/>
                                        </p:tgtEl>
                                        <p:attrNameLst>
                                          <p:attrName>style.visibility</p:attrName>
                                        </p:attrNameLst>
                                      </p:cBhvr>
                                      <p:to>
                                        <p:strVal val="visible"/>
                                      </p:to>
                                    </p:set>
                                  </p:childTnLst>
                                </p:cTn>
                              </p:par>
                              <p:par>
                                <p:cTn id="410" presetID="6" presetClass="emph" presetSubtype="0" repeatCount="9999000" fill="hold" nodeType="withEffect">
                                  <p:stCondLst>
                                    <p:cond delay="2250"/>
                                  </p:stCondLst>
                                  <p:childTnLst>
                                    <p:anim to="" calcmode="lin" valueType="num">
                                      <p:cBhvr>
                                        <p:cTn id="411" dur="150" fill="hold">
                                          <p:stCondLst>
                                            <p:cond delay="0"/>
                                          </p:stCondLst>
                                        </p:cTn>
                                        <p:tgtEl>
                                          <p:spTgt spid="117"/>
                                        </p:tgtEl>
                                        <p:attrNameLst>
                                          <p:attrName>ppt_y</p:attrName>
                                        </p:attrNameLst>
                                      </p:cBhvr>
                                      <p:tavLst>
                                        <p:tav tm="0">
                                          <p:val>
                                            <p:strVal val="#ppt_y"/>
                                          </p:val>
                                        </p:tav>
                                        <p:tav tm="100000">
                                          <p:val>
                                            <p:strVal val="#ppt_y-0.02"/>
                                          </p:val>
                                        </p:tav>
                                      </p:tavLst>
                                    </p:anim>
                                    <p:set>
                                      <p:cBhvr>
                                        <p:cTn id="412" dur="150" fill="hold">
                                          <p:stCondLst>
                                            <p:cond delay="150"/>
                                          </p:stCondLst>
                                        </p:cTn>
                                        <p:tgtEl>
                                          <p:spTgt spid="117"/>
                                        </p:tgtEl>
                                        <p:attrNameLst>
                                          <p:attrName>style.visibility</p:attrName>
                                        </p:attrNameLst>
                                      </p:cBhvr>
                                      <p:to>
                                        <p:strVal val="hidden"/>
                                      </p:to>
                                    </p:set>
                                  </p:childTnLst>
                                </p:cTn>
                              </p:par>
                              <p:par>
                                <p:cTn id="413" presetID="1" presetClass="entr" presetSubtype="0" fill="hold" nodeType="withEffect">
                                  <p:stCondLst>
                                    <p:cond delay="2400"/>
                                  </p:stCondLst>
                                  <p:childTnLst>
                                    <p:set>
                                      <p:cBhvr>
                                        <p:cTn id="414" dur="1" fill="hold">
                                          <p:stCondLst>
                                            <p:cond delay="0"/>
                                          </p:stCondLst>
                                        </p:cTn>
                                        <p:tgtEl>
                                          <p:spTgt spid="116"/>
                                        </p:tgtEl>
                                        <p:attrNameLst>
                                          <p:attrName>style.visibility</p:attrName>
                                        </p:attrNameLst>
                                      </p:cBhvr>
                                      <p:to>
                                        <p:strVal val="visible"/>
                                      </p:to>
                                    </p:set>
                                  </p:childTnLst>
                                </p:cTn>
                              </p:par>
                              <p:par>
                                <p:cTn id="415" presetID="6" presetClass="emph" presetSubtype="0" repeatCount="indefinite" fill="hold" nodeType="withEffect">
                                  <p:stCondLst>
                                    <p:cond delay="2400"/>
                                  </p:stCondLst>
                                  <p:childTnLst>
                                    <p:anim to="" calcmode="lin" valueType="num">
                                      <p:cBhvr>
                                        <p:cTn id="416" dur="150" fill="hold">
                                          <p:stCondLst>
                                            <p:cond delay="0"/>
                                          </p:stCondLst>
                                        </p:cTn>
                                        <p:tgtEl>
                                          <p:spTgt spid="116"/>
                                        </p:tgtEl>
                                        <p:attrNameLst>
                                          <p:attrName>ppt_y</p:attrName>
                                        </p:attrNameLst>
                                      </p:cBhvr>
                                      <p:tavLst>
                                        <p:tav tm="0">
                                          <p:val>
                                            <p:strVal val="#ppt_y"/>
                                          </p:val>
                                        </p:tav>
                                        <p:tav tm="100000">
                                          <p:val>
                                            <p:strVal val="#ppt_y-0.02"/>
                                          </p:val>
                                        </p:tav>
                                      </p:tavLst>
                                    </p:anim>
                                    <p:set>
                                      <p:cBhvr>
                                        <p:cTn id="417" dur="150" fill="hold">
                                          <p:stCondLst>
                                            <p:cond delay="150"/>
                                          </p:stCondLst>
                                        </p:cTn>
                                        <p:tgtEl>
                                          <p:spTgt spid="116"/>
                                        </p:tgtEl>
                                        <p:attrNameLst>
                                          <p:attrName>style.visibility</p:attrName>
                                        </p:attrNameLst>
                                      </p:cBhvr>
                                      <p:to>
                                        <p:strVal val="hidden"/>
                                      </p:to>
                                    </p:set>
                                  </p:childTnLst>
                                </p:cTn>
                              </p:par>
                              <p:par>
                                <p:cTn id="418" presetID="1" presetClass="entr" presetSubtype="0" fill="hold" nodeType="withEffect">
                                  <p:stCondLst>
                                    <p:cond delay="2550"/>
                                  </p:stCondLst>
                                  <p:childTnLst>
                                    <p:set>
                                      <p:cBhvr>
                                        <p:cTn id="419" dur="1" fill="hold">
                                          <p:stCondLst>
                                            <p:cond delay="0"/>
                                          </p:stCondLst>
                                        </p:cTn>
                                        <p:tgtEl>
                                          <p:spTgt spid="115"/>
                                        </p:tgtEl>
                                        <p:attrNameLst>
                                          <p:attrName>style.visibility</p:attrName>
                                        </p:attrNameLst>
                                      </p:cBhvr>
                                      <p:to>
                                        <p:strVal val="visible"/>
                                      </p:to>
                                    </p:set>
                                  </p:childTnLst>
                                </p:cTn>
                              </p:par>
                              <p:par>
                                <p:cTn id="420" presetID="6" presetClass="emph" presetSubtype="0" repeatCount="indefinite" fill="hold" nodeType="withEffect">
                                  <p:stCondLst>
                                    <p:cond delay="2550"/>
                                  </p:stCondLst>
                                  <p:childTnLst>
                                    <p:anim to="" calcmode="lin" valueType="num">
                                      <p:cBhvr>
                                        <p:cTn id="421" dur="150" fill="hold">
                                          <p:stCondLst>
                                            <p:cond delay="0"/>
                                          </p:stCondLst>
                                        </p:cTn>
                                        <p:tgtEl>
                                          <p:spTgt spid="115"/>
                                        </p:tgtEl>
                                        <p:attrNameLst>
                                          <p:attrName>ppt_y</p:attrName>
                                        </p:attrNameLst>
                                      </p:cBhvr>
                                      <p:tavLst>
                                        <p:tav tm="0">
                                          <p:val>
                                            <p:strVal val="#ppt_y"/>
                                          </p:val>
                                        </p:tav>
                                        <p:tav tm="100000">
                                          <p:val>
                                            <p:strVal val="#ppt_y-0.02"/>
                                          </p:val>
                                        </p:tav>
                                      </p:tavLst>
                                    </p:anim>
                                    <p:set>
                                      <p:cBhvr>
                                        <p:cTn id="422" dur="150" fill="hold">
                                          <p:stCondLst>
                                            <p:cond delay="150"/>
                                          </p:stCondLst>
                                        </p:cTn>
                                        <p:tgtEl>
                                          <p:spTgt spid="115"/>
                                        </p:tgtEl>
                                        <p:attrNameLst>
                                          <p:attrName>style.visibility</p:attrName>
                                        </p:attrNameLst>
                                      </p:cBhvr>
                                      <p:to>
                                        <p:strVal val="hidden"/>
                                      </p:to>
                                    </p:set>
                                  </p:childTnLst>
                                </p:cTn>
                              </p:par>
                              <p:par>
                                <p:cTn id="423" presetID="1" presetClass="entr" presetSubtype="0" fill="hold" nodeType="withEffect">
                                  <p:stCondLst>
                                    <p:cond delay="2700"/>
                                  </p:stCondLst>
                                  <p:childTnLst>
                                    <p:set>
                                      <p:cBhvr>
                                        <p:cTn id="424" dur="1" fill="hold">
                                          <p:stCondLst>
                                            <p:cond delay="0"/>
                                          </p:stCondLst>
                                        </p:cTn>
                                        <p:tgtEl>
                                          <p:spTgt spid="114"/>
                                        </p:tgtEl>
                                        <p:attrNameLst>
                                          <p:attrName>style.visibility</p:attrName>
                                        </p:attrNameLst>
                                      </p:cBhvr>
                                      <p:to>
                                        <p:strVal val="visible"/>
                                      </p:to>
                                    </p:set>
                                  </p:childTnLst>
                                </p:cTn>
                              </p:par>
                              <p:par>
                                <p:cTn id="425" presetID="6" presetClass="emph" presetSubtype="0" repeatCount="indefinite" fill="hold" nodeType="withEffect">
                                  <p:stCondLst>
                                    <p:cond delay="2700"/>
                                  </p:stCondLst>
                                  <p:childTnLst>
                                    <p:anim to="" calcmode="lin" valueType="num">
                                      <p:cBhvr>
                                        <p:cTn id="426" dur="150" fill="hold">
                                          <p:stCondLst>
                                            <p:cond delay="0"/>
                                          </p:stCondLst>
                                        </p:cTn>
                                        <p:tgtEl>
                                          <p:spTgt spid="114"/>
                                        </p:tgtEl>
                                        <p:attrNameLst>
                                          <p:attrName>ppt_y</p:attrName>
                                        </p:attrNameLst>
                                      </p:cBhvr>
                                      <p:tavLst>
                                        <p:tav tm="0">
                                          <p:val>
                                            <p:strVal val="#ppt_y"/>
                                          </p:val>
                                        </p:tav>
                                        <p:tav tm="100000">
                                          <p:val>
                                            <p:strVal val="#ppt_y-0.02"/>
                                          </p:val>
                                        </p:tav>
                                      </p:tavLst>
                                    </p:anim>
                                    <p:set>
                                      <p:cBhvr>
                                        <p:cTn id="427" dur="150" fill="hold">
                                          <p:stCondLst>
                                            <p:cond delay="150"/>
                                          </p:stCondLst>
                                        </p:cTn>
                                        <p:tgtEl>
                                          <p:spTgt spid="114"/>
                                        </p:tgtEl>
                                        <p:attrNameLst>
                                          <p:attrName>style.visibility</p:attrName>
                                        </p:attrNameLst>
                                      </p:cBhvr>
                                      <p:to>
                                        <p:strVal val="hidden"/>
                                      </p:to>
                                    </p:set>
                                  </p:childTnLst>
                                </p:cTn>
                              </p:par>
                              <p:par>
                                <p:cTn id="428" presetID="1" presetClass="entr" presetSubtype="0" fill="hold" nodeType="withEffect">
                                  <p:stCondLst>
                                    <p:cond delay="2850"/>
                                  </p:stCondLst>
                                  <p:childTnLst>
                                    <p:set>
                                      <p:cBhvr>
                                        <p:cTn id="429" dur="1" fill="hold">
                                          <p:stCondLst>
                                            <p:cond delay="0"/>
                                          </p:stCondLst>
                                        </p:cTn>
                                        <p:tgtEl>
                                          <p:spTgt spid="113"/>
                                        </p:tgtEl>
                                        <p:attrNameLst>
                                          <p:attrName>style.visibility</p:attrName>
                                        </p:attrNameLst>
                                      </p:cBhvr>
                                      <p:to>
                                        <p:strVal val="visible"/>
                                      </p:to>
                                    </p:set>
                                  </p:childTnLst>
                                </p:cTn>
                              </p:par>
                              <p:par>
                                <p:cTn id="430" presetID="6" presetClass="emph" presetSubtype="0" repeatCount="indefinite" fill="hold" nodeType="withEffect">
                                  <p:stCondLst>
                                    <p:cond delay="2850"/>
                                  </p:stCondLst>
                                  <p:childTnLst>
                                    <p:anim to="" calcmode="lin" valueType="num">
                                      <p:cBhvr>
                                        <p:cTn id="431" dur="150" fill="hold">
                                          <p:stCondLst>
                                            <p:cond delay="0"/>
                                          </p:stCondLst>
                                        </p:cTn>
                                        <p:tgtEl>
                                          <p:spTgt spid="113"/>
                                        </p:tgtEl>
                                        <p:attrNameLst>
                                          <p:attrName>ppt_y</p:attrName>
                                        </p:attrNameLst>
                                      </p:cBhvr>
                                      <p:tavLst>
                                        <p:tav tm="0">
                                          <p:val>
                                            <p:strVal val="#ppt_y"/>
                                          </p:val>
                                        </p:tav>
                                        <p:tav tm="100000">
                                          <p:val>
                                            <p:strVal val="#ppt_y-0.02"/>
                                          </p:val>
                                        </p:tav>
                                      </p:tavLst>
                                    </p:anim>
                                    <p:set>
                                      <p:cBhvr>
                                        <p:cTn id="432" dur="150" fill="hold">
                                          <p:stCondLst>
                                            <p:cond delay="150"/>
                                          </p:stCondLst>
                                        </p:cTn>
                                        <p:tgtEl>
                                          <p:spTgt spid="113"/>
                                        </p:tgtEl>
                                        <p:attrNameLst>
                                          <p:attrName>style.visibility</p:attrName>
                                        </p:attrNameLst>
                                      </p:cBhvr>
                                      <p:to>
                                        <p:strVal val="hidden"/>
                                      </p:to>
                                    </p:set>
                                  </p:childTnLst>
                                </p:cTn>
                              </p:par>
                              <p:par>
                                <p:cTn id="433" presetID="1" presetClass="entr" presetSubtype="0" fill="hold" nodeType="withEffect">
                                  <p:stCondLst>
                                    <p:cond delay="3000"/>
                                  </p:stCondLst>
                                  <p:childTnLst>
                                    <p:set>
                                      <p:cBhvr>
                                        <p:cTn id="434" dur="1" fill="hold">
                                          <p:stCondLst>
                                            <p:cond delay="0"/>
                                          </p:stCondLst>
                                        </p:cTn>
                                        <p:tgtEl>
                                          <p:spTgt spid="112"/>
                                        </p:tgtEl>
                                        <p:attrNameLst>
                                          <p:attrName>style.visibility</p:attrName>
                                        </p:attrNameLst>
                                      </p:cBhvr>
                                      <p:to>
                                        <p:strVal val="visible"/>
                                      </p:to>
                                    </p:set>
                                  </p:childTnLst>
                                </p:cTn>
                              </p:par>
                              <p:par>
                                <p:cTn id="435" presetID="6" presetClass="emph" presetSubtype="0" repeatCount="indefinite" fill="hold" nodeType="withEffect">
                                  <p:stCondLst>
                                    <p:cond delay="3000"/>
                                  </p:stCondLst>
                                  <p:childTnLst>
                                    <p:anim to="" calcmode="lin" valueType="num">
                                      <p:cBhvr>
                                        <p:cTn id="436" dur="150" fill="hold">
                                          <p:stCondLst>
                                            <p:cond delay="0"/>
                                          </p:stCondLst>
                                        </p:cTn>
                                        <p:tgtEl>
                                          <p:spTgt spid="112"/>
                                        </p:tgtEl>
                                        <p:attrNameLst>
                                          <p:attrName>ppt_y</p:attrName>
                                        </p:attrNameLst>
                                      </p:cBhvr>
                                      <p:tavLst>
                                        <p:tav tm="0">
                                          <p:val>
                                            <p:strVal val="#ppt_y"/>
                                          </p:val>
                                        </p:tav>
                                        <p:tav tm="100000">
                                          <p:val>
                                            <p:strVal val="#ppt_y-0.02"/>
                                          </p:val>
                                        </p:tav>
                                      </p:tavLst>
                                    </p:anim>
                                    <p:set>
                                      <p:cBhvr>
                                        <p:cTn id="437" dur="150" fill="hold">
                                          <p:stCondLst>
                                            <p:cond delay="150"/>
                                          </p:stCondLst>
                                        </p:cTn>
                                        <p:tgtEl>
                                          <p:spTgt spid="112"/>
                                        </p:tgtEl>
                                        <p:attrNameLst>
                                          <p:attrName>style.visibility</p:attrName>
                                        </p:attrNameLst>
                                      </p:cBhvr>
                                      <p:to>
                                        <p:strVal val="hidden"/>
                                      </p:to>
                                    </p:set>
                                  </p:childTnLst>
                                </p:cTn>
                              </p:par>
                              <p:par>
                                <p:cTn id="438" presetID="1" presetClass="entr" presetSubtype="0" fill="hold" nodeType="withEffect">
                                  <p:stCondLst>
                                    <p:cond delay="3150"/>
                                  </p:stCondLst>
                                  <p:childTnLst>
                                    <p:set>
                                      <p:cBhvr>
                                        <p:cTn id="439" dur="1" fill="hold">
                                          <p:stCondLst>
                                            <p:cond delay="0"/>
                                          </p:stCondLst>
                                        </p:cTn>
                                        <p:tgtEl>
                                          <p:spTgt spid="111"/>
                                        </p:tgtEl>
                                        <p:attrNameLst>
                                          <p:attrName>style.visibility</p:attrName>
                                        </p:attrNameLst>
                                      </p:cBhvr>
                                      <p:to>
                                        <p:strVal val="visible"/>
                                      </p:to>
                                    </p:set>
                                  </p:childTnLst>
                                </p:cTn>
                              </p:par>
                              <p:par>
                                <p:cTn id="440" presetID="6" presetClass="emph" presetSubtype="0" repeatCount="indefinite" fill="hold" nodeType="withEffect">
                                  <p:stCondLst>
                                    <p:cond delay="3150"/>
                                  </p:stCondLst>
                                  <p:childTnLst>
                                    <p:anim to="" calcmode="lin" valueType="num">
                                      <p:cBhvr>
                                        <p:cTn id="441" dur="150" fill="hold">
                                          <p:stCondLst>
                                            <p:cond delay="0"/>
                                          </p:stCondLst>
                                        </p:cTn>
                                        <p:tgtEl>
                                          <p:spTgt spid="111"/>
                                        </p:tgtEl>
                                        <p:attrNameLst>
                                          <p:attrName>ppt_y</p:attrName>
                                        </p:attrNameLst>
                                      </p:cBhvr>
                                      <p:tavLst>
                                        <p:tav tm="0">
                                          <p:val>
                                            <p:strVal val="#ppt_y"/>
                                          </p:val>
                                        </p:tav>
                                        <p:tav tm="100000">
                                          <p:val>
                                            <p:strVal val="#ppt_y-0.02"/>
                                          </p:val>
                                        </p:tav>
                                      </p:tavLst>
                                    </p:anim>
                                    <p:set>
                                      <p:cBhvr>
                                        <p:cTn id="442" dur="150" fill="hold">
                                          <p:stCondLst>
                                            <p:cond delay="150"/>
                                          </p:stCondLst>
                                        </p:cTn>
                                        <p:tgtEl>
                                          <p:spTgt spid="111"/>
                                        </p:tgtEl>
                                        <p:attrNameLst>
                                          <p:attrName>style.visibility</p:attrName>
                                        </p:attrNameLst>
                                      </p:cBhvr>
                                      <p:to>
                                        <p:strVal val="hidden"/>
                                      </p:to>
                                    </p:set>
                                  </p:childTnLst>
                                </p:cTn>
                              </p:par>
                              <p:par>
                                <p:cTn id="443" presetID="1" presetClass="entr" presetSubtype="0" fill="hold" nodeType="withEffect">
                                  <p:stCondLst>
                                    <p:cond delay="3300"/>
                                  </p:stCondLst>
                                  <p:childTnLst>
                                    <p:set>
                                      <p:cBhvr>
                                        <p:cTn id="444" dur="1" fill="hold">
                                          <p:stCondLst>
                                            <p:cond delay="0"/>
                                          </p:stCondLst>
                                        </p:cTn>
                                        <p:tgtEl>
                                          <p:spTgt spid="110"/>
                                        </p:tgtEl>
                                        <p:attrNameLst>
                                          <p:attrName>style.visibility</p:attrName>
                                        </p:attrNameLst>
                                      </p:cBhvr>
                                      <p:to>
                                        <p:strVal val="visible"/>
                                      </p:to>
                                    </p:set>
                                  </p:childTnLst>
                                </p:cTn>
                              </p:par>
                              <p:par>
                                <p:cTn id="445" presetID="6" presetClass="emph" presetSubtype="0" repeatCount="indefinite" fill="hold" nodeType="withEffect">
                                  <p:stCondLst>
                                    <p:cond delay="3300"/>
                                  </p:stCondLst>
                                  <p:childTnLst>
                                    <p:anim to="" calcmode="lin" valueType="num">
                                      <p:cBhvr>
                                        <p:cTn id="446" dur="150" fill="hold">
                                          <p:stCondLst>
                                            <p:cond delay="0"/>
                                          </p:stCondLst>
                                        </p:cTn>
                                        <p:tgtEl>
                                          <p:spTgt spid="110"/>
                                        </p:tgtEl>
                                        <p:attrNameLst>
                                          <p:attrName>ppt_y</p:attrName>
                                        </p:attrNameLst>
                                      </p:cBhvr>
                                      <p:tavLst>
                                        <p:tav tm="0">
                                          <p:val>
                                            <p:strVal val="#ppt_y"/>
                                          </p:val>
                                        </p:tav>
                                        <p:tav tm="100000">
                                          <p:val>
                                            <p:strVal val="#ppt_y-0.02"/>
                                          </p:val>
                                        </p:tav>
                                      </p:tavLst>
                                    </p:anim>
                                    <p:set>
                                      <p:cBhvr>
                                        <p:cTn id="447" dur="150" fill="hold">
                                          <p:stCondLst>
                                            <p:cond delay="150"/>
                                          </p:stCondLst>
                                        </p:cTn>
                                        <p:tgtEl>
                                          <p:spTgt spid="110"/>
                                        </p:tgtEl>
                                        <p:attrNameLst>
                                          <p:attrName>style.visibility</p:attrName>
                                        </p:attrNameLst>
                                      </p:cBhvr>
                                      <p:to>
                                        <p:strVal val="hidden"/>
                                      </p:to>
                                    </p:set>
                                  </p:childTnLst>
                                </p:cTn>
                              </p:par>
                              <p:par>
                                <p:cTn id="448" presetID="1" presetClass="entr" presetSubtype="0" fill="hold" nodeType="withEffect">
                                  <p:stCondLst>
                                    <p:cond delay="3450"/>
                                  </p:stCondLst>
                                  <p:childTnLst>
                                    <p:set>
                                      <p:cBhvr>
                                        <p:cTn id="449" dur="1" fill="hold">
                                          <p:stCondLst>
                                            <p:cond delay="0"/>
                                          </p:stCondLst>
                                        </p:cTn>
                                        <p:tgtEl>
                                          <p:spTgt spid="109"/>
                                        </p:tgtEl>
                                        <p:attrNameLst>
                                          <p:attrName>style.visibility</p:attrName>
                                        </p:attrNameLst>
                                      </p:cBhvr>
                                      <p:to>
                                        <p:strVal val="visible"/>
                                      </p:to>
                                    </p:set>
                                  </p:childTnLst>
                                </p:cTn>
                              </p:par>
                              <p:par>
                                <p:cTn id="450" presetID="6" presetClass="emph" presetSubtype="0" repeatCount="indefinite" fill="hold" nodeType="withEffect">
                                  <p:stCondLst>
                                    <p:cond delay="3450"/>
                                  </p:stCondLst>
                                  <p:childTnLst>
                                    <p:anim to="" calcmode="lin" valueType="num">
                                      <p:cBhvr>
                                        <p:cTn id="451" dur="150" fill="hold">
                                          <p:stCondLst>
                                            <p:cond delay="0"/>
                                          </p:stCondLst>
                                        </p:cTn>
                                        <p:tgtEl>
                                          <p:spTgt spid="109"/>
                                        </p:tgtEl>
                                        <p:attrNameLst>
                                          <p:attrName>ppt_y</p:attrName>
                                        </p:attrNameLst>
                                      </p:cBhvr>
                                      <p:tavLst>
                                        <p:tav tm="0">
                                          <p:val>
                                            <p:strVal val="#ppt_y"/>
                                          </p:val>
                                        </p:tav>
                                        <p:tav tm="100000">
                                          <p:val>
                                            <p:strVal val="#ppt_y-0.02"/>
                                          </p:val>
                                        </p:tav>
                                      </p:tavLst>
                                    </p:anim>
                                    <p:set>
                                      <p:cBhvr>
                                        <p:cTn id="452" dur="150" fill="hold">
                                          <p:stCondLst>
                                            <p:cond delay="150"/>
                                          </p:stCondLst>
                                        </p:cTn>
                                        <p:tgtEl>
                                          <p:spTgt spid="109"/>
                                        </p:tgtEl>
                                        <p:attrNameLst>
                                          <p:attrName>style.visibility</p:attrName>
                                        </p:attrNameLst>
                                      </p:cBhvr>
                                      <p:to>
                                        <p:strVal val="hidden"/>
                                      </p:to>
                                    </p:set>
                                  </p:childTnLst>
                                </p:cTn>
                              </p:par>
                              <p:par>
                                <p:cTn id="453" presetID="1" presetClass="entr" presetSubtype="0" fill="hold" nodeType="withEffect">
                                  <p:stCondLst>
                                    <p:cond delay="3600"/>
                                  </p:stCondLst>
                                  <p:childTnLst>
                                    <p:set>
                                      <p:cBhvr>
                                        <p:cTn id="454" dur="1" fill="hold">
                                          <p:stCondLst>
                                            <p:cond delay="0"/>
                                          </p:stCondLst>
                                        </p:cTn>
                                        <p:tgtEl>
                                          <p:spTgt spid="108"/>
                                        </p:tgtEl>
                                        <p:attrNameLst>
                                          <p:attrName>style.visibility</p:attrName>
                                        </p:attrNameLst>
                                      </p:cBhvr>
                                      <p:to>
                                        <p:strVal val="visible"/>
                                      </p:to>
                                    </p:set>
                                  </p:childTnLst>
                                </p:cTn>
                              </p:par>
                              <p:par>
                                <p:cTn id="455" presetID="6" presetClass="emph" presetSubtype="0" repeatCount="9999000" fill="hold" nodeType="withEffect">
                                  <p:stCondLst>
                                    <p:cond delay="3600"/>
                                  </p:stCondLst>
                                  <p:childTnLst>
                                    <p:anim to="" calcmode="lin" valueType="num">
                                      <p:cBhvr>
                                        <p:cTn id="456" dur="150" fill="hold">
                                          <p:stCondLst>
                                            <p:cond delay="0"/>
                                          </p:stCondLst>
                                        </p:cTn>
                                        <p:tgtEl>
                                          <p:spTgt spid="108"/>
                                        </p:tgtEl>
                                        <p:attrNameLst>
                                          <p:attrName>ppt_y</p:attrName>
                                        </p:attrNameLst>
                                      </p:cBhvr>
                                      <p:tavLst>
                                        <p:tav tm="0">
                                          <p:val>
                                            <p:strVal val="#ppt_y"/>
                                          </p:val>
                                        </p:tav>
                                        <p:tav tm="100000">
                                          <p:val>
                                            <p:strVal val="#ppt_y-0.02"/>
                                          </p:val>
                                        </p:tav>
                                      </p:tavLst>
                                    </p:anim>
                                    <p:set>
                                      <p:cBhvr>
                                        <p:cTn id="457" dur="150" fill="hold">
                                          <p:stCondLst>
                                            <p:cond delay="150"/>
                                          </p:stCondLst>
                                        </p:cTn>
                                        <p:tgtEl>
                                          <p:spTgt spid="108"/>
                                        </p:tgtEl>
                                        <p:attrNameLst>
                                          <p:attrName>style.visibility</p:attrName>
                                        </p:attrNameLst>
                                      </p:cBhvr>
                                      <p:to>
                                        <p:strVal val="hidden"/>
                                      </p:to>
                                    </p:set>
                                  </p:childTnLst>
                                </p:cTn>
                              </p:par>
                              <p:par>
                                <p:cTn id="458" presetID="1" presetClass="entr" presetSubtype="0" fill="hold" nodeType="withEffect">
                                  <p:stCondLst>
                                    <p:cond delay="3750"/>
                                  </p:stCondLst>
                                  <p:childTnLst>
                                    <p:set>
                                      <p:cBhvr>
                                        <p:cTn id="459" dur="1" fill="hold">
                                          <p:stCondLst>
                                            <p:cond delay="0"/>
                                          </p:stCondLst>
                                        </p:cTn>
                                        <p:tgtEl>
                                          <p:spTgt spid="107"/>
                                        </p:tgtEl>
                                        <p:attrNameLst>
                                          <p:attrName>style.visibility</p:attrName>
                                        </p:attrNameLst>
                                      </p:cBhvr>
                                      <p:to>
                                        <p:strVal val="visible"/>
                                      </p:to>
                                    </p:set>
                                  </p:childTnLst>
                                </p:cTn>
                              </p:par>
                              <p:par>
                                <p:cTn id="460" presetID="6" presetClass="emph" presetSubtype="0" repeatCount="9999000" fill="hold" nodeType="withEffect">
                                  <p:stCondLst>
                                    <p:cond delay="3750"/>
                                  </p:stCondLst>
                                  <p:childTnLst>
                                    <p:anim to="" calcmode="lin" valueType="num">
                                      <p:cBhvr>
                                        <p:cTn id="461" dur="150" fill="hold">
                                          <p:stCondLst>
                                            <p:cond delay="0"/>
                                          </p:stCondLst>
                                        </p:cTn>
                                        <p:tgtEl>
                                          <p:spTgt spid="107"/>
                                        </p:tgtEl>
                                        <p:attrNameLst>
                                          <p:attrName>ppt_y</p:attrName>
                                        </p:attrNameLst>
                                      </p:cBhvr>
                                      <p:tavLst>
                                        <p:tav tm="0">
                                          <p:val>
                                            <p:strVal val="#ppt_y"/>
                                          </p:val>
                                        </p:tav>
                                        <p:tav tm="100000">
                                          <p:val>
                                            <p:strVal val="#ppt_y-0.02"/>
                                          </p:val>
                                        </p:tav>
                                      </p:tavLst>
                                    </p:anim>
                                    <p:set>
                                      <p:cBhvr>
                                        <p:cTn id="462" dur="150" fill="hold">
                                          <p:stCondLst>
                                            <p:cond delay="150"/>
                                          </p:stCondLst>
                                        </p:cTn>
                                        <p:tgtEl>
                                          <p:spTgt spid="107"/>
                                        </p:tgtEl>
                                        <p:attrNameLst>
                                          <p:attrName>style.visibility</p:attrName>
                                        </p:attrNameLst>
                                      </p:cBhvr>
                                      <p:to>
                                        <p:strVal val="hidden"/>
                                      </p:to>
                                    </p:set>
                                  </p:childTnLst>
                                </p:cTn>
                              </p:par>
                              <p:par>
                                <p:cTn id="463" presetID="1" presetClass="entr" presetSubtype="0" fill="hold" nodeType="withEffect">
                                  <p:stCondLst>
                                    <p:cond delay="3900"/>
                                  </p:stCondLst>
                                  <p:childTnLst>
                                    <p:set>
                                      <p:cBhvr>
                                        <p:cTn id="464" dur="1" fill="hold">
                                          <p:stCondLst>
                                            <p:cond delay="0"/>
                                          </p:stCondLst>
                                        </p:cTn>
                                        <p:tgtEl>
                                          <p:spTgt spid="106"/>
                                        </p:tgtEl>
                                        <p:attrNameLst>
                                          <p:attrName>style.visibility</p:attrName>
                                        </p:attrNameLst>
                                      </p:cBhvr>
                                      <p:to>
                                        <p:strVal val="visible"/>
                                      </p:to>
                                    </p:set>
                                  </p:childTnLst>
                                </p:cTn>
                              </p:par>
                              <p:par>
                                <p:cTn id="465" presetID="6" presetClass="emph" presetSubtype="0" repeatCount="9999000" fill="hold" nodeType="withEffect">
                                  <p:stCondLst>
                                    <p:cond delay="3900"/>
                                  </p:stCondLst>
                                  <p:childTnLst>
                                    <p:anim to="" calcmode="lin" valueType="num">
                                      <p:cBhvr>
                                        <p:cTn id="466" dur="150" fill="hold">
                                          <p:stCondLst>
                                            <p:cond delay="0"/>
                                          </p:stCondLst>
                                        </p:cTn>
                                        <p:tgtEl>
                                          <p:spTgt spid="106"/>
                                        </p:tgtEl>
                                        <p:attrNameLst>
                                          <p:attrName>ppt_y</p:attrName>
                                        </p:attrNameLst>
                                      </p:cBhvr>
                                      <p:tavLst>
                                        <p:tav tm="0">
                                          <p:val>
                                            <p:strVal val="#ppt_y"/>
                                          </p:val>
                                        </p:tav>
                                        <p:tav tm="100000">
                                          <p:val>
                                            <p:strVal val="#ppt_y-0.02"/>
                                          </p:val>
                                        </p:tav>
                                      </p:tavLst>
                                    </p:anim>
                                    <p:set>
                                      <p:cBhvr>
                                        <p:cTn id="467" dur="150" fill="hold">
                                          <p:stCondLst>
                                            <p:cond delay="150"/>
                                          </p:stCondLst>
                                        </p:cTn>
                                        <p:tgtEl>
                                          <p:spTgt spid="106"/>
                                        </p:tgtEl>
                                        <p:attrNameLst>
                                          <p:attrName>style.visibility</p:attrName>
                                        </p:attrNameLst>
                                      </p:cBhvr>
                                      <p:to>
                                        <p:strVal val="hidden"/>
                                      </p:to>
                                    </p:set>
                                  </p:childTnLst>
                                </p:cTn>
                              </p:par>
                              <p:par>
                                <p:cTn id="468" presetID="64" presetClass="path" presetSubtype="0" decel="100000" autoRev="1" fill="hold" nodeType="withEffect">
                                  <p:stCondLst>
                                    <p:cond delay="2000"/>
                                  </p:stCondLst>
                                  <p:childTnLst>
                                    <p:animMotion origin="layout" path="M 1.45833E-6 -4.44444E-6 L 1.45833E-6 -0.20902 " pathEditMode="relative" rAng="0" ptsTypes="AA">
                                      <p:cBhvr>
                                        <p:cTn id="469" dur="300" fill="hold"/>
                                        <p:tgtEl>
                                          <p:spTgt spid="31"/>
                                        </p:tgtEl>
                                        <p:attrNameLst>
                                          <p:attrName>ppt_x</p:attrName>
                                          <p:attrName>ppt_y</p:attrName>
                                        </p:attrNameLst>
                                      </p:cBhvr>
                                      <p:rCtr x="0" y="-10463"/>
                                    </p:animMotion>
                                  </p:childTnLst>
                                </p:cTn>
                              </p:par>
                              <p:par>
                                <p:cTn id="470" presetID="16" presetClass="exit" presetSubtype="37" fill="hold" nodeType="withEffect">
                                  <p:stCondLst>
                                    <p:cond delay="2600"/>
                                  </p:stCondLst>
                                  <p:childTnLst>
                                    <p:animEffect transition="out" filter="barn(outVertical)">
                                      <p:cBhvr>
                                        <p:cTn id="471" dur="200"/>
                                        <p:tgtEl>
                                          <p:spTgt spid="31"/>
                                        </p:tgtEl>
                                      </p:cBhvr>
                                    </p:animEffect>
                                    <p:set>
                                      <p:cBhvr>
                                        <p:cTn id="472" dur="1" fill="hold">
                                          <p:stCondLst>
                                            <p:cond delay="199"/>
                                          </p:stCondLst>
                                        </p:cTn>
                                        <p:tgtEl>
                                          <p:spTgt spid="31"/>
                                        </p:tgtEl>
                                        <p:attrNameLst>
                                          <p:attrName>style.visibility</p:attrName>
                                        </p:attrNameLst>
                                      </p:cBhvr>
                                      <p:to>
                                        <p:strVal val="hidden"/>
                                      </p:to>
                                    </p:set>
                                  </p:childTnLst>
                                </p:cTn>
                              </p:par>
                              <p:par>
                                <p:cTn id="473" presetID="16" presetClass="entr" presetSubtype="37" fill="hold" nodeType="withEffect">
                                  <p:stCondLst>
                                    <p:cond delay="1800"/>
                                  </p:stCondLst>
                                  <p:childTnLst>
                                    <p:set>
                                      <p:cBhvr>
                                        <p:cTn id="474" dur="1" fill="hold">
                                          <p:stCondLst>
                                            <p:cond delay="0"/>
                                          </p:stCondLst>
                                        </p:cTn>
                                        <p:tgtEl>
                                          <p:spTgt spid="30"/>
                                        </p:tgtEl>
                                        <p:attrNameLst>
                                          <p:attrName>style.visibility</p:attrName>
                                        </p:attrNameLst>
                                      </p:cBhvr>
                                      <p:to>
                                        <p:strVal val="visible"/>
                                      </p:to>
                                    </p:set>
                                    <p:animEffect transition="in" filter="barn(outVertical)">
                                      <p:cBhvr>
                                        <p:cTn id="475" dur="200"/>
                                        <p:tgtEl>
                                          <p:spTgt spid="30"/>
                                        </p:tgtEl>
                                      </p:cBhvr>
                                    </p:animEffect>
                                  </p:childTnLst>
                                </p:cTn>
                              </p:par>
                              <p:par>
                                <p:cTn id="476" presetID="0" presetClass="entr" presetSubtype="0" repeatCount="indefinite" fill="hold" nodeType="withEffect">
                                  <p:stCondLst>
                                    <p:cond delay="1800"/>
                                  </p:stCondLst>
                                  <p:childTnLst>
                                    <p:set>
                                      <p:cBhvr>
                                        <p:cTn id="477" dur="1" fill="hold">
                                          <p:stCondLst>
                                            <p:cond delay="0"/>
                                          </p:stCondLst>
                                        </p:cTn>
                                        <p:tgtEl>
                                          <p:spTgt spid="125"/>
                                        </p:tgtEl>
                                        <p:attrNameLst>
                                          <p:attrName>style.visibility</p:attrName>
                                        </p:attrNameLst>
                                      </p:cBhvr>
                                      <p:to>
                                        <p:strVal val="visible"/>
                                      </p:to>
                                    </p:set>
                                    <p:animScale>
                                      <p:cBhvr>
                                        <p:cTn id="478" dur="300" autoRev="1" fill="hold">
                                          <p:stCondLst>
                                            <p:cond delay="0"/>
                                          </p:stCondLst>
                                        </p:cTn>
                                        <p:tgtEl>
                                          <p:spTgt spid="125"/>
                                        </p:tgtEl>
                                      </p:cBhvr>
                                      <p:from x="100000" y="100000"/>
                                      <p:to x="100000" y="80000"/>
                                    </p:animScale>
                                  </p:childTnLst>
                                </p:cTn>
                              </p:par>
                              <p:par>
                                <p:cTn id="479" presetID="0" presetClass="entr" presetSubtype="0" repeatCount="9999000" fill="hold" nodeType="withEffect">
                                  <p:stCondLst>
                                    <p:cond delay="1900"/>
                                  </p:stCondLst>
                                  <p:childTnLst>
                                    <p:set>
                                      <p:cBhvr>
                                        <p:cTn id="480" dur="1" fill="hold">
                                          <p:stCondLst>
                                            <p:cond delay="0"/>
                                          </p:stCondLst>
                                        </p:cTn>
                                        <p:tgtEl>
                                          <p:spTgt spid="121"/>
                                        </p:tgtEl>
                                        <p:attrNameLst>
                                          <p:attrName>style.visibility</p:attrName>
                                        </p:attrNameLst>
                                      </p:cBhvr>
                                      <p:to>
                                        <p:strVal val="visible"/>
                                      </p:to>
                                    </p:set>
                                    <p:animScale>
                                      <p:cBhvr>
                                        <p:cTn id="481" dur="300" autoRev="1" fill="hold">
                                          <p:stCondLst>
                                            <p:cond delay="0"/>
                                          </p:stCondLst>
                                        </p:cTn>
                                        <p:tgtEl>
                                          <p:spTgt spid="121"/>
                                        </p:tgtEl>
                                      </p:cBhvr>
                                      <p:from x="100000" y="100000"/>
                                      <p:to x="100000" y="80000"/>
                                    </p:animScale>
                                  </p:childTnLst>
                                </p:cTn>
                              </p:par>
                              <p:par>
                                <p:cTn id="482" presetID="0" presetClass="entr" presetSubtype="0" repeatCount="indefinite" fill="hold" nodeType="withEffect">
                                  <p:stCondLst>
                                    <p:cond delay="2000"/>
                                  </p:stCondLst>
                                  <p:childTnLst>
                                    <p:set>
                                      <p:cBhvr>
                                        <p:cTn id="483" dur="1" fill="hold">
                                          <p:stCondLst>
                                            <p:cond delay="0"/>
                                          </p:stCondLst>
                                        </p:cTn>
                                        <p:tgtEl>
                                          <p:spTgt spid="122"/>
                                        </p:tgtEl>
                                        <p:attrNameLst>
                                          <p:attrName>style.visibility</p:attrName>
                                        </p:attrNameLst>
                                      </p:cBhvr>
                                      <p:to>
                                        <p:strVal val="visible"/>
                                      </p:to>
                                    </p:set>
                                    <p:animScale>
                                      <p:cBhvr>
                                        <p:cTn id="484" dur="300" autoRev="1" fill="hold">
                                          <p:stCondLst>
                                            <p:cond delay="0"/>
                                          </p:stCondLst>
                                        </p:cTn>
                                        <p:tgtEl>
                                          <p:spTgt spid="122"/>
                                        </p:tgtEl>
                                      </p:cBhvr>
                                      <p:from x="100000" y="100000"/>
                                      <p:to x="100000" y="80000"/>
                                    </p:animScale>
                                  </p:childTnLst>
                                </p:cTn>
                              </p:par>
                              <p:par>
                                <p:cTn id="485" presetID="0" presetClass="entr" presetSubtype="0" repeatCount="9999000" fill="hold" nodeType="withEffect">
                                  <p:stCondLst>
                                    <p:cond delay="2000"/>
                                  </p:stCondLst>
                                  <p:childTnLst>
                                    <p:set>
                                      <p:cBhvr>
                                        <p:cTn id="486" dur="1" fill="hold">
                                          <p:stCondLst>
                                            <p:cond delay="0"/>
                                          </p:stCondLst>
                                        </p:cTn>
                                        <p:tgtEl>
                                          <p:spTgt spid="123"/>
                                        </p:tgtEl>
                                        <p:attrNameLst>
                                          <p:attrName>style.visibility</p:attrName>
                                        </p:attrNameLst>
                                      </p:cBhvr>
                                      <p:to>
                                        <p:strVal val="visible"/>
                                      </p:to>
                                    </p:set>
                                    <p:animScale>
                                      <p:cBhvr>
                                        <p:cTn id="487" dur="300" autoRev="1" fill="hold">
                                          <p:stCondLst>
                                            <p:cond delay="0"/>
                                          </p:stCondLst>
                                        </p:cTn>
                                        <p:tgtEl>
                                          <p:spTgt spid="123"/>
                                        </p:tgtEl>
                                      </p:cBhvr>
                                      <p:from x="100000" y="100000"/>
                                      <p:to x="100000" y="80000"/>
                                    </p:animScale>
                                  </p:childTnLst>
                                </p:cTn>
                              </p:par>
                              <p:par>
                                <p:cTn id="488" presetID="0" presetClass="entr" presetSubtype="0" repeatCount="indefinite" fill="hold" nodeType="withEffect">
                                  <p:stCondLst>
                                    <p:cond delay="2000"/>
                                  </p:stCondLst>
                                  <p:childTnLst>
                                    <p:set>
                                      <p:cBhvr>
                                        <p:cTn id="489" dur="1" fill="hold">
                                          <p:stCondLst>
                                            <p:cond delay="0"/>
                                          </p:stCondLst>
                                        </p:cTn>
                                        <p:tgtEl>
                                          <p:spTgt spid="124"/>
                                        </p:tgtEl>
                                        <p:attrNameLst>
                                          <p:attrName>style.visibility</p:attrName>
                                        </p:attrNameLst>
                                      </p:cBhvr>
                                      <p:to>
                                        <p:strVal val="visible"/>
                                      </p:to>
                                    </p:set>
                                    <p:animScale>
                                      <p:cBhvr>
                                        <p:cTn id="490" dur="300" autoRev="1" fill="hold">
                                          <p:stCondLst>
                                            <p:cond delay="0"/>
                                          </p:stCondLst>
                                        </p:cTn>
                                        <p:tgtEl>
                                          <p:spTgt spid="124"/>
                                        </p:tgtEl>
                                      </p:cBhvr>
                                      <p:from x="100000" y="100000"/>
                                      <p:to x="100000" y="80000"/>
                                    </p:animScale>
                                  </p:childTnLst>
                                </p:cTn>
                              </p:par>
                              <p:par>
                                <p:cTn id="491" presetID="64" presetClass="path" presetSubtype="0" decel="100000" autoRev="1" fill="hold" nodeType="withEffect">
                                  <p:stCondLst>
                                    <p:cond delay="2000"/>
                                  </p:stCondLst>
                                  <p:childTnLst>
                                    <p:animMotion origin="layout" path="M 1.45833E-6 -2.22222E-6 L 1.45833E-6 0.20973 " pathEditMode="relative" ptsTypes="">
                                      <p:cBhvr>
                                        <p:cTn id="492" dur="300" fill="hold"/>
                                        <p:tgtEl>
                                          <p:spTgt spid="30"/>
                                        </p:tgtEl>
                                        <p:attrNameLst>
                                          <p:attrName>ppt_x</p:attrName>
                                          <p:attrName>ppt_y</p:attrName>
                                        </p:attrNameLst>
                                      </p:cBhvr>
                                    </p:animMotion>
                                  </p:childTnLst>
                                </p:cTn>
                              </p:par>
                              <p:par>
                                <p:cTn id="493" presetID="16" presetClass="exit" presetSubtype="37" fill="hold" nodeType="withEffect">
                                  <p:stCondLst>
                                    <p:cond delay="2600"/>
                                  </p:stCondLst>
                                  <p:childTnLst>
                                    <p:animEffect transition="out" filter="barn(outVertical)">
                                      <p:cBhvr>
                                        <p:cTn id="494" dur="200"/>
                                        <p:tgtEl>
                                          <p:spTgt spid="30"/>
                                        </p:tgtEl>
                                      </p:cBhvr>
                                    </p:animEffect>
                                    <p:set>
                                      <p:cBhvr>
                                        <p:cTn id="495" dur="1" fill="hold">
                                          <p:stCondLst>
                                            <p:cond delay="199"/>
                                          </p:stCondLst>
                                        </p:cTn>
                                        <p:tgtEl>
                                          <p:spTgt spid="30"/>
                                        </p:tgtEl>
                                        <p:attrNameLst>
                                          <p:attrName>style.visibility</p:attrName>
                                        </p:attrNameLst>
                                      </p:cBhvr>
                                      <p:to>
                                        <p:strVal val="hidden"/>
                                      </p:to>
                                    </p:set>
                                  </p:childTnLst>
                                </p:cTn>
                              </p:par>
                              <p:par>
                                <p:cTn id="496" presetID="53" presetClass="exit" presetSubtype="32" fill="hold" grpId="1" nodeType="withEffect">
                                  <p:stCondLst>
                                    <p:cond delay="3100"/>
                                  </p:stCondLst>
                                  <p:childTnLst>
                                    <p:anim calcmode="lin" valueType="num">
                                      <p:cBhvr>
                                        <p:cTn id="497" dur="300"/>
                                        <p:tgtEl>
                                          <p:spTgt spid="29"/>
                                        </p:tgtEl>
                                        <p:attrNameLst>
                                          <p:attrName>ppt_w</p:attrName>
                                        </p:attrNameLst>
                                      </p:cBhvr>
                                      <p:tavLst>
                                        <p:tav tm="0">
                                          <p:val>
                                            <p:strVal val="ppt_w"/>
                                          </p:val>
                                        </p:tav>
                                        <p:tav tm="100000">
                                          <p:val>
                                            <p:fltVal val="0"/>
                                          </p:val>
                                        </p:tav>
                                      </p:tavLst>
                                    </p:anim>
                                    <p:anim calcmode="lin" valueType="num">
                                      <p:cBhvr>
                                        <p:cTn id="498" dur="300"/>
                                        <p:tgtEl>
                                          <p:spTgt spid="29"/>
                                        </p:tgtEl>
                                        <p:attrNameLst>
                                          <p:attrName>ppt_h</p:attrName>
                                        </p:attrNameLst>
                                      </p:cBhvr>
                                      <p:tavLst>
                                        <p:tav tm="0">
                                          <p:val>
                                            <p:strVal val="ppt_h"/>
                                          </p:val>
                                        </p:tav>
                                        <p:tav tm="100000">
                                          <p:val>
                                            <p:fltVal val="0"/>
                                          </p:val>
                                        </p:tav>
                                      </p:tavLst>
                                    </p:anim>
                                    <p:animEffect transition="out" filter="fade">
                                      <p:cBhvr>
                                        <p:cTn id="499" dur="300"/>
                                        <p:tgtEl>
                                          <p:spTgt spid="29"/>
                                        </p:tgtEl>
                                      </p:cBhvr>
                                    </p:animEffect>
                                    <p:set>
                                      <p:cBhvr>
                                        <p:cTn id="500" dur="1" fill="hold">
                                          <p:stCondLst>
                                            <p:cond delay="299"/>
                                          </p:stCondLst>
                                        </p:cTn>
                                        <p:tgtEl>
                                          <p:spTgt spid="29"/>
                                        </p:tgtEl>
                                        <p:attrNameLst>
                                          <p:attrName>style.visibility</p:attrName>
                                        </p:attrNameLst>
                                      </p:cBhvr>
                                      <p:to>
                                        <p:strVal val="hidden"/>
                                      </p:to>
                                    </p:set>
                                  </p:childTnLst>
                                </p:cTn>
                              </p:par>
                              <p:par>
                                <p:cTn id="501" presetID="0" presetClass="entr" presetSubtype="0" decel="100000" fill="hold" grpId="0" nodeType="withEffect">
                                  <p:stCondLst>
                                    <p:cond delay="3150"/>
                                  </p:stCondLst>
                                  <p:childTnLst>
                                    <p:set>
                                      <p:cBhvr>
                                        <p:cTn id="502" dur="1" fill="hold">
                                          <p:stCondLst>
                                            <p:cond delay="0"/>
                                          </p:stCondLst>
                                        </p:cTn>
                                        <p:tgtEl>
                                          <p:spTgt spid="104"/>
                                        </p:tgtEl>
                                        <p:attrNameLst>
                                          <p:attrName>style.visibility</p:attrName>
                                        </p:attrNameLst>
                                      </p:cBhvr>
                                      <p:to>
                                        <p:strVal val="visible"/>
                                      </p:to>
                                    </p:set>
                                    <p:animScale>
                                      <p:cBhvr>
                                        <p:cTn id="503" dur="250" fill="hold">
                                          <p:stCondLst>
                                            <p:cond delay="0"/>
                                          </p:stCondLst>
                                        </p:cTn>
                                        <p:tgtEl>
                                          <p:spTgt spid="104"/>
                                        </p:tgtEl>
                                      </p:cBhvr>
                                      <p:from x="0" y="0"/>
                                      <p:to x="100000" y="100000"/>
                                    </p:animScale>
                                  </p:childTnLst>
                                </p:cTn>
                              </p:par>
                              <p:par>
                                <p:cTn id="504" presetID="0" presetClass="entr" presetSubtype="0" decel="100000" fill="hold" grpId="0" nodeType="withEffect">
                                  <p:stCondLst>
                                    <p:cond delay="3200"/>
                                  </p:stCondLst>
                                  <p:childTnLst>
                                    <p:set>
                                      <p:cBhvr>
                                        <p:cTn id="505" dur="1" fill="hold">
                                          <p:stCondLst>
                                            <p:cond delay="0"/>
                                          </p:stCondLst>
                                        </p:cTn>
                                        <p:tgtEl>
                                          <p:spTgt spid="105"/>
                                        </p:tgtEl>
                                        <p:attrNameLst>
                                          <p:attrName>style.visibility</p:attrName>
                                        </p:attrNameLst>
                                      </p:cBhvr>
                                      <p:to>
                                        <p:strVal val="visible"/>
                                      </p:to>
                                    </p:set>
                                    <p:animScale>
                                      <p:cBhvr>
                                        <p:cTn id="506" dur="250" fill="hold">
                                          <p:stCondLst>
                                            <p:cond delay="0"/>
                                          </p:stCondLst>
                                        </p:cTn>
                                        <p:tgtEl>
                                          <p:spTgt spid="105"/>
                                        </p:tgtEl>
                                      </p:cBhvr>
                                      <p:from x="0" y="0"/>
                                      <p:to x="100000" y="100000"/>
                                    </p:animScale>
                                  </p:childTnLst>
                                </p:cTn>
                              </p:par>
                              <p:par>
                                <p:cTn id="507" presetID="0" presetClass="entr" presetSubtype="0" decel="100000" fill="hold" nodeType="withEffect">
                                  <p:stCondLst>
                                    <p:cond delay="3250"/>
                                  </p:stCondLst>
                                  <p:childTnLst>
                                    <p:set>
                                      <p:cBhvr>
                                        <p:cTn id="508" dur="1" fill="hold">
                                          <p:stCondLst>
                                            <p:cond delay="0"/>
                                          </p:stCondLst>
                                        </p:cTn>
                                        <p:tgtEl>
                                          <p:spTgt spid="102"/>
                                        </p:tgtEl>
                                        <p:attrNameLst>
                                          <p:attrName>style.visibility</p:attrName>
                                        </p:attrNameLst>
                                      </p:cBhvr>
                                      <p:to>
                                        <p:strVal val="visible"/>
                                      </p:to>
                                    </p:set>
                                    <p:animScale>
                                      <p:cBhvr>
                                        <p:cTn id="509" dur="250" fill="hold">
                                          <p:stCondLst>
                                            <p:cond delay="0"/>
                                          </p:stCondLst>
                                        </p:cTn>
                                        <p:tgtEl>
                                          <p:spTgt spid="102"/>
                                        </p:tgtEl>
                                      </p:cBhvr>
                                      <p:from x="0" y="0"/>
                                      <p:to x="100000" y="100000"/>
                                    </p:animScale>
                                  </p:childTnLst>
                                </p:cTn>
                              </p:par>
                              <p:par>
                                <p:cTn id="510" presetID="0" presetClass="entr" presetSubtype="0" decel="100000" fill="hold" nodeType="withEffect">
                                  <p:stCondLst>
                                    <p:cond delay="3300"/>
                                  </p:stCondLst>
                                  <p:childTnLst>
                                    <p:set>
                                      <p:cBhvr>
                                        <p:cTn id="511" dur="1" fill="hold">
                                          <p:stCondLst>
                                            <p:cond delay="0"/>
                                          </p:stCondLst>
                                        </p:cTn>
                                        <p:tgtEl>
                                          <p:spTgt spid="103"/>
                                        </p:tgtEl>
                                        <p:attrNameLst>
                                          <p:attrName>style.visibility</p:attrName>
                                        </p:attrNameLst>
                                      </p:cBhvr>
                                      <p:to>
                                        <p:strVal val="visible"/>
                                      </p:to>
                                    </p:set>
                                    <p:animScale>
                                      <p:cBhvr>
                                        <p:cTn id="512" dur="250" fill="hold">
                                          <p:stCondLst>
                                            <p:cond delay="0"/>
                                          </p:stCondLst>
                                        </p:cTn>
                                        <p:tgtEl>
                                          <p:spTgt spid="103"/>
                                        </p:tgtEl>
                                      </p:cBhvr>
                                      <p:from x="0" y="0"/>
                                      <p:to x="100000" y="100000"/>
                                    </p:animScale>
                                  </p:childTnLst>
                                </p:cTn>
                              </p:par>
                              <p:par>
                                <p:cTn id="513" presetID="6" presetClass="emph" presetSubtype="0" fill="hold" nodeType="withEffect">
                                  <p:stCondLst>
                                    <p:cond delay="3500"/>
                                  </p:stCondLst>
                                  <p:childTnLst>
                                    <p:animScale>
                                      <p:cBhvr>
                                        <p:cTn id="514" dur="500" fill="hold"/>
                                        <p:tgtEl>
                                          <p:spTgt spid="102"/>
                                        </p:tgtEl>
                                      </p:cBhvr>
                                      <p:by x="150000" y="150000"/>
                                    </p:animScale>
                                  </p:childTnLst>
                                </p:cTn>
                              </p:par>
                              <p:par>
                                <p:cTn id="515" presetID="6" presetClass="emph" presetSubtype="0" fill="hold" nodeType="withEffect">
                                  <p:stCondLst>
                                    <p:cond delay="3500"/>
                                  </p:stCondLst>
                                  <p:childTnLst>
                                    <p:animScale>
                                      <p:cBhvr>
                                        <p:cTn id="516" dur="500" fill="hold"/>
                                        <p:tgtEl>
                                          <p:spTgt spid="103"/>
                                        </p:tgtEl>
                                      </p:cBhvr>
                                      <p:by x="150000" y="150000"/>
                                    </p:animScale>
                                  </p:childTnLst>
                                </p:cTn>
                              </p:par>
                              <p:par>
                                <p:cTn id="517" presetID="8" presetClass="emph" presetSubtype="0" fill="hold" nodeType="withEffect">
                                  <p:stCondLst>
                                    <p:cond delay="3500"/>
                                  </p:stCondLst>
                                  <p:childTnLst>
                                    <p:animRot by="21600000">
                                      <p:cBhvr>
                                        <p:cTn id="518" dur="500" fill="hold"/>
                                        <p:tgtEl>
                                          <p:spTgt spid="102"/>
                                        </p:tgtEl>
                                        <p:attrNameLst>
                                          <p:attrName>r</p:attrName>
                                        </p:attrNameLst>
                                      </p:cBhvr>
                                    </p:animRot>
                                  </p:childTnLst>
                                </p:cTn>
                              </p:par>
                              <p:par>
                                <p:cTn id="519" presetID="8" presetClass="emph" presetSubtype="0" fill="hold" nodeType="withEffect">
                                  <p:stCondLst>
                                    <p:cond delay="3500"/>
                                  </p:stCondLst>
                                  <p:childTnLst>
                                    <p:animRot by="21600000">
                                      <p:cBhvr>
                                        <p:cTn id="520" dur="500" fill="hold"/>
                                        <p:tgtEl>
                                          <p:spTgt spid="103"/>
                                        </p:tgtEl>
                                        <p:attrNameLst>
                                          <p:attrName>r</p:attrName>
                                        </p:attrNameLst>
                                      </p:cBhvr>
                                    </p:animRot>
                                  </p:childTnLst>
                                </p:cTn>
                              </p:par>
                              <p:par>
                                <p:cTn id="521" presetID="6" presetClass="emph" presetSubtype="0" decel="100000" fill="hold" grpId="1" nodeType="withEffect">
                                  <p:stCondLst>
                                    <p:cond delay="3500"/>
                                  </p:stCondLst>
                                  <p:childTnLst>
                                    <p:animScale>
                                      <p:cBhvr>
                                        <p:cTn id="522" dur="500" fill="hold"/>
                                        <p:tgtEl>
                                          <p:spTgt spid="104"/>
                                        </p:tgtEl>
                                      </p:cBhvr>
                                      <p:by x="250000" y="250000"/>
                                    </p:animScale>
                                  </p:childTnLst>
                                </p:cTn>
                              </p:par>
                              <p:par>
                                <p:cTn id="523" presetID="6" presetClass="emph" presetSubtype="0" decel="100000" fill="hold" grpId="1" nodeType="withEffect">
                                  <p:stCondLst>
                                    <p:cond delay="3500"/>
                                  </p:stCondLst>
                                  <p:childTnLst>
                                    <p:animScale>
                                      <p:cBhvr>
                                        <p:cTn id="524" dur="500" fill="hold"/>
                                        <p:tgtEl>
                                          <p:spTgt spid="105"/>
                                        </p:tgtEl>
                                      </p:cBhvr>
                                      <p:by x="250000" y="250000"/>
                                    </p:animScale>
                                  </p:childTnLst>
                                </p:cTn>
                              </p:par>
                              <p:par>
                                <p:cTn id="525" presetID="8" presetClass="emph" presetSubtype="0" decel="100000" fill="hold" grpId="2" nodeType="withEffect">
                                  <p:stCondLst>
                                    <p:cond delay="3500"/>
                                  </p:stCondLst>
                                  <p:childTnLst>
                                    <p:animRot by="21600000">
                                      <p:cBhvr>
                                        <p:cTn id="526" dur="500" fill="hold"/>
                                        <p:tgtEl>
                                          <p:spTgt spid="104"/>
                                        </p:tgtEl>
                                        <p:attrNameLst>
                                          <p:attrName>r</p:attrName>
                                        </p:attrNameLst>
                                      </p:cBhvr>
                                    </p:animRot>
                                  </p:childTnLst>
                                </p:cTn>
                              </p:par>
                              <p:par>
                                <p:cTn id="527" presetID="8" presetClass="emph" presetSubtype="0" decel="100000" fill="hold" grpId="2" nodeType="withEffect">
                                  <p:stCondLst>
                                    <p:cond delay="3500"/>
                                  </p:stCondLst>
                                  <p:childTnLst>
                                    <p:animRot by="21600000">
                                      <p:cBhvr>
                                        <p:cTn id="528" dur="500" fill="hold"/>
                                        <p:tgtEl>
                                          <p:spTgt spid="105"/>
                                        </p:tgtEl>
                                        <p:attrNameLst>
                                          <p:attrName>r</p:attrName>
                                        </p:attrNameLst>
                                      </p:cBhvr>
                                    </p:animRot>
                                  </p:childTnLst>
                                </p:cTn>
                              </p:par>
                              <p:par>
                                <p:cTn id="529" presetID="10" presetClass="exit" presetSubtype="0" fill="hold" nodeType="withEffect">
                                  <p:stCondLst>
                                    <p:cond delay="3750"/>
                                  </p:stCondLst>
                                  <p:childTnLst>
                                    <p:animEffect transition="out" filter="fade">
                                      <p:cBhvr>
                                        <p:cTn id="530" dur="250"/>
                                        <p:tgtEl>
                                          <p:spTgt spid="102"/>
                                        </p:tgtEl>
                                      </p:cBhvr>
                                    </p:animEffect>
                                    <p:set>
                                      <p:cBhvr>
                                        <p:cTn id="531" dur="1" fill="hold">
                                          <p:stCondLst>
                                            <p:cond delay="249"/>
                                          </p:stCondLst>
                                        </p:cTn>
                                        <p:tgtEl>
                                          <p:spTgt spid="102"/>
                                        </p:tgtEl>
                                        <p:attrNameLst>
                                          <p:attrName>style.visibility</p:attrName>
                                        </p:attrNameLst>
                                      </p:cBhvr>
                                      <p:to>
                                        <p:strVal val="hidden"/>
                                      </p:to>
                                    </p:set>
                                  </p:childTnLst>
                                </p:cTn>
                              </p:par>
                              <p:par>
                                <p:cTn id="532" presetID="10" presetClass="exit" presetSubtype="0" fill="hold" nodeType="withEffect">
                                  <p:stCondLst>
                                    <p:cond delay="3750"/>
                                  </p:stCondLst>
                                  <p:childTnLst>
                                    <p:animEffect transition="out" filter="fade">
                                      <p:cBhvr>
                                        <p:cTn id="533" dur="250"/>
                                        <p:tgtEl>
                                          <p:spTgt spid="103"/>
                                        </p:tgtEl>
                                      </p:cBhvr>
                                    </p:animEffect>
                                    <p:set>
                                      <p:cBhvr>
                                        <p:cTn id="534" dur="1" fill="hold">
                                          <p:stCondLst>
                                            <p:cond delay="249"/>
                                          </p:stCondLst>
                                        </p:cTn>
                                        <p:tgtEl>
                                          <p:spTgt spid="103"/>
                                        </p:tgtEl>
                                        <p:attrNameLst>
                                          <p:attrName>style.visibility</p:attrName>
                                        </p:attrNameLst>
                                      </p:cBhvr>
                                      <p:to>
                                        <p:strVal val="hidden"/>
                                      </p:to>
                                    </p:set>
                                  </p:childTnLst>
                                </p:cTn>
                              </p:par>
                              <p:par>
                                <p:cTn id="535" presetID="10" presetClass="exit" presetSubtype="0" fill="hold" grpId="3" nodeType="withEffect">
                                  <p:stCondLst>
                                    <p:cond delay="3750"/>
                                  </p:stCondLst>
                                  <p:childTnLst>
                                    <p:animEffect transition="out" filter="fade">
                                      <p:cBhvr>
                                        <p:cTn id="536" dur="250"/>
                                        <p:tgtEl>
                                          <p:spTgt spid="104"/>
                                        </p:tgtEl>
                                      </p:cBhvr>
                                    </p:animEffect>
                                    <p:set>
                                      <p:cBhvr>
                                        <p:cTn id="537" dur="1" fill="hold">
                                          <p:stCondLst>
                                            <p:cond delay="249"/>
                                          </p:stCondLst>
                                        </p:cTn>
                                        <p:tgtEl>
                                          <p:spTgt spid="104"/>
                                        </p:tgtEl>
                                        <p:attrNameLst>
                                          <p:attrName>style.visibility</p:attrName>
                                        </p:attrNameLst>
                                      </p:cBhvr>
                                      <p:to>
                                        <p:strVal val="hidden"/>
                                      </p:to>
                                    </p:set>
                                  </p:childTnLst>
                                </p:cTn>
                              </p:par>
                              <p:par>
                                <p:cTn id="538" presetID="1" presetClass="exit" presetSubtype="0" fill="hold" grpId="2" nodeType="withEffect">
                                  <p:stCondLst>
                                    <p:cond delay="4000"/>
                                  </p:stCondLst>
                                  <p:childTnLst>
                                    <p:set>
                                      <p:cBhvr>
                                        <p:cTn id="539" dur="1" fill="hold">
                                          <p:stCondLst>
                                            <p:cond delay="0"/>
                                          </p:stCondLst>
                                        </p:cTn>
                                        <p:tgtEl>
                                          <p:spTgt spid="28"/>
                                        </p:tgtEl>
                                        <p:attrNameLst>
                                          <p:attrName>style.visibility</p:attrName>
                                        </p:attrNameLst>
                                      </p:cBhvr>
                                      <p:to>
                                        <p:strVal val="hidden"/>
                                      </p:to>
                                    </p:set>
                                  </p:childTnLst>
                                </p:cTn>
                              </p:par>
                              <p:par>
                                <p:cTn id="540" presetID="1" presetClass="exit" presetSubtype="0" fill="hold" nodeType="withEffect">
                                  <p:stCondLst>
                                    <p:cond delay="4000"/>
                                  </p:stCondLst>
                                  <p:childTnLst>
                                    <p:set>
                                      <p:cBhvr>
                                        <p:cTn id="541" dur="1" fill="hold">
                                          <p:stCondLst>
                                            <p:cond delay="0"/>
                                          </p:stCondLst>
                                        </p:cTn>
                                        <p:tgtEl>
                                          <p:spTgt spid="120"/>
                                        </p:tgtEl>
                                        <p:attrNameLst>
                                          <p:attrName>style.visibility</p:attrName>
                                        </p:attrNameLst>
                                      </p:cBhvr>
                                      <p:to>
                                        <p:strVal val="hidden"/>
                                      </p:to>
                                    </p:set>
                                  </p:childTnLst>
                                </p:cTn>
                              </p:par>
                              <p:par>
                                <p:cTn id="542" presetID="1" presetClass="exit" presetSubtype="0" fill="hold" nodeType="withEffect">
                                  <p:stCondLst>
                                    <p:cond delay="4000"/>
                                  </p:stCondLst>
                                  <p:childTnLst>
                                    <p:set>
                                      <p:cBhvr>
                                        <p:cTn id="543" dur="1" fill="hold">
                                          <p:stCondLst>
                                            <p:cond delay="0"/>
                                          </p:stCondLst>
                                        </p:cTn>
                                        <p:tgtEl>
                                          <p:spTgt spid="119"/>
                                        </p:tgtEl>
                                        <p:attrNameLst>
                                          <p:attrName>style.visibility</p:attrName>
                                        </p:attrNameLst>
                                      </p:cBhvr>
                                      <p:to>
                                        <p:strVal val="hidden"/>
                                      </p:to>
                                    </p:set>
                                  </p:childTnLst>
                                </p:cTn>
                              </p:par>
                              <p:par>
                                <p:cTn id="544" presetID="1" presetClass="exit" presetSubtype="0" fill="hold" nodeType="withEffect">
                                  <p:stCondLst>
                                    <p:cond delay="4000"/>
                                  </p:stCondLst>
                                  <p:childTnLst>
                                    <p:set>
                                      <p:cBhvr>
                                        <p:cTn id="545" dur="1" fill="hold">
                                          <p:stCondLst>
                                            <p:cond delay="0"/>
                                          </p:stCondLst>
                                        </p:cTn>
                                        <p:tgtEl>
                                          <p:spTgt spid="118"/>
                                        </p:tgtEl>
                                        <p:attrNameLst>
                                          <p:attrName>style.visibility</p:attrName>
                                        </p:attrNameLst>
                                      </p:cBhvr>
                                      <p:to>
                                        <p:strVal val="hidden"/>
                                      </p:to>
                                    </p:set>
                                  </p:childTnLst>
                                </p:cTn>
                              </p:par>
                              <p:par>
                                <p:cTn id="546" presetID="1" presetClass="exit" presetSubtype="0" fill="hold" nodeType="withEffect">
                                  <p:stCondLst>
                                    <p:cond delay="4000"/>
                                  </p:stCondLst>
                                  <p:childTnLst>
                                    <p:set>
                                      <p:cBhvr>
                                        <p:cTn id="547" dur="1" fill="hold">
                                          <p:stCondLst>
                                            <p:cond delay="0"/>
                                          </p:stCondLst>
                                        </p:cTn>
                                        <p:tgtEl>
                                          <p:spTgt spid="117"/>
                                        </p:tgtEl>
                                        <p:attrNameLst>
                                          <p:attrName>style.visibility</p:attrName>
                                        </p:attrNameLst>
                                      </p:cBhvr>
                                      <p:to>
                                        <p:strVal val="hidden"/>
                                      </p:to>
                                    </p:set>
                                  </p:childTnLst>
                                </p:cTn>
                              </p:par>
                              <p:par>
                                <p:cTn id="548" presetID="1" presetClass="exit" presetSubtype="0" fill="hold" nodeType="withEffect">
                                  <p:stCondLst>
                                    <p:cond delay="4000"/>
                                  </p:stCondLst>
                                  <p:childTnLst>
                                    <p:set>
                                      <p:cBhvr>
                                        <p:cTn id="549" dur="1" fill="hold">
                                          <p:stCondLst>
                                            <p:cond delay="0"/>
                                          </p:stCondLst>
                                        </p:cTn>
                                        <p:tgtEl>
                                          <p:spTgt spid="116"/>
                                        </p:tgtEl>
                                        <p:attrNameLst>
                                          <p:attrName>style.visibility</p:attrName>
                                        </p:attrNameLst>
                                      </p:cBhvr>
                                      <p:to>
                                        <p:strVal val="hidden"/>
                                      </p:to>
                                    </p:set>
                                  </p:childTnLst>
                                </p:cTn>
                              </p:par>
                              <p:par>
                                <p:cTn id="550" presetID="1" presetClass="exit" presetSubtype="0" fill="hold" nodeType="withEffect">
                                  <p:stCondLst>
                                    <p:cond delay="4000"/>
                                  </p:stCondLst>
                                  <p:childTnLst>
                                    <p:set>
                                      <p:cBhvr>
                                        <p:cTn id="551" dur="1" fill="hold">
                                          <p:stCondLst>
                                            <p:cond delay="0"/>
                                          </p:stCondLst>
                                        </p:cTn>
                                        <p:tgtEl>
                                          <p:spTgt spid="115"/>
                                        </p:tgtEl>
                                        <p:attrNameLst>
                                          <p:attrName>style.visibility</p:attrName>
                                        </p:attrNameLst>
                                      </p:cBhvr>
                                      <p:to>
                                        <p:strVal val="hidden"/>
                                      </p:to>
                                    </p:set>
                                  </p:childTnLst>
                                </p:cTn>
                              </p:par>
                              <p:par>
                                <p:cTn id="552" presetID="1" presetClass="exit" presetSubtype="0" fill="hold" nodeType="withEffect">
                                  <p:stCondLst>
                                    <p:cond delay="4000"/>
                                  </p:stCondLst>
                                  <p:childTnLst>
                                    <p:set>
                                      <p:cBhvr>
                                        <p:cTn id="553" dur="1" fill="hold">
                                          <p:stCondLst>
                                            <p:cond delay="0"/>
                                          </p:stCondLst>
                                        </p:cTn>
                                        <p:tgtEl>
                                          <p:spTgt spid="114"/>
                                        </p:tgtEl>
                                        <p:attrNameLst>
                                          <p:attrName>style.visibility</p:attrName>
                                        </p:attrNameLst>
                                      </p:cBhvr>
                                      <p:to>
                                        <p:strVal val="hidden"/>
                                      </p:to>
                                    </p:set>
                                  </p:childTnLst>
                                </p:cTn>
                              </p:par>
                              <p:par>
                                <p:cTn id="554" presetID="1" presetClass="exit" presetSubtype="0" fill="hold" nodeType="withEffect">
                                  <p:stCondLst>
                                    <p:cond delay="4000"/>
                                  </p:stCondLst>
                                  <p:childTnLst>
                                    <p:set>
                                      <p:cBhvr>
                                        <p:cTn id="555" dur="1" fill="hold">
                                          <p:stCondLst>
                                            <p:cond delay="0"/>
                                          </p:stCondLst>
                                        </p:cTn>
                                        <p:tgtEl>
                                          <p:spTgt spid="113"/>
                                        </p:tgtEl>
                                        <p:attrNameLst>
                                          <p:attrName>style.visibility</p:attrName>
                                        </p:attrNameLst>
                                      </p:cBhvr>
                                      <p:to>
                                        <p:strVal val="hidden"/>
                                      </p:to>
                                    </p:set>
                                  </p:childTnLst>
                                </p:cTn>
                              </p:par>
                              <p:par>
                                <p:cTn id="556" presetID="1" presetClass="exit" presetSubtype="0" fill="hold" nodeType="withEffect">
                                  <p:stCondLst>
                                    <p:cond delay="4000"/>
                                  </p:stCondLst>
                                  <p:childTnLst>
                                    <p:set>
                                      <p:cBhvr>
                                        <p:cTn id="557" dur="1" fill="hold">
                                          <p:stCondLst>
                                            <p:cond delay="0"/>
                                          </p:stCondLst>
                                        </p:cTn>
                                        <p:tgtEl>
                                          <p:spTgt spid="112"/>
                                        </p:tgtEl>
                                        <p:attrNameLst>
                                          <p:attrName>style.visibility</p:attrName>
                                        </p:attrNameLst>
                                      </p:cBhvr>
                                      <p:to>
                                        <p:strVal val="hidden"/>
                                      </p:to>
                                    </p:set>
                                  </p:childTnLst>
                                </p:cTn>
                              </p:par>
                              <p:par>
                                <p:cTn id="558" presetID="1" presetClass="exit" presetSubtype="0" fill="hold" nodeType="withEffect">
                                  <p:stCondLst>
                                    <p:cond delay="4000"/>
                                  </p:stCondLst>
                                  <p:childTnLst>
                                    <p:set>
                                      <p:cBhvr>
                                        <p:cTn id="559" dur="1" fill="hold">
                                          <p:stCondLst>
                                            <p:cond delay="0"/>
                                          </p:stCondLst>
                                        </p:cTn>
                                        <p:tgtEl>
                                          <p:spTgt spid="111"/>
                                        </p:tgtEl>
                                        <p:attrNameLst>
                                          <p:attrName>style.visibility</p:attrName>
                                        </p:attrNameLst>
                                      </p:cBhvr>
                                      <p:to>
                                        <p:strVal val="hidden"/>
                                      </p:to>
                                    </p:set>
                                  </p:childTnLst>
                                </p:cTn>
                              </p:par>
                              <p:par>
                                <p:cTn id="560" presetID="1" presetClass="exit" presetSubtype="0" fill="hold" nodeType="withEffect">
                                  <p:stCondLst>
                                    <p:cond delay="4000"/>
                                  </p:stCondLst>
                                  <p:childTnLst>
                                    <p:set>
                                      <p:cBhvr>
                                        <p:cTn id="561" dur="1" fill="hold">
                                          <p:stCondLst>
                                            <p:cond delay="0"/>
                                          </p:stCondLst>
                                        </p:cTn>
                                        <p:tgtEl>
                                          <p:spTgt spid="110"/>
                                        </p:tgtEl>
                                        <p:attrNameLst>
                                          <p:attrName>style.visibility</p:attrName>
                                        </p:attrNameLst>
                                      </p:cBhvr>
                                      <p:to>
                                        <p:strVal val="hidden"/>
                                      </p:to>
                                    </p:set>
                                  </p:childTnLst>
                                </p:cTn>
                              </p:par>
                              <p:par>
                                <p:cTn id="562" presetID="1" presetClass="exit" presetSubtype="0" fill="hold" nodeType="withEffect">
                                  <p:stCondLst>
                                    <p:cond delay="4000"/>
                                  </p:stCondLst>
                                  <p:childTnLst>
                                    <p:set>
                                      <p:cBhvr>
                                        <p:cTn id="563" dur="1" fill="hold">
                                          <p:stCondLst>
                                            <p:cond delay="0"/>
                                          </p:stCondLst>
                                        </p:cTn>
                                        <p:tgtEl>
                                          <p:spTgt spid="109"/>
                                        </p:tgtEl>
                                        <p:attrNameLst>
                                          <p:attrName>style.visibility</p:attrName>
                                        </p:attrNameLst>
                                      </p:cBhvr>
                                      <p:to>
                                        <p:strVal val="hidden"/>
                                      </p:to>
                                    </p:set>
                                  </p:childTnLst>
                                </p:cTn>
                              </p:par>
                              <p:par>
                                <p:cTn id="564" presetID="1" presetClass="exit" presetSubtype="0" fill="hold" nodeType="withEffect">
                                  <p:stCondLst>
                                    <p:cond delay="4000"/>
                                  </p:stCondLst>
                                  <p:childTnLst>
                                    <p:set>
                                      <p:cBhvr>
                                        <p:cTn id="565" dur="1" fill="hold">
                                          <p:stCondLst>
                                            <p:cond delay="0"/>
                                          </p:stCondLst>
                                        </p:cTn>
                                        <p:tgtEl>
                                          <p:spTgt spid="108"/>
                                        </p:tgtEl>
                                        <p:attrNameLst>
                                          <p:attrName>style.visibility</p:attrName>
                                        </p:attrNameLst>
                                      </p:cBhvr>
                                      <p:to>
                                        <p:strVal val="hidden"/>
                                      </p:to>
                                    </p:set>
                                  </p:childTnLst>
                                </p:cTn>
                              </p:par>
                              <p:par>
                                <p:cTn id="566" presetID="1" presetClass="exit" presetSubtype="0" fill="hold" nodeType="withEffect">
                                  <p:stCondLst>
                                    <p:cond delay="4000"/>
                                  </p:stCondLst>
                                  <p:childTnLst>
                                    <p:set>
                                      <p:cBhvr>
                                        <p:cTn id="567" dur="1" fill="hold">
                                          <p:stCondLst>
                                            <p:cond delay="0"/>
                                          </p:stCondLst>
                                        </p:cTn>
                                        <p:tgtEl>
                                          <p:spTgt spid="107"/>
                                        </p:tgtEl>
                                        <p:attrNameLst>
                                          <p:attrName>style.visibility</p:attrName>
                                        </p:attrNameLst>
                                      </p:cBhvr>
                                      <p:to>
                                        <p:strVal val="hidden"/>
                                      </p:to>
                                    </p:set>
                                  </p:childTnLst>
                                </p:cTn>
                              </p:par>
                              <p:par>
                                <p:cTn id="568" presetID="1" presetClass="exit" presetSubtype="0" fill="hold" nodeType="withEffect">
                                  <p:stCondLst>
                                    <p:cond delay="4000"/>
                                  </p:stCondLst>
                                  <p:childTnLst>
                                    <p:set>
                                      <p:cBhvr>
                                        <p:cTn id="569" dur="1" fill="hold">
                                          <p:stCondLst>
                                            <p:cond delay="0"/>
                                          </p:stCondLst>
                                        </p:cTn>
                                        <p:tgtEl>
                                          <p:spTgt spid="106"/>
                                        </p:tgtEl>
                                        <p:attrNameLst>
                                          <p:attrName>style.visibility</p:attrName>
                                        </p:attrNameLst>
                                      </p:cBhvr>
                                      <p:to>
                                        <p:strVal val="hidden"/>
                                      </p:to>
                                    </p:set>
                                  </p:childTnLst>
                                </p:cTn>
                              </p:par>
                              <p:par>
                                <p:cTn id="570" presetID="1" presetClass="exit" presetSubtype="0" fill="hold" nodeType="withEffect">
                                  <p:stCondLst>
                                    <p:cond delay="4000"/>
                                  </p:stCondLst>
                                  <p:childTnLst>
                                    <p:set>
                                      <p:cBhvr>
                                        <p:cTn id="571" dur="1" fill="hold">
                                          <p:stCondLst>
                                            <p:cond delay="0"/>
                                          </p:stCondLst>
                                        </p:cTn>
                                        <p:tgtEl>
                                          <p:spTgt spid="125"/>
                                        </p:tgtEl>
                                        <p:attrNameLst>
                                          <p:attrName>style.visibility</p:attrName>
                                        </p:attrNameLst>
                                      </p:cBhvr>
                                      <p:to>
                                        <p:strVal val="hidden"/>
                                      </p:to>
                                    </p:set>
                                  </p:childTnLst>
                                </p:cTn>
                              </p:par>
                              <p:par>
                                <p:cTn id="572" presetID="1" presetClass="exit" presetSubtype="0" fill="hold" nodeType="withEffect">
                                  <p:stCondLst>
                                    <p:cond delay="4000"/>
                                  </p:stCondLst>
                                  <p:childTnLst>
                                    <p:set>
                                      <p:cBhvr>
                                        <p:cTn id="573" dur="1" fill="hold">
                                          <p:stCondLst>
                                            <p:cond delay="0"/>
                                          </p:stCondLst>
                                        </p:cTn>
                                        <p:tgtEl>
                                          <p:spTgt spid="121"/>
                                        </p:tgtEl>
                                        <p:attrNameLst>
                                          <p:attrName>style.visibility</p:attrName>
                                        </p:attrNameLst>
                                      </p:cBhvr>
                                      <p:to>
                                        <p:strVal val="hidden"/>
                                      </p:to>
                                    </p:set>
                                  </p:childTnLst>
                                </p:cTn>
                              </p:par>
                              <p:par>
                                <p:cTn id="574" presetID="1" presetClass="exit" presetSubtype="0" fill="hold" nodeType="withEffect">
                                  <p:stCondLst>
                                    <p:cond delay="4000"/>
                                  </p:stCondLst>
                                  <p:childTnLst>
                                    <p:set>
                                      <p:cBhvr>
                                        <p:cTn id="575" dur="1" fill="hold">
                                          <p:stCondLst>
                                            <p:cond delay="0"/>
                                          </p:stCondLst>
                                        </p:cTn>
                                        <p:tgtEl>
                                          <p:spTgt spid="122"/>
                                        </p:tgtEl>
                                        <p:attrNameLst>
                                          <p:attrName>style.visibility</p:attrName>
                                        </p:attrNameLst>
                                      </p:cBhvr>
                                      <p:to>
                                        <p:strVal val="hidden"/>
                                      </p:to>
                                    </p:set>
                                  </p:childTnLst>
                                </p:cTn>
                              </p:par>
                              <p:par>
                                <p:cTn id="576" presetID="1" presetClass="exit" presetSubtype="0" fill="hold" nodeType="withEffect">
                                  <p:stCondLst>
                                    <p:cond delay="4000"/>
                                  </p:stCondLst>
                                  <p:childTnLst>
                                    <p:set>
                                      <p:cBhvr>
                                        <p:cTn id="577" dur="1" fill="hold">
                                          <p:stCondLst>
                                            <p:cond delay="0"/>
                                          </p:stCondLst>
                                        </p:cTn>
                                        <p:tgtEl>
                                          <p:spTgt spid="123"/>
                                        </p:tgtEl>
                                        <p:attrNameLst>
                                          <p:attrName>style.visibility</p:attrName>
                                        </p:attrNameLst>
                                      </p:cBhvr>
                                      <p:to>
                                        <p:strVal val="hidden"/>
                                      </p:to>
                                    </p:set>
                                  </p:childTnLst>
                                </p:cTn>
                              </p:par>
                              <p:par>
                                <p:cTn id="578" presetID="1" presetClass="exit" presetSubtype="0" fill="hold" nodeType="withEffect">
                                  <p:stCondLst>
                                    <p:cond delay="4000"/>
                                  </p:stCondLst>
                                  <p:childTnLst>
                                    <p:set>
                                      <p:cBhvr>
                                        <p:cTn id="579" dur="1" fill="hold">
                                          <p:stCondLst>
                                            <p:cond delay="0"/>
                                          </p:stCondLst>
                                        </p:cTn>
                                        <p:tgtEl>
                                          <p:spTgt spid="124"/>
                                        </p:tgtEl>
                                        <p:attrNameLst>
                                          <p:attrName>style.visibility</p:attrName>
                                        </p:attrNameLst>
                                      </p:cBhvr>
                                      <p:to>
                                        <p:strVal val="hidden"/>
                                      </p:to>
                                    </p:set>
                                  </p:childTnLst>
                                </p:cTn>
                              </p:par>
                              <p:par>
                                <p:cTn id="580" presetID="10" presetClass="exit" presetSubtype="0" fill="hold" grpId="3" nodeType="withEffect">
                                  <p:stCondLst>
                                    <p:cond delay="3750"/>
                                  </p:stCondLst>
                                  <p:childTnLst>
                                    <p:animEffect transition="out" filter="fade">
                                      <p:cBhvr>
                                        <p:cTn id="581" dur="250"/>
                                        <p:tgtEl>
                                          <p:spTgt spid="105"/>
                                        </p:tgtEl>
                                      </p:cBhvr>
                                    </p:animEffect>
                                    <p:set>
                                      <p:cBhvr>
                                        <p:cTn id="582" dur="1" fill="hold">
                                          <p:stCondLst>
                                            <p:cond delay="249"/>
                                          </p:stCondLst>
                                        </p:cTn>
                                        <p:tgtEl>
                                          <p:spTgt spid="105"/>
                                        </p:tgtEl>
                                        <p:attrNameLst>
                                          <p:attrName>style.visibility</p:attrName>
                                        </p:attrNameLst>
                                      </p:cBhvr>
                                      <p:to>
                                        <p:strVal val="hidden"/>
                                      </p:to>
                                    </p:set>
                                  </p:childTnLst>
                                </p:cTn>
                              </p:par>
                              <p:par>
                                <p:cTn id="583" presetID="0" presetClass="entr" presetSubtype="0" fill="hold" nodeType="withEffect">
                                  <p:stCondLst>
                                    <p:cond delay="3750"/>
                                  </p:stCondLst>
                                  <p:childTnLst>
                                    <p:set>
                                      <p:cBhvr>
                                        <p:cTn id="584" dur="1" fill="hold">
                                          <p:stCondLst>
                                            <p:cond delay="0"/>
                                          </p:stCondLst>
                                        </p:cTn>
                                        <p:tgtEl>
                                          <p:spTgt spid="127"/>
                                        </p:tgtEl>
                                        <p:attrNameLst>
                                          <p:attrName>style.visibility</p:attrName>
                                        </p:attrNameLst>
                                      </p:cBhvr>
                                      <p:to>
                                        <p:strVal val="visible"/>
                                      </p:to>
                                    </p:set>
                                    <p:animScale>
                                      <p:cBhvr>
                                        <p:cTn id="585" dur="300" fill="hold">
                                          <p:stCondLst>
                                            <p:cond delay="0"/>
                                          </p:stCondLst>
                                        </p:cTn>
                                        <p:tgtEl>
                                          <p:spTgt spid="127"/>
                                        </p:tgtEl>
                                      </p:cBhvr>
                                      <p:from x="50000" y="0"/>
                                      <p:to x="120000" y="120000"/>
                                    </p:animScale>
                                  </p:childTnLst>
                                </p:cTn>
                              </p:par>
                              <p:par>
                                <p:cTn id="586" presetID="0" presetClass="entr" presetSubtype="0" fill="hold" nodeType="withEffect">
                                  <p:stCondLst>
                                    <p:cond delay="3750"/>
                                  </p:stCondLst>
                                  <p:childTnLst>
                                    <p:set>
                                      <p:cBhvr>
                                        <p:cTn id="587" dur="1" fill="hold">
                                          <p:stCondLst>
                                            <p:cond delay="0"/>
                                          </p:stCondLst>
                                        </p:cTn>
                                        <p:tgtEl>
                                          <p:spTgt spid="128"/>
                                        </p:tgtEl>
                                        <p:attrNameLst>
                                          <p:attrName>style.visibility</p:attrName>
                                        </p:attrNameLst>
                                      </p:cBhvr>
                                      <p:to>
                                        <p:strVal val="visible"/>
                                      </p:to>
                                    </p:set>
                                    <p:animScale>
                                      <p:cBhvr>
                                        <p:cTn id="588" dur="200" fill="hold">
                                          <p:stCondLst>
                                            <p:cond delay="0"/>
                                          </p:stCondLst>
                                        </p:cTn>
                                        <p:tgtEl>
                                          <p:spTgt spid="128"/>
                                        </p:tgtEl>
                                      </p:cBhvr>
                                      <p:from x="0" y="0"/>
                                      <p:to x="120000" y="120000"/>
                                    </p:animScale>
                                  </p:childTnLst>
                                </p:cTn>
                              </p:par>
                              <p:par>
                                <p:cTn id="589" presetID="6" presetClass="emph" presetSubtype="0" decel="100000" fill="hold" nodeType="withEffect">
                                  <p:stCondLst>
                                    <p:cond delay="3850"/>
                                  </p:stCondLst>
                                  <p:childTnLst>
                                    <p:animScale>
                                      <p:cBhvr>
                                        <p:cTn id="590" dur="300" fill="hold"/>
                                        <p:tgtEl>
                                          <p:spTgt spid="128"/>
                                        </p:tgtEl>
                                      </p:cBhvr>
                                      <p:by x="150000" y="150000"/>
                                    </p:animScale>
                                  </p:childTnLst>
                                </p:cTn>
                              </p:par>
                              <p:par>
                                <p:cTn id="591" presetID="10" presetClass="exit" presetSubtype="0" fill="hold" nodeType="withEffect">
                                  <p:stCondLst>
                                    <p:cond delay="3850"/>
                                  </p:stCondLst>
                                  <p:childTnLst>
                                    <p:animEffect transition="out" filter="fade">
                                      <p:cBhvr>
                                        <p:cTn id="592" dur="200"/>
                                        <p:tgtEl>
                                          <p:spTgt spid="128"/>
                                        </p:tgtEl>
                                      </p:cBhvr>
                                    </p:animEffect>
                                    <p:set>
                                      <p:cBhvr>
                                        <p:cTn id="593" dur="1" fill="hold">
                                          <p:stCondLst>
                                            <p:cond delay="199"/>
                                          </p:stCondLst>
                                        </p:cTn>
                                        <p:tgtEl>
                                          <p:spTgt spid="128"/>
                                        </p:tgtEl>
                                        <p:attrNameLst>
                                          <p:attrName>style.visibility</p:attrName>
                                        </p:attrNameLst>
                                      </p:cBhvr>
                                      <p:to>
                                        <p:strVal val="hidden"/>
                                      </p:to>
                                    </p:set>
                                  </p:childTnLst>
                                </p:cTn>
                              </p:par>
                              <p:par>
                                <p:cTn id="594" presetID="6" presetClass="emph" presetSubtype="0" decel="100000" fill="hold" nodeType="withEffect">
                                  <p:stCondLst>
                                    <p:cond delay="3950"/>
                                  </p:stCondLst>
                                  <p:childTnLst>
                                    <p:animScale>
                                      <p:cBhvr>
                                        <p:cTn id="595" dur="300" fill="hold"/>
                                        <p:tgtEl>
                                          <p:spTgt spid="127"/>
                                        </p:tgtEl>
                                      </p:cBhvr>
                                      <p:by x="150000" y="150000"/>
                                    </p:animScale>
                                  </p:childTnLst>
                                </p:cTn>
                              </p:par>
                              <p:par>
                                <p:cTn id="596" presetID="10" presetClass="exit" presetSubtype="0" fill="hold" nodeType="withEffect">
                                  <p:stCondLst>
                                    <p:cond delay="3950"/>
                                  </p:stCondLst>
                                  <p:childTnLst>
                                    <p:animEffect transition="out" filter="fade">
                                      <p:cBhvr>
                                        <p:cTn id="597" dur="200"/>
                                        <p:tgtEl>
                                          <p:spTgt spid="127"/>
                                        </p:tgtEl>
                                      </p:cBhvr>
                                    </p:animEffect>
                                    <p:set>
                                      <p:cBhvr>
                                        <p:cTn id="598" dur="1" fill="hold">
                                          <p:stCondLst>
                                            <p:cond delay="199"/>
                                          </p:stCondLst>
                                        </p:cTn>
                                        <p:tgtEl>
                                          <p:spTgt spid="127"/>
                                        </p:tgtEl>
                                        <p:attrNameLst>
                                          <p:attrName>style.visibility</p:attrName>
                                        </p:attrNameLst>
                                      </p:cBhvr>
                                      <p:to>
                                        <p:strVal val="hidden"/>
                                      </p:to>
                                    </p:set>
                                  </p:childTnLst>
                                </p:cTn>
                              </p:par>
                              <p:par>
                                <p:cTn id="599" presetID="6" presetClass="entr" presetSubtype="32" fill="hold" nodeType="withEffect">
                                  <p:stCondLst>
                                    <p:cond delay="3850"/>
                                  </p:stCondLst>
                                  <p:childTnLst>
                                    <p:set>
                                      <p:cBhvr>
                                        <p:cTn id="600" dur="1" fill="hold">
                                          <p:stCondLst>
                                            <p:cond delay="0"/>
                                          </p:stCondLst>
                                        </p:cTn>
                                        <p:tgtEl>
                                          <p:spTgt spid="126"/>
                                        </p:tgtEl>
                                        <p:attrNameLst>
                                          <p:attrName>style.visibility</p:attrName>
                                        </p:attrNameLst>
                                      </p:cBhvr>
                                      <p:to>
                                        <p:strVal val="visible"/>
                                      </p:to>
                                    </p:set>
                                    <p:animEffect transition="in" filter="circle(out)">
                                      <p:cBhvr>
                                        <p:cTn id="601" dur="200"/>
                                        <p:tgtEl>
                                          <p:spTgt spid="126"/>
                                        </p:tgtEl>
                                      </p:cBhvr>
                                    </p:animEffect>
                                  </p:childTnLst>
                                </p:cTn>
                              </p:par>
                              <p:par>
                                <p:cTn id="602" presetID="6" presetClass="exit" presetSubtype="32" fill="hold" nodeType="withEffect">
                                  <p:stCondLst>
                                    <p:cond delay="4050"/>
                                  </p:stCondLst>
                                  <p:childTnLst>
                                    <p:animEffect transition="out" filter="circle(out)">
                                      <p:cBhvr>
                                        <p:cTn id="603" dur="200"/>
                                        <p:tgtEl>
                                          <p:spTgt spid="126"/>
                                        </p:tgtEl>
                                      </p:cBhvr>
                                    </p:animEffect>
                                    <p:set>
                                      <p:cBhvr>
                                        <p:cTn id="604" dur="1" fill="hold">
                                          <p:stCondLst>
                                            <p:cond delay="199"/>
                                          </p:stCondLst>
                                        </p:cTn>
                                        <p:tgtEl>
                                          <p:spTgt spid="126"/>
                                        </p:tgtEl>
                                        <p:attrNameLst>
                                          <p:attrName>style.visibility</p:attrName>
                                        </p:attrNameLst>
                                      </p:cBhvr>
                                      <p:to>
                                        <p:strVal val="hidden"/>
                                      </p:to>
                                    </p:set>
                                  </p:childTnLst>
                                </p:cTn>
                              </p:par>
                              <p:par>
                                <p:cTn id="605" presetID="0" presetClass="entr" presetSubtype="0" fill="hold" nodeType="withEffect">
                                  <p:stCondLst>
                                    <p:cond delay="4050"/>
                                  </p:stCondLst>
                                  <p:childTnLst>
                                    <p:set>
                                      <p:cBhvr>
                                        <p:cTn id="606" dur="1" fill="hold">
                                          <p:stCondLst>
                                            <p:cond delay="0"/>
                                          </p:stCondLst>
                                        </p:cTn>
                                        <p:tgtEl>
                                          <p:spTgt spid="130"/>
                                        </p:tgtEl>
                                        <p:attrNameLst>
                                          <p:attrName>style.visibility</p:attrName>
                                        </p:attrNameLst>
                                      </p:cBhvr>
                                      <p:to>
                                        <p:strVal val="visible"/>
                                      </p:to>
                                    </p:set>
                                    <p:animScale>
                                      <p:cBhvr>
                                        <p:cTn id="607" dur="200" fill="hold">
                                          <p:stCondLst>
                                            <p:cond delay="0"/>
                                          </p:stCondLst>
                                        </p:cTn>
                                        <p:tgtEl>
                                          <p:spTgt spid="130"/>
                                        </p:tgtEl>
                                      </p:cBhvr>
                                      <p:from x="0" y="0"/>
                                      <p:to x="120000" y="120000"/>
                                    </p:animScale>
                                  </p:childTnLst>
                                </p:cTn>
                              </p:par>
                              <p:par>
                                <p:cTn id="608" presetID="6" presetClass="emph" presetSubtype="0" decel="100000" fill="hold" nodeType="withEffect">
                                  <p:stCondLst>
                                    <p:cond delay="4150"/>
                                  </p:stCondLst>
                                  <p:childTnLst>
                                    <p:animScale>
                                      <p:cBhvr>
                                        <p:cTn id="609" dur="300" fill="hold"/>
                                        <p:tgtEl>
                                          <p:spTgt spid="130"/>
                                        </p:tgtEl>
                                      </p:cBhvr>
                                      <p:by x="150000" y="150000"/>
                                    </p:animScale>
                                  </p:childTnLst>
                                </p:cTn>
                              </p:par>
                              <p:par>
                                <p:cTn id="610" presetID="10" presetClass="exit" presetSubtype="0" fill="hold" nodeType="withEffect">
                                  <p:stCondLst>
                                    <p:cond delay="4150"/>
                                  </p:stCondLst>
                                  <p:childTnLst>
                                    <p:animEffect transition="out" filter="fade">
                                      <p:cBhvr>
                                        <p:cTn id="611" dur="200"/>
                                        <p:tgtEl>
                                          <p:spTgt spid="130"/>
                                        </p:tgtEl>
                                      </p:cBhvr>
                                    </p:animEffect>
                                    <p:set>
                                      <p:cBhvr>
                                        <p:cTn id="612" dur="1" fill="hold">
                                          <p:stCondLst>
                                            <p:cond delay="199"/>
                                          </p:stCondLst>
                                        </p:cTn>
                                        <p:tgtEl>
                                          <p:spTgt spid="130"/>
                                        </p:tgtEl>
                                        <p:attrNameLst>
                                          <p:attrName>style.visibility</p:attrName>
                                        </p:attrNameLst>
                                      </p:cBhvr>
                                      <p:to>
                                        <p:strVal val="hidden"/>
                                      </p:to>
                                    </p:set>
                                  </p:childTnLst>
                                </p:cTn>
                              </p:par>
                              <p:par>
                                <p:cTn id="613" presetID="6" presetClass="entr" presetSubtype="32" fill="hold" nodeType="withEffect">
                                  <p:stCondLst>
                                    <p:cond delay="3950"/>
                                  </p:stCondLst>
                                  <p:childTnLst>
                                    <p:set>
                                      <p:cBhvr>
                                        <p:cTn id="614" dur="1" fill="hold">
                                          <p:stCondLst>
                                            <p:cond delay="0"/>
                                          </p:stCondLst>
                                        </p:cTn>
                                        <p:tgtEl>
                                          <p:spTgt spid="131"/>
                                        </p:tgtEl>
                                        <p:attrNameLst>
                                          <p:attrName>style.visibility</p:attrName>
                                        </p:attrNameLst>
                                      </p:cBhvr>
                                      <p:to>
                                        <p:strVal val="visible"/>
                                      </p:to>
                                    </p:set>
                                    <p:animEffect transition="in" filter="circle(out)">
                                      <p:cBhvr>
                                        <p:cTn id="615" dur="200"/>
                                        <p:tgtEl>
                                          <p:spTgt spid="131"/>
                                        </p:tgtEl>
                                      </p:cBhvr>
                                    </p:animEffect>
                                  </p:childTnLst>
                                </p:cTn>
                              </p:par>
                              <p:par>
                                <p:cTn id="616" presetID="6" presetClass="exit" presetSubtype="32" fill="hold" nodeType="withEffect">
                                  <p:stCondLst>
                                    <p:cond delay="4150"/>
                                  </p:stCondLst>
                                  <p:childTnLst>
                                    <p:animEffect transition="out" filter="circle(out)">
                                      <p:cBhvr>
                                        <p:cTn id="617" dur="200"/>
                                        <p:tgtEl>
                                          <p:spTgt spid="131"/>
                                        </p:tgtEl>
                                      </p:cBhvr>
                                    </p:animEffect>
                                    <p:set>
                                      <p:cBhvr>
                                        <p:cTn id="618" dur="1" fill="hold">
                                          <p:stCondLst>
                                            <p:cond delay="199"/>
                                          </p:stCondLst>
                                        </p:cTn>
                                        <p:tgtEl>
                                          <p:spTgt spid="131"/>
                                        </p:tgtEl>
                                        <p:attrNameLst>
                                          <p:attrName>style.visibility</p:attrName>
                                        </p:attrNameLst>
                                      </p:cBhvr>
                                      <p:to>
                                        <p:strVal val="hidden"/>
                                      </p:to>
                                    </p:set>
                                  </p:childTnLst>
                                </p:cTn>
                              </p:par>
                              <p:par>
                                <p:cTn id="619" presetID="6" presetClass="entr" presetSubtype="32" fill="hold" grpId="0" nodeType="withEffect">
                                  <p:stCondLst>
                                    <p:cond delay="4150"/>
                                  </p:stCondLst>
                                  <p:childTnLst>
                                    <p:set>
                                      <p:cBhvr>
                                        <p:cTn id="620" dur="1" fill="hold">
                                          <p:stCondLst>
                                            <p:cond delay="0"/>
                                          </p:stCondLst>
                                        </p:cTn>
                                        <p:tgtEl>
                                          <p:spTgt spid="129"/>
                                        </p:tgtEl>
                                        <p:attrNameLst>
                                          <p:attrName>style.visibility</p:attrName>
                                        </p:attrNameLst>
                                      </p:cBhvr>
                                      <p:to>
                                        <p:strVal val="visible"/>
                                      </p:to>
                                    </p:set>
                                    <p:animEffect transition="in" filter="circle(out)">
                                      <p:cBhvr>
                                        <p:cTn id="621" dur="200"/>
                                        <p:tgtEl>
                                          <p:spTgt spid="129"/>
                                        </p:tgtEl>
                                      </p:cBhvr>
                                    </p:animEffect>
                                  </p:childTnLst>
                                </p:cTn>
                              </p:par>
                              <p:par>
                                <p:cTn id="622" presetID="6" presetClass="exit" presetSubtype="32" fill="hold" grpId="1" nodeType="withEffect">
                                  <p:stCondLst>
                                    <p:cond delay="4350"/>
                                  </p:stCondLst>
                                  <p:childTnLst>
                                    <p:animEffect transition="out" filter="circle(out)">
                                      <p:cBhvr>
                                        <p:cTn id="623" dur="200"/>
                                        <p:tgtEl>
                                          <p:spTgt spid="129"/>
                                        </p:tgtEl>
                                      </p:cBhvr>
                                    </p:animEffect>
                                    <p:set>
                                      <p:cBhvr>
                                        <p:cTn id="624" dur="1" fill="hold">
                                          <p:stCondLst>
                                            <p:cond delay="199"/>
                                          </p:stCondLst>
                                        </p:cTn>
                                        <p:tgtEl>
                                          <p:spTgt spid="129"/>
                                        </p:tgtEl>
                                        <p:attrNameLst>
                                          <p:attrName>style.visibility</p:attrName>
                                        </p:attrNameLst>
                                      </p:cBhvr>
                                      <p:to>
                                        <p:strVal val="hidden"/>
                                      </p:to>
                                    </p:set>
                                  </p:childTnLst>
                                </p:cTn>
                              </p:par>
                              <p:par>
                                <p:cTn id="625" presetID="42" presetClass="entr" presetSubtype="0" fill="hold" grpId="0" nodeType="withEffect">
                                  <p:stCondLst>
                                    <p:cond delay="0"/>
                                  </p:stCondLst>
                                  <p:childTnLst>
                                    <p:set>
                                      <p:cBhvr>
                                        <p:cTn id="626" dur="1" fill="hold">
                                          <p:stCondLst>
                                            <p:cond delay="0"/>
                                          </p:stCondLst>
                                        </p:cTn>
                                        <p:tgtEl>
                                          <p:spTgt spid="660"/>
                                        </p:tgtEl>
                                        <p:attrNameLst>
                                          <p:attrName>style.visibility</p:attrName>
                                        </p:attrNameLst>
                                      </p:cBhvr>
                                      <p:to>
                                        <p:strVal val="visible"/>
                                      </p:to>
                                    </p:set>
                                    <p:animEffect transition="in" filter="fade">
                                      <p:cBhvr>
                                        <p:cTn id="627" dur="1000"/>
                                        <p:tgtEl>
                                          <p:spTgt spid="660"/>
                                        </p:tgtEl>
                                      </p:cBhvr>
                                    </p:animEffect>
                                    <p:anim calcmode="lin" valueType="num">
                                      <p:cBhvr>
                                        <p:cTn id="628" dur="1000" fill="hold"/>
                                        <p:tgtEl>
                                          <p:spTgt spid="660"/>
                                        </p:tgtEl>
                                        <p:attrNameLst>
                                          <p:attrName>ppt_x</p:attrName>
                                        </p:attrNameLst>
                                      </p:cBhvr>
                                      <p:tavLst>
                                        <p:tav tm="0">
                                          <p:val>
                                            <p:strVal val="#ppt_x"/>
                                          </p:val>
                                        </p:tav>
                                        <p:tav tm="100000">
                                          <p:val>
                                            <p:strVal val="#ppt_x"/>
                                          </p:val>
                                        </p:tav>
                                      </p:tavLst>
                                    </p:anim>
                                    <p:anim calcmode="lin" valueType="num">
                                      <p:cBhvr>
                                        <p:cTn id="629" dur="1000" fill="hold"/>
                                        <p:tgtEl>
                                          <p:spTgt spid="660"/>
                                        </p:tgtEl>
                                        <p:attrNameLst>
                                          <p:attrName>ppt_y</p:attrName>
                                        </p:attrNameLst>
                                      </p:cBhvr>
                                      <p:tavLst>
                                        <p:tav tm="0">
                                          <p:val>
                                            <p:strVal val="#ppt_y+.1"/>
                                          </p:val>
                                        </p:tav>
                                        <p:tav tm="100000">
                                          <p:val>
                                            <p:strVal val="#ppt_y"/>
                                          </p:val>
                                        </p:tav>
                                      </p:tavLst>
                                    </p:anim>
                                  </p:childTnLst>
                                </p:cTn>
                              </p:par>
                              <p:par>
                                <p:cTn id="630" presetID="22" presetClass="entr" presetSubtype="2" fill="hold" nodeType="withEffect">
                                  <p:stCondLst>
                                    <p:cond delay="0"/>
                                  </p:stCondLst>
                                  <p:childTnLst>
                                    <p:set>
                                      <p:cBhvr>
                                        <p:cTn id="631" dur="1" fill="hold">
                                          <p:stCondLst>
                                            <p:cond delay="0"/>
                                          </p:stCondLst>
                                        </p:cTn>
                                        <p:tgtEl>
                                          <p:spTgt spid="661"/>
                                        </p:tgtEl>
                                        <p:attrNameLst>
                                          <p:attrName>style.visibility</p:attrName>
                                        </p:attrNameLst>
                                      </p:cBhvr>
                                      <p:to>
                                        <p:strVal val="visible"/>
                                      </p:to>
                                    </p:set>
                                    <p:animEffect transition="in" filter="wipe(right)">
                                      <p:cBhvr>
                                        <p:cTn id="632" dur="500"/>
                                        <p:tgtEl>
                                          <p:spTgt spid="661"/>
                                        </p:tgtEl>
                                      </p:cBhvr>
                                    </p:animEffect>
                                  </p:childTnLst>
                                </p:cTn>
                              </p:par>
                              <p:par>
                                <p:cTn id="633" presetID="42" presetClass="entr" presetSubtype="0" fill="hold" grpId="0" nodeType="withEffect">
                                  <p:stCondLst>
                                    <p:cond delay="0"/>
                                  </p:stCondLst>
                                  <p:childTnLst>
                                    <p:set>
                                      <p:cBhvr>
                                        <p:cTn id="634" dur="1" fill="hold">
                                          <p:stCondLst>
                                            <p:cond delay="0"/>
                                          </p:stCondLst>
                                        </p:cTn>
                                        <p:tgtEl>
                                          <p:spTgt spid="662"/>
                                        </p:tgtEl>
                                        <p:attrNameLst>
                                          <p:attrName>style.visibility</p:attrName>
                                        </p:attrNameLst>
                                      </p:cBhvr>
                                      <p:to>
                                        <p:strVal val="visible"/>
                                      </p:to>
                                    </p:set>
                                    <p:animEffect transition="in" filter="fade">
                                      <p:cBhvr>
                                        <p:cTn id="635" dur="1000"/>
                                        <p:tgtEl>
                                          <p:spTgt spid="662"/>
                                        </p:tgtEl>
                                      </p:cBhvr>
                                    </p:animEffect>
                                    <p:anim calcmode="lin" valueType="num">
                                      <p:cBhvr>
                                        <p:cTn id="636" dur="1000" fill="hold"/>
                                        <p:tgtEl>
                                          <p:spTgt spid="662"/>
                                        </p:tgtEl>
                                        <p:attrNameLst>
                                          <p:attrName>ppt_x</p:attrName>
                                        </p:attrNameLst>
                                      </p:cBhvr>
                                      <p:tavLst>
                                        <p:tav tm="0">
                                          <p:val>
                                            <p:strVal val="#ppt_x"/>
                                          </p:val>
                                        </p:tav>
                                        <p:tav tm="100000">
                                          <p:val>
                                            <p:strVal val="#ppt_x"/>
                                          </p:val>
                                        </p:tav>
                                      </p:tavLst>
                                    </p:anim>
                                    <p:anim calcmode="lin" valueType="num">
                                      <p:cBhvr>
                                        <p:cTn id="637" dur="1000" fill="hold"/>
                                        <p:tgtEl>
                                          <p:spTgt spid="662"/>
                                        </p:tgtEl>
                                        <p:attrNameLst>
                                          <p:attrName>ppt_y</p:attrName>
                                        </p:attrNameLst>
                                      </p:cBhvr>
                                      <p:tavLst>
                                        <p:tav tm="0">
                                          <p:val>
                                            <p:strVal val="#ppt_y+.1"/>
                                          </p:val>
                                        </p:tav>
                                        <p:tav tm="100000">
                                          <p:val>
                                            <p:strVal val="#ppt_y"/>
                                          </p:val>
                                        </p:tav>
                                      </p:tavLst>
                                    </p:anim>
                                  </p:childTnLst>
                                </p:cTn>
                              </p:par>
                              <p:par>
                                <p:cTn id="638" presetID="2" presetClass="entr" presetSubtype="8" fill="hold" nodeType="withEffect">
                                  <p:stCondLst>
                                    <p:cond delay="0"/>
                                  </p:stCondLst>
                                  <p:childTnLst>
                                    <p:set>
                                      <p:cBhvr>
                                        <p:cTn id="639" dur="1" fill="hold">
                                          <p:stCondLst>
                                            <p:cond delay="0"/>
                                          </p:stCondLst>
                                        </p:cTn>
                                        <p:tgtEl>
                                          <p:spTgt spid="663"/>
                                        </p:tgtEl>
                                        <p:attrNameLst>
                                          <p:attrName>style.visibility</p:attrName>
                                        </p:attrNameLst>
                                      </p:cBhvr>
                                      <p:to>
                                        <p:strVal val="visible"/>
                                      </p:to>
                                    </p:set>
                                    <p:anim calcmode="lin" valueType="num">
                                      <p:cBhvr additive="base">
                                        <p:cTn id="640" dur="500" fill="hold"/>
                                        <p:tgtEl>
                                          <p:spTgt spid="663"/>
                                        </p:tgtEl>
                                        <p:attrNameLst>
                                          <p:attrName>ppt_x</p:attrName>
                                        </p:attrNameLst>
                                      </p:cBhvr>
                                      <p:tavLst>
                                        <p:tav tm="0">
                                          <p:val>
                                            <p:strVal val="0-#ppt_w/2"/>
                                          </p:val>
                                        </p:tav>
                                        <p:tav tm="100000">
                                          <p:val>
                                            <p:strVal val="#ppt_x"/>
                                          </p:val>
                                        </p:tav>
                                      </p:tavLst>
                                    </p:anim>
                                    <p:anim calcmode="lin" valueType="num">
                                      <p:cBhvr additive="base">
                                        <p:cTn id="641" dur="500" fill="hold"/>
                                        <p:tgtEl>
                                          <p:spTgt spid="663"/>
                                        </p:tgtEl>
                                        <p:attrNameLst>
                                          <p:attrName>ppt_y</p:attrName>
                                        </p:attrNameLst>
                                      </p:cBhvr>
                                      <p:tavLst>
                                        <p:tav tm="0">
                                          <p:val>
                                            <p:strVal val="#ppt_y"/>
                                          </p:val>
                                        </p:tav>
                                        <p:tav tm="100000">
                                          <p:val>
                                            <p:strVal val="#ppt_y"/>
                                          </p:val>
                                        </p:tav>
                                      </p:tavLst>
                                    </p:anim>
                                  </p:childTnLst>
                                </p:cTn>
                              </p:par>
                              <p:par>
                                <p:cTn id="642" presetID="41" presetClass="entr" presetSubtype="0" fill="hold" grpId="0" nodeType="withEffect">
                                  <p:stCondLst>
                                    <p:cond delay="0"/>
                                  </p:stCondLst>
                                  <p:iterate type="lt">
                                    <p:tmPct val="10000"/>
                                  </p:iterate>
                                  <p:childTnLst>
                                    <p:set>
                                      <p:cBhvr>
                                        <p:cTn id="643" dur="1" fill="hold">
                                          <p:stCondLst>
                                            <p:cond delay="0"/>
                                          </p:stCondLst>
                                        </p:cTn>
                                        <p:tgtEl>
                                          <p:spTgt spid="664"/>
                                        </p:tgtEl>
                                        <p:attrNameLst>
                                          <p:attrName>style.visibility</p:attrName>
                                        </p:attrNameLst>
                                      </p:cBhvr>
                                      <p:to>
                                        <p:strVal val="visible"/>
                                      </p:to>
                                    </p:set>
                                    <p:anim calcmode="lin" valueType="num">
                                      <p:cBhvr>
                                        <p:cTn id="644" dur="500" fill="hold"/>
                                        <p:tgtEl>
                                          <p:spTgt spid="664"/>
                                        </p:tgtEl>
                                        <p:attrNameLst>
                                          <p:attrName>ppt_x</p:attrName>
                                        </p:attrNameLst>
                                      </p:cBhvr>
                                      <p:tavLst>
                                        <p:tav tm="0">
                                          <p:val>
                                            <p:strVal val="#ppt_x"/>
                                          </p:val>
                                        </p:tav>
                                        <p:tav tm="50000">
                                          <p:val>
                                            <p:strVal val="#ppt_x+.1"/>
                                          </p:val>
                                        </p:tav>
                                        <p:tav tm="100000">
                                          <p:val>
                                            <p:strVal val="#ppt_x"/>
                                          </p:val>
                                        </p:tav>
                                      </p:tavLst>
                                    </p:anim>
                                    <p:anim calcmode="lin" valueType="num">
                                      <p:cBhvr>
                                        <p:cTn id="645" dur="500" fill="hold"/>
                                        <p:tgtEl>
                                          <p:spTgt spid="664"/>
                                        </p:tgtEl>
                                        <p:attrNameLst>
                                          <p:attrName>ppt_y</p:attrName>
                                        </p:attrNameLst>
                                      </p:cBhvr>
                                      <p:tavLst>
                                        <p:tav tm="0">
                                          <p:val>
                                            <p:strVal val="#ppt_y"/>
                                          </p:val>
                                        </p:tav>
                                        <p:tav tm="100000">
                                          <p:val>
                                            <p:strVal val="#ppt_y"/>
                                          </p:val>
                                        </p:tav>
                                      </p:tavLst>
                                    </p:anim>
                                    <p:anim calcmode="lin" valueType="num">
                                      <p:cBhvr>
                                        <p:cTn id="646" dur="500" fill="hold"/>
                                        <p:tgtEl>
                                          <p:spTgt spid="664"/>
                                        </p:tgtEl>
                                        <p:attrNameLst>
                                          <p:attrName>ppt_h</p:attrName>
                                        </p:attrNameLst>
                                      </p:cBhvr>
                                      <p:tavLst>
                                        <p:tav tm="0">
                                          <p:val>
                                            <p:strVal val="#ppt_h/10"/>
                                          </p:val>
                                        </p:tav>
                                        <p:tav tm="50000">
                                          <p:val>
                                            <p:strVal val="#ppt_h+.01"/>
                                          </p:val>
                                        </p:tav>
                                        <p:tav tm="100000">
                                          <p:val>
                                            <p:strVal val="#ppt_h"/>
                                          </p:val>
                                        </p:tav>
                                      </p:tavLst>
                                    </p:anim>
                                    <p:anim calcmode="lin" valueType="num">
                                      <p:cBhvr>
                                        <p:cTn id="647" dur="500" fill="hold"/>
                                        <p:tgtEl>
                                          <p:spTgt spid="664"/>
                                        </p:tgtEl>
                                        <p:attrNameLst>
                                          <p:attrName>ppt_w</p:attrName>
                                        </p:attrNameLst>
                                      </p:cBhvr>
                                      <p:tavLst>
                                        <p:tav tm="0">
                                          <p:val>
                                            <p:strVal val="#ppt_w/10"/>
                                          </p:val>
                                        </p:tav>
                                        <p:tav tm="50000">
                                          <p:val>
                                            <p:strVal val="#ppt_w+.01"/>
                                          </p:val>
                                        </p:tav>
                                        <p:tav tm="100000">
                                          <p:val>
                                            <p:strVal val="#ppt_w"/>
                                          </p:val>
                                        </p:tav>
                                      </p:tavLst>
                                    </p:anim>
                                    <p:animEffect transition="in" filter="fade">
                                      <p:cBhvr>
                                        <p:cTn id="648" dur="500" tmFilter="0,0; .5, 1; 1, 1"/>
                                        <p:tgtEl>
                                          <p:spTgt spid="664"/>
                                        </p:tgtEl>
                                      </p:cBhvr>
                                    </p:animEffect>
                                  </p:childTnLst>
                                </p:cTn>
                              </p:par>
                              <p:par>
                                <p:cTn id="649" presetID="22" presetClass="entr" presetSubtype="8" fill="hold" nodeType="withEffect">
                                  <p:stCondLst>
                                    <p:cond delay="0"/>
                                  </p:stCondLst>
                                  <p:childTnLst>
                                    <p:set>
                                      <p:cBhvr>
                                        <p:cTn id="650" dur="1" fill="hold">
                                          <p:stCondLst>
                                            <p:cond delay="0"/>
                                          </p:stCondLst>
                                        </p:cTn>
                                        <p:tgtEl>
                                          <p:spTgt spid="665"/>
                                        </p:tgtEl>
                                        <p:attrNameLst>
                                          <p:attrName>style.visibility</p:attrName>
                                        </p:attrNameLst>
                                      </p:cBhvr>
                                      <p:to>
                                        <p:strVal val="visible"/>
                                      </p:to>
                                    </p:set>
                                    <p:animEffect transition="in" filter="wipe(left)">
                                      <p:cBhvr>
                                        <p:cTn id="651" dur="500"/>
                                        <p:tgtEl>
                                          <p:spTgt spid="665"/>
                                        </p:tgtEl>
                                      </p:cBhvr>
                                    </p:animEffect>
                                  </p:childTnLst>
                                </p:cTn>
                              </p:par>
                              <p:par>
                                <p:cTn id="652" presetID="42" presetClass="entr" presetSubtype="0" fill="hold" grpId="0" nodeType="withEffect">
                                  <p:stCondLst>
                                    <p:cond delay="0"/>
                                  </p:stCondLst>
                                  <p:childTnLst>
                                    <p:set>
                                      <p:cBhvr>
                                        <p:cTn id="653" dur="1" fill="hold">
                                          <p:stCondLst>
                                            <p:cond delay="0"/>
                                          </p:stCondLst>
                                        </p:cTn>
                                        <p:tgtEl>
                                          <p:spTgt spid="666"/>
                                        </p:tgtEl>
                                        <p:attrNameLst>
                                          <p:attrName>style.visibility</p:attrName>
                                        </p:attrNameLst>
                                      </p:cBhvr>
                                      <p:to>
                                        <p:strVal val="visible"/>
                                      </p:to>
                                    </p:set>
                                    <p:animEffect transition="in" filter="fade">
                                      <p:cBhvr>
                                        <p:cTn id="654" dur="1000"/>
                                        <p:tgtEl>
                                          <p:spTgt spid="666"/>
                                        </p:tgtEl>
                                      </p:cBhvr>
                                    </p:animEffect>
                                    <p:anim calcmode="lin" valueType="num">
                                      <p:cBhvr>
                                        <p:cTn id="655" dur="1000" fill="hold"/>
                                        <p:tgtEl>
                                          <p:spTgt spid="666"/>
                                        </p:tgtEl>
                                        <p:attrNameLst>
                                          <p:attrName>ppt_x</p:attrName>
                                        </p:attrNameLst>
                                      </p:cBhvr>
                                      <p:tavLst>
                                        <p:tav tm="0">
                                          <p:val>
                                            <p:strVal val="#ppt_x"/>
                                          </p:val>
                                        </p:tav>
                                        <p:tav tm="100000">
                                          <p:val>
                                            <p:strVal val="#ppt_x"/>
                                          </p:val>
                                        </p:tav>
                                      </p:tavLst>
                                    </p:anim>
                                    <p:anim calcmode="lin" valueType="num">
                                      <p:cBhvr>
                                        <p:cTn id="656" dur="1000" fill="hold"/>
                                        <p:tgtEl>
                                          <p:spTgt spid="666"/>
                                        </p:tgtEl>
                                        <p:attrNameLst>
                                          <p:attrName>ppt_y</p:attrName>
                                        </p:attrNameLst>
                                      </p:cBhvr>
                                      <p:tavLst>
                                        <p:tav tm="0">
                                          <p:val>
                                            <p:strVal val="#ppt_y+.1"/>
                                          </p:val>
                                        </p:tav>
                                        <p:tav tm="100000">
                                          <p:val>
                                            <p:strVal val="#ppt_y"/>
                                          </p:val>
                                        </p:tav>
                                      </p:tavLst>
                                    </p:anim>
                                  </p:childTnLst>
                                </p:cTn>
                              </p:par>
                              <p:par>
                                <p:cTn id="657" presetID="22" presetClass="entr" presetSubtype="1" fill="hold" nodeType="withEffect">
                                  <p:stCondLst>
                                    <p:cond delay="0"/>
                                  </p:stCondLst>
                                  <p:childTnLst>
                                    <p:set>
                                      <p:cBhvr>
                                        <p:cTn id="658" dur="1" fill="hold">
                                          <p:stCondLst>
                                            <p:cond delay="0"/>
                                          </p:stCondLst>
                                        </p:cTn>
                                        <p:tgtEl>
                                          <p:spTgt spid="667"/>
                                        </p:tgtEl>
                                        <p:attrNameLst>
                                          <p:attrName>style.visibility</p:attrName>
                                        </p:attrNameLst>
                                      </p:cBhvr>
                                      <p:to>
                                        <p:strVal val="visible"/>
                                      </p:to>
                                    </p:set>
                                    <p:animEffect transition="in" filter="wipe(up)">
                                      <p:cBhvr>
                                        <p:cTn id="659" dur="500"/>
                                        <p:tgtEl>
                                          <p:spTgt spid="6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6" grpId="1" animBg="1"/>
      <p:bldP spid="17" grpId="0" animBg="1"/>
      <p:bldP spid="17" grpId="1" animBg="1"/>
      <p:bldP spid="17" grpId="2" animBg="1"/>
      <p:bldP spid="18" grpId="0" animBg="1"/>
      <p:bldP spid="18" grpId="1" animBg="1"/>
      <p:bldP spid="24" grpId="0" animBg="1"/>
      <p:bldP spid="24" grpId="1" animBg="1"/>
      <p:bldP spid="25" grpId="0" animBg="1"/>
      <p:bldP spid="25" grpId="1" animBg="1"/>
      <p:bldP spid="25" grpId="2" animBg="1"/>
      <p:bldP spid="26" grpId="0" animBg="1"/>
      <p:bldP spid="26" grpId="1" animBg="1"/>
      <p:bldP spid="27" grpId="0" animBg="1"/>
      <p:bldP spid="27" grpId="1" animBg="1"/>
      <p:bldP spid="27" grpId="2" animBg="1"/>
      <p:bldP spid="28" grpId="0" animBg="1"/>
      <p:bldP spid="28" grpId="1" animBg="1"/>
      <p:bldP spid="28" grpId="2" animBg="1"/>
      <p:bldP spid="29" grpId="0" animBg="1"/>
      <p:bldP spid="29" grpId="1"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P spid="55" grpId="0" animBg="1"/>
      <p:bldP spid="56" grpId="0" animBg="1"/>
      <p:bldP spid="57" grpId="0" animBg="1"/>
      <p:bldP spid="58" grpId="0" animBg="1"/>
      <p:bldP spid="59" grpId="0" animBg="1"/>
      <p:bldP spid="60" grpId="0" animBg="1"/>
      <p:bldP spid="61" grpId="0" animBg="1"/>
      <p:bldP spid="62" grpId="0" animBg="1"/>
      <p:bldP spid="63" grpId="0" animBg="1"/>
      <p:bldP spid="64" grpId="0" animBg="1"/>
      <p:bldP spid="65" grpId="0" animBg="1"/>
      <p:bldP spid="66" grpId="0" animBg="1"/>
      <p:bldP spid="67" grpId="0" animBg="1"/>
      <p:bldP spid="68" grpId="0" animBg="1"/>
      <p:bldP spid="69" grpId="0" animBg="1"/>
      <p:bldP spid="70" grpId="0" animBg="1"/>
      <p:bldP spid="71" grpId="0" animBg="1"/>
      <p:bldP spid="72" grpId="0" animBg="1"/>
      <p:bldP spid="73" grpId="0" animBg="1"/>
      <p:bldP spid="74" grpId="0" animBg="1"/>
      <p:bldP spid="75" grpId="0" animBg="1"/>
      <p:bldP spid="76" grpId="0" animBg="1"/>
      <p:bldP spid="77" grpId="0" animBg="1"/>
      <p:bldP spid="78" grpId="0" animBg="1"/>
      <p:bldP spid="79" grpId="0" animBg="1"/>
      <p:bldP spid="80" grpId="0" animBg="1"/>
      <p:bldP spid="81" grpId="0" animBg="1"/>
      <p:bldP spid="82" grpId="0" animBg="1"/>
      <p:bldP spid="83" grpId="0" animBg="1"/>
      <p:bldP spid="84" grpId="0" animBg="1"/>
      <p:bldP spid="85" grpId="0" animBg="1"/>
      <p:bldP spid="86" grpId="0" animBg="1"/>
      <p:bldP spid="87" grpId="0" animBg="1"/>
      <p:bldP spid="88" grpId="0" animBg="1"/>
      <p:bldP spid="89" grpId="0" animBg="1"/>
      <p:bldP spid="90" grpId="0" animBg="1"/>
      <p:bldP spid="91" grpId="0" animBg="1"/>
      <p:bldP spid="92" grpId="0" animBg="1"/>
      <p:bldP spid="93" grpId="0" animBg="1"/>
      <p:bldP spid="94" grpId="0" animBg="1"/>
      <p:bldP spid="95" grpId="0" animBg="1"/>
      <p:bldP spid="96" grpId="0" animBg="1"/>
      <p:bldP spid="97" grpId="0" animBg="1"/>
      <p:bldP spid="98" grpId="0" animBg="1"/>
      <p:bldP spid="99" grpId="0" animBg="1"/>
      <p:bldP spid="100" grpId="0" animBg="1"/>
      <p:bldP spid="101" grpId="0" animBg="1"/>
      <p:bldP spid="104" grpId="0" animBg="1"/>
      <p:bldP spid="104" grpId="1" animBg="1"/>
      <p:bldP spid="104" grpId="2" animBg="1"/>
      <p:bldP spid="104" grpId="3" animBg="1"/>
      <p:bldP spid="105" grpId="0" animBg="1"/>
      <p:bldP spid="105" grpId="1" animBg="1"/>
      <p:bldP spid="105" grpId="2" animBg="1"/>
      <p:bldP spid="105" grpId="3" animBg="1"/>
      <p:bldP spid="129" grpId="0" animBg="1"/>
      <p:bldP spid="129" grpId="1" animBg="1"/>
      <p:bldP spid="660" grpId="0"/>
      <p:bldP spid="662" grpId="0"/>
      <p:bldP spid="664" grpId="0"/>
      <p:bldP spid="666"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E2B3D"/>
        </a:solidFill>
        <a:effectLst/>
      </p:bgPr>
    </p:bg>
    <p:spTree>
      <p:nvGrpSpPr>
        <p:cNvPr id="1" name=""/>
        <p:cNvGrpSpPr/>
        <p:nvPr/>
      </p:nvGrpSpPr>
      <p:grpSpPr>
        <a:xfrm>
          <a:off x="0" y="0"/>
          <a:ext cx="0" cy="0"/>
          <a:chOff x="0" y="0"/>
          <a:chExt cx="0" cy="0"/>
        </a:xfrm>
      </p:grpSpPr>
      <p:sp>
        <p:nvSpPr>
          <p:cNvPr id="2" name="PA-文本框 8"/>
          <p:cNvSpPr txBox="1"/>
          <p:nvPr>
            <p:custDataLst>
              <p:tags r:id="rId1"/>
            </p:custDataLst>
          </p:nvPr>
        </p:nvSpPr>
        <p:spPr>
          <a:xfrm>
            <a:off x="4423107" y="1835884"/>
            <a:ext cx="3345788" cy="3262432"/>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20600" b="1" dirty="0">
                <a:solidFill>
                  <a:srgbClr val="FAB80B"/>
                </a:solidFill>
              </a:rPr>
              <a:t>V1</a:t>
            </a:r>
            <a:endParaRPr lang="zh-CN" altLang="en-US" sz="20600" b="1" dirty="0">
              <a:solidFill>
                <a:srgbClr val="FAB80B"/>
              </a:solidFill>
            </a:endParaRPr>
          </a:p>
        </p:txBody>
      </p:sp>
      <p:cxnSp>
        <p:nvCxnSpPr>
          <p:cNvPr id="3" name="PA-直接连接符 2"/>
          <p:cNvCxnSpPr/>
          <p:nvPr>
            <p:custDataLst>
              <p:tags r:id="rId2"/>
            </p:custDataLst>
          </p:nvPr>
        </p:nvCxnSpPr>
        <p:spPr>
          <a:xfrm>
            <a:off x="4177211" y="1797784"/>
            <a:ext cx="841705" cy="0"/>
          </a:xfrm>
          <a:prstGeom prst="line">
            <a:avLst/>
          </a:prstGeom>
          <a:ln w="76200">
            <a:solidFill>
              <a:srgbClr val="FAB80B"/>
            </a:solidFill>
          </a:ln>
        </p:spPr>
        <p:style>
          <a:lnRef idx="1">
            <a:schemeClr val="accent1"/>
          </a:lnRef>
          <a:fillRef idx="0">
            <a:schemeClr val="accent1"/>
          </a:fillRef>
          <a:effectRef idx="0">
            <a:schemeClr val="accent1"/>
          </a:effectRef>
          <a:fontRef idx="minor">
            <a:schemeClr val="tx1"/>
          </a:fontRef>
        </p:style>
      </p:cxnSp>
      <p:sp>
        <p:nvSpPr>
          <p:cNvPr id="4" name="PA-椭圆 3"/>
          <p:cNvSpPr/>
          <p:nvPr>
            <p:custDataLst>
              <p:tags r:id="rId3"/>
            </p:custDataLst>
          </p:nvPr>
        </p:nvSpPr>
        <p:spPr>
          <a:xfrm rot="10800000" flipV="1">
            <a:off x="4078311" y="1735740"/>
            <a:ext cx="124086" cy="124086"/>
          </a:xfrm>
          <a:prstGeom prst="ellipse">
            <a:avLst/>
          </a:prstGeom>
          <a:solidFill>
            <a:srgbClr val="F9B8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cxnSp>
        <p:nvCxnSpPr>
          <p:cNvPr id="5" name="PA-直接连接符 4"/>
          <p:cNvCxnSpPr/>
          <p:nvPr>
            <p:custDataLst>
              <p:tags r:id="rId4"/>
            </p:custDataLst>
          </p:nvPr>
        </p:nvCxnSpPr>
        <p:spPr>
          <a:xfrm flipV="1">
            <a:off x="3236606" y="2032000"/>
            <a:ext cx="573394" cy="476984"/>
          </a:xfrm>
          <a:prstGeom prst="line">
            <a:avLst/>
          </a:prstGeom>
          <a:ln w="76200">
            <a:solidFill>
              <a:srgbClr val="FAB80B"/>
            </a:solidFill>
          </a:ln>
        </p:spPr>
        <p:style>
          <a:lnRef idx="1">
            <a:schemeClr val="accent1"/>
          </a:lnRef>
          <a:fillRef idx="0">
            <a:schemeClr val="accent1"/>
          </a:fillRef>
          <a:effectRef idx="0">
            <a:schemeClr val="accent1"/>
          </a:effectRef>
          <a:fontRef idx="minor">
            <a:schemeClr val="tx1"/>
          </a:fontRef>
        </p:style>
      </p:cxnSp>
      <p:cxnSp>
        <p:nvCxnSpPr>
          <p:cNvPr id="6" name="PA-直接连接符 5"/>
          <p:cNvCxnSpPr/>
          <p:nvPr>
            <p:custDataLst>
              <p:tags r:id="rId5"/>
            </p:custDataLst>
          </p:nvPr>
        </p:nvCxnSpPr>
        <p:spPr>
          <a:xfrm flipH="1" flipV="1">
            <a:off x="4177211" y="2032000"/>
            <a:ext cx="326410" cy="715476"/>
          </a:xfrm>
          <a:prstGeom prst="line">
            <a:avLst/>
          </a:prstGeom>
          <a:ln w="76200">
            <a:solidFill>
              <a:srgbClr val="FAB80B"/>
            </a:solidFill>
          </a:ln>
        </p:spPr>
        <p:style>
          <a:lnRef idx="1">
            <a:schemeClr val="accent1"/>
          </a:lnRef>
          <a:fillRef idx="0">
            <a:schemeClr val="accent1"/>
          </a:fillRef>
          <a:effectRef idx="0">
            <a:schemeClr val="accent1"/>
          </a:effectRef>
          <a:fontRef idx="minor">
            <a:schemeClr val="tx1"/>
          </a:fontRef>
        </p:style>
      </p:cxnSp>
      <p:cxnSp>
        <p:nvCxnSpPr>
          <p:cNvPr id="7" name="PA-直接连接符 6"/>
          <p:cNvCxnSpPr/>
          <p:nvPr>
            <p:custDataLst>
              <p:tags r:id="rId6"/>
            </p:custDataLst>
          </p:nvPr>
        </p:nvCxnSpPr>
        <p:spPr>
          <a:xfrm flipH="1" flipV="1">
            <a:off x="4701347" y="1955800"/>
            <a:ext cx="711268" cy="238492"/>
          </a:xfrm>
          <a:prstGeom prst="line">
            <a:avLst/>
          </a:prstGeom>
          <a:ln w="76200">
            <a:solidFill>
              <a:srgbClr val="FAB80B"/>
            </a:solidFill>
          </a:ln>
        </p:spPr>
        <p:style>
          <a:lnRef idx="1">
            <a:schemeClr val="accent1"/>
          </a:lnRef>
          <a:fillRef idx="0">
            <a:schemeClr val="accent1"/>
          </a:fillRef>
          <a:effectRef idx="0">
            <a:schemeClr val="accent1"/>
          </a:effectRef>
          <a:fontRef idx="minor">
            <a:schemeClr val="tx1"/>
          </a:fontRef>
        </p:style>
      </p:cxnSp>
      <p:cxnSp>
        <p:nvCxnSpPr>
          <p:cNvPr id="8" name="PA-直接连接符 7"/>
          <p:cNvCxnSpPr/>
          <p:nvPr>
            <p:custDataLst>
              <p:tags r:id="rId7"/>
            </p:custDataLst>
          </p:nvPr>
        </p:nvCxnSpPr>
        <p:spPr>
          <a:xfrm flipH="1" flipV="1">
            <a:off x="2564952" y="1422400"/>
            <a:ext cx="958351" cy="111492"/>
          </a:xfrm>
          <a:prstGeom prst="line">
            <a:avLst/>
          </a:prstGeom>
          <a:ln w="76200">
            <a:solidFill>
              <a:srgbClr val="FAB80B"/>
            </a:solidFill>
          </a:ln>
        </p:spPr>
        <p:style>
          <a:lnRef idx="1">
            <a:schemeClr val="accent1"/>
          </a:lnRef>
          <a:fillRef idx="0">
            <a:schemeClr val="accent1"/>
          </a:fillRef>
          <a:effectRef idx="0">
            <a:schemeClr val="accent1"/>
          </a:effectRef>
          <a:fontRef idx="minor">
            <a:schemeClr val="tx1"/>
          </a:fontRef>
        </p:style>
      </p:cxnSp>
      <p:cxnSp>
        <p:nvCxnSpPr>
          <p:cNvPr id="9" name="PA-直接连接符 8"/>
          <p:cNvCxnSpPr/>
          <p:nvPr>
            <p:custDataLst>
              <p:tags r:id="rId8"/>
            </p:custDataLst>
          </p:nvPr>
        </p:nvCxnSpPr>
        <p:spPr>
          <a:xfrm flipH="1" flipV="1">
            <a:off x="3809999" y="884054"/>
            <a:ext cx="268312" cy="594092"/>
          </a:xfrm>
          <a:prstGeom prst="line">
            <a:avLst/>
          </a:prstGeom>
          <a:ln w="76200">
            <a:solidFill>
              <a:srgbClr val="FAB80B"/>
            </a:solidFill>
          </a:ln>
        </p:spPr>
        <p:style>
          <a:lnRef idx="1">
            <a:schemeClr val="accent1"/>
          </a:lnRef>
          <a:fillRef idx="0">
            <a:schemeClr val="accent1"/>
          </a:fillRef>
          <a:effectRef idx="0">
            <a:schemeClr val="accent1"/>
          </a:effectRef>
          <a:fontRef idx="minor">
            <a:schemeClr val="tx1"/>
          </a:fontRef>
        </p:style>
      </p:cxnSp>
      <p:cxnSp>
        <p:nvCxnSpPr>
          <p:cNvPr id="10" name="PA-直接连接符 9"/>
          <p:cNvCxnSpPr/>
          <p:nvPr>
            <p:custDataLst>
              <p:tags r:id="rId9"/>
            </p:custDataLst>
          </p:nvPr>
        </p:nvCxnSpPr>
        <p:spPr>
          <a:xfrm flipV="1">
            <a:off x="4461076" y="1181100"/>
            <a:ext cx="707824" cy="297047"/>
          </a:xfrm>
          <a:prstGeom prst="line">
            <a:avLst/>
          </a:prstGeom>
          <a:ln w="76200">
            <a:solidFill>
              <a:srgbClr val="FAB80B"/>
            </a:solidFill>
          </a:ln>
        </p:spPr>
        <p:style>
          <a:lnRef idx="1">
            <a:schemeClr val="accent1"/>
          </a:lnRef>
          <a:fillRef idx="0">
            <a:schemeClr val="accent1"/>
          </a:fillRef>
          <a:effectRef idx="0">
            <a:schemeClr val="accent1"/>
          </a:effectRef>
          <a:fontRef idx="minor">
            <a:schemeClr val="tx1"/>
          </a:fontRef>
        </p:style>
      </p:cxnSp>
      <p:sp>
        <p:nvSpPr>
          <p:cNvPr id="11" name="PA-矩形 10"/>
          <p:cNvSpPr/>
          <p:nvPr>
            <p:custDataLst>
              <p:tags r:id="rId10"/>
            </p:custDataLst>
          </p:nvPr>
        </p:nvSpPr>
        <p:spPr>
          <a:xfrm>
            <a:off x="-1354667" y="-762000"/>
            <a:ext cx="14901334" cy="8382000"/>
          </a:xfrm>
          <a:prstGeom prst="rect">
            <a:avLst/>
          </a:prstGeom>
          <a:solidFill>
            <a:srgbClr val="EF6453"/>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4" name="矩形: 圆角 10"/>
          <p:cNvSpPr/>
          <p:nvPr/>
        </p:nvSpPr>
        <p:spPr>
          <a:xfrm>
            <a:off x="593976" y="1337253"/>
            <a:ext cx="2800350" cy="1800493"/>
          </a:xfrm>
          <a:prstGeom prst="roundRect">
            <a:avLst/>
          </a:prstGeom>
          <a:solidFill>
            <a:srgbClr val="706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35" name="图片 34"/>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295275" y="114300"/>
            <a:ext cx="871538" cy="871538"/>
          </a:xfrm>
          <a:prstGeom prst="rect">
            <a:avLst/>
          </a:prstGeom>
        </p:spPr>
      </p:pic>
      <p:sp>
        <p:nvSpPr>
          <p:cNvPr id="36" name="文本框 35"/>
          <p:cNvSpPr txBox="1"/>
          <p:nvPr/>
        </p:nvSpPr>
        <p:spPr>
          <a:xfrm>
            <a:off x="1400175" y="288459"/>
            <a:ext cx="2486025" cy="521970"/>
          </a:xfrm>
          <a:prstGeom prst="rect">
            <a:avLst/>
          </a:prstGeom>
          <a:noFill/>
        </p:spPr>
        <p:txBody>
          <a:bodyPr wrap="square" rtlCol="0">
            <a:spAutoFit/>
          </a:bodyPr>
          <a:lstStyle/>
          <a:p>
            <a:r>
              <a:rPr lang="zh-CN" altLang="en-US" sz="2800" b="1" dirty="0">
                <a:solidFill>
                  <a:schemeClr val="tx1"/>
                </a:solidFill>
                <a:cs typeface="+mn-ea"/>
                <a:sym typeface="+mn-lt"/>
              </a:rPr>
              <a:t>项目运用技术</a:t>
            </a:r>
            <a:endParaRPr lang="zh-CN" altLang="en-US" sz="2800" b="1" dirty="0">
              <a:solidFill>
                <a:schemeClr val="tx1"/>
              </a:solidFill>
              <a:cs typeface="+mn-ea"/>
              <a:sym typeface="+mn-lt"/>
            </a:endParaRPr>
          </a:p>
        </p:txBody>
      </p:sp>
      <p:pic>
        <p:nvPicPr>
          <p:cNvPr id="37" name="图片 36"/>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3693027" y="1454652"/>
            <a:ext cx="4136523" cy="4136523"/>
          </a:xfrm>
          <a:prstGeom prst="rect">
            <a:avLst/>
          </a:prstGeom>
        </p:spPr>
      </p:pic>
      <p:sp>
        <p:nvSpPr>
          <p:cNvPr id="38" name="矩形 37"/>
          <p:cNvSpPr/>
          <p:nvPr/>
        </p:nvSpPr>
        <p:spPr>
          <a:xfrm>
            <a:off x="731044" y="1337254"/>
            <a:ext cx="2633664" cy="1383665"/>
          </a:xfrm>
          <a:prstGeom prst="rect">
            <a:avLst/>
          </a:prstGeom>
        </p:spPr>
        <p:txBody>
          <a:bodyPr wrap="square">
            <a:spAutoFit/>
          </a:bodyPr>
          <a:lstStyle/>
          <a:p>
            <a:pPr algn="ctr">
              <a:lnSpc>
                <a:spcPct val="150000"/>
              </a:lnSpc>
              <a:defRPr/>
            </a:pPr>
            <a:r>
              <a:rPr lang="zh-CN" altLang="en-US" sz="2000" b="1" dirty="0">
                <a:solidFill>
                  <a:schemeClr val="bg1"/>
                </a:solidFill>
                <a:cs typeface="+mn-ea"/>
                <a:sym typeface="+mn-lt"/>
              </a:rPr>
              <a:t>核心技术一</a:t>
            </a:r>
            <a:endParaRPr lang="zh-CN" altLang="en-US" sz="2000" b="1" dirty="0">
              <a:solidFill>
                <a:schemeClr val="bg1"/>
              </a:solidFill>
              <a:cs typeface="+mn-ea"/>
              <a:sym typeface="+mn-lt"/>
            </a:endParaRPr>
          </a:p>
          <a:p>
            <a:pPr algn="ctr">
              <a:lnSpc>
                <a:spcPct val="150000"/>
              </a:lnSpc>
              <a:defRPr/>
            </a:pPr>
            <a:r>
              <a:rPr lang="en-US">
                <a:solidFill>
                  <a:schemeClr val="bg1"/>
                </a:solidFill>
                <a:latin typeface="微软雅黑" panose="020B0503020204020204" pitchFamily="34" charset="-122"/>
                <a:ea typeface="微软雅黑" panose="020B0503020204020204" pitchFamily="34" charset="-122"/>
                <a:cs typeface="Open Sans Light" panose="020B0306030504020204" pitchFamily="34" charset="0"/>
                <a:sym typeface="+mn-ea"/>
              </a:rPr>
              <a:t>Java Database Connectivity (JDBC)</a:t>
            </a:r>
            <a:endParaRPr lang="en-US" altLang="en-US" dirty="0">
              <a:solidFill>
                <a:schemeClr val="bg1"/>
              </a:solidFill>
              <a:latin typeface="微软雅黑" panose="020B0503020204020204" pitchFamily="34" charset="-122"/>
              <a:ea typeface="微软雅黑" panose="020B0503020204020204" pitchFamily="34" charset="-122"/>
              <a:cs typeface="Open Sans Light" panose="020B0306030504020204" pitchFamily="34" charset="0"/>
              <a:sym typeface="+mn-ea"/>
            </a:endParaRPr>
          </a:p>
        </p:txBody>
      </p:sp>
      <p:sp>
        <p:nvSpPr>
          <p:cNvPr id="39" name="矩形: 圆角 15"/>
          <p:cNvSpPr/>
          <p:nvPr/>
        </p:nvSpPr>
        <p:spPr>
          <a:xfrm>
            <a:off x="8258175" y="1337253"/>
            <a:ext cx="2800350" cy="1800493"/>
          </a:xfrm>
          <a:prstGeom prst="roundRect">
            <a:avLst/>
          </a:prstGeom>
          <a:solidFill>
            <a:srgbClr val="EE97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0" name="矩形 39"/>
          <p:cNvSpPr/>
          <p:nvPr/>
        </p:nvSpPr>
        <p:spPr>
          <a:xfrm>
            <a:off x="8395243" y="1337254"/>
            <a:ext cx="2633664" cy="968375"/>
          </a:xfrm>
          <a:prstGeom prst="rect">
            <a:avLst/>
          </a:prstGeom>
        </p:spPr>
        <p:txBody>
          <a:bodyPr wrap="square">
            <a:spAutoFit/>
          </a:bodyPr>
          <a:lstStyle/>
          <a:p>
            <a:pPr algn="ctr">
              <a:lnSpc>
                <a:spcPct val="150000"/>
              </a:lnSpc>
              <a:defRPr/>
            </a:pPr>
            <a:r>
              <a:rPr lang="zh-CN" altLang="en-US" sz="2000" b="1" dirty="0">
                <a:solidFill>
                  <a:schemeClr val="bg1"/>
                </a:solidFill>
                <a:cs typeface="+mn-ea"/>
                <a:sym typeface="+mn-lt"/>
              </a:rPr>
              <a:t>核心技术二</a:t>
            </a:r>
            <a:r>
              <a:rPr lang="en-US" altLang="zh-CN" sz="2000" b="1" dirty="0">
                <a:solidFill>
                  <a:schemeClr val="bg1"/>
                </a:solidFill>
                <a:cs typeface="+mn-ea"/>
                <a:sym typeface="+mn-lt"/>
              </a:rPr>
              <a:t>                               </a:t>
            </a:r>
            <a:endParaRPr lang="zh-CN" altLang="en-US" sz="2000" b="1" dirty="0">
              <a:solidFill>
                <a:schemeClr val="bg1"/>
              </a:solidFill>
              <a:cs typeface="+mn-ea"/>
              <a:sym typeface="+mn-lt"/>
            </a:endParaRPr>
          </a:p>
          <a:p>
            <a:pPr algn="ctr">
              <a:lnSpc>
                <a:spcPct val="150000"/>
              </a:lnSpc>
              <a:defRPr/>
            </a:pPr>
            <a:r>
              <a:rPr lang="en-US">
                <a:solidFill>
                  <a:schemeClr val="bg1"/>
                </a:solidFill>
                <a:latin typeface="微软雅黑" panose="020B0503020204020204" pitchFamily="34" charset="-122"/>
                <a:ea typeface="微软雅黑" panose="020B0503020204020204" pitchFamily="34" charset="-122"/>
                <a:cs typeface="Open Sans Light" panose="020B0306030504020204" pitchFamily="34" charset="0"/>
                <a:sym typeface="+mn-ea"/>
              </a:rPr>
              <a:t>Servlet技术</a:t>
            </a:r>
            <a:endParaRPr lang="en-US" altLang="en-US" dirty="0">
              <a:solidFill>
                <a:schemeClr val="bg1"/>
              </a:solidFill>
              <a:latin typeface="微软雅黑" panose="020B0503020204020204" pitchFamily="34" charset="-122"/>
              <a:ea typeface="微软雅黑" panose="020B0503020204020204" pitchFamily="34" charset="-122"/>
              <a:cs typeface="Open Sans Light" panose="020B0306030504020204" pitchFamily="34" charset="0"/>
              <a:sym typeface="+mn-ea"/>
            </a:endParaRPr>
          </a:p>
        </p:txBody>
      </p:sp>
      <p:sp>
        <p:nvSpPr>
          <p:cNvPr id="41" name="矩形: 圆角 19"/>
          <p:cNvSpPr/>
          <p:nvPr/>
        </p:nvSpPr>
        <p:spPr>
          <a:xfrm>
            <a:off x="689602" y="4290877"/>
            <a:ext cx="2800350" cy="1800493"/>
          </a:xfrm>
          <a:prstGeom prst="roundRect">
            <a:avLst/>
          </a:prstGeom>
          <a:solidFill>
            <a:srgbClr val="9C68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2" name="矩形 41"/>
          <p:cNvSpPr/>
          <p:nvPr/>
        </p:nvSpPr>
        <p:spPr>
          <a:xfrm>
            <a:off x="826670" y="4290878"/>
            <a:ext cx="2633664" cy="1383665"/>
          </a:xfrm>
          <a:prstGeom prst="rect">
            <a:avLst/>
          </a:prstGeom>
        </p:spPr>
        <p:txBody>
          <a:bodyPr wrap="square">
            <a:spAutoFit/>
          </a:bodyPr>
          <a:lstStyle/>
          <a:p>
            <a:pPr algn="ctr">
              <a:lnSpc>
                <a:spcPct val="150000"/>
              </a:lnSpc>
              <a:defRPr/>
            </a:pPr>
            <a:r>
              <a:rPr lang="zh-CN" altLang="en-US" sz="2000" b="1" dirty="0">
                <a:solidFill>
                  <a:schemeClr val="bg1"/>
                </a:solidFill>
                <a:cs typeface="+mn-ea"/>
                <a:sym typeface="+mn-lt"/>
              </a:rPr>
              <a:t>核心技术三</a:t>
            </a:r>
            <a:endParaRPr lang="zh-CN" altLang="en-US" sz="2000" b="1" dirty="0">
              <a:solidFill>
                <a:schemeClr val="bg1"/>
              </a:solidFill>
              <a:cs typeface="+mn-ea"/>
              <a:sym typeface="+mn-lt"/>
            </a:endParaRPr>
          </a:p>
          <a:p>
            <a:pPr algn="ctr">
              <a:lnSpc>
                <a:spcPct val="150000"/>
              </a:lnSpc>
            </a:pPr>
            <a:r>
              <a:rPr lang="en-US">
                <a:solidFill>
                  <a:schemeClr val="bg1"/>
                </a:solidFill>
                <a:latin typeface="微软雅黑" panose="020B0503020204020204" pitchFamily="34" charset="-122"/>
                <a:ea typeface="微软雅黑" panose="020B0503020204020204" pitchFamily="34" charset="-122"/>
                <a:cs typeface="Open Sans Light" panose="020B0306030504020204" pitchFamily="34" charset="0"/>
                <a:sym typeface="+mn-ea"/>
              </a:rPr>
              <a:t>JavaServer Pages(JSP) 技术</a:t>
            </a:r>
            <a:endParaRPr lang="en-US" altLang="en-US" dirty="0">
              <a:solidFill>
                <a:schemeClr val="bg1"/>
              </a:solidFill>
              <a:latin typeface="微软雅黑" panose="020B0503020204020204" pitchFamily="34" charset="-122"/>
              <a:ea typeface="微软雅黑" panose="020B0503020204020204" pitchFamily="34" charset="-122"/>
              <a:cs typeface="Open Sans Light" panose="020B0306030504020204" pitchFamily="34" charset="0"/>
              <a:sym typeface="+mn-ea"/>
            </a:endParaRPr>
          </a:p>
        </p:txBody>
      </p:sp>
      <p:sp>
        <p:nvSpPr>
          <p:cNvPr id="43" name="矩形: 圆角 23"/>
          <p:cNvSpPr/>
          <p:nvPr/>
        </p:nvSpPr>
        <p:spPr>
          <a:xfrm>
            <a:off x="8228557" y="4199647"/>
            <a:ext cx="2800350" cy="1800493"/>
          </a:xfrm>
          <a:prstGeom prst="roundRect">
            <a:avLst/>
          </a:prstGeom>
          <a:solidFill>
            <a:srgbClr val="C43C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4" name="矩形 43"/>
          <p:cNvSpPr/>
          <p:nvPr/>
        </p:nvSpPr>
        <p:spPr>
          <a:xfrm>
            <a:off x="8365625" y="4199648"/>
            <a:ext cx="2633664" cy="1383665"/>
          </a:xfrm>
          <a:prstGeom prst="rect">
            <a:avLst/>
          </a:prstGeom>
        </p:spPr>
        <p:txBody>
          <a:bodyPr wrap="square">
            <a:spAutoFit/>
          </a:bodyPr>
          <a:lstStyle/>
          <a:p>
            <a:pPr algn="ctr">
              <a:lnSpc>
                <a:spcPct val="150000"/>
              </a:lnSpc>
              <a:defRPr/>
            </a:pPr>
            <a:r>
              <a:rPr lang="zh-CN" altLang="en-US" sz="2000" b="1" dirty="0">
                <a:solidFill>
                  <a:schemeClr val="bg1"/>
                </a:solidFill>
                <a:cs typeface="+mn-ea"/>
                <a:sym typeface="+mn-lt"/>
              </a:rPr>
              <a:t>核心技术四</a:t>
            </a:r>
            <a:r>
              <a:rPr lang="en-US">
                <a:solidFill>
                  <a:schemeClr val="bg1"/>
                </a:solidFill>
                <a:latin typeface="微软雅黑" panose="020B0503020204020204" pitchFamily="34" charset="-122"/>
                <a:ea typeface="微软雅黑" panose="020B0503020204020204" pitchFamily="34" charset="-122"/>
                <a:cs typeface="Open Sans Light" panose="020B0306030504020204" pitchFamily="34" charset="0"/>
                <a:sym typeface="+mn-ea"/>
              </a:rPr>
              <a:t>JavaBean(Application) 应用组件技术</a:t>
            </a:r>
            <a:endParaRPr lang="en-US" altLang="en-US" dirty="0">
              <a:solidFill>
                <a:schemeClr val="bg1"/>
              </a:solidFill>
              <a:latin typeface="微软雅黑" panose="020B0503020204020204" pitchFamily="34" charset="-122"/>
              <a:ea typeface="微软雅黑" panose="020B0503020204020204" pitchFamily="34" charset="-122"/>
              <a:cs typeface="Open Sans Light" panose="020B0306030504020204" pitchFamily="34" charset="0"/>
              <a:sym typeface="+mn-ea"/>
            </a:endParaRPr>
          </a:p>
        </p:txBody>
      </p:sp>
    </p:spTree>
    <p:custDataLst>
      <p:tags r:id="rId13"/>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fill="hold" grpId="0" nodeType="withEffect">
                                  <p:stCondLst>
                                    <p:cond delay="0"/>
                                  </p:stCondLst>
                                  <p:childTnLst>
                                    <p:animMotion origin="layout" path="M 0 0 L 0 1.3 " pathEditMode="relative" ptsTypes="">
                                      <p:cBhvr>
                                        <p:cTn id="6" dur="1500" fill="hold"/>
                                        <p:tgtEl>
                                          <p:spTgt spid="11"/>
                                        </p:tgtEl>
                                        <p:attrNameLst>
                                          <p:attrName>ppt_x</p:attrName>
                                          <p:attrName>ppt_y</p:attrName>
                                        </p:attrNameLst>
                                      </p:cBhvr>
                                    </p:animMotion>
                                  </p:childTnLst>
                                </p:cTn>
                              </p:par>
                              <p:par>
                                <p:cTn id="7" presetID="8" presetClass="emph" presetSubtype="0" fill="hold" grpId="1" nodeType="withEffect">
                                  <p:stCondLst>
                                    <p:cond delay="0"/>
                                  </p:stCondLst>
                                  <p:childTnLst>
                                    <p:animRot by="600000">
                                      <p:cBhvr>
                                        <p:cTn id="8" dur="300" fill="hold"/>
                                        <p:tgtEl>
                                          <p:spTgt spid="11"/>
                                        </p:tgtEl>
                                        <p:attrNameLst>
                                          <p:attrName>r</p:attrName>
                                        </p:attrNameLst>
                                      </p:cBhvr>
                                    </p:animRot>
                                  </p:childTnLst>
                                </p:cTn>
                              </p:par>
                              <p:par>
                                <p:cTn id="9" presetID="8" presetClass="emph" presetSubtype="0" repeatCount="2000" autoRev="1" fill="hold" grpId="2" nodeType="withEffect">
                                  <p:stCondLst>
                                    <p:cond delay="300"/>
                                  </p:stCondLst>
                                  <p:childTnLst>
                                    <p:animRot by="-1200000">
                                      <p:cBhvr>
                                        <p:cTn id="10" dur="300" fill="hold"/>
                                        <p:tgtEl>
                                          <p:spTgt spid="11"/>
                                        </p:tgtEl>
                                        <p:attrNameLst>
                                          <p:attrName>r</p:attrName>
                                        </p:attrNameLst>
                                      </p:cBhvr>
                                    </p:animRot>
                                  </p:childTnLst>
                                </p:cTn>
                              </p:par>
                              <p:par>
                                <p:cTn id="11" presetID="6" presetClass="emph" presetSubtype="0" fill="hold" grpId="0" nodeType="withEffect">
                                  <p:stCondLst>
                                    <p:cond delay="1000"/>
                                  </p:stCondLst>
                                  <p:childTnLst>
                                    <p:animScale>
                                      <p:cBhvr>
                                        <p:cTn id="12" dur="1600" fill="hold"/>
                                        <p:tgtEl>
                                          <p:spTgt spid="2"/>
                                        </p:tgtEl>
                                      </p:cBhvr>
                                      <p:by x="120000" y="120000"/>
                                    </p:animScale>
                                  </p:childTnLst>
                                </p:cTn>
                              </p:par>
                              <p:par>
                                <p:cTn id="13" presetID="1" presetClass="entr" presetSubtype="0" fill="hold" nodeType="withEffect">
                                  <p:stCondLst>
                                    <p:cond delay="1000"/>
                                  </p:stCondLst>
                                  <p:childTnLst>
                                    <p:set>
                                      <p:cBhvr>
                                        <p:cTn id="14" dur="1" fill="hold">
                                          <p:stCondLst>
                                            <p:cond delay="0"/>
                                          </p:stCondLst>
                                        </p:cTn>
                                        <p:tgtEl>
                                          <p:spTgt spid="3"/>
                                        </p:tgtEl>
                                        <p:attrNameLst>
                                          <p:attrName>style.visibility</p:attrName>
                                        </p:attrNameLst>
                                      </p:cBhvr>
                                      <p:to>
                                        <p:strVal val="visible"/>
                                      </p:to>
                                    </p:set>
                                  </p:childTnLst>
                                </p:cTn>
                              </p:par>
                              <p:par>
                                <p:cTn id="15" presetID="35" presetClass="path" presetSubtype="0" fill="hold" nodeType="withEffect">
                                  <p:stCondLst>
                                    <p:cond delay="1000"/>
                                  </p:stCondLst>
                                  <p:childTnLst>
                                    <p:animMotion origin="layout" path="M 0.28073 2.96296E-06 L -3.33333E-06 2.96296E-06 E" pathEditMode="relative" ptsTypes="">
                                      <p:cBhvr>
                                        <p:cTn id="16" dur="500" fill="hold"/>
                                        <p:tgtEl>
                                          <p:spTgt spid="3"/>
                                        </p:tgtEl>
                                        <p:attrNameLst>
                                          <p:attrName>ppt_x</p:attrName>
                                          <p:attrName>ppt_y</p:attrName>
                                        </p:attrNameLst>
                                      </p:cBhvr>
                                    </p:animMotion>
                                  </p:childTnLst>
                                </p:cTn>
                              </p:par>
                              <p:par>
                                <p:cTn id="17" presetID="12" presetClass="exit" presetSubtype="8" fill="hold" nodeType="withEffect">
                                  <p:stCondLst>
                                    <p:cond delay="1500"/>
                                  </p:stCondLst>
                                  <p:childTnLst>
                                    <p:anim calcmode="lin" valueType="num">
                                      <p:cBhvr additive="base">
                                        <p:cTn id="18" dur="200"/>
                                        <p:tgtEl>
                                          <p:spTgt spid="3"/>
                                        </p:tgtEl>
                                        <p:attrNameLst>
                                          <p:attrName>ppt_x</p:attrName>
                                        </p:attrNameLst>
                                      </p:cBhvr>
                                      <p:tavLst>
                                        <p:tav tm="0">
                                          <p:val>
                                            <p:strVal val="#ppt_x"/>
                                          </p:val>
                                        </p:tav>
                                        <p:tav tm="100000">
                                          <p:val>
                                            <p:strVal val="#ppt_x-#ppt_w*1.125000"/>
                                          </p:val>
                                        </p:tav>
                                      </p:tavLst>
                                    </p:anim>
                                    <p:animEffect transition="out" filter="wipe(left)">
                                      <p:cBhvr>
                                        <p:cTn id="19" dur="200"/>
                                        <p:tgtEl>
                                          <p:spTgt spid="3"/>
                                        </p:tgtEl>
                                      </p:cBhvr>
                                    </p:animEffect>
                                    <p:set>
                                      <p:cBhvr>
                                        <p:cTn id="20" dur="1" fill="hold">
                                          <p:stCondLst>
                                            <p:cond delay="199"/>
                                          </p:stCondLst>
                                        </p:cTn>
                                        <p:tgtEl>
                                          <p:spTgt spid="3"/>
                                        </p:tgtEl>
                                        <p:attrNameLst>
                                          <p:attrName>style.visibility</p:attrName>
                                        </p:attrNameLst>
                                      </p:cBhvr>
                                      <p:to>
                                        <p:strVal val="hidden"/>
                                      </p:to>
                                    </p:set>
                                  </p:childTnLst>
                                </p:cTn>
                              </p:par>
                              <p:par>
                                <p:cTn id="21" presetID="10" presetClass="entr" presetSubtype="0" fill="hold" grpId="0" nodeType="withEffect">
                                  <p:stCondLst>
                                    <p:cond delay="150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100"/>
                                        <p:tgtEl>
                                          <p:spTgt spid="4"/>
                                        </p:tgtEl>
                                      </p:cBhvr>
                                    </p:animEffect>
                                  </p:childTnLst>
                                </p:cTn>
                              </p:par>
                              <p:par>
                                <p:cTn id="24" presetID="10" presetClass="exit" presetSubtype="0" fill="hold" grpId="1" nodeType="withEffect">
                                  <p:stCondLst>
                                    <p:cond delay="1700"/>
                                  </p:stCondLst>
                                  <p:childTnLst>
                                    <p:animEffect transition="out" filter="fade">
                                      <p:cBhvr>
                                        <p:cTn id="25" dur="100"/>
                                        <p:tgtEl>
                                          <p:spTgt spid="4"/>
                                        </p:tgtEl>
                                      </p:cBhvr>
                                    </p:animEffect>
                                    <p:set>
                                      <p:cBhvr>
                                        <p:cTn id="26" dur="1" fill="hold">
                                          <p:stCondLst>
                                            <p:cond delay="99"/>
                                          </p:stCondLst>
                                        </p:cTn>
                                        <p:tgtEl>
                                          <p:spTgt spid="4"/>
                                        </p:tgtEl>
                                        <p:attrNameLst>
                                          <p:attrName>style.visibility</p:attrName>
                                        </p:attrNameLst>
                                      </p:cBhvr>
                                      <p:to>
                                        <p:strVal val="hidden"/>
                                      </p:to>
                                    </p:set>
                                  </p:childTnLst>
                                </p:cTn>
                              </p:par>
                              <p:par>
                                <p:cTn id="27" presetID="22" presetClass="entr" presetSubtype="8" fill="hold" nodeType="withEffect">
                                  <p:stCondLst>
                                    <p:cond delay="1600"/>
                                  </p:stCondLst>
                                  <p:childTnLst>
                                    <p:set>
                                      <p:cBhvr>
                                        <p:cTn id="28" dur="1" fill="hold">
                                          <p:stCondLst>
                                            <p:cond delay="0"/>
                                          </p:stCondLst>
                                        </p:cTn>
                                        <p:tgtEl>
                                          <p:spTgt spid="7"/>
                                        </p:tgtEl>
                                        <p:attrNameLst>
                                          <p:attrName>style.visibility</p:attrName>
                                        </p:attrNameLst>
                                      </p:cBhvr>
                                      <p:to>
                                        <p:strVal val="visible"/>
                                      </p:to>
                                    </p:set>
                                    <p:animEffect transition="in" filter="wipe(left)">
                                      <p:cBhvr>
                                        <p:cTn id="29" dur="200"/>
                                        <p:tgtEl>
                                          <p:spTgt spid="7"/>
                                        </p:tgtEl>
                                      </p:cBhvr>
                                    </p:animEffect>
                                  </p:childTnLst>
                                </p:cTn>
                              </p:par>
                              <p:par>
                                <p:cTn id="30" presetID="22" presetClass="exit" presetSubtype="8" fill="hold" nodeType="withEffect">
                                  <p:stCondLst>
                                    <p:cond delay="1800"/>
                                  </p:stCondLst>
                                  <p:childTnLst>
                                    <p:animEffect transition="out" filter="wipe(left)">
                                      <p:cBhvr>
                                        <p:cTn id="31" dur="200"/>
                                        <p:tgtEl>
                                          <p:spTgt spid="7"/>
                                        </p:tgtEl>
                                      </p:cBhvr>
                                    </p:animEffect>
                                    <p:set>
                                      <p:cBhvr>
                                        <p:cTn id="32" dur="1" fill="hold">
                                          <p:stCondLst>
                                            <p:cond delay="199"/>
                                          </p:stCondLst>
                                        </p:cTn>
                                        <p:tgtEl>
                                          <p:spTgt spid="7"/>
                                        </p:tgtEl>
                                        <p:attrNameLst>
                                          <p:attrName>style.visibility</p:attrName>
                                        </p:attrNameLst>
                                      </p:cBhvr>
                                      <p:to>
                                        <p:strVal val="hidden"/>
                                      </p:to>
                                    </p:set>
                                  </p:childTnLst>
                                </p:cTn>
                              </p:par>
                              <p:par>
                                <p:cTn id="33" presetID="22" presetClass="entr" presetSubtype="1" fill="hold" nodeType="withEffect">
                                  <p:stCondLst>
                                    <p:cond delay="1800"/>
                                  </p:stCondLst>
                                  <p:childTnLst>
                                    <p:set>
                                      <p:cBhvr>
                                        <p:cTn id="34" dur="1" fill="hold">
                                          <p:stCondLst>
                                            <p:cond delay="0"/>
                                          </p:stCondLst>
                                        </p:cTn>
                                        <p:tgtEl>
                                          <p:spTgt spid="6"/>
                                        </p:tgtEl>
                                        <p:attrNameLst>
                                          <p:attrName>style.visibility</p:attrName>
                                        </p:attrNameLst>
                                      </p:cBhvr>
                                      <p:to>
                                        <p:strVal val="visible"/>
                                      </p:to>
                                    </p:set>
                                    <p:animEffect transition="in" filter="wipe(up)">
                                      <p:cBhvr>
                                        <p:cTn id="35" dur="200"/>
                                        <p:tgtEl>
                                          <p:spTgt spid="6"/>
                                        </p:tgtEl>
                                      </p:cBhvr>
                                    </p:animEffect>
                                  </p:childTnLst>
                                </p:cTn>
                              </p:par>
                              <p:par>
                                <p:cTn id="36" presetID="22" presetClass="exit" presetSubtype="1" fill="hold" nodeType="withEffect">
                                  <p:stCondLst>
                                    <p:cond delay="2000"/>
                                  </p:stCondLst>
                                  <p:childTnLst>
                                    <p:animEffect transition="out" filter="wipe(up)">
                                      <p:cBhvr>
                                        <p:cTn id="37" dur="200"/>
                                        <p:tgtEl>
                                          <p:spTgt spid="6"/>
                                        </p:tgtEl>
                                      </p:cBhvr>
                                    </p:animEffect>
                                    <p:set>
                                      <p:cBhvr>
                                        <p:cTn id="38" dur="1" fill="hold">
                                          <p:stCondLst>
                                            <p:cond delay="199"/>
                                          </p:stCondLst>
                                        </p:cTn>
                                        <p:tgtEl>
                                          <p:spTgt spid="6"/>
                                        </p:tgtEl>
                                        <p:attrNameLst>
                                          <p:attrName>style.visibility</p:attrName>
                                        </p:attrNameLst>
                                      </p:cBhvr>
                                      <p:to>
                                        <p:strVal val="hidden"/>
                                      </p:to>
                                    </p:set>
                                  </p:childTnLst>
                                </p:cTn>
                              </p:par>
                              <p:par>
                                <p:cTn id="39" presetID="22" presetClass="entr" presetSubtype="2" fill="hold" nodeType="withEffect">
                                  <p:stCondLst>
                                    <p:cond delay="1750"/>
                                  </p:stCondLst>
                                  <p:childTnLst>
                                    <p:set>
                                      <p:cBhvr>
                                        <p:cTn id="40" dur="1" fill="hold">
                                          <p:stCondLst>
                                            <p:cond delay="0"/>
                                          </p:stCondLst>
                                        </p:cTn>
                                        <p:tgtEl>
                                          <p:spTgt spid="5"/>
                                        </p:tgtEl>
                                        <p:attrNameLst>
                                          <p:attrName>style.visibility</p:attrName>
                                        </p:attrNameLst>
                                      </p:cBhvr>
                                      <p:to>
                                        <p:strVal val="visible"/>
                                      </p:to>
                                    </p:set>
                                    <p:animEffect transition="in" filter="wipe(right)">
                                      <p:cBhvr>
                                        <p:cTn id="41" dur="200"/>
                                        <p:tgtEl>
                                          <p:spTgt spid="5"/>
                                        </p:tgtEl>
                                      </p:cBhvr>
                                    </p:animEffect>
                                  </p:childTnLst>
                                </p:cTn>
                              </p:par>
                              <p:par>
                                <p:cTn id="42" presetID="22" presetClass="exit" presetSubtype="2" fill="hold" nodeType="withEffect">
                                  <p:stCondLst>
                                    <p:cond delay="1950"/>
                                  </p:stCondLst>
                                  <p:childTnLst>
                                    <p:animEffect transition="out" filter="wipe(right)">
                                      <p:cBhvr>
                                        <p:cTn id="43" dur="200"/>
                                        <p:tgtEl>
                                          <p:spTgt spid="5"/>
                                        </p:tgtEl>
                                      </p:cBhvr>
                                    </p:animEffect>
                                    <p:set>
                                      <p:cBhvr>
                                        <p:cTn id="44" dur="1" fill="hold">
                                          <p:stCondLst>
                                            <p:cond delay="199"/>
                                          </p:stCondLst>
                                        </p:cTn>
                                        <p:tgtEl>
                                          <p:spTgt spid="5"/>
                                        </p:tgtEl>
                                        <p:attrNameLst>
                                          <p:attrName>style.visibility</p:attrName>
                                        </p:attrNameLst>
                                      </p:cBhvr>
                                      <p:to>
                                        <p:strVal val="hidden"/>
                                      </p:to>
                                    </p:set>
                                  </p:childTnLst>
                                </p:cTn>
                              </p:par>
                              <p:par>
                                <p:cTn id="45" presetID="22" presetClass="entr" presetSubtype="2" fill="hold" nodeType="withEffect">
                                  <p:stCondLst>
                                    <p:cond delay="1850"/>
                                  </p:stCondLst>
                                  <p:childTnLst>
                                    <p:set>
                                      <p:cBhvr>
                                        <p:cTn id="46" dur="1" fill="hold">
                                          <p:stCondLst>
                                            <p:cond delay="0"/>
                                          </p:stCondLst>
                                        </p:cTn>
                                        <p:tgtEl>
                                          <p:spTgt spid="8"/>
                                        </p:tgtEl>
                                        <p:attrNameLst>
                                          <p:attrName>style.visibility</p:attrName>
                                        </p:attrNameLst>
                                      </p:cBhvr>
                                      <p:to>
                                        <p:strVal val="visible"/>
                                      </p:to>
                                    </p:set>
                                    <p:animEffect transition="in" filter="wipe(right)">
                                      <p:cBhvr>
                                        <p:cTn id="47" dur="200"/>
                                        <p:tgtEl>
                                          <p:spTgt spid="8"/>
                                        </p:tgtEl>
                                      </p:cBhvr>
                                    </p:animEffect>
                                  </p:childTnLst>
                                </p:cTn>
                              </p:par>
                              <p:par>
                                <p:cTn id="48" presetID="22" presetClass="exit" presetSubtype="2" fill="hold" nodeType="withEffect">
                                  <p:stCondLst>
                                    <p:cond delay="2000"/>
                                  </p:stCondLst>
                                  <p:childTnLst>
                                    <p:animEffect transition="out" filter="wipe(right)">
                                      <p:cBhvr>
                                        <p:cTn id="49" dur="200"/>
                                        <p:tgtEl>
                                          <p:spTgt spid="8"/>
                                        </p:tgtEl>
                                      </p:cBhvr>
                                    </p:animEffect>
                                    <p:set>
                                      <p:cBhvr>
                                        <p:cTn id="50" dur="1" fill="hold">
                                          <p:stCondLst>
                                            <p:cond delay="199"/>
                                          </p:stCondLst>
                                        </p:cTn>
                                        <p:tgtEl>
                                          <p:spTgt spid="8"/>
                                        </p:tgtEl>
                                        <p:attrNameLst>
                                          <p:attrName>style.visibility</p:attrName>
                                        </p:attrNameLst>
                                      </p:cBhvr>
                                      <p:to>
                                        <p:strVal val="hidden"/>
                                      </p:to>
                                    </p:set>
                                  </p:childTnLst>
                                </p:cTn>
                              </p:par>
                              <p:par>
                                <p:cTn id="51" presetID="22" presetClass="entr" presetSubtype="4" fill="hold" nodeType="withEffect">
                                  <p:stCondLst>
                                    <p:cond delay="1700"/>
                                  </p:stCondLst>
                                  <p:childTnLst>
                                    <p:set>
                                      <p:cBhvr>
                                        <p:cTn id="52" dur="1" fill="hold">
                                          <p:stCondLst>
                                            <p:cond delay="0"/>
                                          </p:stCondLst>
                                        </p:cTn>
                                        <p:tgtEl>
                                          <p:spTgt spid="9"/>
                                        </p:tgtEl>
                                        <p:attrNameLst>
                                          <p:attrName>style.visibility</p:attrName>
                                        </p:attrNameLst>
                                      </p:cBhvr>
                                      <p:to>
                                        <p:strVal val="visible"/>
                                      </p:to>
                                    </p:set>
                                    <p:animEffect transition="in" filter="wipe(down)">
                                      <p:cBhvr>
                                        <p:cTn id="53" dur="200"/>
                                        <p:tgtEl>
                                          <p:spTgt spid="9"/>
                                        </p:tgtEl>
                                      </p:cBhvr>
                                    </p:animEffect>
                                  </p:childTnLst>
                                </p:cTn>
                              </p:par>
                              <p:par>
                                <p:cTn id="54" presetID="22" presetClass="exit" presetSubtype="4" fill="hold" nodeType="withEffect">
                                  <p:stCondLst>
                                    <p:cond delay="1900"/>
                                  </p:stCondLst>
                                  <p:childTnLst>
                                    <p:animEffect transition="out" filter="wipe(down)">
                                      <p:cBhvr>
                                        <p:cTn id="55" dur="200"/>
                                        <p:tgtEl>
                                          <p:spTgt spid="9"/>
                                        </p:tgtEl>
                                      </p:cBhvr>
                                    </p:animEffect>
                                    <p:set>
                                      <p:cBhvr>
                                        <p:cTn id="56" dur="1" fill="hold">
                                          <p:stCondLst>
                                            <p:cond delay="199"/>
                                          </p:stCondLst>
                                        </p:cTn>
                                        <p:tgtEl>
                                          <p:spTgt spid="9"/>
                                        </p:tgtEl>
                                        <p:attrNameLst>
                                          <p:attrName>style.visibility</p:attrName>
                                        </p:attrNameLst>
                                      </p:cBhvr>
                                      <p:to>
                                        <p:strVal val="hidden"/>
                                      </p:to>
                                    </p:set>
                                  </p:childTnLst>
                                </p:cTn>
                              </p:par>
                              <p:par>
                                <p:cTn id="57" presetID="22" presetClass="entr" presetSubtype="8" fill="hold" nodeType="withEffect">
                                  <p:stCondLst>
                                    <p:cond delay="1650"/>
                                  </p:stCondLst>
                                  <p:childTnLst>
                                    <p:set>
                                      <p:cBhvr>
                                        <p:cTn id="58" dur="1" fill="hold">
                                          <p:stCondLst>
                                            <p:cond delay="0"/>
                                          </p:stCondLst>
                                        </p:cTn>
                                        <p:tgtEl>
                                          <p:spTgt spid="10"/>
                                        </p:tgtEl>
                                        <p:attrNameLst>
                                          <p:attrName>style.visibility</p:attrName>
                                        </p:attrNameLst>
                                      </p:cBhvr>
                                      <p:to>
                                        <p:strVal val="visible"/>
                                      </p:to>
                                    </p:set>
                                    <p:animEffect transition="in" filter="wipe(left)">
                                      <p:cBhvr>
                                        <p:cTn id="59" dur="200"/>
                                        <p:tgtEl>
                                          <p:spTgt spid="10"/>
                                        </p:tgtEl>
                                      </p:cBhvr>
                                    </p:animEffect>
                                  </p:childTnLst>
                                </p:cTn>
                              </p:par>
                              <p:par>
                                <p:cTn id="60" presetID="22" presetClass="exit" presetSubtype="8" fill="hold" nodeType="withEffect">
                                  <p:stCondLst>
                                    <p:cond delay="1850"/>
                                  </p:stCondLst>
                                  <p:childTnLst>
                                    <p:animEffect transition="out" filter="wipe(left)">
                                      <p:cBhvr>
                                        <p:cTn id="61" dur="200"/>
                                        <p:tgtEl>
                                          <p:spTgt spid="10"/>
                                        </p:tgtEl>
                                      </p:cBhvr>
                                    </p:animEffect>
                                    <p:set>
                                      <p:cBhvr>
                                        <p:cTn id="62" dur="1" fill="hold">
                                          <p:stCondLst>
                                            <p:cond delay="199"/>
                                          </p:stCondLst>
                                        </p:cTn>
                                        <p:tgtEl>
                                          <p:spTgt spid="10"/>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nodeType="clickEffect">
                                  <p:stCondLst>
                                    <p:cond delay="0"/>
                                  </p:stCondLst>
                                  <p:childTnLst>
                                    <p:set>
                                      <p:cBhvr>
                                        <p:cTn id="66" dur="1" fill="hold">
                                          <p:stCondLst>
                                            <p:cond delay="0"/>
                                          </p:stCondLst>
                                        </p:cTn>
                                        <p:tgtEl>
                                          <p:spTgt spid="35"/>
                                        </p:tgtEl>
                                        <p:attrNameLst>
                                          <p:attrName>style.visibility</p:attrName>
                                        </p:attrNameLst>
                                      </p:cBhvr>
                                      <p:to>
                                        <p:strVal val="visible"/>
                                      </p:to>
                                    </p:set>
                                    <p:anim calcmode="lin" valueType="num">
                                      <p:cBhvr additive="base">
                                        <p:cTn id="67" dur="500" fill="hold"/>
                                        <p:tgtEl>
                                          <p:spTgt spid="35"/>
                                        </p:tgtEl>
                                        <p:attrNameLst>
                                          <p:attrName>ppt_x</p:attrName>
                                        </p:attrNameLst>
                                      </p:cBhvr>
                                      <p:tavLst>
                                        <p:tav tm="0">
                                          <p:val>
                                            <p:strVal val="0-#ppt_w/2"/>
                                          </p:val>
                                        </p:tav>
                                        <p:tav tm="100000">
                                          <p:val>
                                            <p:strVal val="#ppt_x"/>
                                          </p:val>
                                        </p:tav>
                                      </p:tavLst>
                                    </p:anim>
                                    <p:anim calcmode="lin" valueType="num">
                                      <p:cBhvr additive="base">
                                        <p:cTn id="68" dur="500" fill="hold"/>
                                        <p:tgtEl>
                                          <p:spTgt spid="35"/>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41" presetClass="entr" presetSubtype="0" fill="hold" grpId="0" nodeType="clickEffect">
                                  <p:stCondLst>
                                    <p:cond delay="0"/>
                                  </p:stCondLst>
                                  <p:iterate type="lt">
                                    <p:tmPct val="10000"/>
                                  </p:iterate>
                                  <p:childTnLst>
                                    <p:set>
                                      <p:cBhvr>
                                        <p:cTn id="72" dur="1" fill="hold">
                                          <p:stCondLst>
                                            <p:cond delay="0"/>
                                          </p:stCondLst>
                                        </p:cTn>
                                        <p:tgtEl>
                                          <p:spTgt spid="36"/>
                                        </p:tgtEl>
                                        <p:attrNameLst>
                                          <p:attrName>style.visibility</p:attrName>
                                        </p:attrNameLst>
                                      </p:cBhvr>
                                      <p:to>
                                        <p:strVal val="visible"/>
                                      </p:to>
                                    </p:set>
                                    <p:anim calcmode="lin" valueType="num">
                                      <p:cBhvr>
                                        <p:cTn id="73" dur="500" fill="hold"/>
                                        <p:tgtEl>
                                          <p:spTgt spid="36"/>
                                        </p:tgtEl>
                                        <p:attrNameLst>
                                          <p:attrName>ppt_x</p:attrName>
                                        </p:attrNameLst>
                                      </p:cBhvr>
                                      <p:tavLst>
                                        <p:tav tm="0">
                                          <p:val>
                                            <p:strVal val="#ppt_x"/>
                                          </p:val>
                                        </p:tav>
                                        <p:tav tm="50000">
                                          <p:val>
                                            <p:strVal val="#ppt_x+.1"/>
                                          </p:val>
                                        </p:tav>
                                        <p:tav tm="100000">
                                          <p:val>
                                            <p:strVal val="#ppt_x"/>
                                          </p:val>
                                        </p:tav>
                                      </p:tavLst>
                                    </p:anim>
                                    <p:anim calcmode="lin" valueType="num">
                                      <p:cBhvr>
                                        <p:cTn id="74" dur="500" fill="hold"/>
                                        <p:tgtEl>
                                          <p:spTgt spid="36"/>
                                        </p:tgtEl>
                                        <p:attrNameLst>
                                          <p:attrName>ppt_y</p:attrName>
                                        </p:attrNameLst>
                                      </p:cBhvr>
                                      <p:tavLst>
                                        <p:tav tm="0">
                                          <p:val>
                                            <p:strVal val="#ppt_y"/>
                                          </p:val>
                                        </p:tav>
                                        <p:tav tm="100000">
                                          <p:val>
                                            <p:strVal val="#ppt_y"/>
                                          </p:val>
                                        </p:tav>
                                      </p:tavLst>
                                    </p:anim>
                                    <p:anim calcmode="lin" valueType="num">
                                      <p:cBhvr>
                                        <p:cTn id="75" dur="500" fill="hold"/>
                                        <p:tgtEl>
                                          <p:spTgt spid="36"/>
                                        </p:tgtEl>
                                        <p:attrNameLst>
                                          <p:attrName>ppt_h</p:attrName>
                                        </p:attrNameLst>
                                      </p:cBhvr>
                                      <p:tavLst>
                                        <p:tav tm="0">
                                          <p:val>
                                            <p:strVal val="#ppt_h/10"/>
                                          </p:val>
                                        </p:tav>
                                        <p:tav tm="50000">
                                          <p:val>
                                            <p:strVal val="#ppt_h+.01"/>
                                          </p:val>
                                        </p:tav>
                                        <p:tav tm="100000">
                                          <p:val>
                                            <p:strVal val="#ppt_h"/>
                                          </p:val>
                                        </p:tav>
                                      </p:tavLst>
                                    </p:anim>
                                    <p:anim calcmode="lin" valueType="num">
                                      <p:cBhvr>
                                        <p:cTn id="76" dur="500" fill="hold"/>
                                        <p:tgtEl>
                                          <p:spTgt spid="36"/>
                                        </p:tgtEl>
                                        <p:attrNameLst>
                                          <p:attrName>ppt_w</p:attrName>
                                        </p:attrNameLst>
                                      </p:cBhvr>
                                      <p:tavLst>
                                        <p:tav tm="0">
                                          <p:val>
                                            <p:strVal val="#ppt_w/10"/>
                                          </p:val>
                                        </p:tav>
                                        <p:tav tm="50000">
                                          <p:val>
                                            <p:strVal val="#ppt_w+.01"/>
                                          </p:val>
                                        </p:tav>
                                        <p:tav tm="100000">
                                          <p:val>
                                            <p:strVal val="#ppt_w"/>
                                          </p:val>
                                        </p:tav>
                                      </p:tavLst>
                                    </p:anim>
                                    <p:animEffect transition="in" filter="fade">
                                      <p:cBhvr>
                                        <p:cTn id="77" dur="500" tmFilter="0,0; .5, 1; 1, 1"/>
                                        <p:tgtEl>
                                          <p:spTgt spid="36"/>
                                        </p:tgtEl>
                                      </p:cBhvr>
                                    </p:animEffect>
                                  </p:childTnLst>
                                </p:cTn>
                              </p:par>
                            </p:childTnLst>
                          </p:cTn>
                        </p:par>
                      </p:childTnLst>
                    </p:cTn>
                  </p:par>
                  <p:par>
                    <p:cTn id="78" fill="hold">
                      <p:stCondLst>
                        <p:cond delay="indefinite"/>
                      </p:stCondLst>
                      <p:childTnLst>
                        <p:par>
                          <p:cTn id="79" fill="hold">
                            <p:stCondLst>
                              <p:cond delay="0"/>
                            </p:stCondLst>
                            <p:childTnLst>
                              <p:par>
                                <p:cTn id="80" presetID="14" presetClass="entr" presetSubtype="10" fill="hold" nodeType="clickEffect">
                                  <p:stCondLst>
                                    <p:cond delay="0"/>
                                  </p:stCondLst>
                                  <p:childTnLst>
                                    <p:set>
                                      <p:cBhvr>
                                        <p:cTn id="81" dur="1" fill="hold">
                                          <p:stCondLst>
                                            <p:cond delay="0"/>
                                          </p:stCondLst>
                                        </p:cTn>
                                        <p:tgtEl>
                                          <p:spTgt spid="37"/>
                                        </p:tgtEl>
                                        <p:attrNameLst>
                                          <p:attrName>style.visibility</p:attrName>
                                        </p:attrNameLst>
                                      </p:cBhvr>
                                      <p:to>
                                        <p:strVal val="visible"/>
                                      </p:to>
                                    </p:set>
                                    <p:animEffect transition="in" filter="randombar(horizontal)">
                                      <p:cBhvr>
                                        <p:cTn id="82" dur="500"/>
                                        <p:tgtEl>
                                          <p:spTgt spid="37"/>
                                        </p:tgtEl>
                                      </p:cBhvr>
                                    </p:animEffect>
                                  </p:childTnLst>
                                </p:cTn>
                              </p:par>
                            </p:childTnLst>
                          </p:cTn>
                        </p:par>
                      </p:childTnLst>
                    </p:cTn>
                  </p:par>
                  <p:par>
                    <p:cTn id="83" fill="hold">
                      <p:stCondLst>
                        <p:cond delay="indefinite"/>
                      </p:stCondLst>
                      <p:childTnLst>
                        <p:par>
                          <p:cTn id="84" fill="hold">
                            <p:stCondLst>
                              <p:cond delay="0"/>
                            </p:stCondLst>
                            <p:childTnLst>
                              <p:par>
                                <p:cTn id="85" presetID="42" presetClass="entr" presetSubtype="0" fill="hold" grpId="0" nodeType="clickEffect">
                                  <p:stCondLst>
                                    <p:cond delay="0"/>
                                  </p:stCondLst>
                                  <p:childTnLst>
                                    <p:set>
                                      <p:cBhvr>
                                        <p:cTn id="86" dur="1" fill="hold">
                                          <p:stCondLst>
                                            <p:cond delay="0"/>
                                          </p:stCondLst>
                                        </p:cTn>
                                        <p:tgtEl>
                                          <p:spTgt spid="38"/>
                                        </p:tgtEl>
                                        <p:attrNameLst>
                                          <p:attrName>style.visibility</p:attrName>
                                        </p:attrNameLst>
                                      </p:cBhvr>
                                      <p:to>
                                        <p:strVal val="visible"/>
                                      </p:to>
                                    </p:set>
                                    <p:animEffect transition="in" filter="fade">
                                      <p:cBhvr>
                                        <p:cTn id="87" dur="1000"/>
                                        <p:tgtEl>
                                          <p:spTgt spid="38"/>
                                        </p:tgtEl>
                                      </p:cBhvr>
                                    </p:animEffect>
                                    <p:anim calcmode="lin" valueType="num">
                                      <p:cBhvr>
                                        <p:cTn id="88" dur="1000" fill="hold"/>
                                        <p:tgtEl>
                                          <p:spTgt spid="38"/>
                                        </p:tgtEl>
                                        <p:attrNameLst>
                                          <p:attrName>ppt_x</p:attrName>
                                        </p:attrNameLst>
                                      </p:cBhvr>
                                      <p:tavLst>
                                        <p:tav tm="0">
                                          <p:val>
                                            <p:strVal val="#ppt_x"/>
                                          </p:val>
                                        </p:tav>
                                        <p:tav tm="100000">
                                          <p:val>
                                            <p:strVal val="#ppt_x"/>
                                          </p:val>
                                        </p:tav>
                                      </p:tavLst>
                                    </p:anim>
                                    <p:anim calcmode="lin" valueType="num">
                                      <p:cBhvr>
                                        <p:cTn id="89" dur="1000" fill="hold"/>
                                        <p:tgtEl>
                                          <p:spTgt spid="38"/>
                                        </p:tgtEl>
                                        <p:attrNameLst>
                                          <p:attrName>ppt_y</p:attrName>
                                        </p:attrNameLst>
                                      </p:cBhvr>
                                      <p:tavLst>
                                        <p:tav tm="0">
                                          <p:val>
                                            <p:strVal val="#ppt_y+.1"/>
                                          </p:val>
                                        </p:tav>
                                        <p:tav tm="100000">
                                          <p:val>
                                            <p:strVal val="#ppt_y"/>
                                          </p:val>
                                        </p:tav>
                                      </p:tavLst>
                                    </p:anim>
                                  </p:childTnLst>
                                </p:cTn>
                              </p:par>
                              <p:par>
                                <p:cTn id="90" presetID="42" presetClass="entr" presetSubtype="0" fill="hold" grpId="0" nodeType="withEffect">
                                  <p:stCondLst>
                                    <p:cond delay="0"/>
                                  </p:stCondLst>
                                  <p:childTnLst>
                                    <p:set>
                                      <p:cBhvr>
                                        <p:cTn id="91" dur="1" fill="hold">
                                          <p:stCondLst>
                                            <p:cond delay="0"/>
                                          </p:stCondLst>
                                        </p:cTn>
                                        <p:tgtEl>
                                          <p:spTgt spid="34"/>
                                        </p:tgtEl>
                                        <p:attrNameLst>
                                          <p:attrName>style.visibility</p:attrName>
                                        </p:attrNameLst>
                                      </p:cBhvr>
                                      <p:to>
                                        <p:strVal val="visible"/>
                                      </p:to>
                                    </p:set>
                                    <p:animEffect transition="in" filter="fade">
                                      <p:cBhvr>
                                        <p:cTn id="92" dur="1000"/>
                                        <p:tgtEl>
                                          <p:spTgt spid="34"/>
                                        </p:tgtEl>
                                      </p:cBhvr>
                                    </p:animEffect>
                                    <p:anim calcmode="lin" valueType="num">
                                      <p:cBhvr>
                                        <p:cTn id="93" dur="1000" fill="hold"/>
                                        <p:tgtEl>
                                          <p:spTgt spid="34"/>
                                        </p:tgtEl>
                                        <p:attrNameLst>
                                          <p:attrName>ppt_x</p:attrName>
                                        </p:attrNameLst>
                                      </p:cBhvr>
                                      <p:tavLst>
                                        <p:tav tm="0">
                                          <p:val>
                                            <p:strVal val="#ppt_x"/>
                                          </p:val>
                                        </p:tav>
                                        <p:tav tm="100000">
                                          <p:val>
                                            <p:strVal val="#ppt_x"/>
                                          </p:val>
                                        </p:tav>
                                      </p:tavLst>
                                    </p:anim>
                                    <p:anim calcmode="lin" valueType="num">
                                      <p:cBhvr>
                                        <p:cTn id="94"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42" presetClass="entr" presetSubtype="0" fill="hold" grpId="0" nodeType="clickEffect">
                                  <p:stCondLst>
                                    <p:cond delay="0"/>
                                  </p:stCondLst>
                                  <p:childTnLst>
                                    <p:set>
                                      <p:cBhvr>
                                        <p:cTn id="98" dur="1" fill="hold">
                                          <p:stCondLst>
                                            <p:cond delay="0"/>
                                          </p:stCondLst>
                                        </p:cTn>
                                        <p:tgtEl>
                                          <p:spTgt spid="40"/>
                                        </p:tgtEl>
                                        <p:attrNameLst>
                                          <p:attrName>style.visibility</p:attrName>
                                        </p:attrNameLst>
                                      </p:cBhvr>
                                      <p:to>
                                        <p:strVal val="visible"/>
                                      </p:to>
                                    </p:set>
                                    <p:animEffect transition="in" filter="fade">
                                      <p:cBhvr>
                                        <p:cTn id="99" dur="1000"/>
                                        <p:tgtEl>
                                          <p:spTgt spid="40"/>
                                        </p:tgtEl>
                                      </p:cBhvr>
                                    </p:animEffect>
                                    <p:anim calcmode="lin" valueType="num">
                                      <p:cBhvr>
                                        <p:cTn id="100" dur="1000" fill="hold"/>
                                        <p:tgtEl>
                                          <p:spTgt spid="40"/>
                                        </p:tgtEl>
                                        <p:attrNameLst>
                                          <p:attrName>ppt_x</p:attrName>
                                        </p:attrNameLst>
                                      </p:cBhvr>
                                      <p:tavLst>
                                        <p:tav tm="0">
                                          <p:val>
                                            <p:strVal val="#ppt_x"/>
                                          </p:val>
                                        </p:tav>
                                        <p:tav tm="100000">
                                          <p:val>
                                            <p:strVal val="#ppt_x"/>
                                          </p:val>
                                        </p:tav>
                                      </p:tavLst>
                                    </p:anim>
                                    <p:anim calcmode="lin" valueType="num">
                                      <p:cBhvr>
                                        <p:cTn id="101" dur="1000" fill="hold"/>
                                        <p:tgtEl>
                                          <p:spTgt spid="40"/>
                                        </p:tgtEl>
                                        <p:attrNameLst>
                                          <p:attrName>ppt_y</p:attrName>
                                        </p:attrNameLst>
                                      </p:cBhvr>
                                      <p:tavLst>
                                        <p:tav tm="0">
                                          <p:val>
                                            <p:strVal val="#ppt_y+.1"/>
                                          </p:val>
                                        </p:tav>
                                        <p:tav tm="100000">
                                          <p:val>
                                            <p:strVal val="#ppt_y"/>
                                          </p:val>
                                        </p:tav>
                                      </p:tavLst>
                                    </p:anim>
                                  </p:childTnLst>
                                </p:cTn>
                              </p:par>
                              <p:par>
                                <p:cTn id="102" presetID="42" presetClass="entr" presetSubtype="0" fill="hold" grpId="0" nodeType="withEffect">
                                  <p:stCondLst>
                                    <p:cond delay="0"/>
                                  </p:stCondLst>
                                  <p:childTnLst>
                                    <p:set>
                                      <p:cBhvr>
                                        <p:cTn id="103" dur="1" fill="hold">
                                          <p:stCondLst>
                                            <p:cond delay="0"/>
                                          </p:stCondLst>
                                        </p:cTn>
                                        <p:tgtEl>
                                          <p:spTgt spid="39"/>
                                        </p:tgtEl>
                                        <p:attrNameLst>
                                          <p:attrName>style.visibility</p:attrName>
                                        </p:attrNameLst>
                                      </p:cBhvr>
                                      <p:to>
                                        <p:strVal val="visible"/>
                                      </p:to>
                                    </p:set>
                                    <p:animEffect transition="in" filter="fade">
                                      <p:cBhvr>
                                        <p:cTn id="104" dur="1000"/>
                                        <p:tgtEl>
                                          <p:spTgt spid="39"/>
                                        </p:tgtEl>
                                      </p:cBhvr>
                                    </p:animEffect>
                                    <p:anim calcmode="lin" valueType="num">
                                      <p:cBhvr>
                                        <p:cTn id="105" dur="1000" fill="hold"/>
                                        <p:tgtEl>
                                          <p:spTgt spid="39"/>
                                        </p:tgtEl>
                                        <p:attrNameLst>
                                          <p:attrName>ppt_x</p:attrName>
                                        </p:attrNameLst>
                                      </p:cBhvr>
                                      <p:tavLst>
                                        <p:tav tm="0">
                                          <p:val>
                                            <p:strVal val="#ppt_x"/>
                                          </p:val>
                                        </p:tav>
                                        <p:tav tm="100000">
                                          <p:val>
                                            <p:strVal val="#ppt_x"/>
                                          </p:val>
                                        </p:tav>
                                      </p:tavLst>
                                    </p:anim>
                                    <p:anim calcmode="lin" valueType="num">
                                      <p:cBhvr>
                                        <p:cTn id="106"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par>
                    <p:cTn id="107" fill="hold">
                      <p:stCondLst>
                        <p:cond delay="indefinite"/>
                      </p:stCondLst>
                      <p:childTnLst>
                        <p:par>
                          <p:cTn id="108" fill="hold">
                            <p:stCondLst>
                              <p:cond delay="0"/>
                            </p:stCondLst>
                            <p:childTnLst>
                              <p:par>
                                <p:cTn id="109" presetID="42" presetClass="entr" presetSubtype="0" fill="hold" grpId="0" nodeType="clickEffect">
                                  <p:stCondLst>
                                    <p:cond delay="0"/>
                                  </p:stCondLst>
                                  <p:childTnLst>
                                    <p:set>
                                      <p:cBhvr>
                                        <p:cTn id="110" dur="1" fill="hold">
                                          <p:stCondLst>
                                            <p:cond delay="0"/>
                                          </p:stCondLst>
                                        </p:cTn>
                                        <p:tgtEl>
                                          <p:spTgt spid="42"/>
                                        </p:tgtEl>
                                        <p:attrNameLst>
                                          <p:attrName>style.visibility</p:attrName>
                                        </p:attrNameLst>
                                      </p:cBhvr>
                                      <p:to>
                                        <p:strVal val="visible"/>
                                      </p:to>
                                    </p:set>
                                    <p:animEffect transition="in" filter="fade">
                                      <p:cBhvr>
                                        <p:cTn id="111" dur="1000"/>
                                        <p:tgtEl>
                                          <p:spTgt spid="42"/>
                                        </p:tgtEl>
                                      </p:cBhvr>
                                    </p:animEffect>
                                    <p:anim calcmode="lin" valueType="num">
                                      <p:cBhvr>
                                        <p:cTn id="112" dur="1000" fill="hold"/>
                                        <p:tgtEl>
                                          <p:spTgt spid="42"/>
                                        </p:tgtEl>
                                        <p:attrNameLst>
                                          <p:attrName>ppt_x</p:attrName>
                                        </p:attrNameLst>
                                      </p:cBhvr>
                                      <p:tavLst>
                                        <p:tav tm="0">
                                          <p:val>
                                            <p:strVal val="#ppt_x"/>
                                          </p:val>
                                        </p:tav>
                                        <p:tav tm="100000">
                                          <p:val>
                                            <p:strVal val="#ppt_x"/>
                                          </p:val>
                                        </p:tav>
                                      </p:tavLst>
                                    </p:anim>
                                    <p:anim calcmode="lin" valueType="num">
                                      <p:cBhvr>
                                        <p:cTn id="113" dur="1000" fill="hold"/>
                                        <p:tgtEl>
                                          <p:spTgt spid="42"/>
                                        </p:tgtEl>
                                        <p:attrNameLst>
                                          <p:attrName>ppt_y</p:attrName>
                                        </p:attrNameLst>
                                      </p:cBhvr>
                                      <p:tavLst>
                                        <p:tav tm="0">
                                          <p:val>
                                            <p:strVal val="#ppt_y+.1"/>
                                          </p:val>
                                        </p:tav>
                                        <p:tav tm="100000">
                                          <p:val>
                                            <p:strVal val="#ppt_y"/>
                                          </p:val>
                                        </p:tav>
                                      </p:tavLst>
                                    </p:anim>
                                  </p:childTnLst>
                                </p:cTn>
                              </p:par>
                              <p:par>
                                <p:cTn id="114" presetID="42" presetClass="entr" presetSubtype="0" fill="hold" grpId="0" nodeType="withEffect">
                                  <p:stCondLst>
                                    <p:cond delay="0"/>
                                  </p:stCondLst>
                                  <p:childTnLst>
                                    <p:set>
                                      <p:cBhvr>
                                        <p:cTn id="115" dur="1" fill="hold">
                                          <p:stCondLst>
                                            <p:cond delay="0"/>
                                          </p:stCondLst>
                                        </p:cTn>
                                        <p:tgtEl>
                                          <p:spTgt spid="41"/>
                                        </p:tgtEl>
                                        <p:attrNameLst>
                                          <p:attrName>style.visibility</p:attrName>
                                        </p:attrNameLst>
                                      </p:cBhvr>
                                      <p:to>
                                        <p:strVal val="visible"/>
                                      </p:to>
                                    </p:set>
                                    <p:animEffect transition="in" filter="fade">
                                      <p:cBhvr>
                                        <p:cTn id="116" dur="1000"/>
                                        <p:tgtEl>
                                          <p:spTgt spid="41"/>
                                        </p:tgtEl>
                                      </p:cBhvr>
                                    </p:animEffect>
                                    <p:anim calcmode="lin" valueType="num">
                                      <p:cBhvr>
                                        <p:cTn id="117" dur="1000" fill="hold"/>
                                        <p:tgtEl>
                                          <p:spTgt spid="41"/>
                                        </p:tgtEl>
                                        <p:attrNameLst>
                                          <p:attrName>ppt_x</p:attrName>
                                        </p:attrNameLst>
                                      </p:cBhvr>
                                      <p:tavLst>
                                        <p:tav tm="0">
                                          <p:val>
                                            <p:strVal val="#ppt_x"/>
                                          </p:val>
                                        </p:tav>
                                        <p:tav tm="100000">
                                          <p:val>
                                            <p:strVal val="#ppt_x"/>
                                          </p:val>
                                        </p:tav>
                                      </p:tavLst>
                                    </p:anim>
                                    <p:anim calcmode="lin" valueType="num">
                                      <p:cBhvr>
                                        <p:cTn id="118"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par>
                    <p:cTn id="119" fill="hold">
                      <p:stCondLst>
                        <p:cond delay="indefinite"/>
                      </p:stCondLst>
                      <p:childTnLst>
                        <p:par>
                          <p:cTn id="120" fill="hold">
                            <p:stCondLst>
                              <p:cond delay="0"/>
                            </p:stCondLst>
                            <p:childTnLst>
                              <p:par>
                                <p:cTn id="121" presetID="42" presetClass="entr" presetSubtype="0" fill="hold" grpId="0" nodeType="clickEffect">
                                  <p:stCondLst>
                                    <p:cond delay="0"/>
                                  </p:stCondLst>
                                  <p:childTnLst>
                                    <p:set>
                                      <p:cBhvr>
                                        <p:cTn id="122" dur="1" fill="hold">
                                          <p:stCondLst>
                                            <p:cond delay="0"/>
                                          </p:stCondLst>
                                        </p:cTn>
                                        <p:tgtEl>
                                          <p:spTgt spid="44"/>
                                        </p:tgtEl>
                                        <p:attrNameLst>
                                          <p:attrName>style.visibility</p:attrName>
                                        </p:attrNameLst>
                                      </p:cBhvr>
                                      <p:to>
                                        <p:strVal val="visible"/>
                                      </p:to>
                                    </p:set>
                                    <p:animEffect transition="in" filter="fade">
                                      <p:cBhvr>
                                        <p:cTn id="123" dur="1000"/>
                                        <p:tgtEl>
                                          <p:spTgt spid="44"/>
                                        </p:tgtEl>
                                      </p:cBhvr>
                                    </p:animEffect>
                                    <p:anim calcmode="lin" valueType="num">
                                      <p:cBhvr>
                                        <p:cTn id="124" dur="1000" fill="hold"/>
                                        <p:tgtEl>
                                          <p:spTgt spid="44"/>
                                        </p:tgtEl>
                                        <p:attrNameLst>
                                          <p:attrName>ppt_x</p:attrName>
                                        </p:attrNameLst>
                                      </p:cBhvr>
                                      <p:tavLst>
                                        <p:tav tm="0">
                                          <p:val>
                                            <p:strVal val="#ppt_x"/>
                                          </p:val>
                                        </p:tav>
                                        <p:tav tm="100000">
                                          <p:val>
                                            <p:strVal val="#ppt_x"/>
                                          </p:val>
                                        </p:tav>
                                      </p:tavLst>
                                    </p:anim>
                                    <p:anim calcmode="lin" valueType="num">
                                      <p:cBhvr>
                                        <p:cTn id="125" dur="1000" fill="hold"/>
                                        <p:tgtEl>
                                          <p:spTgt spid="44"/>
                                        </p:tgtEl>
                                        <p:attrNameLst>
                                          <p:attrName>ppt_y</p:attrName>
                                        </p:attrNameLst>
                                      </p:cBhvr>
                                      <p:tavLst>
                                        <p:tav tm="0">
                                          <p:val>
                                            <p:strVal val="#ppt_y+.1"/>
                                          </p:val>
                                        </p:tav>
                                        <p:tav tm="100000">
                                          <p:val>
                                            <p:strVal val="#ppt_y"/>
                                          </p:val>
                                        </p:tav>
                                      </p:tavLst>
                                    </p:anim>
                                  </p:childTnLst>
                                </p:cTn>
                              </p:par>
                              <p:par>
                                <p:cTn id="126" presetID="42" presetClass="entr" presetSubtype="0" fill="hold" grpId="0" nodeType="withEffect">
                                  <p:stCondLst>
                                    <p:cond delay="0"/>
                                  </p:stCondLst>
                                  <p:childTnLst>
                                    <p:set>
                                      <p:cBhvr>
                                        <p:cTn id="127" dur="1" fill="hold">
                                          <p:stCondLst>
                                            <p:cond delay="0"/>
                                          </p:stCondLst>
                                        </p:cTn>
                                        <p:tgtEl>
                                          <p:spTgt spid="43"/>
                                        </p:tgtEl>
                                        <p:attrNameLst>
                                          <p:attrName>style.visibility</p:attrName>
                                        </p:attrNameLst>
                                      </p:cBhvr>
                                      <p:to>
                                        <p:strVal val="visible"/>
                                      </p:to>
                                    </p:set>
                                    <p:animEffect transition="in" filter="fade">
                                      <p:cBhvr>
                                        <p:cTn id="128" dur="1000"/>
                                        <p:tgtEl>
                                          <p:spTgt spid="43"/>
                                        </p:tgtEl>
                                      </p:cBhvr>
                                    </p:animEffect>
                                    <p:anim calcmode="lin" valueType="num">
                                      <p:cBhvr>
                                        <p:cTn id="129" dur="1000" fill="hold"/>
                                        <p:tgtEl>
                                          <p:spTgt spid="43"/>
                                        </p:tgtEl>
                                        <p:attrNameLst>
                                          <p:attrName>ppt_x</p:attrName>
                                        </p:attrNameLst>
                                      </p:cBhvr>
                                      <p:tavLst>
                                        <p:tav tm="0">
                                          <p:val>
                                            <p:strVal val="#ppt_x"/>
                                          </p:val>
                                        </p:tav>
                                        <p:tav tm="100000">
                                          <p:val>
                                            <p:strVal val="#ppt_x"/>
                                          </p:val>
                                        </p:tav>
                                      </p:tavLst>
                                    </p:anim>
                                    <p:anim calcmode="lin" valueType="num">
                                      <p:cBhvr>
                                        <p:cTn id="130" dur="1000" fill="hold"/>
                                        <p:tgtEl>
                                          <p:spTgt spid="4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4" grpId="1" animBg="1"/>
      <p:bldP spid="11" grpId="0" animBg="1"/>
      <p:bldP spid="11" grpId="1" animBg="1"/>
      <p:bldP spid="11" grpId="2" animBg="1"/>
      <p:bldP spid="34" grpId="0" bldLvl="0" animBg="1"/>
      <p:bldP spid="36" grpId="0"/>
      <p:bldP spid="38" grpId="0"/>
      <p:bldP spid="39" grpId="0" bldLvl="0" animBg="1"/>
      <p:bldP spid="40" grpId="0"/>
      <p:bldP spid="41" grpId="0" bldLvl="0" animBg="1"/>
      <p:bldP spid="42" grpId="0"/>
      <p:bldP spid="43" grpId="0" bldLvl="0" animBg="1"/>
      <p:bldP spid="44"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2" name="PA_组合 14"/>
          <p:cNvGrpSpPr/>
          <p:nvPr>
            <p:custDataLst>
              <p:tags r:id="rId1"/>
            </p:custDataLst>
          </p:nvPr>
        </p:nvGrpSpPr>
        <p:grpSpPr>
          <a:xfrm rot="10800000">
            <a:off x="1737851" y="-929148"/>
            <a:ext cx="8716296" cy="8716296"/>
            <a:chOff x="5375920" y="2239503"/>
            <a:chExt cx="2032000" cy="2032000"/>
          </a:xfrm>
        </p:grpSpPr>
        <p:sp>
          <p:nvSpPr>
            <p:cNvPr id="125" name="PA-任意多边形 32"/>
            <p:cNvSpPr/>
            <p:nvPr>
              <p:custDataLst>
                <p:tags r:id="rId2"/>
              </p:custDataLst>
            </p:nvPr>
          </p:nvSpPr>
          <p:spPr>
            <a:xfrm>
              <a:off x="5375920" y="3255503"/>
              <a:ext cx="2032000" cy="1016000"/>
            </a:xfrm>
            <a:custGeom>
              <a:avLst/>
              <a:gdLst>
                <a:gd name="connsiteX0" fmla="*/ 0 w 2032000"/>
                <a:gd name="connsiteY0" fmla="*/ 0 h 1016000"/>
                <a:gd name="connsiteX1" fmla="*/ 2032000 w 2032000"/>
                <a:gd name="connsiteY1" fmla="*/ 0 h 1016000"/>
                <a:gd name="connsiteX2" fmla="*/ 1016000 w 2032000"/>
                <a:gd name="connsiteY2" fmla="*/ 1016000 h 1016000"/>
                <a:gd name="connsiteX3" fmla="*/ 0 w 2032000"/>
                <a:gd name="connsiteY3" fmla="*/ 0 h 1016000"/>
              </a:gdLst>
              <a:ahLst/>
              <a:cxnLst>
                <a:cxn ang="0">
                  <a:pos x="connsiteX0" y="connsiteY0"/>
                </a:cxn>
                <a:cxn ang="0">
                  <a:pos x="connsiteX1" y="connsiteY1"/>
                </a:cxn>
                <a:cxn ang="0">
                  <a:pos x="connsiteX2" y="connsiteY2"/>
                </a:cxn>
                <a:cxn ang="0">
                  <a:pos x="connsiteX3" y="connsiteY3"/>
                </a:cxn>
              </a:cxnLst>
              <a:rect l="l" t="t" r="r" b="b"/>
              <a:pathLst>
                <a:path w="2032000" h="1016000">
                  <a:moveTo>
                    <a:pt x="0" y="0"/>
                  </a:moveTo>
                  <a:lnTo>
                    <a:pt x="2032000" y="0"/>
                  </a:lnTo>
                  <a:cubicBezTo>
                    <a:pt x="2032000" y="561121"/>
                    <a:pt x="1577121" y="1016000"/>
                    <a:pt x="1016000" y="1016000"/>
                  </a:cubicBezTo>
                  <a:cubicBezTo>
                    <a:pt x="454879" y="1016000"/>
                    <a:pt x="0" y="561121"/>
                    <a:pt x="0" y="0"/>
                  </a:cubicBezTo>
                  <a:close/>
                </a:path>
              </a:pathLst>
            </a:custGeom>
            <a:solidFill>
              <a:srgbClr val="20B1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26" name="PA-椭圆 125"/>
            <p:cNvSpPr/>
            <p:nvPr>
              <p:custDataLst>
                <p:tags r:id="rId3"/>
              </p:custDataLst>
            </p:nvPr>
          </p:nvSpPr>
          <p:spPr>
            <a:xfrm>
              <a:off x="5375920" y="2239503"/>
              <a:ext cx="2032000" cy="20320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3" name="PA_组合 14"/>
          <p:cNvGrpSpPr/>
          <p:nvPr>
            <p:custDataLst>
              <p:tags r:id="rId4"/>
            </p:custDataLst>
          </p:nvPr>
        </p:nvGrpSpPr>
        <p:grpSpPr>
          <a:xfrm rot="10800000">
            <a:off x="3124199" y="457200"/>
            <a:ext cx="5943600" cy="5943600"/>
            <a:chOff x="5375920" y="2239503"/>
            <a:chExt cx="2032000" cy="2032000"/>
          </a:xfrm>
        </p:grpSpPr>
        <p:sp>
          <p:nvSpPr>
            <p:cNvPr id="123" name="PA-任意多边形 26"/>
            <p:cNvSpPr/>
            <p:nvPr>
              <p:custDataLst>
                <p:tags r:id="rId5"/>
              </p:custDataLst>
            </p:nvPr>
          </p:nvSpPr>
          <p:spPr>
            <a:xfrm>
              <a:off x="5375920" y="3255503"/>
              <a:ext cx="2032000" cy="1016000"/>
            </a:xfrm>
            <a:custGeom>
              <a:avLst/>
              <a:gdLst>
                <a:gd name="connsiteX0" fmla="*/ 0 w 2032000"/>
                <a:gd name="connsiteY0" fmla="*/ 0 h 1016000"/>
                <a:gd name="connsiteX1" fmla="*/ 2032000 w 2032000"/>
                <a:gd name="connsiteY1" fmla="*/ 0 h 1016000"/>
                <a:gd name="connsiteX2" fmla="*/ 1016000 w 2032000"/>
                <a:gd name="connsiteY2" fmla="*/ 1016000 h 1016000"/>
                <a:gd name="connsiteX3" fmla="*/ 0 w 2032000"/>
                <a:gd name="connsiteY3" fmla="*/ 0 h 1016000"/>
              </a:gdLst>
              <a:ahLst/>
              <a:cxnLst>
                <a:cxn ang="0">
                  <a:pos x="connsiteX0" y="connsiteY0"/>
                </a:cxn>
                <a:cxn ang="0">
                  <a:pos x="connsiteX1" y="connsiteY1"/>
                </a:cxn>
                <a:cxn ang="0">
                  <a:pos x="connsiteX2" y="connsiteY2"/>
                </a:cxn>
                <a:cxn ang="0">
                  <a:pos x="connsiteX3" y="connsiteY3"/>
                </a:cxn>
              </a:cxnLst>
              <a:rect l="l" t="t" r="r" b="b"/>
              <a:pathLst>
                <a:path w="2032000" h="1016000">
                  <a:moveTo>
                    <a:pt x="0" y="0"/>
                  </a:moveTo>
                  <a:lnTo>
                    <a:pt x="2032000" y="0"/>
                  </a:lnTo>
                  <a:cubicBezTo>
                    <a:pt x="2032000" y="561121"/>
                    <a:pt x="1577121" y="1016000"/>
                    <a:pt x="1016000" y="1016000"/>
                  </a:cubicBezTo>
                  <a:cubicBezTo>
                    <a:pt x="454879" y="1016000"/>
                    <a:pt x="0" y="561121"/>
                    <a:pt x="0" y="0"/>
                  </a:cubicBezTo>
                  <a:close/>
                </a:path>
              </a:pathLst>
            </a:custGeom>
            <a:solidFill>
              <a:srgbClr val="20B1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24" name="PA-椭圆 123"/>
            <p:cNvSpPr/>
            <p:nvPr>
              <p:custDataLst>
                <p:tags r:id="rId6"/>
              </p:custDataLst>
            </p:nvPr>
          </p:nvSpPr>
          <p:spPr>
            <a:xfrm>
              <a:off x="5375920" y="2239503"/>
              <a:ext cx="2032000" cy="20320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4" name="PA_组合 14"/>
          <p:cNvGrpSpPr/>
          <p:nvPr>
            <p:custDataLst>
              <p:tags r:id="rId7"/>
            </p:custDataLst>
          </p:nvPr>
        </p:nvGrpSpPr>
        <p:grpSpPr>
          <a:xfrm rot="10800000">
            <a:off x="4241799" y="1574800"/>
            <a:ext cx="3708400" cy="3708400"/>
            <a:chOff x="5375920" y="2239503"/>
            <a:chExt cx="2032000" cy="2032000"/>
          </a:xfrm>
        </p:grpSpPr>
        <p:sp>
          <p:nvSpPr>
            <p:cNvPr id="121" name="PA-任意多边形 20"/>
            <p:cNvSpPr/>
            <p:nvPr>
              <p:custDataLst>
                <p:tags r:id="rId8"/>
              </p:custDataLst>
            </p:nvPr>
          </p:nvSpPr>
          <p:spPr>
            <a:xfrm>
              <a:off x="5375920" y="3255503"/>
              <a:ext cx="2032000" cy="1016000"/>
            </a:xfrm>
            <a:custGeom>
              <a:avLst/>
              <a:gdLst>
                <a:gd name="connsiteX0" fmla="*/ 0 w 2032000"/>
                <a:gd name="connsiteY0" fmla="*/ 0 h 1016000"/>
                <a:gd name="connsiteX1" fmla="*/ 2032000 w 2032000"/>
                <a:gd name="connsiteY1" fmla="*/ 0 h 1016000"/>
                <a:gd name="connsiteX2" fmla="*/ 1016000 w 2032000"/>
                <a:gd name="connsiteY2" fmla="*/ 1016000 h 1016000"/>
                <a:gd name="connsiteX3" fmla="*/ 0 w 2032000"/>
                <a:gd name="connsiteY3" fmla="*/ 0 h 1016000"/>
              </a:gdLst>
              <a:ahLst/>
              <a:cxnLst>
                <a:cxn ang="0">
                  <a:pos x="connsiteX0" y="connsiteY0"/>
                </a:cxn>
                <a:cxn ang="0">
                  <a:pos x="connsiteX1" y="connsiteY1"/>
                </a:cxn>
                <a:cxn ang="0">
                  <a:pos x="connsiteX2" y="connsiteY2"/>
                </a:cxn>
                <a:cxn ang="0">
                  <a:pos x="connsiteX3" y="connsiteY3"/>
                </a:cxn>
              </a:cxnLst>
              <a:rect l="l" t="t" r="r" b="b"/>
              <a:pathLst>
                <a:path w="2032000" h="1016000">
                  <a:moveTo>
                    <a:pt x="0" y="0"/>
                  </a:moveTo>
                  <a:lnTo>
                    <a:pt x="2032000" y="0"/>
                  </a:lnTo>
                  <a:cubicBezTo>
                    <a:pt x="2032000" y="561121"/>
                    <a:pt x="1577121" y="1016000"/>
                    <a:pt x="1016000" y="1016000"/>
                  </a:cubicBezTo>
                  <a:cubicBezTo>
                    <a:pt x="454879" y="1016000"/>
                    <a:pt x="0" y="561121"/>
                    <a:pt x="0" y="0"/>
                  </a:cubicBezTo>
                  <a:close/>
                </a:path>
              </a:pathLst>
            </a:custGeom>
            <a:solidFill>
              <a:srgbClr val="20B1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22" name="PA-椭圆 121"/>
            <p:cNvSpPr/>
            <p:nvPr>
              <p:custDataLst>
                <p:tags r:id="rId9"/>
              </p:custDataLst>
            </p:nvPr>
          </p:nvSpPr>
          <p:spPr>
            <a:xfrm>
              <a:off x="5375920" y="2239503"/>
              <a:ext cx="2032000" cy="20320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5" name="PA_组合 14"/>
          <p:cNvGrpSpPr/>
          <p:nvPr>
            <p:custDataLst>
              <p:tags r:id="rId10"/>
            </p:custDataLst>
          </p:nvPr>
        </p:nvGrpSpPr>
        <p:grpSpPr>
          <a:xfrm rot="10800000">
            <a:off x="5079999" y="2413000"/>
            <a:ext cx="2032000" cy="2032000"/>
            <a:chOff x="5375920" y="2239503"/>
            <a:chExt cx="2032000" cy="2032000"/>
          </a:xfrm>
        </p:grpSpPr>
        <p:sp>
          <p:nvSpPr>
            <p:cNvPr id="119" name="PA-任意多边形 13"/>
            <p:cNvSpPr/>
            <p:nvPr>
              <p:custDataLst>
                <p:tags r:id="rId11"/>
              </p:custDataLst>
            </p:nvPr>
          </p:nvSpPr>
          <p:spPr>
            <a:xfrm>
              <a:off x="5375920" y="3255503"/>
              <a:ext cx="2032000" cy="1016000"/>
            </a:xfrm>
            <a:custGeom>
              <a:avLst/>
              <a:gdLst>
                <a:gd name="connsiteX0" fmla="*/ 0 w 2032000"/>
                <a:gd name="connsiteY0" fmla="*/ 0 h 1016000"/>
                <a:gd name="connsiteX1" fmla="*/ 2032000 w 2032000"/>
                <a:gd name="connsiteY1" fmla="*/ 0 h 1016000"/>
                <a:gd name="connsiteX2" fmla="*/ 1016000 w 2032000"/>
                <a:gd name="connsiteY2" fmla="*/ 1016000 h 1016000"/>
                <a:gd name="connsiteX3" fmla="*/ 0 w 2032000"/>
                <a:gd name="connsiteY3" fmla="*/ 0 h 1016000"/>
              </a:gdLst>
              <a:ahLst/>
              <a:cxnLst>
                <a:cxn ang="0">
                  <a:pos x="connsiteX0" y="connsiteY0"/>
                </a:cxn>
                <a:cxn ang="0">
                  <a:pos x="connsiteX1" y="connsiteY1"/>
                </a:cxn>
                <a:cxn ang="0">
                  <a:pos x="connsiteX2" y="connsiteY2"/>
                </a:cxn>
                <a:cxn ang="0">
                  <a:pos x="connsiteX3" y="connsiteY3"/>
                </a:cxn>
              </a:cxnLst>
              <a:rect l="l" t="t" r="r" b="b"/>
              <a:pathLst>
                <a:path w="2032000" h="1016000">
                  <a:moveTo>
                    <a:pt x="0" y="0"/>
                  </a:moveTo>
                  <a:lnTo>
                    <a:pt x="2032000" y="0"/>
                  </a:lnTo>
                  <a:cubicBezTo>
                    <a:pt x="2032000" y="561121"/>
                    <a:pt x="1577121" y="1016000"/>
                    <a:pt x="1016000" y="1016000"/>
                  </a:cubicBezTo>
                  <a:cubicBezTo>
                    <a:pt x="454879" y="1016000"/>
                    <a:pt x="0" y="561121"/>
                    <a:pt x="0" y="0"/>
                  </a:cubicBezTo>
                  <a:close/>
                </a:path>
              </a:pathLst>
            </a:custGeom>
            <a:solidFill>
              <a:srgbClr val="20B1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20" name="PA-椭圆 119"/>
            <p:cNvSpPr/>
            <p:nvPr>
              <p:custDataLst>
                <p:tags r:id="rId12"/>
              </p:custDataLst>
            </p:nvPr>
          </p:nvSpPr>
          <p:spPr>
            <a:xfrm>
              <a:off x="5375920" y="2239503"/>
              <a:ext cx="2032000" cy="20320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6" name="PA_组合 14"/>
          <p:cNvGrpSpPr/>
          <p:nvPr>
            <p:custDataLst>
              <p:tags r:id="rId13"/>
            </p:custDataLst>
          </p:nvPr>
        </p:nvGrpSpPr>
        <p:grpSpPr>
          <a:xfrm rot="10800000">
            <a:off x="-1699343" y="-4366342"/>
            <a:ext cx="15590684" cy="15590684"/>
            <a:chOff x="5375920" y="2239503"/>
            <a:chExt cx="2032000" cy="2032000"/>
          </a:xfrm>
        </p:grpSpPr>
        <p:sp>
          <p:nvSpPr>
            <p:cNvPr id="117" name="PA-任意多边形 38"/>
            <p:cNvSpPr/>
            <p:nvPr>
              <p:custDataLst>
                <p:tags r:id="rId14"/>
              </p:custDataLst>
            </p:nvPr>
          </p:nvSpPr>
          <p:spPr>
            <a:xfrm>
              <a:off x="5375920" y="3255503"/>
              <a:ext cx="2032000" cy="1016000"/>
            </a:xfrm>
            <a:custGeom>
              <a:avLst/>
              <a:gdLst>
                <a:gd name="connsiteX0" fmla="*/ 0 w 2032000"/>
                <a:gd name="connsiteY0" fmla="*/ 0 h 1016000"/>
                <a:gd name="connsiteX1" fmla="*/ 2032000 w 2032000"/>
                <a:gd name="connsiteY1" fmla="*/ 0 h 1016000"/>
                <a:gd name="connsiteX2" fmla="*/ 1016000 w 2032000"/>
                <a:gd name="connsiteY2" fmla="*/ 1016000 h 1016000"/>
                <a:gd name="connsiteX3" fmla="*/ 0 w 2032000"/>
                <a:gd name="connsiteY3" fmla="*/ 0 h 1016000"/>
              </a:gdLst>
              <a:ahLst/>
              <a:cxnLst>
                <a:cxn ang="0">
                  <a:pos x="connsiteX0" y="connsiteY0"/>
                </a:cxn>
                <a:cxn ang="0">
                  <a:pos x="connsiteX1" y="connsiteY1"/>
                </a:cxn>
                <a:cxn ang="0">
                  <a:pos x="connsiteX2" y="connsiteY2"/>
                </a:cxn>
                <a:cxn ang="0">
                  <a:pos x="connsiteX3" y="connsiteY3"/>
                </a:cxn>
              </a:cxnLst>
              <a:rect l="l" t="t" r="r" b="b"/>
              <a:pathLst>
                <a:path w="2032000" h="1016000">
                  <a:moveTo>
                    <a:pt x="0" y="0"/>
                  </a:moveTo>
                  <a:lnTo>
                    <a:pt x="2032000" y="0"/>
                  </a:lnTo>
                  <a:cubicBezTo>
                    <a:pt x="2032000" y="561121"/>
                    <a:pt x="1577121" y="1016000"/>
                    <a:pt x="1016000" y="1016000"/>
                  </a:cubicBezTo>
                  <a:cubicBezTo>
                    <a:pt x="454879" y="1016000"/>
                    <a:pt x="0" y="561121"/>
                    <a:pt x="0" y="0"/>
                  </a:cubicBezTo>
                  <a:close/>
                </a:path>
              </a:pathLst>
            </a:custGeom>
            <a:solidFill>
              <a:srgbClr val="20B1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18" name="PA-椭圆 117"/>
            <p:cNvSpPr/>
            <p:nvPr>
              <p:custDataLst>
                <p:tags r:id="rId15"/>
              </p:custDataLst>
            </p:nvPr>
          </p:nvSpPr>
          <p:spPr>
            <a:xfrm>
              <a:off x="5375920" y="2239503"/>
              <a:ext cx="2032000" cy="20320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7" name="PA_矩形 18"/>
          <p:cNvSpPr/>
          <p:nvPr>
            <p:custDataLst>
              <p:tags r:id="rId16"/>
            </p:custDataLst>
          </p:nvPr>
        </p:nvSpPr>
        <p:spPr>
          <a:xfrm>
            <a:off x="-1" y="-8193"/>
            <a:ext cx="12192000" cy="343719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nvGrpSpPr>
          <p:cNvPr id="8" name="PA_组合 15"/>
          <p:cNvGrpSpPr/>
          <p:nvPr>
            <p:custDataLst>
              <p:tags r:id="rId17"/>
            </p:custDataLst>
          </p:nvPr>
        </p:nvGrpSpPr>
        <p:grpSpPr>
          <a:xfrm>
            <a:off x="5079999" y="2413000"/>
            <a:ext cx="2032000" cy="2032000"/>
            <a:chOff x="5375920" y="2239503"/>
            <a:chExt cx="2032000" cy="2032000"/>
          </a:xfrm>
        </p:grpSpPr>
        <p:sp>
          <p:nvSpPr>
            <p:cNvPr id="115" name="PA-任意多边形 16"/>
            <p:cNvSpPr/>
            <p:nvPr>
              <p:custDataLst>
                <p:tags r:id="rId18"/>
              </p:custDataLst>
            </p:nvPr>
          </p:nvSpPr>
          <p:spPr>
            <a:xfrm>
              <a:off x="5375920" y="3255503"/>
              <a:ext cx="2032000" cy="1016000"/>
            </a:xfrm>
            <a:custGeom>
              <a:avLst/>
              <a:gdLst>
                <a:gd name="connsiteX0" fmla="*/ 0 w 2032000"/>
                <a:gd name="connsiteY0" fmla="*/ 0 h 1016000"/>
                <a:gd name="connsiteX1" fmla="*/ 2032000 w 2032000"/>
                <a:gd name="connsiteY1" fmla="*/ 0 h 1016000"/>
                <a:gd name="connsiteX2" fmla="*/ 1016000 w 2032000"/>
                <a:gd name="connsiteY2" fmla="*/ 1016000 h 1016000"/>
                <a:gd name="connsiteX3" fmla="*/ 0 w 2032000"/>
                <a:gd name="connsiteY3" fmla="*/ 0 h 1016000"/>
              </a:gdLst>
              <a:ahLst/>
              <a:cxnLst>
                <a:cxn ang="0">
                  <a:pos x="connsiteX0" y="connsiteY0"/>
                </a:cxn>
                <a:cxn ang="0">
                  <a:pos x="connsiteX1" y="connsiteY1"/>
                </a:cxn>
                <a:cxn ang="0">
                  <a:pos x="connsiteX2" y="connsiteY2"/>
                </a:cxn>
                <a:cxn ang="0">
                  <a:pos x="connsiteX3" y="connsiteY3"/>
                </a:cxn>
              </a:cxnLst>
              <a:rect l="l" t="t" r="r" b="b"/>
              <a:pathLst>
                <a:path w="2032000" h="1016000">
                  <a:moveTo>
                    <a:pt x="0" y="0"/>
                  </a:moveTo>
                  <a:lnTo>
                    <a:pt x="2032000" y="0"/>
                  </a:lnTo>
                  <a:cubicBezTo>
                    <a:pt x="2032000" y="561121"/>
                    <a:pt x="1577121" y="1016000"/>
                    <a:pt x="1016000" y="1016000"/>
                  </a:cubicBezTo>
                  <a:cubicBezTo>
                    <a:pt x="454879" y="1016000"/>
                    <a:pt x="0" y="561121"/>
                    <a:pt x="0" y="0"/>
                  </a:cubicBezTo>
                  <a:close/>
                </a:path>
              </a:pathLst>
            </a:custGeom>
            <a:solidFill>
              <a:srgbClr val="20B1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16" name="PA-椭圆 115"/>
            <p:cNvSpPr/>
            <p:nvPr>
              <p:custDataLst>
                <p:tags r:id="rId19"/>
              </p:custDataLst>
            </p:nvPr>
          </p:nvSpPr>
          <p:spPr>
            <a:xfrm>
              <a:off x="5375920" y="2239503"/>
              <a:ext cx="2032000" cy="20320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9" name="PA_组合 15"/>
          <p:cNvGrpSpPr/>
          <p:nvPr>
            <p:custDataLst>
              <p:tags r:id="rId20"/>
            </p:custDataLst>
          </p:nvPr>
        </p:nvGrpSpPr>
        <p:grpSpPr>
          <a:xfrm>
            <a:off x="4241799" y="1574800"/>
            <a:ext cx="3708400" cy="3708400"/>
            <a:chOff x="5375920" y="2239503"/>
            <a:chExt cx="2032000" cy="2032000"/>
          </a:xfrm>
        </p:grpSpPr>
        <p:sp>
          <p:nvSpPr>
            <p:cNvPr id="113" name="PA-任意多边形 23"/>
            <p:cNvSpPr/>
            <p:nvPr>
              <p:custDataLst>
                <p:tags r:id="rId21"/>
              </p:custDataLst>
            </p:nvPr>
          </p:nvSpPr>
          <p:spPr>
            <a:xfrm>
              <a:off x="5375920" y="3255503"/>
              <a:ext cx="2032000" cy="1016000"/>
            </a:xfrm>
            <a:custGeom>
              <a:avLst/>
              <a:gdLst>
                <a:gd name="connsiteX0" fmla="*/ 0 w 2032000"/>
                <a:gd name="connsiteY0" fmla="*/ 0 h 1016000"/>
                <a:gd name="connsiteX1" fmla="*/ 2032000 w 2032000"/>
                <a:gd name="connsiteY1" fmla="*/ 0 h 1016000"/>
                <a:gd name="connsiteX2" fmla="*/ 1016000 w 2032000"/>
                <a:gd name="connsiteY2" fmla="*/ 1016000 h 1016000"/>
                <a:gd name="connsiteX3" fmla="*/ 0 w 2032000"/>
                <a:gd name="connsiteY3" fmla="*/ 0 h 1016000"/>
              </a:gdLst>
              <a:ahLst/>
              <a:cxnLst>
                <a:cxn ang="0">
                  <a:pos x="connsiteX0" y="connsiteY0"/>
                </a:cxn>
                <a:cxn ang="0">
                  <a:pos x="connsiteX1" y="connsiteY1"/>
                </a:cxn>
                <a:cxn ang="0">
                  <a:pos x="connsiteX2" y="connsiteY2"/>
                </a:cxn>
                <a:cxn ang="0">
                  <a:pos x="connsiteX3" y="connsiteY3"/>
                </a:cxn>
              </a:cxnLst>
              <a:rect l="l" t="t" r="r" b="b"/>
              <a:pathLst>
                <a:path w="2032000" h="1016000">
                  <a:moveTo>
                    <a:pt x="0" y="0"/>
                  </a:moveTo>
                  <a:lnTo>
                    <a:pt x="2032000" y="0"/>
                  </a:lnTo>
                  <a:cubicBezTo>
                    <a:pt x="2032000" y="561121"/>
                    <a:pt x="1577121" y="1016000"/>
                    <a:pt x="1016000" y="1016000"/>
                  </a:cubicBezTo>
                  <a:cubicBezTo>
                    <a:pt x="454879" y="1016000"/>
                    <a:pt x="0" y="561121"/>
                    <a:pt x="0" y="0"/>
                  </a:cubicBezTo>
                  <a:close/>
                </a:path>
              </a:pathLst>
            </a:custGeom>
            <a:solidFill>
              <a:srgbClr val="20B1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14" name="PA-椭圆 113"/>
            <p:cNvSpPr/>
            <p:nvPr>
              <p:custDataLst>
                <p:tags r:id="rId22"/>
              </p:custDataLst>
            </p:nvPr>
          </p:nvSpPr>
          <p:spPr>
            <a:xfrm>
              <a:off x="5375920" y="2239503"/>
              <a:ext cx="2032000" cy="20320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10" name="PA_组合 15"/>
          <p:cNvGrpSpPr/>
          <p:nvPr>
            <p:custDataLst>
              <p:tags r:id="rId23"/>
            </p:custDataLst>
          </p:nvPr>
        </p:nvGrpSpPr>
        <p:grpSpPr>
          <a:xfrm>
            <a:off x="3124199" y="457200"/>
            <a:ext cx="5943600" cy="5943600"/>
            <a:chOff x="5375920" y="2239503"/>
            <a:chExt cx="2032000" cy="2032000"/>
          </a:xfrm>
        </p:grpSpPr>
        <p:sp>
          <p:nvSpPr>
            <p:cNvPr id="111" name="PA-任意多边形 29"/>
            <p:cNvSpPr/>
            <p:nvPr>
              <p:custDataLst>
                <p:tags r:id="rId24"/>
              </p:custDataLst>
            </p:nvPr>
          </p:nvSpPr>
          <p:spPr>
            <a:xfrm>
              <a:off x="5375920" y="3255503"/>
              <a:ext cx="2032000" cy="1016000"/>
            </a:xfrm>
            <a:custGeom>
              <a:avLst/>
              <a:gdLst>
                <a:gd name="connsiteX0" fmla="*/ 0 w 2032000"/>
                <a:gd name="connsiteY0" fmla="*/ 0 h 1016000"/>
                <a:gd name="connsiteX1" fmla="*/ 2032000 w 2032000"/>
                <a:gd name="connsiteY1" fmla="*/ 0 h 1016000"/>
                <a:gd name="connsiteX2" fmla="*/ 1016000 w 2032000"/>
                <a:gd name="connsiteY2" fmla="*/ 1016000 h 1016000"/>
                <a:gd name="connsiteX3" fmla="*/ 0 w 2032000"/>
                <a:gd name="connsiteY3" fmla="*/ 0 h 1016000"/>
              </a:gdLst>
              <a:ahLst/>
              <a:cxnLst>
                <a:cxn ang="0">
                  <a:pos x="connsiteX0" y="connsiteY0"/>
                </a:cxn>
                <a:cxn ang="0">
                  <a:pos x="connsiteX1" y="connsiteY1"/>
                </a:cxn>
                <a:cxn ang="0">
                  <a:pos x="connsiteX2" y="connsiteY2"/>
                </a:cxn>
                <a:cxn ang="0">
                  <a:pos x="connsiteX3" y="connsiteY3"/>
                </a:cxn>
              </a:cxnLst>
              <a:rect l="l" t="t" r="r" b="b"/>
              <a:pathLst>
                <a:path w="2032000" h="1016000">
                  <a:moveTo>
                    <a:pt x="0" y="0"/>
                  </a:moveTo>
                  <a:lnTo>
                    <a:pt x="2032000" y="0"/>
                  </a:lnTo>
                  <a:cubicBezTo>
                    <a:pt x="2032000" y="561121"/>
                    <a:pt x="1577121" y="1016000"/>
                    <a:pt x="1016000" y="1016000"/>
                  </a:cubicBezTo>
                  <a:cubicBezTo>
                    <a:pt x="454879" y="1016000"/>
                    <a:pt x="0" y="561121"/>
                    <a:pt x="0" y="0"/>
                  </a:cubicBezTo>
                  <a:close/>
                </a:path>
              </a:pathLst>
            </a:custGeom>
            <a:solidFill>
              <a:srgbClr val="20B1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12" name="PA-椭圆 111"/>
            <p:cNvSpPr/>
            <p:nvPr>
              <p:custDataLst>
                <p:tags r:id="rId25"/>
              </p:custDataLst>
            </p:nvPr>
          </p:nvSpPr>
          <p:spPr>
            <a:xfrm>
              <a:off x="5375920" y="2239503"/>
              <a:ext cx="2032000" cy="20320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11" name="PA_组合 15"/>
          <p:cNvGrpSpPr/>
          <p:nvPr>
            <p:custDataLst>
              <p:tags r:id="rId26"/>
            </p:custDataLst>
          </p:nvPr>
        </p:nvGrpSpPr>
        <p:grpSpPr>
          <a:xfrm>
            <a:off x="1737851" y="-929148"/>
            <a:ext cx="8716296" cy="8716296"/>
            <a:chOff x="5375920" y="2239503"/>
            <a:chExt cx="2032000" cy="2032000"/>
          </a:xfrm>
        </p:grpSpPr>
        <p:sp>
          <p:nvSpPr>
            <p:cNvPr id="109" name="PA-任意多边形 35"/>
            <p:cNvSpPr/>
            <p:nvPr>
              <p:custDataLst>
                <p:tags r:id="rId27"/>
              </p:custDataLst>
            </p:nvPr>
          </p:nvSpPr>
          <p:spPr>
            <a:xfrm>
              <a:off x="5375920" y="3255503"/>
              <a:ext cx="2032000" cy="1016000"/>
            </a:xfrm>
            <a:custGeom>
              <a:avLst/>
              <a:gdLst>
                <a:gd name="connsiteX0" fmla="*/ 0 w 2032000"/>
                <a:gd name="connsiteY0" fmla="*/ 0 h 1016000"/>
                <a:gd name="connsiteX1" fmla="*/ 2032000 w 2032000"/>
                <a:gd name="connsiteY1" fmla="*/ 0 h 1016000"/>
                <a:gd name="connsiteX2" fmla="*/ 1016000 w 2032000"/>
                <a:gd name="connsiteY2" fmla="*/ 1016000 h 1016000"/>
                <a:gd name="connsiteX3" fmla="*/ 0 w 2032000"/>
                <a:gd name="connsiteY3" fmla="*/ 0 h 1016000"/>
              </a:gdLst>
              <a:ahLst/>
              <a:cxnLst>
                <a:cxn ang="0">
                  <a:pos x="connsiteX0" y="connsiteY0"/>
                </a:cxn>
                <a:cxn ang="0">
                  <a:pos x="connsiteX1" y="connsiteY1"/>
                </a:cxn>
                <a:cxn ang="0">
                  <a:pos x="connsiteX2" y="connsiteY2"/>
                </a:cxn>
                <a:cxn ang="0">
                  <a:pos x="connsiteX3" y="connsiteY3"/>
                </a:cxn>
              </a:cxnLst>
              <a:rect l="l" t="t" r="r" b="b"/>
              <a:pathLst>
                <a:path w="2032000" h="1016000">
                  <a:moveTo>
                    <a:pt x="0" y="0"/>
                  </a:moveTo>
                  <a:lnTo>
                    <a:pt x="2032000" y="0"/>
                  </a:lnTo>
                  <a:cubicBezTo>
                    <a:pt x="2032000" y="561121"/>
                    <a:pt x="1577121" y="1016000"/>
                    <a:pt x="1016000" y="1016000"/>
                  </a:cubicBezTo>
                  <a:cubicBezTo>
                    <a:pt x="454879" y="1016000"/>
                    <a:pt x="0" y="561121"/>
                    <a:pt x="0" y="0"/>
                  </a:cubicBezTo>
                  <a:close/>
                </a:path>
              </a:pathLst>
            </a:custGeom>
            <a:solidFill>
              <a:srgbClr val="20B1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10" name="PA-椭圆 109"/>
            <p:cNvSpPr/>
            <p:nvPr>
              <p:custDataLst>
                <p:tags r:id="rId28"/>
              </p:custDataLst>
            </p:nvPr>
          </p:nvSpPr>
          <p:spPr>
            <a:xfrm>
              <a:off x="5375920" y="2239503"/>
              <a:ext cx="2032000" cy="20320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12" name="PA_组合 15"/>
          <p:cNvGrpSpPr/>
          <p:nvPr>
            <p:custDataLst>
              <p:tags r:id="rId29"/>
            </p:custDataLst>
          </p:nvPr>
        </p:nvGrpSpPr>
        <p:grpSpPr>
          <a:xfrm>
            <a:off x="-1699343" y="-4366342"/>
            <a:ext cx="15590684" cy="15590684"/>
            <a:chOff x="5375920" y="2239503"/>
            <a:chExt cx="2032000" cy="2032000"/>
          </a:xfrm>
        </p:grpSpPr>
        <p:sp>
          <p:nvSpPr>
            <p:cNvPr id="107" name="PA-任意多边形 41"/>
            <p:cNvSpPr/>
            <p:nvPr>
              <p:custDataLst>
                <p:tags r:id="rId30"/>
              </p:custDataLst>
            </p:nvPr>
          </p:nvSpPr>
          <p:spPr>
            <a:xfrm>
              <a:off x="5375920" y="3255503"/>
              <a:ext cx="2032000" cy="1016000"/>
            </a:xfrm>
            <a:custGeom>
              <a:avLst/>
              <a:gdLst>
                <a:gd name="connsiteX0" fmla="*/ 0 w 2032000"/>
                <a:gd name="connsiteY0" fmla="*/ 0 h 1016000"/>
                <a:gd name="connsiteX1" fmla="*/ 2032000 w 2032000"/>
                <a:gd name="connsiteY1" fmla="*/ 0 h 1016000"/>
                <a:gd name="connsiteX2" fmla="*/ 1016000 w 2032000"/>
                <a:gd name="connsiteY2" fmla="*/ 1016000 h 1016000"/>
                <a:gd name="connsiteX3" fmla="*/ 0 w 2032000"/>
                <a:gd name="connsiteY3" fmla="*/ 0 h 1016000"/>
              </a:gdLst>
              <a:ahLst/>
              <a:cxnLst>
                <a:cxn ang="0">
                  <a:pos x="connsiteX0" y="connsiteY0"/>
                </a:cxn>
                <a:cxn ang="0">
                  <a:pos x="connsiteX1" y="connsiteY1"/>
                </a:cxn>
                <a:cxn ang="0">
                  <a:pos x="connsiteX2" y="connsiteY2"/>
                </a:cxn>
                <a:cxn ang="0">
                  <a:pos x="connsiteX3" y="connsiteY3"/>
                </a:cxn>
              </a:cxnLst>
              <a:rect l="l" t="t" r="r" b="b"/>
              <a:pathLst>
                <a:path w="2032000" h="1016000">
                  <a:moveTo>
                    <a:pt x="0" y="0"/>
                  </a:moveTo>
                  <a:lnTo>
                    <a:pt x="2032000" y="0"/>
                  </a:lnTo>
                  <a:cubicBezTo>
                    <a:pt x="2032000" y="561121"/>
                    <a:pt x="1577121" y="1016000"/>
                    <a:pt x="1016000" y="1016000"/>
                  </a:cubicBezTo>
                  <a:cubicBezTo>
                    <a:pt x="454879" y="1016000"/>
                    <a:pt x="0" y="561121"/>
                    <a:pt x="0" y="0"/>
                  </a:cubicBezTo>
                  <a:close/>
                </a:path>
              </a:pathLst>
            </a:custGeom>
            <a:solidFill>
              <a:srgbClr val="20B1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08" name="PA-椭圆 107"/>
            <p:cNvSpPr/>
            <p:nvPr>
              <p:custDataLst>
                <p:tags r:id="rId31"/>
              </p:custDataLst>
            </p:nvPr>
          </p:nvSpPr>
          <p:spPr>
            <a:xfrm>
              <a:off x="5375920" y="2239503"/>
              <a:ext cx="2032000" cy="20320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13" name="PA_组合 3"/>
          <p:cNvGrpSpPr/>
          <p:nvPr>
            <p:custDataLst>
              <p:tags r:id="rId32"/>
            </p:custDataLst>
          </p:nvPr>
        </p:nvGrpSpPr>
        <p:grpSpPr>
          <a:xfrm>
            <a:off x="1698170" y="-968829"/>
            <a:ext cx="8795658" cy="8795658"/>
            <a:chOff x="5972628" y="2031999"/>
            <a:chExt cx="2786744" cy="2786744"/>
          </a:xfrm>
        </p:grpSpPr>
        <p:sp>
          <p:nvSpPr>
            <p:cNvPr id="105" name="PA-椭圆 104"/>
            <p:cNvSpPr/>
            <p:nvPr>
              <p:custDataLst>
                <p:tags r:id="rId33"/>
              </p:custDataLst>
            </p:nvPr>
          </p:nvSpPr>
          <p:spPr>
            <a:xfrm>
              <a:off x="5972628" y="2031999"/>
              <a:ext cx="2786744" cy="2786744"/>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06" name="PA-弧形 105"/>
            <p:cNvSpPr/>
            <p:nvPr>
              <p:custDataLst>
                <p:tags r:id="rId34"/>
              </p:custDataLst>
            </p:nvPr>
          </p:nvSpPr>
          <p:spPr>
            <a:xfrm rot="1122626">
              <a:off x="6043712" y="2103083"/>
              <a:ext cx="2644576" cy="2644576"/>
            </a:xfrm>
            <a:prstGeom prst="arc">
              <a:avLst>
                <a:gd name="adj1" fmla="val 18158219"/>
                <a:gd name="adj2" fmla="val 6004932"/>
              </a:avLst>
            </a:prstGeom>
            <a:ln w="28575" cap="rnd">
              <a:solidFill>
                <a:srgbClr val="FFB972"/>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a:p>
          </p:txBody>
        </p:sp>
      </p:grpSp>
      <p:grpSp>
        <p:nvGrpSpPr>
          <p:cNvPr id="14" name="PA_组合 3"/>
          <p:cNvGrpSpPr/>
          <p:nvPr>
            <p:custDataLst>
              <p:tags r:id="rId35"/>
            </p:custDataLst>
          </p:nvPr>
        </p:nvGrpSpPr>
        <p:grpSpPr>
          <a:xfrm rot="12739991">
            <a:off x="1698170" y="-968829"/>
            <a:ext cx="8795658" cy="8795658"/>
            <a:chOff x="5972628" y="2031999"/>
            <a:chExt cx="2786744" cy="2786744"/>
          </a:xfrm>
        </p:grpSpPr>
        <p:sp>
          <p:nvSpPr>
            <p:cNvPr id="103" name="PA-椭圆 102"/>
            <p:cNvSpPr/>
            <p:nvPr>
              <p:custDataLst>
                <p:tags r:id="rId36"/>
              </p:custDataLst>
            </p:nvPr>
          </p:nvSpPr>
          <p:spPr>
            <a:xfrm>
              <a:off x="5972628" y="2031999"/>
              <a:ext cx="2786744" cy="2786744"/>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04" name="PA-弧形 103"/>
            <p:cNvSpPr/>
            <p:nvPr>
              <p:custDataLst>
                <p:tags r:id="rId37"/>
              </p:custDataLst>
            </p:nvPr>
          </p:nvSpPr>
          <p:spPr>
            <a:xfrm rot="1122626">
              <a:off x="6043712" y="2103083"/>
              <a:ext cx="2644576" cy="2644576"/>
            </a:xfrm>
            <a:prstGeom prst="arc">
              <a:avLst>
                <a:gd name="adj1" fmla="val 18158219"/>
                <a:gd name="adj2" fmla="val 21328452"/>
              </a:avLst>
            </a:prstGeom>
            <a:ln w="28575" cap="rnd">
              <a:solidFill>
                <a:srgbClr val="FFB972"/>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a:p>
          </p:txBody>
        </p:sp>
      </p:grpSp>
      <p:grpSp>
        <p:nvGrpSpPr>
          <p:cNvPr id="15" name="PA_组合 3"/>
          <p:cNvGrpSpPr/>
          <p:nvPr>
            <p:custDataLst>
              <p:tags r:id="rId38"/>
            </p:custDataLst>
          </p:nvPr>
        </p:nvGrpSpPr>
        <p:grpSpPr>
          <a:xfrm rot="5038667">
            <a:off x="246742" y="-2420257"/>
            <a:ext cx="11698514" cy="11698514"/>
            <a:chOff x="5972628" y="2031999"/>
            <a:chExt cx="2786744" cy="2786744"/>
          </a:xfrm>
        </p:grpSpPr>
        <p:sp>
          <p:nvSpPr>
            <p:cNvPr id="101" name="PA-椭圆 100"/>
            <p:cNvSpPr/>
            <p:nvPr>
              <p:custDataLst>
                <p:tags r:id="rId39"/>
              </p:custDataLst>
            </p:nvPr>
          </p:nvSpPr>
          <p:spPr>
            <a:xfrm>
              <a:off x="5972628" y="2031999"/>
              <a:ext cx="2786744" cy="2786744"/>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02" name="PA-弧形 101"/>
            <p:cNvSpPr/>
            <p:nvPr>
              <p:custDataLst>
                <p:tags r:id="rId40"/>
              </p:custDataLst>
            </p:nvPr>
          </p:nvSpPr>
          <p:spPr>
            <a:xfrm rot="1122626">
              <a:off x="6043712" y="2103083"/>
              <a:ext cx="2644576" cy="2644576"/>
            </a:xfrm>
            <a:prstGeom prst="arc">
              <a:avLst>
                <a:gd name="adj1" fmla="val 2885058"/>
                <a:gd name="adj2" fmla="val 6004932"/>
              </a:avLst>
            </a:prstGeom>
            <a:ln w="28575" cap="rnd">
              <a:solidFill>
                <a:srgbClr val="FFB972"/>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a:p>
          </p:txBody>
        </p:sp>
      </p:grpSp>
      <p:grpSp>
        <p:nvGrpSpPr>
          <p:cNvPr id="16" name="PA_组合 3"/>
          <p:cNvGrpSpPr/>
          <p:nvPr>
            <p:custDataLst>
              <p:tags r:id="rId41"/>
            </p:custDataLst>
          </p:nvPr>
        </p:nvGrpSpPr>
        <p:grpSpPr>
          <a:xfrm rot="12767773">
            <a:off x="3018492" y="351493"/>
            <a:ext cx="6155014" cy="6155014"/>
            <a:chOff x="5972628" y="2031999"/>
            <a:chExt cx="2786744" cy="2786744"/>
          </a:xfrm>
        </p:grpSpPr>
        <p:sp>
          <p:nvSpPr>
            <p:cNvPr id="99" name="PA-椭圆 98"/>
            <p:cNvSpPr/>
            <p:nvPr>
              <p:custDataLst>
                <p:tags r:id="rId42"/>
              </p:custDataLst>
            </p:nvPr>
          </p:nvSpPr>
          <p:spPr>
            <a:xfrm>
              <a:off x="5972628" y="2031999"/>
              <a:ext cx="2786744" cy="2786744"/>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00" name="PA-弧形 99"/>
            <p:cNvSpPr/>
            <p:nvPr>
              <p:custDataLst>
                <p:tags r:id="rId43"/>
              </p:custDataLst>
            </p:nvPr>
          </p:nvSpPr>
          <p:spPr>
            <a:xfrm rot="1122626">
              <a:off x="6043712" y="2103083"/>
              <a:ext cx="2644576" cy="2644576"/>
            </a:xfrm>
            <a:prstGeom prst="arc">
              <a:avLst>
                <a:gd name="adj1" fmla="val 19102914"/>
                <a:gd name="adj2" fmla="val 3123469"/>
              </a:avLst>
            </a:prstGeom>
            <a:ln w="28575" cap="rnd">
              <a:solidFill>
                <a:srgbClr val="FFB972"/>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a:p>
          </p:txBody>
        </p:sp>
      </p:grpSp>
      <p:grpSp>
        <p:nvGrpSpPr>
          <p:cNvPr id="17" name="PA_组合 3"/>
          <p:cNvGrpSpPr/>
          <p:nvPr>
            <p:custDataLst>
              <p:tags r:id="rId44"/>
            </p:custDataLst>
          </p:nvPr>
        </p:nvGrpSpPr>
        <p:grpSpPr>
          <a:xfrm rot="18076235">
            <a:off x="246742" y="-2420257"/>
            <a:ext cx="11698514" cy="11698514"/>
            <a:chOff x="5972628" y="2031999"/>
            <a:chExt cx="2786744" cy="2786744"/>
          </a:xfrm>
        </p:grpSpPr>
        <p:sp>
          <p:nvSpPr>
            <p:cNvPr id="97" name="PA-椭圆 96"/>
            <p:cNvSpPr/>
            <p:nvPr>
              <p:custDataLst>
                <p:tags r:id="rId45"/>
              </p:custDataLst>
            </p:nvPr>
          </p:nvSpPr>
          <p:spPr>
            <a:xfrm>
              <a:off x="5972628" y="2031999"/>
              <a:ext cx="2786744" cy="2786744"/>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98" name="PA-弧形 97"/>
            <p:cNvSpPr/>
            <p:nvPr>
              <p:custDataLst>
                <p:tags r:id="rId46"/>
              </p:custDataLst>
            </p:nvPr>
          </p:nvSpPr>
          <p:spPr>
            <a:xfrm rot="1122626">
              <a:off x="6043712" y="2103083"/>
              <a:ext cx="2644576" cy="2644576"/>
            </a:xfrm>
            <a:prstGeom prst="arc">
              <a:avLst>
                <a:gd name="adj1" fmla="val 2885058"/>
                <a:gd name="adj2" fmla="val 4779479"/>
              </a:avLst>
            </a:prstGeom>
            <a:ln w="28575" cap="rnd">
              <a:solidFill>
                <a:srgbClr val="FFB972"/>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a:p>
          </p:txBody>
        </p:sp>
      </p:grpSp>
      <p:cxnSp>
        <p:nvCxnSpPr>
          <p:cNvPr id="18" name="PA_直接连接符 4"/>
          <p:cNvCxnSpPr/>
          <p:nvPr>
            <p:custDataLst>
              <p:tags r:id="rId47"/>
            </p:custDataLst>
          </p:nvPr>
        </p:nvCxnSpPr>
        <p:spPr>
          <a:xfrm>
            <a:off x="10493828" y="891807"/>
            <a:ext cx="900000" cy="0"/>
          </a:xfrm>
          <a:prstGeom prst="line">
            <a:avLst/>
          </a:prstGeom>
          <a:ln w="38100" cap="rnd">
            <a:solidFill>
              <a:srgbClr val="7030A0"/>
            </a:solidFill>
          </a:ln>
        </p:spPr>
        <p:style>
          <a:lnRef idx="1">
            <a:schemeClr val="accent5"/>
          </a:lnRef>
          <a:fillRef idx="0">
            <a:schemeClr val="accent5"/>
          </a:fillRef>
          <a:effectRef idx="0">
            <a:schemeClr val="accent5"/>
          </a:effectRef>
          <a:fontRef idx="minor">
            <a:schemeClr val="tx1"/>
          </a:fontRef>
        </p:style>
      </p:cxnSp>
      <p:cxnSp>
        <p:nvCxnSpPr>
          <p:cNvPr id="19" name="PA_直接连接符 4"/>
          <p:cNvCxnSpPr/>
          <p:nvPr>
            <p:custDataLst>
              <p:tags r:id="rId48"/>
            </p:custDataLst>
          </p:nvPr>
        </p:nvCxnSpPr>
        <p:spPr>
          <a:xfrm>
            <a:off x="9593828" y="896569"/>
            <a:ext cx="900000" cy="0"/>
          </a:xfrm>
          <a:prstGeom prst="line">
            <a:avLst/>
          </a:prstGeom>
          <a:ln w="38100" cap="rnd">
            <a:solidFill>
              <a:srgbClr val="7030A0"/>
            </a:solidFill>
          </a:ln>
        </p:spPr>
        <p:style>
          <a:lnRef idx="1">
            <a:schemeClr val="accent5"/>
          </a:lnRef>
          <a:fillRef idx="0">
            <a:schemeClr val="accent5"/>
          </a:fillRef>
          <a:effectRef idx="0">
            <a:schemeClr val="accent5"/>
          </a:effectRef>
          <a:fontRef idx="minor">
            <a:schemeClr val="tx1"/>
          </a:fontRef>
        </p:style>
      </p:cxnSp>
      <p:cxnSp>
        <p:nvCxnSpPr>
          <p:cNvPr id="20" name="PA_直接连接符 4"/>
          <p:cNvCxnSpPr/>
          <p:nvPr>
            <p:custDataLst>
              <p:tags r:id="rId49"/>
            </p:custDataLst>
          </p:nvPr>
        </p:nvCxnSpPr>
        <p:spPr>
          <a:xfrm flipV="1">
            <a:off x="10493828" y="891807"/>
            <a:ext cx="0" cy="900000"/>
          </a:xfrm>
          <a:prstGeom prst="line">
            <a:avLst/>
          </a:prstGeom>
          <a:ln w="38100" cap="rnd">
            <a:solidFill>
              <a:srgbClr val="7030A0"/>
            </a:solidFill>
          </a:ln>
        </p:spPr>
        <p:style>
          <a:lnRef idx="1">
            <a:schemeClr val="accent5"/>
          </a:lnRef>
          <a:fillRef idx="0">
            <a:schemeClr val="accent5"/>
          </a:fillRef>
          <a:effectRef idx="0">
            <a:schemeClr val="accent5"/>
          </a:effectRef>
          <a:fontRef idx="minor">
            <a:schemeClr val="tx1"/>
          </a:fontRef>
        </p:style>
      </p:cxnSp>
      <p:cxnSp>
        <p:nvCxnSpPr>
          <p:cNvPr id="21" name="PA_直接连接符 4"/>
          <p:cNvCxnSpPr/>
          <p:nvPr>
            <p:custDataLst>
              <p:tags r:id="rId50"/>
            </p:custDataLst>
          </p:nvPr>
        </p:nvCxnSpPr>
        <p:spPr>
          <a:xfrm flipV="1">
            <a:off x="10493828" y="-8193"/>
            <a:ext cx="0" cy="900000"/>
          </a:xfrm>
          <a:prstGeom prst="line">
            <a:avLst/>
          </a:prstGeom>
          <a:ln w="38100" cap="rnd">
            <a:solidFill>
              <a:srgbClr val="7030A0"/>
            </a:solidFill>
          </a:ln>
        </p:spPr>
        <p:style>
          <a:lnRef idx="1">
            <a:schemeClr val="accent5"/>
          </a:lnRef>
          <a:fillRef idx="0">
            <a:schemeClr val="accent5"/>
          </a:fillRef>
          <a:effectRef idx="0">
            <a:schemeClr val="accent5"/>
          </a:effectRef>
          <a:fontRef idx="minor">
            <a:schemeClr val="tx1"/>
          </a:fontRef>
        </p:style>
      </p:cxnSp>
      <p:cxnSp>
        <p:nvCxnSpPr>
          <p:cNvPr id="22" name="PA_直接连接符 4"/>
          <p:cNvCxnSpPr/>
          <p:nvPr>
            <p:custDataLst>
              <p:tags r:id="rId51"/>
            </p:custDataLst>
          </p:nvPr>
        </p:nvCxnSpPr>
        <p:spPr>
          <a:xfrm>
            <a:off x="2510971" y="3620493"/>
            <a:ext cx="360000" cy="0"/>
          </a:xfrm>
          <a:prstGeom prst="line">
            <a:avLst/>
          </a:prstGeom>
          <a:ln w="38100" cap="rnd">
            <a:solidFill>
              <a:srgbClr val="7030A0"/>
            </a:solidFill>
          </a:ln>
        </p:spPr>
        <p:style>
          <a:lnRef idx="1">
            <a:schemeClr val="accent5"/>
          </a:lnRef>
          <a:fillRef idx="0">
            <a:schemeClr val="accent5"/>
          </a:fillRef>
          <a:effectRef idx="0">
            <a:schemeClr val="accent5"/>
          </a:effectRef>
          <a:fontRef idx="minor">
            <a:schemeClr val="tx1"/>
          </a:fontRef>
        </p:style>
      </p:cxnSp>
      <p:cxnSp>
        <p:nvCxnSpPr>
          <p:cNvPr id="23" name="PA_直接连接符 4"/>
          <p:cNvCxnSpPr/>
          <p:nvPr>
            <p:custDataLst>
              <p:tags r:id="rId52"/>
            </p:custDataLst>
          </p:nvPr>
        </p:nvCxnSpPr>
        <p:spPr>
          <a:xfrm>
            <a:off x="2136751" y="3625255"/>
            <a:ext cx="360000" cy="0"/>
          </a:xfrm>
          <a:prstGeom prst="line">
            <a:avLst/>
          </a:prstGeom>
          <a:ln w="38100" cap="rnd">
            <a:solidFill>
              <a:srgbClr val="7030A0"/>
            </a:solidFill>
          </a:ln>
        </p:spPr>
        <p:style>
          <a:lnRef idx="1">
            <a:schemeClr val="accent5"/>
          </a:lnRef>
          <a:fillRef idx="0">
            <a:schemeClr val="accent5"/>
          </a:fillRef>
          <a:effectRef idx="0">
            <a:schemeClr val="accent5"/>
          </a:effectRef>
          <a:fontRef idx="minor">
            <a:schemeClr val="tx1"/>
          </a:fontRef>
        </p:style>
      </p:cxnSp>
      <p:cxnSp>
        <p:nvCxnSpPr>
          <p:cNvPr id="24" name="PA_直接连接符 4"/>
          <p:cNvCxnSpPr/>
          <p:nvPr>
            <p:custDataLst>
              <p:tags r:id="rId53"/>
            </p:custDataLst>
          </p:nvPr>
        </p:nvCxnSpPr>
        <p:spPr>
          <a:xfrm flipV="1">
            <a:off x="2510971" y="3620493"/>
            <a:ext cx="0" cy="360000"/>
          </a:xfrm>
          <a:prstGeom prst="line">
            <a:avLst/>
          </a:prstGeom>
          <a:ln w="38100" cap="rnd">
            <a:solidFill>
              <a:srgbClr val="7030A0"/>
            </a:solidFill>
          </a:ln>
        </p:spPr>
        <p:style>
          <a:lnRef idx="1">
            <a:schemeClr val="accent5"/>
          </a:lnRef>
          <a:fillRef idx="0">
            <a:schemeClr val="accent5"/>
          </a:fillRef>
          <a:effectRef idx="0">
            <a:schemeClr val="accent5"/>
          </a:effectRef>
          <a:fontRef idx="minor">
            <a:schemeClr val="tx1"/>
          </a:fontRef>
        </p:style>
      </p:cxnSp>
      <p:cxnSp>
        <p:nvCxnSpPr>
          <p:cNvPr id="25" name="PA_直接连接符 4"/>
          <p:cNvCxnSpPr/>
          <p:nvPr>
            <p:custDataLst>
              <p:tags r:id="rId54"/>
            </p:custDataLst>
          </p:nvPr>
        </p:nvCxnSpPr>
        <p:spPr>
          <a:xfrm flipV="1">
            <a:off x="2510971" y="3253892"/>
            <a:ext cx="0" cy="360000"/>
          </a:xfrm>
          <a:prstGeom prst="line">
            <a:avLst/>
          </a:prstGeom>
          <a:ln w="38100" cap="rnd">
            <a:solidFill>
              <a:srgbClr val="7030A0"/>
            </a:solidFill>
          </a:ln>
        </p:spPr>
        <p:style>
          <a:lnRef idx="1">
            <a:schemeClr val="accent5"/>
          </a:lnRef>
          <a:fillRef idx="0">
            <a:schemeClr val="accent5"/>
          </a:fillRef>
          <a:effectRef idx="0">
            <a:schemeClr val="accent5"/>
          </a:effectRef>
          <a:fontRef idx="minor">
            <a:schemeClr val="tx1"/>
          </a:fontRef>
        </p:style>
      </p:cxnSp>
      <p:sp>
        <p:nvSpPr>
          <p:cNvPr id="26" name="PA_同心圆 75"/>
          <p:cNvSpPr/>
          <p:nvPr>
            <p:custDataLst>
              <p:tags r:id="rId55"/>
            </p:custDataLst>
          </p:nvPr>
        </p:nvSpPr>
        <p:spPr>
          <a:xfrm>
            <a:off x="764457" y="-1902542"/>
            <a:ext cx="10663084" cy="10663084"/>
          </a:xfrm>
          <a:prstGeom prst="donut">
            <a:avLst>
              <a:gd name="adj" fmla="val 7760"/>
            </a:avLst>
          </a:prstGeom>
          <a:solidFill>
            <a:srgbClr val="1070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sp>
        <p:nvSpPr>
          <p:cNvPr id="27" name="PA_椭圆 24"/>
          <p:cNvSpPr/>
          <p:nvPr>
            <p:custDataLst>
              <p:tags r:id="rId56"/>
            </p:custDataLst>
          </p:nvPr>
        </p:nvSpPr>
        <p:spPr>
          <a:xfrm>
            <a:off x="4838697" y="2171700"/>
            <a:ext cx="2514602" cy="2514600"/>
          </a:xfrm>
          <a:prstGeom prst="ellipse">
            <a:avLst/>
          </a:prstGeom>
          <a:solidFill>
            <a:srgbClr val="1070BA"/>
          </a:solidFill>
          <a:ln w="28575" cap="rnd">
            <a:noFill/>
          </a:ln>
        </p:spPr>
        <p:style>
          <a:lnRef idx="1">
            <a:schemeClr val="accent1"/>
          </a:lnRef>
          <a:fillRef idx="0">
            <a:schemeClr val="accent1"/>
          </a:fillRef>
          <a:effectRef idx="0">
            <a:schemeClr val="accent1"/>
          </a:effectRef>
          <a:fontRef idx="minor">
            <a:schemeClr val="tx1"/>
          </a:fontRef>
        </p:style>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a:solidFill>
                <a:schemeClr val="tx1"/>
              </a:solidFill>
            </a:endParaRPr>
          </a:p>
        </p:txBody>
      </p:sp>
      <p:grpSp>
        <p:nvGrpSpPr>
          <p:cNvPr id="28" name="PA_组合 3"/>
          <p:cNvGrpSpPr/>
          <p:nvPr>
            <p:custDataLst>
              <p:tags r:id="rId57"/>
            </p:custDataLst>
          </p:nvPr>
        </p:nvGrpSpPr>
        <p:grpSpPr>
          <a:xfrm>
            <a:off x="3752849" y="1085850"/>
            <a:ext cx="4686300" cy="4686300"/>
            <a:chOff x="5972628" y="2031999"/>
            <a:chExt cx="2786744" cy="2786744"/>
          </a:xfrm>
        </p:grpSpPr>
        <p:sp>
          <p:nvSpPr>
            <p:cNvPr id="95" name="PA-椭圆 94"/>
            <p:cNvSpPr/>
            <p:nvPr>
              <p:custDataLst>
                <p:tags r:id="rId58"/>
              </p:custDataLst>
            </p:nvPr>
          </p:nvSpPr>
          <p:spPr>
            <a:xfrm>
              <a:off x="5972628" y="2031999"/>
              <a:ext cx="2786744" cy="2786744"/>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96" name="PA-弧形 95"/>
            <p:cNvSpPr/>
            <p:nvPr>
              <p:custDataLst>
                <p:tags r:id="rId59"/>
              </p:custDataLst>
            </p:nvPr>
          </p:nvSpPr>
          <p:spPr>
            <a:xfrm rot="1122626">
              <a:off x="6043712" y="2103083"/>
              <a:ext cx="2644576" cy="2644576"/>
            </a:xfrm>
            <a:prstGeom prst="arc">
              <a:avLst>
                <a:gd name="adj1" fmla="val 16200000"/>
                <a:gd name="adj2" fmla="val 3123469"/>
              </a:avLst>
            </a:prstGeom>
            <a:ln w="28575" cap="rnd">
              <a:solidFill>
                <a:srgbClr val="FFB972"/>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a:p>
          </p:txBody>
        </p:sp>
      </p:grpSp>
      <p:grpSp>
        <p:nvGrpSpPr>
          <p:cNvPr id="29" name="PA_组合 3"/>
          <p:cNvGrpSpPr/>
          <p:nvPr>
            <p:custDataLst>
              <p:tags r:id="rId60"/>
            </p:custDataLst>
          </p:nvPr>
        </p:nvGrpSpPr>
        <p:grpSpPr>
          <a:xfrm rot="10647457">
            <a:off x="4286249" y="1619250"/>
            <a:ext cx="3619500" cy="3619500"/>
            <a:chOff x="5972628" y="2031999"/>
            <a:chExt cx="2786744" cy="2786744"/>
          </a:xfrm>
        </p:grpSpPr>
        <p:sp>
          <p:nvSpPr>
            <p:cNvPr id="93" name="PA-椭圆 92"/>
            <p:cNvSpPr/>
            <p:nvPr>
              <p:custDataLst>
                <p:tags r:id="rId61"/>
              </p:custDataLst>
            </p:nvPr>
          </p:nvSpPr>
          <p:spPr>
            <a:xfrm>
              <a:off x="5972628" y="2031999"/>
              <a:ext cx="2786744" cy="2786744"/>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94" name="PA-弧形 93"/>
            <p:cNvSpPr/>
            <p:nvPr>
              <p:custDataLst>
                <p:tags r:id="rId62"/>
              </p:custDataLst>
            </p:nvPr>
          </p:nvSpPr>
          <p:spPr>
            <a:xfrm rot="1122626">
              <a:off x="6043712" y="2103083"/>
              <a:ext cx="2644576" cy="2644576"/>
            </a:xfrm>
            <a:prstGeom prst="arc">
              <a:avLst>
                <a:gd name="adj1" fmla="val 16200000"/>
                <a:gd name="adj2" fmla="val 4062646"/>
              </a:avLst>
            </a:prstGeom>
            <a:ln w="28575" cap="rnd">
              <a:solidFill>
                <a:srgbClr val="FFB972"/>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a:p>
          </p:txBody>
        </p:sp>
      </p:grpSp>
      <p:sp>
        <p:nvSpPr>
          <p:cNvPr id="30" name="PA_椭圆 22"/>
          <p:cNvSpPr/>
          <p:nvPr>
            <p:custDataLst>
              <p:tags r:id="rId63"/>
            </p:custDataLst>
          </p:nvPr>
        </p:nvSpPr>
        <p:spPr>
          <a:xfrm>
            <a:off x="4778374" y="952500"/>
            <a:ext cx="2696883" cy="2696882"/>
          </a:xfrm>
          <a:prstGeom prst="ellipse">
            <a:avLst/>
          </a:prstGeom>
          <a:ln w="28575" cap="rnd">
            <a:solidFill>
              <a:srgbClr val="1070BA"/>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a:solidFill>
                <a:schemeClr val="tx1"/>
              </a:solidFill>
            </a:endParaRPr>
          </a:p>
        </p:txBody>
      </p:sp>
      <p:sp>
        <p:nvSpPr>
          <p:cNvPr id="31" name="PA_椭圆 23"/>
          <p:cNvSpPr/>
          <p:nvPr>
            <p:custDataLst>
              <p:tags r:id="rId64"/>
            </p:custDataLst>
          </p:nvPr>
        </p:nvSpPr>
        <p:spPr>
          <a:xfrm>
            <a:off x="3713815" y="2599018"/>
            <a:ext cx="2696883" cy="2696882"/>
          </a:xfrm>
          <a:prstGeom prst="ellipse">
            <a:avLst/>
          </a:prstGeom>
          <a:ln w="28575" cap="rnd">
            <a:solidFill>
              <a:srgbClr val="1070BA"/>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a:solidFill>
                <a:schemeClr val="tx1"/>
              </a:solidFill>
            </a:endParaRPr>
          </a:p>
        </p:txBody>
      </p:sp>
      <p:sp>
        <p:nvSpPr>
          <p:cNvPr id="32" name="PA_椭圆 24"/>
          <p:cNvSpPr/>
          <p:nvPr>
            <p:custDataLst>
              <p:tags r:id="rId65"/>
            </p:custDataLst>
          </p:nvPr>
        </p:nvSpPr>
        <p:spPr>
          <a:xfrm>
            <a:off x="5800349" y="2599018"/>
            <a:ext cx="2696883" cy="2696882"/>
          </a:xfrm>
          <a:prstGeom prst="ellipse">
            <a:avLst/>
          </a:prstGeom>
          <a:ln w="28575" cap="rnd">
            <a:solidFill>
              <a:srgbClr val="1070BA"/>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a:solidFill>
                <a:schemeClr val="tx1"/>
              </a:solidFill>
            </a:endParaRPr>
          </a:p>
        </p:txBody>
      </p:sp>
      <p:sp>
        <p:nvSpPr>
          <p:cNvPr id="33" name="PA_矩形 49"/>
          <p:cNvSpPr/>
          <p:nvPr>
            <p:custDataLst>
              <p:tags r:id="rId66"/>
            </p:custDataLst>
          </p:nvPr>
        </p:nvSpPr>
        <p:spPr>
          <a:xfrm rot="5400000">
            <a:off x="5876924" y="2142431"/>
            <a:ext cx="400744" cy="400744"/>
          </a:xfrm>
          <a:prstGeom prst="rect">
            <a:avLst/>
          </a:prstGeom>
          <a:noFill/>
          <a:ln w="57150">
            <a:solidFill>
              <a:srgbClr val="FFB9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4" name="PA_矩形 49"/>
          <p:cNvSpPr/>
          <p:nvPr>
            <p:custDataLst>
              <p:tags r:id="rId67"/>
            </p:custDataLst>
          </p:nvPr>
        </p:nvSpPr>
        <p:spPr>
          <a:xfrm>
            <a:off x="4791074" y="3228280"/>
            <a:ext cx="400744" cy="400744"/>
          </a:xfrm>
          <a:prstGeom prst="rect">
            <a:avLst/>
          </a:prstGeom>
          <a:noFill/>
          <a:ln w="57150">
            <a:solidFill>
              <a:srgbClr val="FFB9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5" name="PA_矩形 49"/>
          <p:cNvSpPr/>
          <p:nvPr>
            <p:custDataLst>
              <p:tags r:id="rId68"/>
            </p:custDataLst>
          </p:nvPr>
        </p:nvSpPr>
        <p:spPr>
          <a:xfrm rot="2700000">
            <a:off x="5120644" y="2448626"/>
            <a:ext cx="400744" cy="400744"/>
          </a:xfrm>
          <a:prstGeom prst="rect">
            <a:avLst/>
          </a:prstGeom>
          <a:noFill/>
          <a:ln w="57150">
            <a:solidFill>
              <a:srgbClr val="FFB9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6" name="PA_矩形 49"/>
          <p:cNvSpPr/>
          <p:nvPr>
            <p:custDataLst>
              <p:tags r:id="rId69"/>
            </p:custDataLst>
          </p:nvPr>
        </p:nvSpPr>
        <p:spPr>
          <a:xfrm rot="8100000">
            <a:off x="6656088" y="2472205"/>
            <a:ext cx="400744" cy="400744"/>
          </a:xfrm>
          <a:prstGeom prst="rect">
            <a:avLst/>
          </a:prstGeom>
          <a:noFill/>
          <a:ln w="57150">
            <a:solidFill>
              <a:srgbClr val="FFB9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7" name="PA_矩形 49"/>
          <p:cNvSpPr/>
          <p:nvPr>
            <p:custDataLst>
              <p:tags r:id="rId70"/>
            </p:custDataLst>
          </p:nvPr>
        </p:nvSpPr>
        <p:spPr>
          <a:xfrm rot="10800000">
            <a:off x="6962773" y="3228280"/>
            <a:ext cx="400744" cy="400744"/>
          </a:xfrm>
          <a:prstGeom prst="rect">
            <a:avLst/>
          </a:prstGeom>
          <a:noFill/>
          <a:ln w="57150">
            <a:solidFill>
              <a:srgbClr val="FFB9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8" name="PA_矩形 49"/>
          <p:cNvSpPr/>
          <p:nvPr>
            <p:custDataLst>
              <p:tags r:id="rId71"/>
            </p:custDataLst>
          </p:nvPr>
        </p:nvSpPr>
        <p:spPr>
          <a:xfrm rot="13500000">
            <a:off x="6632508" y="4007650"/>
            <a:ext cx="400744" cy="400744"/>
          </a:xfrm>
          <a:prstGeom prst="rect">
            <a:avLst/>
          </a:prstGeom>
          <a:noFill/>
          <a:ln w="57150">
            <a:solidFill>
              <a:srgbClr val="FFB9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9" name="PA_矩形 49"/>
          <p:cNvSpPr/>
          <p:nvPr>
            <p:custDataLst>
              <p:tags r:id="rId72"/>
            </p:custDataLst>
          </p:nvPr>
        </p:nvSpPr>
        <p:spPr>
          <a:xfrm rot="16200000">
            <a:off x="5876924" y="4314130"/>
            <a:ext cx="400744" cy="400744"/>
          </a:xfrm>
          <a:prstGeom prst="rect">
            <a:avLst/>
          </a:prstGeom>
          <a:noFill/>
          <a:ln w="57150">
            <a:solidFill>
              <a:srgbClr val="FFB9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0" name="PA_矩形 49"/>
          <p:cNvSpPr/>
          <p:nvPr>
            <p:custDataLst>
              <p:tags r:id="rId73"/>
            </p:custDataLst>
          </p:nvPr>
        </p:nvSpPr>
        <p:spPr>
          <a:xfrm rot="18900000">
            <a:off x="5097064" y="3984068"/>
            <a:ext cx="400744" cy="400744"/>
          </a:xfrm>
          <a:prstGeom prst="rect">
            <a:avLst/>
          </a:prstGeom>
          <a:noFill/>
          <a:ln w="57150">
            <a:solidFill>
              <a:srgbClr val="FFB9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1" name="PA_矩形 49"/>
          <p:cNvSpPr/>
          <p:nvPr>
            <p:custDataLst>
              <p:tags r:id="rId74"/>
            </p:custDataLst>
          </p:nvPr>
        </p:nvSpPr>
        <p:spPr>
          <a:xfrm>
            <a:off x="4794842" y="3228973"/>
            <a:ext cx="400050" cy="400050"/>
          </a:xfrm>
          <a:prstGeom prst="rect">
            <a:avLst/>
          </a:prstGeom>
          <a:solidFill>
            <a:srgbClr val="E09848"/>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2" name="PA_矩形 49"/>
          <p:cNvSpPr/>
          <p:nvPr>
            <p:custDataLst>
              <p:tags r:id="rId75"/>
            </p:custDataLst>
          </p:nvPr>
        </p:nvSpPr>
        <p:spPr>
          <a:xfrm rot="2700000">
            <a:off x="5124760" y="2449463"/>
            <a:ext cx="400050" cy="400050"/>
          </a:xfrm>
          <a:prstGeom prst="rect">
            <a:avLst/>
          </a:prstGeom>
          <a:solidFill>
            <a:srgbClr val="E09848"/>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3" name="PA_矩形 49"/>
          <p:cNvSpPr/>
          <p:nvPr>
            <p:custDataLst>
              <p:tags r:id="rId76"/>
            </p:custDataLst>
          </p:nvPr>
        </p:nvSpPr>
        <p:spPr>
          <a:xfrm rot="5400000">
            <a:off x="5880692" y="2143124"/>
            <a:ext cx="400050" cy="400050"/>
          </a:xfrm>
          <a:prstGeom prst="rect">
            <a:avLst/>
          </a:prstGeom>
          <a:solidFill>
            <a:srgbClr val="E09848"/>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4" name="PA_矩形 49"/>
          <p:cNvSpPr/>
          <p:nvPr>
            <p:custDataLst>
              <p:tags r:id="rId77"/>
            </p:custDataLst>
          </p:nvPr>
        </p:nvSpPr>
        <p:spPr>
          <a:xfrm rot="8100000">
            <a:off x="6660203" y="2473042"/>
            <a:ext cx="400050" cy="400050"/>
          </a:xfrm>
          <a:prstGeom prst="rect">
            <a:avLst/>
          </a:prstGeom>
          <a:solidFill>
            <a:srgbClr val="E09848"/>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5" name="PA_矩形 49"/>
          <p:cNvSpPr/>
          <p:nvPr>
            <p:custDataLst>
              <p:tags r:id="rId78"/>
            </p:custDataLst>
          </p:nvPr>
        </p:nvSpPr>
        <p:spPr>
          <a:xfrm rot="10800000">
            <a:off x="6966541" y="3228973"/>
            <a:ext cx="400050" cy="400050"/>
          </a:xfrm>
          <a:prstGeom prst="rect">
            <a:avLst/>
          </a:prstGeom>
          <a:solidFill>
            <a:srgbClr val="E09848"/>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6" name="PA_矩形 49"/>
          <p:cNvSpPr/>
          <p:nvPr>
            <p:custDataLst>
              <p:tags r:id="rId79"/>
            </p:custDataLst>
          </p:nvPr>
        </p:nvSpPr>
        <p:spPr>
          <a:xfrm rot="13500000">
            <a:off x="6636624" y="4008486"/>
            <a:ext cx="400050" cy="400050"/>
          </a:xfrm>
          <a:prstGeom prst="rect">
            <a:avLst/>
          </a:prstGeom>
          <a:solidFill>
            <a:srgbClr val="E09848"/>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7" name="PA_矩形 49"/>
          <p:cNvSpPr/>
          <p:nvPr>
            <p:custDataLst>
              <p:tags r:id="rId80"/>
            </p:custDataLst>
          </p:nvPr>
        </p:nvSpPr>
        <p:spPr>
          <a:xfrm rot="16200000">
            <a:off x="5880692" y="4314823"/>
            <a:ext cx="400050" cy="400050"/>
          </a:xfrm>
          <a:prstGeom prst="rect">
            <a:avLst/>
          </a:prstGeom>
          <a:solidFill>
            <a:srgbClr val="E09848"/>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8" name="PA_矩形 49"/>
          <p:cNvSpPr/>
          <p:nvPr>
            <p:custDataLst>
              <p:tags r:id="rId81"/>
            </p:custDataLst>
          </p:nvPr>
        </p:nvSpPr>
        <p:spPr>
          <a:xfrm rot="18900000">
            <a:off x="5101180" y="3984906"/>
            <a:ext cx="400050" cy="400050"/>
          </a:xfrm>
          <a:prstGeom prst="rect">
            <a:avLst/>
          </a:prstGeom>
          <a:solidFill>
            <a:srgbClr val="E09848"/>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cxnSp>
        <p:nvCxnSpPr>
          <p:cNvPr id="49" name="PA_直接连接符 3"/>
          <p:cNvCxnSpPr/>
          <p:nvPr>
            <p:custDataLst>
              <p:tags r:id="rId82"/>
            </p:custDataLst>
          </p:nvPr>
        </p:nvCxnSpPr>
        <p:spPr>
          <a:xfrm>
            <a:off x="4372650" y="3478178"/>
            <a:ext cx="1440000" cy="0"/>
          </a:xfrm>
          <a:prstGeom prst="line">
            <a:avLst/>
          </a:prstGeom>
          <a:ln w="254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50" name="PA_直接连接符 4"/>
          <p:cNvCxnSpPr/>
          <p:nvPr>
            <p:custDataLst>
              <p:tags r:id="rId83"/>
            </p:custDataLst>
          </p:nvPr>
        </p:nvCxnSpPr>
        <p:spPr>
          <a:xfrm>
            <a:off x="5812649" y="3478178"/>
            <a:ext cx="1440000" cy="0"/>
          </a:xfrm>
          <a:prstGeom prst="line">
            <a:avLst/>
          </a:prstGeom>
          <a:ln w="254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51" name="PA_直接连接符 5"/>
          <p:cNvCxnSpPr/>
          <p:nvPr>
            <p:custDataLst>
              <p:tags r:id="rId84"/>
            </p:custDataLst>
          </p:nvPr>
        </p:nvCxnSpPr>
        <p:spPr>
          <a:xfrm rot="7200000">
            <a:off x="4754918" y="4135689"/>
            <a:ext cx="1440000" cy="0"/>
          </a:xfrm>
          <a:prstGeom prst="line">
            <a:avLst/>
          </a:prstGeom>
          <a:ln w="254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52" name="PA_直接连接符 6"/>
          <p:cNvCxnSpPr/>
          <p:nvPr>
            <p:custDataLst>
              <p:tags r:id="rId85"/>
            </p:custDataLst>
          </p:nvPr>
        </p:nvCxnSpPr>
        <p:spPr>
          <a:xfrm rot="7200000">
            <a:off x="5474919" y="2865964"/>
            <a:ext cx="1440000" cy="0"/>
          </a:xfrm>
          <a:prstGeom prst="line">
            <a:avLst/>
          </a:prstGeom>
          <a:ln w="254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53" name="PA_直接连接符 7"/>
          <p:cNvCxnSpPr/>
          <p:nvPr>
            <p:custDataLst>
              <p:tags r:id="rId86"/>
            </p:custDataLst>
          </p:nvPr>
        </p:nvCxnSpPr>
        <p:spPr>
          <a:xfrm rot="3600000">
            <a:off x="5463785" y="4101717"/>
            <a:ext cx="1440000" cy="0"/>
          </a:xfrm>
          <a:prstGeom prst="line">
            <a:avLst/>
          </a:prstGeom>
          <a:ln w="254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54" name="PA_直接连接符 8"/>
          <p:cNvCxnSpPr/>
          <p:nvPr>
            <p:custDataLst>
              <p:tags r:id="rId87"/>
            </p:custDataLst>
          </p:nvPr>
        </p:nvCxnSpPr>
        <p:spPr>
          <a:xfrm rot="3600000">
            <a:off x="4754919" y="2877288"/>
            <a:ext cx="1440000" cy="0"/>
          </a:xfrm>
          <a:prstGeom prst="line">
            <a:avLst/>
          </a:prstGeom>
          <a:ln w="25400" cap="rnd">
            <a:solidFill>
              <a:srgbClr val="FFFFFF"/>
            </a:solidFill>
          </a:ln>
        </p:spPr>
        <p:style>
          <a:lnRef idx="1">
            <a:schemeClr val="accent1"/>
          </a:lnRef>
          <a:fillRef idx="0">
            <a:schemeClr val="accent1"/>
          </a:fillRef>
          <a:effectRef idx="0">
            <a:schemeClr val="accent1"/>
          </a:effectRef>
          <a:fontRef idx="minor">
            <a:schemeClr val="tx1"/>
          </a:fontRef>
        </p:style>
      </p:cxnSp>
      <p:sp>
        <p:nvSpPr>
          <p:cNvPr id="55" name="PA_椭圆 24"/>
          <p:cNvSpPr/>
          <p:nvPr>
            <p:custDataLst>
              <p:tags r:id="rId88"/>
            </p:custDataLst>
          </p:nvPr>
        </p:nvSpPr>
        <p:spPr>
          <a:xfrm>
            <a:off x="4747556" y="2080559"/>
            <a:ext cx="2696883" cy="2696882"/>
          </a:xfrm>
          <a:prstGeom prst="ellipse">
            <a:avLst/>
          </a:prstGeom>
          <a:ln w="50800" cap="rnd">
            <a:solidFill>
              <a:srgbClr val="FFB972"/>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a:solidFill>
                <a:schemeClr val="tx1"/>
              </a:solidFill>
            </a:endParaRPr>
          </a:p>
        </p:txBody>
      </p:sp>
      <p:sp>
        <p:nvSpPr>
          <p:cNvPr id="56" name="PA_椭圆 24"/>
          <p:cNvSpPr/>
          <p:nvPr>
            <p:custDataLst>
              <p:tags r:id="rId89"/>
            </p:custDataLst>
          </p:nvPr>
        </p:nvSpPr>
        <p:spPr>
          <a:xfrm>
            <a:off x="4484912" y="1817914"/>
            <a:ext cx="3222174" cy="3222172"/>
          </a:xfrm>
          <a:prstGeom prst="ellipse">
            <a:avLst/>
          </a:prstGeom>
          <a:ln w="50800" cap="rnd">
            <a:solidFill>
              <a:srgbClr val="FFB972"/>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a:solidFill>
                <a:schemeClr val="tx1"/>
              </a:solidFill>
            </a:endParaRPr>
          </a:p>
        </p:txBody>
      </p:sp>
      <p:sp>
        <p:nvSpPr>
          <p:cNvPr id="57" name="PA_椭圆 24"/>
          <p:cNvSpPr/>
          <p:nvPr>
            <p:custDataLst>
              <p:tags r:id="rId90"/>
            </p:custDataLst>
          </p:nvPr>
        </p:nvSpPr>
        <p:spPr>
          <a:xfrm>
            <a:off x="4057646" y="1390650"/>
            <a:ext cx="4076704" cy="4076700"/>
          </a:xfrm>
          <a:prstGeom prst="ellipse">
            <a:avLst/>
          </a:prstGeom>
          <a:ln w="38100" cap="rnd">
            <a:solidFill>
              <a:srgbClr val="1070BA"/>
            </a:solidFill>
            <a:prstDash val="dash"/>
          </a:ln>
        </p:spPr>
        <p:style>
          <a:lnRef idx="1">
            <a:schemeClr val="accent1"/>
          </a:lnRef>
          <a:fillRef idx="0">
            <a:schemeClr val="accent1"/>
          </a:fillRef>
          <a:effectRef idx="0">
            <a:schemeClr val="accent1"/>
          </a:effectRef>
          <a:fontRef idx="minor">
            <a:schemeClr val="tx1"/>
          </a:fontRef>
        </p:style>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a:solidFill>
                <a:schemeClr val="tx1"/>
              </a:solidFill>
            </a:endParaRPr>
          </a:p>
        </p:txBody>
      </p:sp>
      <p:cxnSp>
        <p:nvCxnSpPr>
          <p:cNvPr id="58" name="PA_直接连接符 5"/>
          <p:cNvCxnSpPr/>
          <p:nvPr>
            <p:custDataLst>
              <p:tags r:id="rId91"/>
            </p:custDataLst>
          </p:nvPr>
        </p:nvCxnSpPr>
        <p:spPr>
          <a:xfrm rot="-9000000">
            <a:off x="1339619" y="489341"/>
            <a:ext cx="0" cy="2717800"/>
          </a:xfrm>
          <a:prstGeom prst="line">
            <a:avLst/>
          </a:prstGeom>
          <a:ln w="61722" cap="rnd">
            <a:solidFill>
              <a:srgbClr val="FFB972"/>
            </a:solidFill>
          </a:ln>
        </p:spPr>
        <p:style>
          <a:lnRef idx="1">
            <a:schemeClr val="accent1"/>
          </a:lnRef>
          <a:fillRef idx="0">
            <a:schemeClr val="accent1"/>
          </a:fillRef>
          <a:effectRef idx="0">
            <a:schemeClr val="accent1"/>
          </a:effectRef>
          <a:fontRef idx="minor">
            <a:schemeClr val="tx1"/>
          </a:fontRef>
        </p:style>
      </p:cxnSp>
      <p:cxnSp>
        <p:nvCxnSpPr>
          <p:cNvPr id="59" name="PA_直接连接符 6"/>
          <p:cNvCxnSpPr/>
          <p:nvPr>
            <p:custDataLst>
              <p:tags r:id="rId92"/>
            </p:custDataLst>
          </p:nvPr>
        </p:nvCxnSpPr>
        <p:spPr>
          <a:xfrm rot="1620000" flipH="1">
            <a:off x="7915976" y="1933799"/>
            <a:ext cx="60151" cy="1632880"/>
          </a:xfrm>
          <a:prstGeom prst="line">
            <a:avLst/>
          </a:prstGeom>
          <a:ln w="61468" cap="rnd">
            <a:solidFill>
              <a:srgbClr val="FFB972"/>
            </a:solidFill>
          </a:ln>
        </p:spPr>
        <p:style>
          <a:lnRef idx="1">
            <a:schemeClr val="accent1"/>
          </a:lnRef>
          <a:fillRef idx="0">
            <a:schemeClr val="accent1"/>
          </a:fillRef>
          <a:effectRef idx="0">
            <a:schemeClr val="accent1"/>
          </a:effectRef>
          <a:fontRef idx="minor">
            <a:schemeClr val="tx1"/>
          </a:fontRef>
        </p:style>
      </p:cxnSp>
      <p:cxnSp>
        <p:nvCxnSpPr>
          <p:cNvPr id="60" name="PA_直接连接符 5"/>
          <p:cNvCxnSpPr/>
          <p:nvPr>
            <p:custDataLst>
              <p:tags r:id="rId93"/>
            </p:custDataLst>
          </p:nvPr>
        </p:nvCxnSpPr>
        <p:spPr>
          <a:xfrm rot="-9000000">
            <a:off x="3390899" y="812799"/>
            <a:ext cx="0" cy="2209800"/>
          </a:xfrm>
          <a:prstGeom prst="line">
            <a:avLst/>
          </a:prstGeom>
          <a:ln w="17907" cap="rnd">
            <a:solidFill>
              <a:srgbClr val="FFB972"/>
            </a:solidFill>
          </a:ln>
        </p:spPr>
        <p:style>
          <a:lnRef idx="1">
            <a:schemeClr val="accent1"/>
          </a:lnRef>
          <a:fillRef idx="0">
            <a:schemeClr val="accent1"/>
          </a:fillRef>
          <a:effectRef idx="0">
            <a:schemeClr val="accent1"/>
          </a:effectRef>
          <a:fontRef idx="minor">
            <a:schemeClr val="tx1"/>
          </a:fontRef>
        </p:style>
      </p:cxnSp>
      <p:cxnSp>
        <p:nvCxnSpPr>
          <p:cNvPr id="61" name="PA_直接连接符 6"/>
          <p:cNvCxnSpPr/>
          <p:nvPr>
            <p:custDataLst>
              <p:tags r:id="rId94"/>
            </p:custDataLst>
          </p:nvPr>
        </p:nvCxnSpPr>
        <p:spPr>
          <a:xfrm rot="1620000" flipH="1">
            <a:off x="9750634" y="1694554"/>
            <a:ext cx="44021" cy="2152830"/>
          </a:xfrm>
          <a:prstGeom prst="line">
            <a:avLst/>
          </a:prstGeom>
          <a:ln w="61341" cap="rnd">
            <a:solidFill>
              <a:srgbClr val="FFB972"/>
            </a:solidFill>
          </a:ln>
        </p:spPr>
        <p:style>
          <a:lnRef idx="1">
            <a:schemeClr val="accent1"/>
          </a:lnRef>
          <a:fillRef idx="0">
            <a:schemeClr val="accent1"/>
          </a:fillRef>
          <a:effectRef idx="0">
            <a:schemeClr val="accent1"/>
          </a:effectRef>
          <a:fontRef idx="minor">
            <a:schemeClr val="tx1"/>
          </a:fontRef>
        </p:style>
      </p:cxnSp>
      <p:cxnSp>
        <p:nvCxnSpPr>
          <p:cNvPr id="62" name="PA_直接连接符 5"/>
          <p:cNvCxnSpPr/>
          <p:nvPr>
            <p:custDataLst>
              <p:tags r:id="rId95"/>
            </p:custDataLst>
          </p:nvPr>
        </p:nvCxnSpPr>
        <p:spPr>
          <a:xfrm rot="-9000000">
            <a:off x="2336799" y="3390898"/>
            <a:ext cx="0" cy="2006600"/>
          </a:xfrm>
          <a:prstGeom prst="line">
            <a:avLst/>
          </a:prstGeom>
          <a:ln w="31750" cap="rnd">
            <a:solidFill>
              <a:srgbClr val="FFB972"/>
            </a:solidFill>
          </a:ln>
        </p:spPr>
        <p:style>
          <a:lnRef idx="1">
            <a:schemeClr val="accent1"/>
          </a:lnRef>
          <a:fillRef idx="0">
            <a:schemeClr val="accent1"/>
          </a:fillRef>
          <a:effectRef idx="0">
            <a:schemeClr val="accent1"/>
          </a:effectRef>
          <a:fontRef idx="minor">
            <a:schemeClr val="tx1"/>
          </a:fontRef>
        </p:style>
      </p:cxnSp>
      <p:cxnSp>
        <p:nvCxnSpPr>
          <p:cNvPr id="63" name="PA_直接连接符 6"/>
          <p:cNvCxnSpPr/>
          <p:nvPr>
            <p:custDataLst>
              <p:tags r:id="rId96"/>
            </p:custDataLst>
          </p:nvPr>
        </p:nvCxnSpPr>
        <p:spPr>
          <a:xfrm rot="1620000" flipH="1">
            <a:off x="10035956" y="4241085"/>
            <a:ext cx="12700" cy="863600"/>
          </a:xfrm>
          <a:prstGeom prst="line">
            <a:avLst/>
          </a:prstGeom>
          <a:ln w="14986" cap="rnd">
            <a:solidFill>
              <a:srgbClr val="FFB972"/>
            </a:solidFill>
          </a:ln>
        </p:spPr>
        <p:style>
          <a:lnRef idx="1">
            <a:schemeClr val="accent1"/>
          </a:lnRef>
          <a:fillRef idx="0">
            <a:schemeClr val="accent1"/>
          </a:fillRef>
          <a:effectRef idx="0">
            <a:schemeClr val="accent1"/>
          </a:effectRef>
          <a:fontRef idx="minor">
            <a:schemeClr val="tx1"/>
          </a:fontRef>
        </p:style>
      </p:cxnSp>
      <p:cxnSp>
        <p:nvCxnSpPr>
          <p:cNvPr id="64" name="PA_直接连接符 5"/>
          <p:cNvCxnSpPr/>
          <p:nvPr>
            <p:custDataLst>
              <p:tags r:id="rId97"/>
            </p:custDataLst>
          </p:nvPr>
        </p:nvCxnSpPr>
        <p:spPr>
          <a:xfrm rot="-9000000">
            <a:off x="1130299" y="761999"/>
            <a:ext cx="0" cy="1930400"/>
          </a:xfrm>
          <a:prstGeom prst="line">
            <a:avLst/>
          </a:prstGeom>
          <a:ln w="19812" cap="rnd">
            <a:solidFill>
              <a:srgbClr val="FFB972"/>
            </a:solidFill>
          </a:ln>
        </p:spPr>
        <p:style>
          <a:lnRef idx="1">
            <a:schemeClr val="accent1"/>
          </a:lnRef>
          <a:fillRef idx="0">
            <a:schemeClr val="accent1"/>
          </a:fillRef>
          <a:effectRef idx="0">
            <a:schemeClr val="accent1"/>
          </a:effectRef>
          <a:fontRef idx="minor">
            <a:schemeClr val="tx1"/>
          </a:fontRef>
        </p:style>
      </p:cxnSp>
      <p:cxnSp>
        <p:nvCxnSpPr>
          <p:cNvPr id="65" name="PA_直接连接符 6"/>
          <p:cNvCxnSpPr/>
          <p:nvPr>
            <p:custDataLst>
              <p:tags r:id="rId98"/>
            </p:custDataLst>
          </p:nvPr>
        </p:nvCxnSpPr>
        <p:spPr>
          <a:xfrm rot="1620000" flipH="1">
            <a:off x="9256437" y="667536"/>
            <a:ext cx="42917" cy="2608348"/>
          </a:xfrm>
          <a:prstGeom prst="line">
            <a:avLst/>
          </a:prstGeom>
          <a:ln w="18542" cap="rnd">
            <a:solidFill>
              <a:srgbClr val="FFB972"/>
            </a:solidFill>
          </a:ln>
        </p:spPr>
        <p:style>
          <a:lnRef idx="1">
            <a:schemeClr val="accent1"/>
          </a:lnRef>
          <a:fillRef idx="0">
            <a:schemeClr val="accent1"/>
          </a:fillRef>
          <a:effectRef idx="0">
            <a:schemeClr val="accent1"/>
          </a:effectRef>
          <a:fontRef idx="minor">
            <a:schemeClr val="tx1"/>
          </a:fontRef>
        </p:style>
      </p:cxnSp>
      <p:cxnSp>
        <p:nvCxnSpPr>
          <p:cNvPr id="66" name="PA_直接连接符 5"/>
          <p:cNvCxnSpPr/>
          <p:nvPr>
            <p:custDataLst>
              <p:tags r:id="rId99"/>
            </p:custDataLst>
          </p:nvPr>
        </p:nvCxnSpPr>
        <p:spPr>
          <a:xfrm rot="-9000000">
            <a:off x="1473199" y="1244599"/>
            <a:ext cx="0" cy="1879600"/>
          </a:xfrm>
          <a:prstGeom prst="line">
            <a:avLst/>
          </a:prstGeom>
          <a:ln w="51435" cap="rnd">
            <a:solidFill>
              <a:srgbClr val="FFB972"/>
            </a:solidFill>
          </a:ln>
        </p:spPr>
        <p:style>
          <a:lnRef idx="1">
            <a:schemeClr val="accent1"/>
          </a:lnRef>
          <a:fillRef idx="0">
            <a:schemeClr val="accent1"/>
          </a:fillRef>
          <a:effectRef idx="0">
            <a:schemeClr val="accent1"/>
          </a:effectRef>
          <a:fontRef idx="minor">
            <a:schemeClr val="tx1"/>
          </a:fontRef>
        </p:style>
      </p:cxnSp>
      <p:cxnSp>
        <p:nvCxnSpPr>
          <p:cNvPr id="67" name="PA_直接连接符 6"/>
          <p:cNvCxnSpPr/>
          <p:nvPr>
            <p:custDataLst>
              <p:tags r:id="rId100"/>
            </p:custDataLst>
          </p:nvPr>
        </p:nvCxnSpPr>
        <p:spPr>
          <a:xfrm rot="1620000">
            <a:off x="9234998" y="2742484"/>
            <a:ext cx="13558" cy="889000"/>
          </a:xfrm>
          <a:prstGeom prst="line">
            <a:avLst/>
          </a:prstGeom>
          <a:ln w="57404" cap="rnd">
            <a:solidFill>
              <a:srgbClr val="FFB972"/>
            </a:solidFill>
          </a:ln>
        </p:spPr>
        <p:style>
          <a:lnRef idx="1">
            <a:schemeClr val="accent1"/>
          </a:lnRef>
          <a:fillRef idx="0">
            <a:schemeClr val="accent1"/>
          </a:fillRef>
          <a:effectRef idx="0">
            <a:schemeClr val="accent1"/>
          </a:effectRef>
          <a:fontRef idx="minor">
            <a:schemeClr val="tx1"/>
          </a:fontRef>
        </p:style>
      </p:cxnSp>
      <p:cxnSp>
        <p:nvCxnSpPr>
          <p:cNvPr id="68" name="PA_直接连接符 5"/>
          <p:cNvCxnSpPr/>
          <p:nvPr>
            <p:custDataLst>
              <p:tags r:id="rId101"/>
            </p:custDataLst>
          </p:nvPr>
        </p:nvCxnSpPr>
        <p:spPr>
          <a:xfrm rot="-9000000">
            <a:off x="2781299" y="-25401"/>
            <a:ext cx="0" cy="2336800"/>
          </a:xfrm>
          <a:prstGeom prst="line">
            <a:avLst/>
          </a:prstGeom>
          <a:ln w="28702" cap="rnd">
            <a:solidFill>
              <a:srgbClr val="FFB972"/>
            </a:solidFill>
          </a:ln>
        </p:spPr>
        <p:style>
          <a:lnRef idx="1">
            <a:schemeClr val="accent1"/>
          </a:lnRef>
          <a:fillRef idx="0">
            <a:schemeClr val="accent1"/>
          </a:fillRef>
          <a:effectRef idx="0">
            <a:schemeClr val="accent1"/>
          </a:effectRef>
          <a:fontRef idx="minor">
            <a:schemeClr val="tx1"/>
          </a:fontRef>
        </p:style>
      </p:cxnSp>
      <p:cxnSp>
        <p:nvCxnSpPr>
          <p:cNvPr id="69" name="PA_直接连接符 6"/>
          <p:cNvCxnSpPr/>
          <p:nvPr>
            <p:custDataLst>
              <p:tags r:id="rId102"/>
            </p:custDataLst>
          </p:nvPr>
        </p:nvCxnSpPr>
        <p:spPr>
          <a:xfrm rot="1620000" flipH="1">
            <a:off x="8966256" y="2005884"/>
            <a:ext cx="28300" cy="2082800"/>
          </a:xfrm>
          <a:prstGeom prst="line">
            <a:avLst/>
          </a:prstGeom>
          <a:ln w="29972" cap="rnd">
            <a:solidFill>
              <a:srgbClr val="FFB972"/>
            </a:solidFill>
          </a:ln>
        </p:spPr>
        <p:style>
          <a:lnRef idx="1">
            <a:schemeClr val="accent1"/>
          </a:lnRef>
          <a:fillRef idx="0">
            <a:schemeClr val="accent1"/>
          </a:fillRef>
          <a:effectRef idx="0">
            <a:schemeClr val="accent1"/>
          </a:effectRef>
          <a:fontRef idx="minor">
            <a:schemeClr val="tx1"/>
          </a:fontRef>
        </p:style>
      </p:cxnSp>
      <p:cxnSp>
        <p:nvCxnSpPr>
          <p:cNvPr id="70" name="PA_直接连接符 5"/>
          <p:cNvCxnSpPr/>
          <p:nvPr>
            <p:custDataLst>
              <p:tags r:id="rId103"/>
            </p:custDataLst>
          </p:nvPr>
        </p:nvCxnSpPr>
        <p:spPr>
          <a:xfrm rot="-9000000">
            <a:off x="3035299" y="1777999"/>
            <a:ext cx="0" cy="2552700"/>
          </a:xfrm>
          <a:prstGeom prst="line">
            <a:avLst/>
          </a:prstGeom>
          <a:ln w="83820" cap="rnd">
            <a:solidFill>
              <a:srgbClr val="FFB972"/>
            </a:solidFill>
          </a:ln>
        </p:spPr>
        <p:style>
          <a:lnRef idx="1">
            <a:schemeClr val="accent1"/>
          </a:lnRef>
          <a:fillRef idx="0">
            <a:schemeClr val="accent1"/>
          </a:fillRef>
          <a:effectRef idx="0">
            <a:schemeClr val="accent1"/>
          </a:effectRef>
          <a:fontRef idx="minor">
            <a:schemeClr val="tx1"/>
          </a:fontRef>
        </p:style>
      </p:cxnSp>
      <p:cxnSp>
        <p:nvCxnSpPr>
          <p:cNvPr id="71" name="PA_直接连接符 6"/>
          <p:cNvCxnSpPr/>
          <p:nvPr>
            <p:custDataLst>
              <p:tags r:id="rId104"/>
            </p:custDataLst>
          </p:nvPr>
        </p:nvCxnSpPr>
        <p:spPr>
          <a:xfrm rot="1620000" flipH="1">
            <a:off x="8289706" y="2603516"/>
            <a:ext cx="57150" cy="3148868"/>
          </a:xfrm>
          <a:prstGeom prst="line">
            <a:avLst/>
          </a:prstGeom>
          <a:ln w="43561" cap="rnd">
            <a:solidFill>
              <a:srgbClr val="FFB972"/>
            </a:solidFill>
          </a:ln>
        </p:spPr>
        <p:style>
          <a:lnRef idx="1">
            <a:schemeClr val="accent1"/>
          </a:lnRef>
          <a:fillRef idx="0">
            <a:schemeClr val="accent1"/>
          </a:fillRef>
          <a:effectRef idx="0">
            <a:schemeClr val="accent1"/>
          </a:effectRef>
          <a:fontRef idx="minor">
            <a:schemeClr val="tx1"/>
          </a:fontRef>
        </p:style>
      </p:cxnSp>
      <p:cxnSp>
        <p:nvCxnSpPr>
          <p:cNvPr id="72" name="PA_直接连接符 5"/>
          <p:cNvCxnSpPr/>
          <p:nvPr>
            <p:custDataLst>
              <p:tags r:id="rId105"/>
            </p:custDataLst>
          </p:nvPr>
        </p:nvCxnSpPr>
        <p:spPr>
          <a:xfrm rot="-9000000">
            <a:off x="2908299" y="2578099"/>
            <a:ext cx="0" cy="2209800"/>
          </a:xfrm>
          <a:prstGeom prst="line">
            <a:avLst/>
          </a:prstGeom>
          <a:ln w="81153" cap="rnd">
            <a:solidFill>
              <a:srgbClr val="FFB972"/>
            </a:solidFill>
          </a:ln>
        </p:spPr>
        <p:style>
          <a:lnRef idx="1">
            <a:schemeClr val="accent1"/>
          </a:lnRef>
          <a:fillRef idx="0">
            <a:schemeClr val="accent1"/>
          </a:fillRef>
          <a:effectRef idx="0">
            <a:schemeClr val="accent1"/>
          </a:effectRef>
          <a:fontRef idx="minor">
            <a:schemeClr val="tx1"/>
          </a:fontRef>
        </p:style>
      </p:cxnSp>
      <p:cxnSp>
        <p:nvCxnSpPr>
          <p:cNvPr id="73" name="PA_直接连接符 6"/>
          <p:cNvCxnSpPr/>
          <p:nvPr>
            <p:custDataLst>
              <p:tags r:id="rId106"/>
            </p:custDataLst>
          </p:nvPr>
        </p:nvCxnSpPr>
        <p:spPr>
          <a:xfrm rot="1620000" flipH="1">
            <a:off x="7753131" y="4653835"/>
            <a:ext cx="9525" cy="958850"/>
          </a:xfrm>
          <a:prstGeom prst="line">
            <a:avLst/>
          </a:prstGeom>
          <a:ln w="87757" cap="rnd">
            <a:solidFill>
              <a:srgbClr val="FFB972"/>
            </a:solidFill>
          </a:ln>
        </p:spPr>
        <p:style>
          <a:lnRef idx="1">
            <a:schemeClr val="accent1"/>
          </a:lnRef>
          <a:fillRef idx="0">
            <a:schemeClr val="accent1"/>
          </a:fillRef>
          <a:effectRef idx="0">
            <a:schemeClr val="accent1"/>
          </a:effectRef>
          <a:fontRef idx="minor">
            <a:schemeClr val="tx1"/>
          </a:fontRef>
        </p:style>
      </p:cxnSp>
      <p:cxnSp>
        <p:nvCxnSpPr>
          <p:cNvPr id="74" name="PA_直接连接符 5"/>
          <p:cNvCxnSpPr/>
          <p:nvPr>
            <p:custDataLst>
              <p:tags r:id="rId107"/>
            </p:custDataLst>
          </p:nvPr>
        </p:nvCxnSpPr>
        <p:spPr>
          <a:xfrm rot="-9000000">
            <a:off x="2476499" y="800099"/>
            <a:ext cx="0" cy="1739900"/>
          </a:xfrm>
          <a:prstGeom prst="line">
            <a:avLst/>
          </a:prstGeom>
          <a:ln w="35179" cap="rnd">
            <a:solidFill>
              <a:srgbClr val="FFB972"/>
            </a:solidFill>
          </a:ln>
        </p:spPr>
        <p:style>
          <a:lnRef idx="1">
            <a:schemeClr val="accent1"/>
          </a:lnRef>
          <a:fillRef idx="0">
            <a:schemeClr val="accent1"/>
          </a:fillRef>
          <a:effectRef idx="0">
            <a:schemeClr val="accent1"/>
          </a:effectRef>
          <a:fontRef idx="minor">
            <a:schemeClr val="tx1"/>
          </a:fontRef>
        </p:style>
      </p:cxnSp>
      <p:cxnSp>
        <p:nvCxnSpPr>
          <p:cNvPr id="75" name="PA_直接连接符 6"/>
          <p:cNvCxnSpPr/>
          <p:nvPr>
            <p:custDataLst>
              <p:tags r:id="rId108"/>
            </p:custDataLst>
          </p:nvPr>
        </p:nvCxnSpPr>
        <p:spPr>
          <a:xfrm rot="1620000" flipH="1">
            <a:off x="8716061" y="561744"/>
            <a:ext cx="24495" cy="2599840"/>
          </a:xfrm>
          <a:prstGeom prst="line">
            <a:avLst/>
          </a:prstGeom>
          <a:ln w="80899" cap="rnd">
            <a:solidFill>
              <a:srgbClr val="FFB972"/>
            </a:solidFill>
          </a:ln>
        </p:spPr>
        <p:style>
          <a:lnRef idx="1">
            <a:schemeClr val="accent1"/>
          </a:lnRef>
          <a:fillRef idx="0">
            <a:schemeClr val="accent1"/>
          </a:fillRef>
          <a:effectRef idx="0">
            <a:schemeClr val="accent1"/>
          </a:effectRef>
          <a:fontRef idx="minor">
            <a:schemeClr val="tx1"/>
          </a:fontRef>
        </p:style>
      </p:cxnSp>
      <p:cxnSp>
        <p:nvCxnSpPr>
          <p:cNvPr id="76" name="PA_直接连接符 5"/>
          <p:cNvCxnSpPr/>
          <p:nvPr>
            <p:custDataLst>
              <p:tags r:id="rId109"/>
            </p:custDataLst>
          </p:nvPr>
        </p:nvCxnSpPr>
        <p:spPr>
          <a:xfrm rot="-9000000">
            <a:off x="1155699" y="1054099"/>
            <a:ext cx="0" cy="1892300"/>
          </a:xfrm>
          <a:prstGeom prst="line">
            <a:avLst/>
          </a:prstGeom>
          <a:ln w="83058" cap="rnd">
            <a:solidFill>
              <a:srgbClr val="FFB972"/>
            </a:solidFill>
          </a:ln>
        </p:spPr>
        <p:style>
          <a:lnRef idx="1">
            <a:schemeClr val="accent1"/>
          </a:lnRef>
          <a:fillRef idx="0">
            <a:schemeClr val="accent1"/>
          </a:fillRef>
          <a:effectRef idx="0">
            <a:schemeClr val="accent1"/>
          </a:effectRef>
          <a:fontRef idx="minor">
            <a:schemeClr val="tx1"/>
          </a:fontRef>
        </p:style>
      </p:cxnSp>
      <p:cxnSp>
        <p:nvCxnSpPr>
          <p:cNvPr id="77" name="PA_直接连接符 6"/>
          <p:cNvCxnSpPr/>
          <p:nvPr>
            <p:custDataLst>
              <p:tags r:id="rId110"/>
            </p:custDataLst>
          </p:nvPr>
        </p:nvCxnSpPr>
        <p:spPr>
          <a:xfrm rot="1620000" flipH="1">
            <a:off x="8801564" y="4018821"/>
            <a:ext cx="15190" cy="1530363"/>
          </a:xfrm>
          <a:prstGeom prst="line">
            <a:avLst/>
          </a:prstGeom>
          <a:ln w="70358" cap="rnd">
            <a:solidFill>
              <a:srgbClr val="FFB972"/>
            </a:solidFill>
          </a:ln>
        </p:spPr>
        <p:style>
          <a:lnRef idx="1">
            <a:schemeClr val="accent1"/>
          </a:lnRef>
          <a:fillRef idx="0">
            <a:schemeClr val="accent1"/>
          </a:fillRef>
          <a:effectRef idx="0">
            <a:schemeClr val="accent1"/>
          </a:effectRef>
          <a:fontRef idx="minor">
            <a:schemeClr val="tx1"/>
          </a:fontRef>
        </p:style>
      </p:cxnSp>
      <p:cxnSp>
        <p:nvCxnSpPr>
          <p:cNvPr id="78" name="PA_直接连接符 5"/>
          <p:cNvCxnSpPr/>
          <p:nvPr>
            <p:custDataLst>
              <p:tags r:id="rId111"/>
            </p:custDataLst>
          </p:nvPr>
        </p:nvCxnSpPr>
        <p:spPr>
          <a:xfrm rot="-9000000">
            <a:off x="2870199" y="2984499"/>
            <a:ext cx="0" cy="2451100"/>
          </a:xfrm>
          <a:prstGeom prst="line">
            <a:avLst/>
          </a:prstGeom>
          <a:ln w="31877" cap="rnd">
            <a:solidFill>
              <a:srgbClr val="FFB972"/>
            </a:solidFill>
          </a:ln>
        </p:spPr>
        <p:style>
          <a:lnRef idx="1">
            <a:schemeClr val="accent1"/>
          </a:lnRef>
          <a:fillRef idx="0">
            <a:schemeClr val="accent1"/>
          </a:fillRef>
          <a:effectRef idx="0">
            <a:schemeClr val="accent1"/>
          </a:effectRef>
          <a:fontRef idx="minor">
            <a:schemeClr val="tx1"/>
          </a:fontRef>
        </p:style>
      </p:cxnSp>
      <p:cxnSp>
        <p:nvCxnSpPr>
          <p:cNvPr id="79" name="PA_直接连接符 6"/>
          <p:cNvCxnSpPr/>
          <p:nvPr>
            <p:custDataLst>
              <p:tags r:id="rId112"/>
            </p:custDataLst>
          </p:nvPr>
        </p:nvCxnSpPr>
        <p:spPr>
          <a:xfrm rot="1620000" flipH="1">
            <a:off x="7452812" y="3249336"/>
            <a:ext cx="5044" cy="1956948"/>
          </a:xfrm>
          <a:prstGeom prst="line">
            <a:avLst/>
          </a:prstGeom>
          <a:ln w="24765" cap="rnd">
            <a:solidFill>
              <a:srgbClr val="FFB972"/>
            </a:solidFill>
          </a:ln>
        </p:spPr>
        <p:style>
          <a:lnRef idx="1">
            <a:schemeClr val="accent1"/>
          </a:lnRef>
          <a:fillRef idx="0">
            <a:schemeClr val="accent1"/>
          </a:fillRef>
          <a:effectRef idx="0">
            <a:schemeClr val="accent1"/>
          </a:effectRef>
          <a:fontRef idx="minor">
            <a:schemeClr val="tx1"/>
          </a:fontRef>
        </p:style>
      </p:cxnSp>
      <p:cxnSp>
        <p:nvCxnSpPr>
          <p:cNvPr id="80" name="PA_直接连接符 5"/>
          <p:cNvCxnSpPr/>
          <p:nvPr>
            <p:custDataLst>
              <p:tags r:id="rId113"/>
            </p:custDataLst>
          </p:nvPr>
        </p:nvCxnSpPr>
        <p:spPr>
          <a:xfrm rot="-9000000">
            <a:off x="3403599" y="1219199"/>
            <a:ext cx="0" cy="2057400"/>
          </a:xfrm>
          <a:prstGeom prst="line">
            <a:avLst/>
          </a:prstGeom>
          <a:ln w="83439" cap="rnd">
            <a:solidFill>
              <a:srgbClr val="FFB972"/>
            </a:solidFill>
          </a:ln>
        </p:spPr>
        <p:style>
          <a:lnRef idx="1">
            <a:schemeClr val="accent1"/>
          </a:lnRef>
          <a:fillRef idx="0">
            <a:schemeClr val="accent1"/>
          </a:fillRef>
          <a:effectRef idx="0">
            <a:schemeClr val="accent1"/>
          </a:effectRef>
          <a:fontRef idx="minor">
            <a:schemeClr val="tx1"/>
          </a:fontRef>
        </p:style>
      </p:cxnSp>
      <p:cxnSp>
        <p:nvCxnSpPr>
          <p:cNvPr id="81" name="PA_直接连接符 6"/>
          <p:cNvCxnSpPr/>
          <p:nvPr>
            <p:custDataLst>
              <p:tags r:id="rId114"/>
            </p:custDataLst>
          </p:nvPr>
        </p:nvCxnSpPr>
        <p:spPr>
          <a:xfrm rot="1620000" flipH="1">
            <a:off x="8347597" y="2547190"/>
            <a:ext cx="24659" cy="1363694"/>
          </a:xfrm>
          <a:prstGeom prst="line">
            <a:avLst/>
          </a:prstGeom>
          <a:ln w="71882" cap="rnd">
            <a:solidFill>
              <a:srgbClr val="FFB972"/>
            </a:solidFill>
          </a:ln>
        </p:spPr>
        <p:style>
          <a:lnRef idx="1">
            <a:schemeClr val="accent1"/>
          </a:lnRef>
          <a:fillRef idx="0">
            <a:schemeClr val="accent1"/>
          </a:fillRef>
          <a:effectRef idx="0">
            <a:schemeClr val="accent1"/>
          </a:effectRef>
          <a:fontRef idx="minor">
            <a:schemeClr val="tx1"/>
          </a:fontRef>
        </p:style>
      </p:cxnSp>
      <p:cxnSp>
        <p:nvCxnSpPr>
          <p:cNvPr id="82" name="PA_直接连接符 5"/>
          <p:cNvCxnSpPr/>
          <p:nvPr>
            <p:custDataLst>
              <p:tags r:id="rId115"/>
            </p:custDataLst>
          </p:nvPr>
        </p:nvCxnSpPr>
        <p:spPr>
          <a:xfrm rot="-9000000">
            <a:off x="1117599" y="2882899"/>
            <a:ext cx="0" cy="2184400"/>
          </a:xfrm>
          <a:prstGeom prst="line">
            <a:avLst/>
          </a:prstGeom>
          <a:ln w="16383" cap="rnd">
            <a:solidFill>
              <a:srgbClr val="FFB972"/>
            </a:solidFill>
          </a:ln>
        </p:spPr>
        <p:style>
          <a:lnRef idx="1">
            <a:schemeClr val="accent1"/>
          </a:lnRef>
          <a:fillRef idx="0">
            <a:schemeClr val="accent1"/>
          </a:fillRef>
          <a:effectRef idx="0">
            <a:schemeClr val="accent1"/>
          </a:effectRef>
          <a:fontRef idx="minor">
            <a:schemeClr val="tx1"/>
          </a:fontRef>
        </p:style>
      </p:cxnSp>
      <p:cxnSp>
        <p:nvCxnSpPr>
          <p:cNvPr id="83" name="PA_直接连接符 6"/>
          <p:cNvCxnSpPr/>
          <p:nvPr>
            <p:custDataLst>
              <p:tags r:id="rId116"/>
            </p:custDataLst>
          </p:nvPr>
        </p:nvCxnSpPr>
        <p:spPr>
          <a:xfrm rot="1620000">
            <a:off x="8722251" y="4313412"/>
            <a:ext cx="5604" cy="930972"/>
          </a:xfrm>
          <a:prstGeom prst="line">
            <a:avLst/>
          </a:prstGeom>
          <a:ln w="43180" cap="rnd">
            <a:solidFill>
              <a:srgbClr val="FFB972"/>
            </a:solidFill>
          </a:ln>
        </p:spPr>
        <p:style>
          <a:lnRef idx="1">
            <a:schemeClr val="accent1"/>
          </a:lnRef>
          <a:fillRef idx="0">
            <a:schemeClr val="accent1"/>
          </a:fillRef>
          <a:effectRef idx="0">
            <a:schemeClr val="accent1"/>
          </a:effectRef>
          <a:fontRef idx="minor">
            <a:schemeClr val="tx1"/>
          </a:fontRef>
        </p:style>
      </p:cxnSp>
      <p:cxnSp>
        <p:nvCxnSpPr>
          <p:cNvPr id="84" name="PA_直接连接符 5"/>
          <p:cNvCxnSpPr/>
          <p:nvPr>
            <p:custDataLst>
              <p:tags r:id="rId117"/>
            </p:custDataLst>
          </p:nvPr>
        </p:nvCxnSpPr>
        <p:spPr>
          <a:xfrm rot="-9000000">
            <a:off x="1130299" y="3848098"/>
            <a:ext cx="0" cy="1714500"/>
          </a:xfrm>
          <a:prstGeom prst="line">
            <a:avLst/>
          </a:prstGeom>
          <a:ln w="38862" cap="rnd">
            <a:solidFill>
              <a:srgbClr val="FFB972"/>
            </a:solidFill>
          </a:ln>
        </p:spPr>
        <p:style>
          <a:lnRef idx="1">
            <a:schemeClr val="accent1"/>
          </a:lnRef>
          <a:fillRef idx="0">
            <a:schemeClr val="accent1"/>
          </a:fillRef>
          <a:effectRef idx="0">
            <a:schemeClr val="accent1"/>
          </a:effectRef>
          <a:fontRef idx="minor">
            <a:schemeClr val="tx1"/>
          </a:fontRef>
        </p:style>
      </p:cxnSp>
      <p:cxnSp>
        <p:nvCxnSpPr>
          <p:cNvPr id="85" name="PA_直接连接符 6"/>
          <p:cNvCxnSpPr/>
          <p:nvPr>
            <p:custDataLst>
              <p:tags r:id="rId118"/>
            </p:custDataLst>
          </p:nvPr>
        </p:nvCxnSpPr>
        <p:spPr>
          <a:xfrm rot="1620000">
            <a:off x="9984384" y="5361618"/>
            <a:ext cx="771" cy="860666"/>
          </a:xfrm>
          <a:prstGeom prst="line">
            <a:avLst/>
          </a:prstGeom>
          <a:ln w="82296" cap="rnd">
            <a:solidFill>
              <a:srgbClr val="FFB972"/>
            </a:solidFill>
          </a:ln>
        </p:spPr>
        <p:style>
          <a:lnRef idx="1">
            <a:schemeClr val="accent1"/>
          </a:lnRef>
          <a:fillRef idx="0">
            <a:schemeClr val="accent1"/>
          </a:fillRef>
          <a:effectRef idx="0">
            <a:schemeClr val="accent1"/>
          </a:effectRef>
          <a:fontRef idx="minor">
            <a:schemeClr val="tx1"/>
          </a:fontRef>
        </p:style>
      </p:cxnSp>
      <p:cxnSp>
        <p:nvCxnSpPr>
          <p:cNvPr id="86" name="PA_直接连接符 5"/>
          <p:cNvCxnSpPr/>
          <p:nvPr>
            <p:custDataLst>
              <p:tags r:id="rId119"/>
            </p:custDataLst>
          </p:nvPr>
        </p:nvCxnSpPr>
        <p:spPr>
          <a:xfrm rot="-9000000">
            <a:off x="3009899" y="1828799"/>
            <a:ext cx="0" cy="2489200"/>
          </a:xfrm>
          <a:prstGeom prst="line">
            <a:avLst/>
          </a:prstGeom>
          <a:ln w="78105" cap="rnd">
            <a:solidFill>
              <a:srgbClr val="FFB972"/>
            </a:solidFill>
          </a:ln>
        </p:spPr>
        <p:style>
          <a:lnRef idx="1">
            <a:schemeClr val="accent1"/>
          </a:lnRef>
          <a:fillRef idx="0">
            <a:schemeClr val="accent1"/>
          </a:fillRef>
          <a:effectRef idx="0">
            <a:schemeClr val="accent1"/>
          </a:effectRef>
          <a:fontRef idx="minor">
            <a:schemeClr val="tx1"/>
          </a:fontRef>
        </p:style>
      </p:cxnSp>
      <p:cxnSp>
        <p:nvCxnSpPr>
          <p:cNvPr id="87" name="PA_直接连接符 6"/>
          <p:cNvCxnSpPr/>
          <p:nvPr>
            <p:custDataLst>
              <p:tags r:id="rId120"/>
            </p:custDataLst>
          </p:nvPr>
        </p:nvCxnSpPr>
        <p:spPr>
          <a:xfrm rot="1620000" flipH="1">
            <a:off x="10325355" y="5258676"/>
            <a:ext cx="3065" cy="1254228"/>
          </a:xfrm>
          <a:prstGeom prst="line">
            <a:avLst/>
          </a:prstGeom>
          <a:ln w="54610" cap="rnd">
            <a:solidFill>
              <a:srgbClr val="FFB972"/>
            </a:solidFill>
          </a:ln>
        </p:spPr>
        <p:style>
          <a:lnRef idx="1">
            <a:schemeClr val="accent1"/>
          </a:lnRef>
          <a:fillRef idx="0">
            <a:schemeClr val="accent1"/>
          </a:fillRef>
          <a:effectRef idx="0">
            <a:schemeClr val="accent1"/>
          </a:effectRef>
          <a:fontRef idx="minor">
            <a:schemeClr val="tx1"/>
          </a:fontRef>
        </p:style>
      </p:cxnSp>
      <p:cxnSp>
        <p:nvCxnSpPr>
          <p:cNvPr id="88" name="PA_直接连接符 5"/>
          <p:cNvCxnSpPr/>
          <p:nvPr>
            <p:custDataLst>
              <p:tags r:id="rId121"/>
            </p:custDataLst>
          </p:nvPr>
        </p:nvCxnSpPr>
        <p:spPr>
          <a:xfrm rot="-9000000">
            <a:off x="2832099" y="1041399"/>
            <a:ext cx="0" cy="2400300"/>
          </a:xfrm>
          <a:prstGeom prst="line">
            <a:avLst/>
          </a:prstGeom>
          <a:ln w="53975" cap="rnd">
            <a:solidFill>
              <a:srgbClr val="FFB972"/>
            </a:solidFill>
          </a:ln>
        </p:spPr>
        <p:style>
          <a:lnRef idx="1">
            <a:schemeClr val="accent1"/>
          </a:lnRef>
          <a:fillRef idx="0">
            <a:schemeClr val="accent1"/>
          </a:fillRef>
          <a:effectRef idx="0">
            <a:schemeClr val="accent1"/>
          </a:effectRef>
          <a:fontRef idx="minor">
            <a:schemeClr val="tx1"/>
          </a:fontRef>
        </p:style>
      </p:cxnSp>
      <p:cxnSp>
        <p:nvCxnSpPr>
          <p:cNvPr id="89" name="PA_直接连接符 5"/>
          <p:cNvCxnSpPr/>
          <p:nvPr>
            <p:custDataLst>
              <p:tags r:id="rId122"/>
            </p:custDataLst>
          </p:nvPr>
        </p:nvCxnSpPr>
        <p:spPr>
          <a:xfrm rot="-9000000">
            <a:off x="3047999" y="1663699"/>
            <a:ext cx="0" cy="2654300"/>
          </a:xfrm>
          <a:prstGeom prst="line">
            <a:avLst/>
          </a:prstGeom>
          <a:ln w="16256" cap="rnd">
            <a:solidFill>
              <a:srgbClr val="FFB972"/>
            </a:solidFill>
          </a:ln>
        </p:spPr>
        <p:style>
          <a:lnRef idx="1">
            <a:schemeClr val="accent1"/>
          </a:lnRef>
          <a:fillRef idx="0">
            <a:schemeClr val="accent1"/>
          </a:fillRef>
          <a:effectRef idx="0">
            <a:schemeClr val="accent1"/>
          </a:effectRef>
          <a:fontRef idx="minor">
            <a:schemeClr val="tx1"/>
          </a:fontRef>
        </p:style>
      </p:cxnSp>
      <p:cxnSp>
        <p:nvCxnSpPr>
          <p:cNvPr id="90" name="PA_直接连接符 5"/>
          <p:cNvCxnSpPr/>
          <p:nvPr>
            <p:custDataLst>
              <p:tags r:id="rId123"/>
            </p:custDataLst>
          </p:nvPr>
        </p:nvCxnSpPr>
        <p:spPr>
          <a:xfrm rot="-9000000">
            <a:off x="1015769" y="-25009"/>
            <a:ext cx="0" cy="2451100"/>
          </a:xfrm>
          <a:prstGeom prst="line">
            <a:avLst/>
          </a:prstGeom>
          <a:ln w="87884" cap="rnd">
            <a:solidFill>
              <a:srgbClr val="FFB972"/>
            </a:solidFill>
          </a:ln>
        </p:spPr>
        <p:style>
          <a:lnRef idx="1">
            <a:schemeClr val="accent1"/>
          </a:lnRef>
          <a:fillRef idx="0">
            <a:schemeClr val="accent1"/>
          </a:fillRef>
          <a:effectRef idx="0">
            <a:schemeClr val="accent1"/>
          </a:effectRef>
          <a:fontRef idx="minor">
            <a:schemeClr val="tx1"/>
          </a:fontRef>
        </p:style>
      </p:cxnSp>
      <p:sp>
        <p:nvSpPr>
          <p:cNvPr id="91" name="PA_椭圆 24"/>
          <p:cNvSpPr/>
          <p:nvPr>
            <p:custDataLst>
              <p:tags r:id="rId124"/>
            </p:custDataLst>
          </p:nvPr>
        </p:nvSpPr>
        <p:spPr>
          <a:xfrm>
            <a:off x="4800599" y="2133601"/>
            <a:ext cx="2590800" cy="2590798"/>
          </a:xfrm>
          <a:prstGeom prst="ellipse">
            <a:avLst/>
          </a:prstGeom>
          <a:solidFill>
            <a:srgbClr val="20B1E4"/>
          </a:solidFill>
          <a:ln w="28575" cap="rnd">
            <a:noFill/>
          </a:ln>
        </p:spPr>
        <p:style>
          <a:lnRef idx="1">
            <a:schemeClr val="accent1"/>
          </a:lnRef>
          <a:fillRef idx="0">
            <a:schemeClr val="accent1"/>
          </a:fillRef>
          <a:effectRef idx="0">
            <a:schemeClr val="accent1"/>
          </a:effectRef>
          <a:fontRef idx="minor">
            <a:schemeClr val="tx1"/>
          </a:fontRef>
        </p:style>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a:solidFill>
                <a:schemeClr val="tx1"/>
              </a:solidFill>
            </a:endParaRPr>
          </a:p>
        </p:txBody>
      </p:sp>
      <p:pic>
        <p:nvPicPr>
          <p:cNvPr id="92" name="PA_图片 86"/>
          <p:cNvPicPr>
            <a:picLocks noChangeAspect="1"/>
          </p:cNvPicPr>
          <p:nvPr>
            <p:custDataLst>
              <p:tags r:id="rId125"/>
            </p:custDataLst>
          </p:nvPr>
        </p:nvPicPr>
        <p:blipFill>
          <a:blip r:embed="rId126">
            <a:extLst>
              <a:ext uri="{28A0092B-C50C-407E-A947-70E740481C1C}">
                <a14:useLocalDpi xmlns:a14="http://schemas.microsoft.com/office/drawing/2010/main" val="0"/>
              </a:ext>
            </a:extLst>
          </a:blip>
          <a:stretch>
            <a:fillRect/>
          </a:stretch>
        </p:blipFill>
        <p:spPr>
          <a:xfrm>
            <a:off x="5273491" y="2595562"/>
            <a:ext cx="1645015" cy="1666876"/>
          </a:xfrm>
          <a:prstGeom prst="rect">
            <a:avLst/>
          </a:prstGeom>
        </p:spPr>
      </p:pic>
    </p:spTree>
    <p:custDataLst>
      <p:tags r:id="rId127"/>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decel="100000" fill="hold" nodeType="withEffect">
                                  <p:stCondLst>
                                    <p:cond delay="0"/>
                                  </p:stCondLst>
                                  <p:childTnLst>
                                    <p:animScale>
                                      <p:cBhvr>
                                        <p:cTn id="6" dur="1400" fill="hold">
                                          <p:stCondLst>
                                            <p:cond delay="0"/>
                                          </p:stCondLst>
                                        </p:cTn>
                                        <p:tgtEl>
                                          <p:spTgt spid="5"/>
                                        </p:tgtEl>
                                      </p:cBhvr>
                                      <p:from x="50000" y="50000"/>
                                      <p:to x="100000" y="100000"/>
                                    </p:animScale>
                                    <p:animRot by="21600000" to="-10800000">
                                      <p:cBhvr>
                                        <p:cTn id="7" dur="700" fill="hold">
                                          <p:stCondLst>
                                            <p:cond delay="0"/>
                                          </p:stCondLst>
                                        </p:cTn>
                                        <p:tgtEl>
                                          <p:spTgt spid="5"/>
                                        </p:tgtEl>
                                        <p:attrNameLst>
                                          <p:attrName>r</p:attrName>
                                        </p:attrNameLst>
                                      </p:cBhvr>
                                    </p:animRot>
                                  </p:childTnLst>
                                </p:cTn>
                              </p:par>
                              <p:par>
                                <p:cTn id="8" presetID="0" presetClass="entr" presetSubtype="0" decel="100000" fill="hold" nodeType="withEffect">
                                  <p:stCondLst>
                                    <p:cond delay="0"/>
                                  </p:stCondLst>
                                  <p:childTnLst>
                                    <p:set>
                                      <p:cBhvr>
                                        <p:cTn id="9" dur="700" fill="hold">
                                          <p:stCondLst>
                                            <p:cond delay="0"/>
                                          </p:stCondLst>
                                        </p:cTn>
                                        <p:tgtEl>
                                          <p:spTgt spid="8"/>
                                        </p:tgtEl>
                                        <p:attrNameLst>
                                          <p:attrName>style.visibility</p:attrName>
                                        </p:attrNameLst>
                                      </p:cBhvr>
                                      <p:to>
                                        <p:strVal val="hidden"/>
                                      </p:to>
                                    </p:set>
                                    <p:animScale>
                                      <p:cBhvr>
                                        <p:cTn id="10" dur="1400" fill="hold">
                                          <p:stCondLst>
                                            <p:cond delay="0"/>
                                          </p:stCondLst>
                                        </p:cTn>
                                        <p:tgtEl>
                                          <p:spTgt spid="8"/>
                                        </p:tgtEl>
                                      </p:cBhvr>
                                      <p:from x="50000" y="50000"/>
                                      <p:to x="100000" y="100000"/>
                                    </p:animScale>
                                    <p:set>
                                      <p:cBhvr>
                                        <p:cTn id="11" dur="700" fill="hold">
                                          <p:stCondLst>
                                            <p:cond delay="700"/>
                                          </p:stCondLst>
                                        </p:cTn>
                                        <p:tgtEl>
                                          <p:spTgt spid="8"/>
                                        </p:tgtEl>
                                        <p:attrNameLst>
                                          <p:attrName>style.visibility</p:attrName>
                                        </p:attrNameLst>
                                      </p:cBhvr>
                                      <p:to>
                                        <p:strVal val="visible"/>
                                      </p:to>
                                    </p:set>
                                    <p:animRot by="21600000" to="-10800000">
                                      <p:cBhvr>
                                        <p:cTn id="12" dur="700" fill="hold">
                                          <p:stCondLst>
                                            <p:cond delay="700"/>
                                          </p:stCondLst>
                                        </p:cTn>
                                        <p:tgtEl>
                                          <p:spTgt spid="8"/>
                                        </p:tgtEl>
                                        <p:attrNameLst>
                                          <p:attrName>r</p:attrName>
                                        </p:attrNameLst>
                                      </p:cBhvr>
                                    </p:animRot>
                                  </p:childTnLst>
                                </p:cTn>
                              </p:par>
                              <p:par>
                                <p:cTn id="13" presetID="8" presetClass="emph" presetSubtype="0" decel="100000" fill="hold" nodeType="withEffect">
                                  <p:stCondLst>
                                    <p:cond delay="100"/>
                                  </p:stCondLst>
                                  <p:childTnLst>
                                    <p:animScale>
                                      <p:cBhvr>
                                        <p:cTn id="14" dur="1400" fill="hold">
                                          <p:stCondLst>
                                            <p:cond delay="0"/>
                                          </p:stCondLst>
                                        </p:cTn>
                                        <p:tgtEl>
                                          <p:spTgt spid="4"/>
                                        </p:tgtEl>
                                      </p:cBhvr>
                                      <p:from x="50000" y="50000"/>
                                      <p:to x="100000" y="100000"/>
                                    </p:animScale>
                                    <p:animRot by="21600000" to="-10800000">
                                      <p:cBhvr>
                                        <p:cTn id="15" dur="700" fill="hold">
                                          <p:stCondLst>
                                            <p:cond delay="0"/>
                                          </p:stCondLst>
                                        </p:cTn>
                                        <p:tgtEl>
                                          <p:spTgt spid="4"/>
                                        </p:tgtEl>
                                        <p:attrNameLst>
                                          <p:attrName>r</p:attrName>
                                        </p:attrNameLst>
                                      </p:cBhvr>
                                    </p:animRot>
                                  </p:childTnLst>
                                </p:cTn>
                              </p:par>
                              <p:par>
                                <p:cTn id="16" presetID="0" presetClass="entr" presetSubtype="0" decel="100000" fill="hold" nodeType="withEffect">
                                  <p:stCondLst>
                                    <p:cond delay="100"/>
                                  </p:stCondLst>
                                  <p:childTnLst>
                                    <p:set>
                                      <p:cBhvr>
                                        <p:cTn id="17" dur="700" fill="hold">
                                          <p:stCondLst>
                                            <p:cond delay="0"/>
                                          </p:stCondLst>
                                        </p:cTn>
                                        <p:tgtEl>
                                          <p:spTgt spid="9"/>
                                        </p:tgtEl>
                                        <p:attrNameLst>
                                          <p:attrName>style.visibility</p:attrName>
                                        </p:attrNameLst>
                                      </p:cBhvr>
                                      <p:to>
                                        <p:strVal val="hidden"/>
                                      </p:to>
                                    </p:set>
                                    <p:animScale>
                                      <p:cBhvr>
                                        <p:cTn id="18" dur="1400" fill="hold">
                                          <p:stCondLst>
                                            <p:cond delay="0"/>
                                          </p:stCondLst>
                                        </p:cTn>
                                        <p:tgtEl>
                                          <p:spTgt spid="9"/>
                                        </p:tgtEl>
                                      </p:cBhvr>
                                      <p:from x="50000" y="50000"/>
                                      <p:to x="100000" y="100000"/>
                                    </p:animScale>
                                    <p:set>
                                      <p:cBhvr>
                                        <p:cTn id="19" dur="700" fill="hold">
                                          <p:stCondLst>
                                            <p:cond delay="700"/>
                                          </p:stCondLst>
                                        </p:cTn>
                                        <p:tgtEl>
                                          <p:spTgt spid="9"/>
                                        </p:tgtEl>
                                        <p:attrNameLst>
                                          <p:attrName>style.visibility</p:attrName>
                                        </p:attrNameLst>
                                      </p:cBhvr>
                                      <p:to>
                                        <p:strVal val="visible"/>
                                      </p:to>
                                    </p:set>
                                    <p:animRot by="21600000" to="-10800000">
                                      <p:cBhvr>
                                        <p:cTn id="20" dur="700" fill="hold">
                                          <p:stCondLst>
                                            <p:cond delay="700"/>
                                          </p:stCondLst>
                                        </p:cTn>
                                        <p:tgtEl>
                                          <p:spTgt spid="9"/>
                                        </p:tgtEl>
                                        <p:attrNameLst>
                                          <p:attrName>r</p:attrName>
                                        </p:attrNameLst>
                                      </p:cBhvr>
                                    </p:animRot>
                                  </p:childTnLst>
                                </p:cTn>
                              </p:par>
                              <p:par>
                                <p:cTn id="21" presetID="8" presetClass="emph" presetSubtype="0" decel="100000" fill="hold" nodeType="withEffect">
                                  <p:stCondLst>
                                    <p:cond delay="200"/>
                                  </p:stCondLst>
                                  <p:childTnLst>
                                    <p:animScale>
                                      <p:cBhvr>
                                        <p:cTn id="22" dur="1400" fill="hold">
                                          <p:stCondLst>
                                            <p:cond delay="0"/>
                                          </p:stCondLst>
                                        </p:cTn>
                                        <p:tgtEl>
                                          <p:spTgt spid="3"/>
                                        </p:tgtEl>
                                      </p:cBhvr>
                                      <p:from x="50000" y="50000"/>
                                      <p:to x="100000" y="100000"/>
                                    </p:animScale>
                                    <p:animRot by="21600000" to="-10800000">
                                      <p:cBhvr>
                                        <p:cTn id="23" dur="700" fill="hold">
                                          <p:stCondLst>
                                            <p:cond delay="0"/>
                                          </p:stCondLst>
                                        </p:cTn>
                                        <p:tgtEl>
                                          <p:spTgt spid="3"/>
                                        </p:tgtEl>
                                        <p:attrNameLst>
                                          <p:attrName>r</p:attrName>
                                        </p:attrNameLst>
                                      </p:cBhvr>
                                    </p:animRot>
                                  </p:childTnLst>
                                </p:cTn>
                              </p:par>
                              <p:par>
                                <p:cTn id="24" presetID="0" presetClass="entr" presetSubtype="0" decel="100000" fill="hold" nodeType="withEffect">
                                  <p:stCondLst>
                                    <p:cond delay="200"/>
                                  </p:stCondLst>
                                  <p:childTnLst>
                                    <p:set>
                                      <p:cBhvr>
                                        <p:cTn id="25" dur="700" fill="hold">
                                          <p:stCondLst>
                                            <p:cond delay="0"/>
                                          </p:stCondLst>
                                        </p:cTn>
                                        <p:tgtEl>
                                          <p:spTgt spid="10"/>
                                        </p:tgtEl>
                                        <p:attrNameLst>
                                          <p:attrName>style.visibility</p:attrName>
                                        </p:attrNameLst>
                                      </p:cBhvr>
                                      <p:to>
                                        <p:strVal val="hidden"/>
                                      </p:to>
                                    </p:set>
                                    <p:animScale>
                                      <p:cBhvr>
                                        <p:cTn id="26" dur="1400" fill="hold">
                                          <p:stCondLst>
                                            <p:cond delay="0"/>
                                          </p:stCondLst>
                                        </p:cTn>
                                        <p:tgtEl>
                                          <p:spTgt spid="10"/>
                                        </p:tgtEl>
                                      </p:cBhvr>
                                      <p:from x="50000" y="50000"/>
                                      <p:to x="100000" y="100000"/>
                                    </p:animScale>
                                    <p:set>
                                      <p:cBhvr>
                                        <p:cTn id="27" dur="700" fill="hold">
                                          <p:stCondLst>
                                            <p:cond delay="700"/>
                                          </p:stCondLst>
                                        </p:cTn>
                                        <p:tgtEl>
                                          <p:spTgt spid="10"/>
                                        </p:tgtEl>
                                        <p:attrNameLst>
                                          <p:attrName>style.visibility</p:attrName>
                                        </p:attrNameLst>
                                      </p:cBhvr>
                                      <p:to>
                                        <p:strVal val="visible"/>
                                      </p:to>
                                    </p:set>
                                    <p:animRot by="21600000" to="-10800000">
                                      <p:cBhvr>
                                        <p:cTn id="28" dur="700" fill="hold">
                                          <p:stCondLst>
                                            <p:cond delay="700"/>
                                          </p:stCondLst>
                                        </p:cTn>
                                        <p:tgtEl>
                                          <p:spTgt spid="10"/>
                                        </p:tgtEl>
                                        <p:attrNameLst>
                                          <p:attrName>r</p:attrName>
                                        </p:attrNameLst>
                                      </p:cBhvr>
                                    </p:animRot>
                                  </p:childTnLst>
                                </p:cTn>
                              </p:par>
                              <p:par>
                                <p:cTn id="29" presetID="8" presetClass="emph" presetSubtype="0" decel="100000" fill="hold" nodeType="withEffect">
                                  <p:stCondLst>
                                    <p:cond delay="300"/>
                                  </p:stCondLst>
                                  <p:childTnLst>
                                    <p:animScale>
                                      <p:cBhvr>
                                        <p:cTn id="30" dur="1400" fill="hold">
                                          <p:stCondLst>
                                            <p:cond delay="0"/>
                                          </p:stCondLst>
                                        </p:cTn>
                                        <p:tgtEl>
                                          <p:spTgt spid="2"/>
                                        </p:tgtEl>
                                      </p:cBhvr>
                                      <p:from x="50000" y="50000"/>
                                      <p:to x="100000" y="100000"/>
                                    </p:animScale>
                                    <p:animRot by="21600000" to="-10800000">
                                      <p:cBhvr>
                                        <p:cTn id="31" dur="700" fill="hold">
                                          <p:stCondLst>
                                            <p:cond delay="0"/>
                                          </p:stCondLst>
                                        </p:cTn>
                                        <p:tgtEl>
                                          <p:spTgt spid="2"/>
                                        </p:tgtEl>
                                        <p:attrNameLst>
                                          <p:attrName>r</p:attrName>
                                        </p:attrNameLst>
                                      </p:cBhvr>
                                    </p:animRot>
                                  </p:childTnLst>
                                </p:cTn>
                              </p:par>
                              <p:par>
                                <p:cTn id="32" presetID="0" presetClass="entr" presetSubtype="0" decel="100000" fill="hold" nodeType="withEffect">
                                  <p:stCondLst>
                                    <p:cond delay="300"/>
                                  </p:stCondLst>
                                  <p:childTnLst>
                                    <p:set>
                                      <p:cBhvr>
                                        <p:cTn id="33" dur="700" fill="hold">
                                          <p:stCondLst>
                                            <p:cond delay="0"/>
                                          </p:stCondLst>
                                        </p:cTn>
                                        <p:tgtEl>
                                          <p:spTgt spid="11"/>
                                        </p:tgtEl>
                                        <p:attrNameLst>
                                          <p:attrName>style.visibility</p:attrName>
                                        </p:attrNameLst>
                                      </p:cBhvr>
                                      <p:to>
                                        <p:strVal val="hidden"/>
                                      </p:to>
                                    </p:set>
                                    <p:animScale>
                                      <p:cBhvr>
                                        <p:cTn id="34" dur="1400" fill="hold">
                                          <p:stCondLst>
                                            <p:cond delay="0"/>
                                          </p:stCondLst>
                                        </p:cTn>
                                        <p:tgtEl>
                                          <p:spTgt spid="11"/>
                                        </p:tgtEl>
                                      </p:cBhvr>
                                      <p:from x="50000" y="50000"/>
                                      <p:to x="100000" y="100000"/>
                                    </p:animScale>
                                    <p:set>
                                      <p:cBhvr>
                                        <p:cTn id="35" dur="700" fill="hold">
                                          <p:stCondLst>
                                            <p:cond delay="700"/>
                                          </p:stCondLst>
                                        </p:cTn>
                                        <p:tgtEl>
                                          <p:spTgt spid="11"/>
                                        </p:tgtEl>
                                        <p:attrNameLst>
                                          <p:attrName>style.visibility</p:attrName>
                                        </p:attrNameLst>
                                      </p:cBhvr>
                                      <p:to>
                                        <p:strVal val="visible"/>
                                      </p:to>
                                    </p:set>
                                    <p:animRot by="21600000" to="-10800000">
                                      <p:cBhvr>
                                        <p:cTn id="36" dur="700" fill="hold">
                                          <p:stCondLst>
                                            <p:cond delay="700"/>
                                          </p:stCondLst>
                                        </p:cTn>
                                        <p:tgtEl>
                                          <p:spTgt spid="11"/>
                                        </p:tgtEl>
                                        <p:attrNameLst>
                                          <p:attrName>r</p:attrName>
                                        </p:attrNameLst>
                                      </p:cBhvr>
                                    </p:animRot>
                                  </p:childTnLst>
                                </p:cTn>
                              </p:par>
                              <p:par>
                                <p:cTn id="37" presetID="8" presetClass="emph" presetSubtype="0" decel="100000" fill="hold" nodeType="withEffect">
                                  <p:stCondLst>
                                    <p:cond delay="400"/>
                                  </p:stCondLst>
                                  <p:childTnLst>
                                    <p:animScale>
                                      <p:cBhvr>
                                        <p:cTn id="38" dur="1400" fill="hold">
                                          <p:stCondLst>
                                            <p:cond delay="0"/>
                                          </p:stCondLst>
                                        </p:cTn>
                                        <p:tgtEl>
                                          <p:spTgt spid="6"/>
                                        </p:tgtEl>
                                      </p:cBhvr>
                                      <p:from x="50000" y="50000"/>
                                      <p:to x="100000" y="100000"/>
                                    </p:animScale>
                                    <p:animRot by="21600000" to="-10800000">
                                      <p:cBhvr>
                                        <p:cTn id="39" dur="700" fill="hold">
                                          <p:stCondLst>
                                            <p:cond delay="0"/>
                                          </p:stCondLst>
                                        </p:cTn>
                                        <p:tgtEl>
                                          <p:spTgt spid="6"/>
                                        </p:tgtEl>
                                        <p:attrNameLst>
                                          <p:attrName>r</p:attrName>
                                        </p:attrNameLst>
                                      </p:cBhvr>
                                    </p:animRot>
                                  </p:childTnLst>
                                </p:cTn>
                              </p:par>
                              <p:par>
                                <p:cTn id="40" presetID="0" presetClass="entr" presetSubtype="0" decel="100000" fill="hold" nodeType="withEffect">
                                  <p:stCondLst>
                                    <p:cond delay="400"/>
                                  </p:stCondLst>
                                  <p:childTnLst>
                                    <p:set>
                                      <p:cBhvr>
                                        <p:cTn id="41" dur="700" fill="hold">
                                          <p:stCondLst>
                                            <p:cond delay="0"/>
                                          </p:stCondLst>
                                        </p:cTn>
                                        <p:tgtEl>
                                          <p:spTgt spid="12"/>
                                        </p:tgtEl>
                                        <p:attrNameLst>
                                          <p:attrName>style.visibility</p:attrName>
                                        </p:attrNameLst>
                                      </p:cBhvr>
                                      <p:to>
                                        <p:strVal val="hidden"/>
                                      </p:to>
                                    </p:set>
                                    <p:animScale>
                                      <p:cBhvr>
                                        <p:cTn id="42" dur="1400" fill="hold">
                                          <p:stCondLst>
                                            <p:cond delay="0"/>
                                          </p:stCondLst>
                                        </p:cTn>
                                        <p:tgtEl>
                                          <p:spTgt spid="12"/>
                                        </p:tgtEl>
                                      </p:cBhvr>
                                      <p:from x="50000" y="50000"/>
                                      <p:to x="100000" y="100000"/>
                                    </p:animScale>
                                    <p:set>
                                      <p:cBhvr>
                                        <p:cTn id="43" dur="700" fill="hold">
                                          <p:stCondLst>
                                            <p:cond delay="700"/>
                                          </p:stCondLst>
                                        </p:cTn>
                                        <p:tgtEl>
                                          <p:spTgt spid="12"/>
                                        </p:tgtEl>
                                        <p:attrNameLst>
                                          <p:attrName>style.visibility</p:attrName>
                                        </p:attrNameLst>
                                      </p:cBhvr>
                                      <p:to>
                                        <p:strVal val="visible"/>
                                      </p:to>
                                    </p:set>
                                    <p:animRot by="21600000" to="-10800000">
                                      <p:cBhvr>
                                        <p:cTn id="44" dur="700" fill="hold">
                                          <p:stCondLst>
                                            <p:cond delay="700"/>
                                          </p:stCondLst>
                                        </p:cTn>
                                        <p:tgtEl>
                                          <p:spTgt spid="12"/>
                                        </p:tgtEl>
                                        <p:attrNameLst>
                                          <p:attrName>r</p:attrName>
                                        </p:attrNameLst>
                                      </p:cBhvr>
                                    </p:animRot>
                                  </p:childTnLst>
                                </p:cTn>
                              </p:par>
                              <p:par>
                                <p:cTn id="45" presetID="21" presetClass="entr" presetSubtype="1" decel="100000" fill="hold" nodeType="withEffect">
                                  <p:stCondLst>
                                    <p:cond delay="400"/>
                                  </p:stCondLst>
                                  <p:childTnLst>
                                    <p:set>
                                      <p:cBhvr>
                                        <p:cTn id="46" dur="1" fill="hold">
                                          <p:stCondLst>
                                            <p:cond delay="1"/>
                                          </p:stCondLst>
                                        </p:cTn>
                                        <p:tgtEl>
                                          <p:spTgt spid="28"/>
                                        </p:tgtEl>
                                        <p:attrNameLst>
                                          <p:attrName>style.visibility</p:attrName>
                                        </p:attrNameLst>
                                      </p:cBhvr>
                                      <p:to>
                                        <p:strVal val="visible"/>
                                      </p:to>
                                    </p:set>
                                    <p:animEffect transition="in" filter="wheel(1)">
                                      <p:cBhvr>
                                        <p:cTn id="47" dur="500"/>
                                        <p:tgtEl>
                                          <p:spTgt spid="28"/>
                                        </p:tgtEl>
                                      </p:cBhvr>
                                    </p:animEffect>
                                    <p:animRot by="21600000" to="-10800000">
                                      <p:cBhvr>
                                        <p:cTn id="48" dur="1000" fill="hold">
                                          <p:stCondLst>
                                            <p:cond delay="0"/>
                                          </p:stCondLst>
                                        </p:cTn>
                                        <p:tgtEl>
                                          <p:spTgt spid="28"/>
                                        </p:tgtEl>
                                        <p:attrNameLst>
                                          <p:attrName>r</p:attrName>
                                        </p:attrNameLst>
                                      </p:cBhvr>
                                    </p:animRot>
                                    <p:animEffect transition="out" filter="wheel(1)">
                                      <p:cBhvr>
                                        <p:cTn id="49" dur="500">
                                          <p:stCondLst>
                                            <p:cond delay="500"/>
                                          </p:stCondLst>
                                        </p:cTn>
                                        <p:tgtEl>
                                          <p:spTgt spid="28"/>
                                        </p:tgtEl>
                                      </p:cBhvr>
                                    </p:animEffect>
                                    <p:set>
                                      <p:cBhvr>
                                        <p:cTn id="50" dur="1" fill="hold">
                                          <p:stCondLst>
                                            <p:cond delay="999"/>
                                          </p:stCondLst>
                                        </p:cTn>
                                        <p:tgtEl>
                                          <p:spTgt spid="28"/>
                                        </p:tgtEl>
                                        <p:attrNameLst>
                                          <p:attrName>style.visibility</p:attrName>
                                        </p:attrNameLst>
                                      </p:cBhvr>
                                      <p:to>
                                        <p:strVal val="hidden"/>
                                      </p:to>
                                    </p:set>
                                    <p:anim to="" calcmode="lin" valueType="num">
                                      <p:cBhvr>
                                        <p:cTn id="51" dur="1" fill="hold">
                                          <p:stCondLst>
                                            <p:cond delay="0"/>
                                          </p:stCondLst>
                                        </p:cTn>
                                        <p:tgtEl>
                                          <p:spTgt spid="28"/>
                                        </p:tgtEl>
                                        <p:attrNameLst>
                                          <p:attrName>ppt_w</p:attrName>
                                        </p:attrNameLst>
                                      </p:cBhvr>
                                      <p:tavLst>
                                        <p:tav tm="0">
                                          <p:val>
                                            <p:strVal val="#ppt_w"/>
                                          </p:val>
                                        </p:tav>
                                        <p:tav tm="100000">
                                          <p:val>
                                            <p:strVal val="-#ppt_w"/>
                                          </p:val>
                                        </p:tav>
                                      </p:tavLst>
                                    </p:anim>
                                  </p:childTnLst>
                                </p:cTn>
                              </p:par>
                              <p:par>
                                <p:cTn id="52" presetID="21" presetClass="entr" presetSubtype="1" decel="100000" fill="hold" nodeType="withEffect">
                                  <p:stCondLst>
                                    <p:cond delay="547"/>
                                  </p:stCondLst>
                                  <p:childTnLst>
                                    <p:set>
                                      <p:cBhvr>
                                        <p:cTn id="53" dur="1" fill="hold">
                                          <p:stCondLst>
                                            <p:cond delay="1"/>
                                          </p:stCondLst>
                                        </p:cTn>
                                        <p:tgtEl>
                                          <p:spTgt spid="13"/>
                                        </p:tgtEl>
                                        <p:attrNameLst>
                                          <p:attrName>style.visibility</p:attrName>
                                        </p:attrNameLst>
                                      </p:cBhvr>
                                      <p:to>
                                        <p:strVal val="visible"/>
                                      </p:to>
                                    </p:set>
                                    <p:animEffect transition="in" filter="wheel(1)">
                                      <p:cBhvr>
                                        <p:cTn id="54" dur="500"/>
                                        <p:tgtEl>
                                          <p:spTgt spid="13"/>
                                        </p:tgtEl>
                                      </p:cBhvr>
                                    </p:animEffect>
                                    <p:animRot by="21600000" to="-10800000">
                                      <p:cBhvr>
                                        <p:cTn id="55" dur="1000" fill="hold">
                                          <p:stCondLst>
                                            <p:cond delay="0"/>
                                          </p:stCondLst>
                                        </p:cTn>
                                        <p:tgtEl>
                                          <p:spTgt spid="13"/>
                                        </p:tgtEl>
                                        <p:attrNameLst>
                                          <p:attrName>r</p:attrName>
                                        </p:attrNameLst>
                                      </p:cBhvr>
                                    </p:animRot>
                                    <p:animEffect transition="out" filter="wheel(1)">
                                      <p:cBhvr>
                                        <p:cTn id="56" dur="500">
                                          <p:stCondLst>
                                            <p:cond delay="500"/>
                                          </p:stCondLst>
                                        </p:cTn>
                                        <p:tgtEl>
                                          <p:spTgt spid="13"/>
                                        </p:tgtEl>
                                      </p:cBhvr>
                                    </p:animEffect>
                                    <p:set>
                                      <p:cBhvr>
                                        <p:cTn id="57" dur="1" fill="hold">
                                          <p:stCondLst>
                                            <p:cond delay="999"/>
                                          </p:stCondLst>
                                        </p:cTn>
                                        <p:tgtEl>
                                          <p:spTgt spid="13"/>
                                        </p:tgtEl>
                                        <p:attrNameLst>
                                          <p:attrName>style.visibility</p:attrName>
                                        </p:attrNameLst>
                                      </p:cBhvr>
                                      <p:to>
                                        <p:strVal val="hidden"/>
                                      </p:to>
                                    </p:set>
                                    <p:anim to="" calcmode="lin" valueType="num">
                                      <p:cBhvr>
                                        <p:cTn id="58" dur="1" fill="hold">
                                          <p:stCondLst>
                                            <p:cond delay="0"/>
                                          </p:stCondLst>
                                        </p:cTn>
                                        <p:tgtEl>
                                          <p:spTgt spid="13"/>
                                        </p:tgtEl>
                                        <p:attrNameLst>
                                          <p:attrName>ppt_w</p:attrName>
                                        </p:attrNameLst>
                                      </p:cBhvr>
                                      <p:tavLst>
                                        <p:tav tm="0">
                                          <p:val>
                                            <p:strVal val="#ppt_w"/>
                                          </p:val>
                                        </p:tav>
                                        <p:tav tm="100000">
                                          <p:val>
                                            <p:strVal val="-#ppt_w"/>
                                          </p:val>
                                        </p:tav>
                                      </p:tavLst>
                                    </p:anim>
                                  </p:childTnLst>
                                </p:cTn>
                              </p:par>
                              <p:par>
                                <p:cTn id="59" presetID="21" presetClass="entr" presetSubtype="1" decel="100000" fill="hold" nodeType="withEffect">
                                  <p:stCondLst>
                                    <p:cond delay="417"/>
                                  </p:stCondLst>
                                  <p:childTnLst>
                                    <p:set>
                                      <p:cBhvr>
                                        <p:cTn id="60" dur="1" fill="hold">
                                          <p:stCondLst>
                                            <p:cond delay="1"/>
                                          </p:stCondLst>
                                        </p:cTn>
                                        <p:tgtEl>
                                          <p:spTgt spid="14"/>
                                        </p:tgtEl>
                                        <p:attrNameLst>
                                          <p:attrName>style.visibility</p:attrName>
                                        </p:attrNameLst>
                                      </p:cBhvr>
                                      <p:to>
                                        <p:strVal val="visible"/>
                                      </p:to>
                                    </p:set>
                                    <p:animEffect transition="in" filter="wheel(1)">
                                      <p:cBhvr>
                                        <p:cTn id="61" dur="500"/>
                                        <p:tgtEl>
                                          <p:spTgt spid="14"/>
                                        </p:tgtEl>
                                      </p:cBhvr>
                                    </p:animEffect>
                                    <p:animRot by="21600000" to="-10800000">
                                      <p:cBhvr>
                                        <p:cTn id="62" dur="1000" fill="hold">
                                          <p:stCondLst>
                                            <p:cond delay="0"/>
                                          </p:stCondLst>
                                        </p:cTn>
                                        <p:tgtEl>
                                          <p:spTgt spid="14"/>
                                        </p:tgtEl>
                                        <p:attrNameLst>
                                          <p:attrName>r</p:attrName>
                                        </p:attrNameLst>
                                      </p:cBhvr>
                                    </p:animRot>
                                    <p:animEffect transition="out" filter="wheel(1)">
                                      <p:cBhvr>
                                        <p:cTn id="63" dur="500">
                                          <p:stCondLst>
                                            <p:cond delay="500"/>
                                          </p:stCondLst>
                                        </p:cTn>
                                        <p:tgtEl>
                                          <p:spTgt spid="14"/>
                                        </p:tgtEl>
                                      </p:cBhvr>
                                    </p:animEffect>
                                    <p:set>
                                      <p:cBhvr>
                                        <p:cTn id="64" dur="1" fill="hold">
                                          <p:stCondLst>
                                            <p:cond delay="999"/>
                                          </p:stCondLst>
                                        </p:cTn>
                                        <p:tgtEl>
                                          <p:spTgt spid="14"/>
                                        </p:tgtEl>
                                        <p:attrNameLst>
                                          <p:attrName>style.visibility</p:attrName>
                                        </p:attrNameLst>
                                      </p:cBhvr>
                                      <p:to>
                                        <p:strVal val="hidden"/>
                                      </p:to>
                                    </p:set>
                                    <p:anim to="" calcmode="lin" valueType="num">
                                      <p:cBhvr>
                                        <p:cTn id="65" dur="1" fill="hold">
                                          <p:stCondLst>
                                            <p:cond delay="0"/>
                                          </p:stCondLst>
                                        </p:cTn>
                                        <p:tgtEl>
                                          <p:spTgt spid="14"/>
                                        </p:tgtEl>
                                        <p:attrNameLst>
                                          <p:attrName>ppt_w</p:attrName>
                                        </p:attrNameLst>
                                      </p:cBhvr>
                                      <p:tavLst>
                                        <p:tav tm="0">
                                          <p:val>
                                            <p:strVal val="#ppt_w"/>
                                          </p:val>
                                        </p:tav>
                                        <p:tav tm="100000">
                                          <p:val>
                                            <p:strVal val="-#ppt_w"/>
                                          </p:val>
                                        </p:tav>
                                      </p:tavLst>
                                    </p:anim>
                                  </p:childTnLst>
                                </p:cTn>
                              </p:par>
                              <p:par>
                                <p:cTn id="66" presetID="21" presetClass="entr" presetSubtype="1" decel="100000" fill="hold" nodeType="withEffect">
                                  <p:stCondLst>
                                    <p:cond delay="722"/>
                                  </p:stCondLst>
                                  <p:childTnLst>
                                    <p:set>
                                      <p:cBhvr>
                                        <p:cTn id="67" dur="1" fill="hold">
                                          <p:stCondLst>
                                            <p:cond delay="1"/>
                                          </p:stCondLst>
                                        </p:cTn>
                                        <p:tgtEl>
                                          <p:spTgt spid="15"/>
                                        </p:tgtEl>
                                        <p:attrNameLst>
                                          <p:attrName>style.visibility</p:attrName>
                                        </p:attrNameLst>
                                      </p:cBhvr>
                                      <p:to>
                                        <p:strVal val="visible"/>
                                      </p:to>
                                    </p:set>
                                    <p:animEffect transition="in" filter="wheel(1)">
                                      <p:cBhvr>
                                        <p:cTn id="68" dur="500"/>
                                        <p:tgtEl>
                                          <p:spTgt spid="15"/>
                                        </p:tgtEl>
                                      </p:cBhvr>
                                    </p:animEffect>
                                    <p:animRot by="21600000" to="-10800000">
                                      <p:cBhvr>
                                        <p:cTn id="69" dur="1000" fill="hold">
                                          <p:stCondLst>
                                            <p:cond delay="0"/>
                                          </p:stCondLst>
                                        </p:cTn>
                                        <p:tgtEl>
                                          <p:spTgt spid="15"/>
                                        </p:tgtEl>
                                        <p:attrNameLst>
                                          <p:attrName>r</p:attrName>
                                        </p:attrNameLst>
                                      </p:cBhvr>
                                    </p:animRot>
                                    <p:animEffect transition="out" filter="wheel(1)">
                                      <p:cBhvr>
                                        <p:cTn id="70" dur="500">
                                          <p:stCondLst>
                                            <p:cond delay="500"/>
                                          </p:stCondLst>
                                        </p:cTn>
                                        <p:tgtEl>
                                          <p:spTgt spid="15"/>
                                        </p:tgtEl>
                                      </p:cBhvr>
                                    </p:animEffect>
                                    <p:set>
                                      <p:cBhvr>
                                        <p:cTn id="71" dur="1" fill="hold">
                                          <p:stCondLst>
                                            <p:cond delay="999"/>
                                          </p:stCondLst>
                                        </p:cTn>
                                        <p:tgtEl>
                                          <p:spTgt spid="15"/>
                                        </p:tgtEl>
                                        <p:attrNameLst>
                                          <p:attrName>style.visibility</p:attrName>
                                        </p:attrNameLst>
                                      </p:cBhvr>
                                      <p:to>
                                        <p:strVal val="hidden"/>
                                      </p:to>
                                    </p:set>
                                    <p:anim to="" calcmode="lin" valueType="num">
                                      <p:cBhvr>
                                        <p:cTn id="72" dur="1" fill="hold">
                                          <p:stCondLst>
                                            <p:cond delay="0"/>
                                          </p:stCondLst>
                                        </p:cTn>
                                        <p:tgtEl>
                                          <p:spTgt spid="15"/>
                                        </p:tgtEl>
                                        <p:attrNameLst>
                                          <p:attrName>ppt_w</p:attrName>
                                        </p:attrNameLst>
                                      </p:cBhvr>
                                      <p:tavLst>
                                        <p:tav tm="0">
                                          <p:val>
                                            <p:strVal val="#ppt_w"/>
                                          </p:val>
                                        </p:tav>
                                        <p:tav tm="100000">
                                          <p:val>
                                            <p:strVal val="-#ppt_w"/>
                                          </p:val>
                                        </p:tav>
                                      </p:tavLst>
                                    </p:anim>
                                  </p:childTnLst>
                                </p:cTn>
                              </p:par>
                              <p:par>
                                <p:cTn id="73" presetID="21" presetClass="entr" presetSubtype="1" decel="100000" fill="hold" nodeType="withEffect">
                                  <p:stCondLst>
                                    <p:cond delay="800"/>
                                  </p:stCondLst>
                                  <p:childTnLst>
                                    <p:set>
                                      <p:cBhvr>
                                        <p:cTn id="74" dur="1" fill="hold">
                                          <p:stCondLst>
                                            <p:cond delay="1"/>
                                          </p:stCondLst>
                                        </p:cTn>
                                        <p:tgtEl>
                                          <p:spTgt spid="16"/>
                                        </p:tgtEl>
                                        <p:attrNameLst>
                                          <p:attrName>style.visibility</p:attrName>
                                        </p:attrNameLst>
                                      </p:cBhvr>
                                      <p:to>
                                        <p:strVal val="visible"/>
                                      </p:to>
                                    </p:set>
                                    <p:animEffect transition="in" filter="wheel(1)">
                                      <p:cBhvr>
                                        <p:cTn id="75" dur="500"/>
                                        <p:tgtEl>
                                          <p:spTgt spid="16"/>
                                        </p:tgtEl>
                                      </p:cBhvr>
                                    </p:animEffect>
                                    <p:animRot by="21600000" to="-10800000">
                                      <p:cBhvr>
                                        <p:cTn id="76" dur="1000" fill="hold">
                                          <p:stCondLst>
                                            <p:cond delay="0"/>
                                          </p:stCondLst>
                                        </p:cTn>
                                        <p:tgtEl>
                                          <p:spTgt spid="16"/>
                                        </p:tgtEl>
                                        <p:attrNameLst>
                                          <p:attrName>r</p:attrName>
                                        </p:attrNameLst>
                                      </p:cBhvr>
                                    </p:animRot>
                                    <p:animEffect transition="out" filter="wheel(1)">
                                      <p:cBhvr>
                                        <p:cTn id="77" dur="500">
                                          <p:stCondLst>
                                            <p:cond delay="500"/>
                                          </p:stCondLst>
                                        </p:cTn>
                                        <p:tgtEl>
                                          <p:spTgt spid="16"/>
                                        </p:tgtEl>
                                      </p:cBhvr>
                                    </p:animEffect>
                                    <p:set>
                                      <p:cBhvr>
                                        <p:cTn id="78" dur="1" fill="hold">
                                          <p:stCondLst>
                                            <p:cond delay="999"/>
                                          </p:stCondLst>
                                        </p:cTn>
                                        <p:tgtEl>
                                          <p:spTgt spid="16"/>
                                        </p:tgtEl>
                                        <p:attrNameLst>
                                          <p:attrName>style.visibility</p:attrName>
                                        </p:attrNameLst>
                                      </p:cBhvr>
                                      <p:to>
                                        <p:strVal val="hidden"/>
                                      </p:to>
                                    </p:set>
                                    <p:anim to="" calcmode="lin" valueType="num">
                                      <p:cBhvr>
                                        <p:cTn id="79" dur="1" fill="hold">
                                          <p:stCondLst>
                                            <p:cond delay="0"/>
                                          </p:stCondLst>
                                        </p:cTn>
                                        <p:tgtEl>
                                          <p:spTgt spid="16"/>
                                        </p:tgtEl>
                                        <p:attrNameLst>
                                          <p:attrName>ppt_w</p:attrName>
                                        </p:attrNameLst>
                                      </p:cBhvr>
                                      <p:tavLst>
                                        <p:tav tm="0">
                                          <p:val>
                                            <p:strVal val="#ppt_w"/>
                                          </p:val>
                                        </p:tav>
                                        <p:tav tm="100000">
                                          <p:val>
                                            <p:strVal val="-#ppt_w"/>
                                          </p:val>
                                        </p:tav>
                                      </p:tavLst>
                                    </p:anim>
                                  </p:childTnLst>
                                </p:cTn>
                              </p:par>
                              <p:par>
                                <p:cTn id="80" presetID="21" presetClass="entr" presetSubtype="1" decel="100000" fill="hold" nodeType="withEffect">
                                  <p:stCondLst>
                                    <p:cond delay="1000"/>
                                  </p:stCondLst>
                                  <p:childTnLst>
                                    <p:set>
                                      <p:cBhvr>
                                        <p:cTn id="81" dur="1" fill="hold">
                                          <p:stCondLst>
                                            <p:cond delay="1"/>
                                          </p:stCondLst>
                                        </p:cTn>
                                        <p:tgtEl>
                                          <p:spTgt spid="17"/>
                                        </p:tgtEl>
                                        <p:attrNameLst>
                                          <p:attrName>style.visibility</p:attrName>
                                        </p:attrNameLst>
                                      </p:cBhvr>
                                      <p:to>
                                        <p:strVal val="visible"/>
                                      </p:to>
                                    </p:set>
                                    <p:animEffect transition="in" filter="wheel(1)">
                                      <p:cBhvr>
                                        <p:cTn id="82" dur="500"/>
                                        <p:tgtEl>
                                          <p:spTgt spid="17"/>
                                        </p:tgtEl>
                                      </p:cBhvr>
                                    </p:animEffect>
                                    <p:animRot by="21600000" to="-10800000">
                                      <p:cBhvr>
                                        <p:cTn id="83" dur="1000" fill="hold">
                                          <p:stCondLst>
                                            <p:cond delay="0"/>
                                          </p:stCondLst>
                                        </p:cTn>
                                        <p:tgtEl>
                                          <p:spTgt spid="17"/>
                                        </p:tgtEl>
                                        <p:attrNameLst>
                                          <p:attrName>r</p:attrName>
                                        </p:attrNameLst>
                                      </p:cBhvr>
                                    </p:animRot>
                                    <p:animEffect transition="out" filter="wheel(1)">
                                      <p:cBhvr>
                                        <p:cTn id="84" dur="500">
                                          <p:stCondLst>
                                            <p:cond delay="500"/>
                                          </p:stCondLst>
                                        </p:cTn>
                                        <p:tgtEl>
                                          <p:spTgt spid="17"/>
                                        </p:tgtEl>
                                      </p:cBhvr>
                                    </p:animEffect>
                                    <p:set>
                                      <p:cBhvr>
                                        <p:cTn id="85" dur="1" fill="hold">
                                          <p:stCondLst>
                                            <p:cond delay="999"/>
                                          </p:stCondLst>
                                        </p:cTn>
                                        <p:tgtEl>
                                          <p:spTgt spid="17"/>
                                        </p:tgtEl>
                                        <p:attrNameLst>
                                          <p:attrName>style.visibility</p:attrName>
                                        </p:attrNameLst>
                                      </p:cBhvr>
                                      <p:to>
                                        <p:strVal val="hidden"/>
                                      </p:to>
                                    </p:set>
                                    <p:anim to="" calcmode="lin" valueType="num">
                                      <p:cBhvr>
                                        <p:cTn id="86" dur="1" fill="hold">
                                          <p:stCondLst>
                                            <p:cond delay="0"/>
                                          </p:stCondLst>
                                        </p:cTn>
                                        <p:tgtEl>
                                          <p:spTgt spid="17"/>
                                        </p:tgtEl>
                                        <p:attrNameLst>
                                          <p:attrName>ppt_w</p:attrName>
                                        </p:attrNameLst>
                                      </p:cBhvr>
                                      <p:tavLst>
                                        <p:tav tm="0">
                                          <p:val>
                                            <p:strVal val="#ppt_w"/>
                                          </p:val>
                                        </p:tav>
                                        <p:tav tm="100000">
                                          <p:val>
                                            <p:strVal val="-#ppt_w"/>
                                          </p:val>
                                        </p:tav>
                                      </p:tavLst>
                                    </p:anim>
                                  </p:childTnLst>
                                </p:cTn>
                              </p:par>
                              <p:par>
                                <p:cTn id="87" presetID="21" presetClass="entr" presetSubtype="1" decel="100000" fill="hold" nodeType="withEffect">
                                  <p:stCondLst>
                                    <p:cond delay="1100"/>
                                  </p:stCondLst>
                                  <p:childTnLst>
                                    <p:set>
                                      <p:cBhvr>
                                        <p:cTn id="88" dur="1" fill="hold">
                                          <p:stCondLst>
                                            <p:cond delay="1"/>
                                          </p:stCondLst>
                                        </p:cTn>
                                        <p:tgtEl>
                                          <p:spTgt spid="29"/>
                                        </p:tgtEl>
                                        <p:attrNameLst>
                                          <p:attrName>style.visibility</p:attrName>
                                        </p:attrNameLst>
                                      </p:cBhvr>
                                      <p:to>
                                        <p:strVal val="visible"/>
                                      </p:to>
                                    </p:set>
                                    <p:animEffect transition="in" filter="wheel(1)">
                                      <p:cBhvr>
                                        <p:cTn id="89" dur="500"/>
                                        <p:tgtEl>
                                          <p:spTgt spid="29"/>
                                        </p:tgtEl>
                                      </p:cBhvr>
                                    </p:animEffect>
                                    <p:animRot by="21600000" to="-10800000">
                                      <p:cBhvr>
                                        <p:cTn id="90" dur="1000" fill="hold">
                                          <p:stCondLst>
                                            <p:cond delay="0"/>
                                          </p:stCondLst>
                                        </p:cTn>
                                        <p:tgtEl>
                                          <p:spTgt spid="29"/>
                                        </p:tgtEl>
                                        <p:attrNameLst>
                                          <p:attrName>r</p:attrName>
                                        </p:attrNameLst>
                                      </p:cBhvr>
                                    </p:animRot>
                                    <p:animEffect transition="out" filter="wheel(1)">
                                      <p:cBhvr>
                                        <p:cTn id="91" dur="500">
                                          <p:stCondLst>
                                            <p:cond delay="500"/>
                                          </p:stCondLst>
                                        </p:cTn>
                                        <p:tgtEl>
                                          <p:spTgt spid="29"/>
                                        </p:tgtEl>
                                      </p:cBhvr>
                                    </p:animEffect>
                                    <p:set>
                                      <p:cBhvr>
                                        <p:cTn id="92" dur="1" fill="hold">
                                          <p:stCondLst>
                                            <p:cond delay="999"/>
                                          </p:stCondLst>
                                        </p:cTn>
                                        <p:tgtEl>
                                          <p:spTgt spid="29"/>
                                        </p:tgtEl>
                                        <p:attrNameLst>
                                          <p:attrName>style.visibility</p:attrName>
                                        </p:attrNameLst>
                                      </p:cBhvr>
                                      <p:to>
                                        <p:strVal val="hidden"/>
                                      </p:to>
                                    </p:set>
                                    <p:anim to="" calcmode="lin" valueType="num">
                                      <p:cBhvr>
                                        <p:cTn id="93" dur="1" fill="hold">
                                          <p:stCondLst>
                                            <p:cond delay="0"/>
                                          </p:stCondLst>
                                        </p:cTn>
                                        <p:tgtEl>
                                          <p:spTgt spid="29"/>
                                        </p:tgtEl>
                                        <p:attrNameLst>
                                          <p:attrName>ppt_w</p:attrName>
                                        </p:attrNameLst>
                                      </p:cBhvr>
                                      <p:tavLst>
                                        <p:tav tm="0">
                                          <p:val>
                                            <p:strVal val="#ppt_w"/>
                                          </p:val>
                                        </p:tav>
                                        <p:tav tm="100000">
                                          <p:val>
                                            <p:strVal val="-#ppt_w"/>
                                          </p:val>
                                        </p:tav>
                                      </p:tavLst>
                                    </p:anim>
                                  </p:childTnLst>
                                </p:cTn>
                              </p:par>
                              <p:par>
                                <p:cTn id="94" presetID="21" presetClass="entr" presetSubtype="1" decel="100000" fill="hold" grpId="0" nodeType="withEffect">
                                  <p:stCondLst>
                                    <p:cond delay="1200"/>
                                  </p:stCondLst>
                                  <p:childTnLst>
                                    <p:set>
                                      <p:cBhvr>
                                        <p:cTn id="95" dur="1" fill="hold">
                                          <p:stCondLst>
                                            <p:cond delay="2"/>
                                          </p:stCondLst>
                                        </p:cTn>
                                        <p:tgtEl>
                                          <p:spTgt spid="30"/>
                                        </p:tgtEl>
                                        <p:attrNameLst>
                                          <p:attrName>style.visibility</p:attrName>
                                        </p:attrNameLst>
                                      </p:cBhvr>
                                      <p:to>
                                        <p:strVal val="visible"/>
                                      </p:to>
                                    </p:set>
                                    <p:animEffect transition="in" filter="wheel(1)">
                                      <p:cBhvr>
                                        <p:cTn id="96" dur="750"/>
                                        <p:tgtEl>
                                          <p:spTgt spid="30"/>
                                        </p:tgtEl>
                                      </p:cBhvr>
                                    </p:animEffect>
                                    <p:animRot by="21600000" to="10800000">
                                      <p:cBhvr>
                                        <p:cTn id="97" dur="1500" fill="hold">
                                          <p:stCondLst>
                                            <p:cond delay="0"/>
                                          </p:stCondLst>
                                        </p:cTn>
                                        <p:tgtEl>
                                          <p:spTgt spid="30"/>
                                        </p:tgtEl>
                                        <p:attrNameLst>
                                          <p:attrName>r</p:attrName>
                                        </p:attrNameLst>
                                      </p:cBhvr>
                                    </p:animRot>
                                    <p:animEffect transition="out" filter="wheel(1)">
                                      <p:cBhvr>
                                        <p:cTn id="98" dur="750">
                                          <p:stCondLst>
                                            <p:cond delay="750"/>
                                          </p:stCondLst>
                                        </p:cTn>
                                        <p:tgtEl>
                                          <p:spTgt spid="30"/>
                                        </p:tgtEl>
                                      </p:cBhvr>
                                    </p:animEffect>
                                    <p:set>
                                      <p:cBhvr>
                                        <p:cTn id="99" dur="1" fill="hold">
                                          <p:stCondLst>
                                            <p:cond delay="1499"/>
                                          </p:stCondLst>
                                        </p:cTn>
                                        <p:tgtEl>
                                          <p:spTgt spid="30"/>
                                        </p:tgtEl>
                                        <p:attrNameLst>
                                          <p:attrName>style.visibility</p:attrName>
                                        </p:attrNameLst>
                                      </p:cBhvr>
                                      <p:to>
                                        <p:strVal val="hidden"/>
                                      </p:to>
                                    </p:set>
                                    <p:anim to="" calcmode="lin" valueType="num">
                                      <p:cBhvr>
                                        <p:cTn id="100" dur="1" fill="hold">
                                          <p:stCondLst>
                                            <p:cond delay="0"/>
                                          </p:stCondLst>
                                        </p:cTn>
                                        <p:tgtEl>
                                          <p:spTgt spid="30"/>
                                        </p:tgtEl>
                                        <p:attrNameLst>
                                          <p:attrName>ppt_w</p:attrName>
                                        </p:attrNameLst>
                                      </p:cBhvr>
                                      <p:tavLst>
                                        <p:tav tm="0">
                                          <p:val>
                                            <p:strVal val="#ppt_w"/>
                                          </p:val>
                                        </p:tav>
                                        <p:tav tm="100000">
                                          <p:val>
                                            <p:strVal val="-#ppt_w"/>
                                          </p:val>
                                        </p:tav>
                                      </p:tavLst>
                                    </p:anim>
                                    <p:anim to="" calcmode="lin" valueType="num">
                                      <p:cBhvr>
                                        <p:cTn id="101" dur="1" fill="hold">
                                          <p:stCondLst>
                                            <p:cond delay="0"/>
                                          </p:stCondLst>
                                        </p:cTn>
                                        <p:tgtEl>
                                          <p:spTgt spid="30"/>
                                        </p:tgtEl>
                                        <p:attrNameLst>
                                          <p:attrName>ppt_h</p:attrName>
                                        </p:attrNameLst>
                                      </p:cBhvr>
                                      <p:tavLst>
                                        <p:tav tm="0">
                                          <p:val>
                                            <p:strVal val="#ppt_h"/>
                                          </p:val>
                                        </p:tav>
                                        <p:tav tm="100000">
                                          <p:val>
                                            <p:strVal val="-#ppt_h"/>
                                          </p:val>
                                        </p:tav>
                                      </p:tavLst>
                                    </p:anim>
                                  </p:childTnLst>
                                </p:cTn>
                              </p:par>
                              <p:par>
                                <p:cTn id="102" presetID="21" presetClass="entr" presetSubtype="1" decel="100000" fill="hold" grpId="0" nodeType="withEffect">
                                  <p:stCondLst>
                                    <p:cond delay="1200"/>
                                  </p:stCondLst>
                                  <p:childTnLst>
                                    <p:set>
                                      <p:cBhvr>
                                        <p:cTn id="103" dur="1" fill="hold">
                                          <p:stCondLst>
                                            <p:cond delay="2"/>
                                          </p:stCondLst>
                                        </p:cTn>
                                        <p:tgtEl>
                                          <p:spTgt spid="32"/>
                                        </p:tgtEl>
                                        <p:attrNameLst>
                                          <p:attrName>style.visibility</p:attrName>
                                        </p:attrNameLst>
                                      </p:cBhvr>
                                      <p:to>
                                        <p:strVal val="visible"/>
                                      </p:to>
                                    </p:set>
                                    <p:animEffect transition="in" filter="wheel(1)">
                                      <p:cBhvr>
                                        <p:cTn id="104" dur="750"/>
                                        <p:tgtEl>
                                          <p:spTgt spid="32"/>
                                        </p:tgtEl>
                                      </p:cBhvr>
                                    </p:animEffect>
                                    <p:animRot by="21600000" to="10800000">
                                      <p:cBhvr>
                                        <p:cTn id="105" dur="1500" fill="hold">
                                          <p:stCondLst>
                                            <p:cond delay="0"/>
                                          </p:stCondLst>
                                        </p:cTn>
                                        <p:tgtEl>
                                          <p:spTgt spid="32"/>
                                        </p:tgtEl>
                                        <p:attrNameLst>
                                          <p:attrName>r</p:attrName>
                                        </p:attrNameLst>
                                      </p:cBhvr>
                                    </p:animRot>
                                    <p:animEffect transition="out" filter="wheel(1)">
                                      <p:cBhvr>
                                        <p:cTn id="106" dur="750">
                                          <p:stCondLst>
                                            <p:cond delay="750"/>
                                          </p:stCondLst>
                                        </p:cTn>
                                        <p:tgtEl>
                                          <p:spTgt spid="32"/>
                                        </p:tgtEl>
                                      </p:cBhvr>
                                    </p:animEffect>
                                    <p:set>
                                      <p:cBhvr>
                                        <p:cTn id="107" dur="1" fill="hold">
                                          <p:stCondLst>
                                            <p:cond delay="1499"/>
                                          </p:stCondLst>
                                        </p:cTn>
                                        <p:tgtEl>
                                          <p:spTgt spid="32"/>
                                        </p:tgtEl>
                                        <p:attrNameLst>
                                          <p:attrName>style.visibility</p:attrName>
                                        </p:attrNameLst>
                                      </p:cBhvr>
                                      <p:to>
                                        <p:strVal val="hidden"/>
                                      </p:to>
                                    </p:set>
                                  </p:childTnLst>
                                </p:cTn>
                              </p:par>
                              <p:par>
                                <p:cTn id="108" presetID="21" presetClass="entr" presetSubtype="1" decel="100000" fill="hold" grpId="0" nodeType="withEffect">
                                  <p:stCondLst>
                                    <p:cond delay="1200"/>
                                  </p:stCondLst>
                                  <p:childTnLst>
                                    <p:set>
                                      <p:cBhvr>
                                        <p:cTn id="109" dur="1" fill="hold">
                                          <p:stCondLst>
                                            <p:cond delay="2"/>
                                          </p:stCondLst>
                                        </p:cTn>
                                        <p:tgtEl>
                                          <p:spTgt spid="31"/>
                                        </p:tgtEl>
                                        <p:attrNameLst>
                                          <p:attrName>style.visibility</p:attrName>
                                        </p:attrNameLst>
                                      </p:cBhvr>
                                      <p:to>
                                        <p:strVal val="visible"/>
                                      </p:to>
                                    </p:set>
                                    <p:animEffect transition="in" filter="wheel(1)">
                                      <p:cBhvr>
                                        <p:cTn id="110" dur="750"/>
                                        <p:tgtEl>
                                          <p:spTgt spid="31"/>
                                        </p:tgtEl>
                                      </p:cBhvr>
                                    </p:animEffect>
                                    <p:animRot by="21600000" to="-10800000">
                                      <p:cBhvr>
                                        <p:cTn id="111" dur="1500" fill="hold">
                                          <p:stCondLst>
                                            <p:cond delay="0"/>
                                          </p:stCondLst>
                                        </p:cTn>
                                        <p:tgtEl>
                                          <p:spTgt spid="31"/>
                                        </p:tgtEl>
                                        <p:attrNameLst>
                                          <p:attrName>r</p:attrName>
                                        </p:attrNameLst>
                                      </p:cBhvr>
                                    </p:animRot>
                                    <p:animEffect transition="out" filter="wheel(1)">
                                      <p:cBhvr>
                                        <p:cTn id="112" dur="750">
                                          <p:stCondLst>
                                            <p:cond delay="750"/>
                                          </p:stCondLst>
                                        </p:cTn>
                                        <p:tgtEl>
                                          <p:spTgt spid="31"/>
                                        </p:tgtEl>
                                      </p:cBhvr>
                                    </p:animEffect>
                                    <p:set>
                                      <p:cBhvr>
                                        <p:cTn id="113" dur="1" fill="hold">
                                          <p:stCondLst>
                                            <p:cond delay="1499"/>
                                          </p:stCondLst>
                                        </p:cTn>
                                        <p:tgtEl>
                                          <p:spTgt spid="31"/>
                                        </p:tgtEl>
                                        <p:attrNameLst>
                                          <p:attrName>style.visibility</p:attrName>
                                        </p:attrNameLst>
                                      </p:cBhvr>
                                      <p:to>
                                        <p:strVal val="hidden"/>
                                      </p:to>
                                    </p:set>
                                    <p:anim to="" calcmode="lin" valueType="num">
                                      <p:cBhvr>
                                        <p:cTn id="114" dur="1" fill="hold">
                                          <p:stCondLst>
                                            <p:cond delay="0"/>
                                          </p:stCondLst>
                                        </p:cTn>
                                        <p:tgtEl>
                                          <p:spTgt spid="31"/>
                                        </p:tgtEl>
                                        <p:attrNameLst>
                                          <p:attrName>ppt_w</p:attrName>
                                        </p:attrNameLst>
                                      </p:cBhvr>
                                      <p:tavLst>
                                        <p:tav tm="0">
                                          <p:val>
                                            <p:strVal val="#ppt_w"/>
                                          </p:val>
                                        </p:tav>
                                        <p:tav tm="100000">
                                          <p:val>
                                            <p:strVal val="-#ppt_w"/>
                                          </p:val>
                                        </p:tav>
                                      </p:tavLst>
                                    </p:anim>
                                  </p:childTnLst>
                                </p:cTn>
                              </p:par>
                              <p:par>
                                <p:cTn id="115" presetID="1" presetClass="entr" presetSubtype="0" fill="hold" nodeType="withEffect">
                                  <p:stCondLst>
                                    <p:cond delay="1200"/>
                                  </p:stCondLst>
                                  <p:childTnLst>
                                    <p:set>
                                      <p:cBhvr>
                                        <p:cTn id="116" dur="1" fill="hold">
                                          <p:stCondLst>
                                            <p:cond delay="0"/>
                                          </p:stCondLst>
                                        </p:cTn>
                                        <p:tgtEl>
                                          <p:spTgt spid="18"/>
                                        </p:tgtEl>
                                        <p:attrNameLst>
                                          <p:attrName>style.visibility</p:attrName>
                                        </p:attrNameLst>
                                      </p:cBhvr>
                                      <p:to>
                                        <p:strVal val="visible"/>
                                      </p:to>
                                    </p:set>
                                  </p:childTnLst>
                                </p:cTn>
                              </p:par>
                              <p:par>
                                <p:cTn id="117" presetID="42" presetClass="path" presetSubtype="0" decel="100000" fill="hold" nodeType="withEffect">
                                  <p:stCondLst>
                                    <p:cond delay="1200"/>
                                  </p:stCondLst>
                                  <p:childTnLst>
                                    <p:animMotion origin="layout" path="M 3.95833E-6 -2.59259E-6 L 0.03724 -2.59259E-6 " pathEditMode="relative" ptsTypes="">
                                      <p:cBhvr>
                                        <p:cTn id="118" dur="400" fill="hold"/>
                                        <p:tgtEl>
                                          <p:spTgt spid="18"/>
                                        </p:tgtEl>
                                        <p:attrNameLst>
                                          <p:attrName>ppt_x</p:attrName>
                                          <p:attrName>ppt_y</p:attrName>
                                        </p:attrNameLst>
                                      </p:cBhvr>
                                    </p:animMotion>
                                  </p:childTnLst>
                                </p:cTn>
                              </p:par>
                              <p:par>
                                <p:cTn id="119" presetID="22" presetClass="exit" presetSubtype="8" fill="hold" nodeType="withEffect">
                                  <p:stCondLst>
                                    <p:cond delay="1200"/>
                                  </p:stCondLst>
                                  <p:childTnLst>
                                    <p:animEffect transition="out" filter="wipe(left)">
                                      <p:cBhvr>
                                        <p:cTn id="120" dur="400"/>
                                        <p:tgtEl>
                                          <p:spTgt spid="18"/>
                                        </p:tgtEl>
                                      </p:cBhvr>
                                    </p:animEffect>
                                    <p:set>
                                      <p:cBhvr>
                                        <p:cTn id="121" dur="1" fill="hold">
                                          <p:stCondLst>
                                            <p:cond delay="399"/>
                                          </p:stCondLst>
                                        </p:cTn>
                                        <p:tgtEl>
                                          <p:spTgt spid="18"/>
                                        </p:tgtEl>
                                        <p:attrNameLst>
                                          <p:attrName>style.visibility</p:attrName>
                                        </p:attrNameLst>
                                      </p:cBhvr>
                                      <p:to>
                                        <p:strVal val="hidden"/>
                                      </p:to>
                                    </p:set>
                                  </p:childTnLst>
                                </p:cTn>
                              </p:par>
                              <p:par>
                                <p:cTn id="122" presetID="1" presetClass="entr" presetSubtype="0" fill="hold" nodeType="withEffect">
                                  <p:stCondLst>
                                    <p:cond delay="1200"/>
                                  </p:stCondLst>
                                  <p:childTnLst>
                                    <p:set>
                                      <p:cBhvr>
                                        <p:cTn id="123" dur="1" fill="hold">
                                          <p:stCondLst>
                                            <p:cond delay="0"/>
                                          </p:stCondLst>
                                        </p:cTn>
                                        <p:tgtEl>
                                          <p:spTgt spid="19"/>
                                        </p:tgtEl>
                                        <p:attrNameLst>
                                          <p:attrName>style.visibility</p:attrName>
                                        </p:attrNameLst>
                                      </p:cBhvr>
                                      <p:to>
                                        <p:strVal val="visible"/>
                                      </p:to>
                                    </p:set>
                                  </p:childTnLst>
                                </p:cTn>
                              </p:par>
                              <p:par>
                                <p:cTn id="124" presetID="42" presetClass="path" presetSubtype="0" decel="100000" fill="hold" nodeType="withEffect">
                                  <p:stCondLst>
                                    <p:cond delay="1200"/>
                                  </p:stCondLst>
                                  <p:childTnLst>
                                    <p:animMotion origin="layout" path="M 2.08333E-6 2.96296E-6 L -0.0418 2.96296E-6 " pathEditMode="relative" ptsTypes="">
                                      <p:cBhvr>
                                        <p:cTn id="125" dur="400" fill="hold"/>
                                        <p:tgtEl>
                                          <p:spTgt spid="19"/>
                                        </p:tgtEl>
                                        <p:attrNameLst>
                                          <p:attrName>ppt_x</p:attrName>
                                          <p:attrName>ppt_y</p:attrName>
                                        </p:attrNameLst>
                                      </p:cBhvr>
                                    </p:animMotion>
                                  </p:childTnLst>
                                </p:cTn>
                              </p:par>
                              <p:par>
                                <p:cTn id="126" presetID="22" presetClass="exit" presetSubtype="2" fill="hold" nodeType="withEffect">
                                  <p:stCondLst>
                                    <p:cond delay="1200"/>
                                  </p:stCondLst>
                                  <p:childTnLst>
                                    <p:animEffect transition="out" filter="wipe(right)">
                                      <p:cBhvr>
                                        <p:cTn id="127" dur="400"/>
                                        <p:tgtEl>
                                          <p:spTgt spid="19"/>
                                        </p:tgtEl>
                                      </p:cBhvr>
                                    </p:animEffect>
                                    <p:set>
                                      <p:cBhvr>
                                        <p:cTn id="128" dur="1" fill="hold">
                                          <p:stCondLst>
                                            <p:cond delay="399"/>
                                          </p:stCondLst>
                                        </p:cTn>
                                        <p:tgtEl>
                                          <p:spTgt spid="19"/>
                                        </p:tgtEl>
                                        <p:attrNameLst>
                                          <p:attrName>style.visibility</p:attrName>
                                        </p:attrNameLst>
                                      </p:cBhvr>
                                      <p:to>
                                        <p:strVal val="hidden"/>
                                      </p:to>
                                    </p:set>
                                  </p:childTnLst>
                                </p:cTn>
                              </p:par>
                              <p:par>
                                <p:cTn id="129" presetID="1" presetClass="entr" presetSubtype="0" fill="hold" nodeType="withEffect">
                                  <p:stCondLst>
                                    <p:cond delay="1200"/>
                                  </p:stCondLst>
                                  <p:childTnLst>
                                    <p:set>
                                      <p:cBhvr>
                                        <p:cTn id="130" dur="1" fill="hold">
                                          <p:stCondLst>
                                            <p:cond delay="0"/>
                                          </p:stCondLst>
                                        </p:cTn>
                                        <p:tgtEl>
                                          <p:spTgt spid="20"/>
                                        </p:tgtEl>
                                        <p:attrNameLst>
                                          <p:attrName>style.visibility</p:attrName>
                                        </p:attrNameLst>
                                      </p:cBhvr>
                                      <p:to>
                                        <p:strVal val="visible"/>
                                      </p:to>
                                    </p:set>
                                  </p:childTnLst>
                                </p:cTn>
                              </p:par>
                              <p:par>
                                <p:cTn id="131" presetID="42" presetClass="path" presetSubtype="0" decel="100000" fill="hold" nodeType="withEffect">
                                  <p:stCondLst>
                                    <p:cond delay="1200"/>
                                  </p:stCondLst>
                                  <p:childTnLst>
                                    <p:animMotion origin="layout" path="M 2.91667E-6 -1.85185E-6 L 2.91667E-6 0.06829 " pathEditMode="relative" ptsTypes="">
                                      <p:cBhvr>
                                        <p:cTn id="132" dur="400" fill="hold"/>
                                        <p:tgtEl>
                                          <p:spTgt spid="20"/>
                                        </p:tgtEl>
                                        <p:attrNameLst>
                                          <p:attrName>ppt_x</p:attrName>
                                          <p:attrName>ppt_y</p:attrName>
                                        </p:attrNameLst>
                                      </p:cBhvr>
                                    </p:animMotion>
                                  </p:childTnLst>
                                </p:cTn>
                              </p:par>
                              <p:par>
                                <p:cTn id="133" presetID="22" presetClass="exit" presetSubtype="1" fill="hold" nodeType="withEffect">
                                  <p:stCondLst>
                                    <p:cond delay="1200"/>
                                  </p:stCondLst>
                                  <p:childTnLst>
                                    <p:animEffect transition="out" filter="wipe(up)">
                                      <p:cBhvr>
                                        <p:cTn id="134" dur="400"/>
                                        <p:tgtEl>
                                          <p:spTgt spid="20"/>
                                        </p:tgtEl>
                                      </p:cBhvr>
                                    </p:animEffect>
                                    <p:set>
                                      <p:cBhvr>
                                        <p:cTn id="135" dur="1" fill="hold">
                                          <p:stCondLst>
                                            <p:cond delay="399"/>
                                          </p:stCondLst>
                                        </p:cTn>
                                        <p:tgtEl>
                                          <p:spTgt spid="20"/>
                                        </p:tgtEl>
                                        <p:attrNameLst>
                                          <p:attrName>style.visibility</p:attrName>
                                        </p:attrNameLst>
                                      </p:cBhvr>
                                      <p:to>
                                        <p:strVal val="hidden"/>
                                      </p:to>
                                    </p:set>
                                  </p:childTnLst>
                                </p:cTn>
                              </p:par>
                              <p:par>
                                <p:cTn id="136" presetID="1" presetClass="entr" presetSubtype="0" fill="hold" nodeType="withEffect">
                                  <p:stCondLst>
                                    <p:cond delay="1200"/>
                                  </p:stCondLst>
                                  <p:childTnLst>
                                    <p:set>
                                      <p:cBhvr>
                                        <p:cTn id="137" dur="1" fill="hold">
                                          <p:stCondLst>
                                            <p:cond delay="0"/>
                                          </p:stCondLst>
                                        </p:cTn>
                                        <p:tgtEl>
                                          <p:spTgt spid="21"/>
                                        </p:tgtEl>
                                        <p:attrNameLst>
                                          <p:attrName>style.visibility</p:attrName>
                                        </p:attrNameLst>
                                      </p:cBhvr>
                                      <p:to>
                                        <p:strVal val="visible"/>
                                      </p:to>
                                    </p:set>
                                  </p:childTnLst>
                                </p:cTn>
                              </p:par>
                              <p:par>
                                <p:cTn id="138" presetID="42" presetClass="path" presetSubtype="0" decel="100000" fill="hold" nodeType="withEffect">
                                  <p:stCondLst>
                                    <p:cond delay="1200"/>
                                  </p:stCondLst>
                                  <p:childTnLst>
                                    <p:animMotion origin="layout" path="M 2.91667E-6 -1.85185E-6 L 2.91667E-6 -0.06805 " pathEditMode="relative" ptsTypes="">
                                      <p:cBhvr>
                                        <p:cTn id="139" dur="400" fill="hold"/>
                                        <p:tgtEl>
                                          <p:spTgt spid="21"/>
                                        </p:tgtEl>
                                        <p:attrNameLst>
                                          <p:attrName>ppt_x</p:attrName>
                                          <p:attrName>ppt_y</p:attrName>
                                        </p:attrNameLst>
                                      </p:cBhvr>
                                    </p:animMotion>
                                  </p:childTnLst>
                                </p:cTn>
                              </p:par>
                              <p:par>
                                <p:cTn id="140" presetID="22" presetClass="exit" presetSubtype="4" fill="hold" nodeType="withEffect">
                                  <p:stCondLst>
                                    <p:cond delay="1200"/>
                                  </p:stCondLst>
                                  <p:childTnLst>
                                    <p:animEffect transition="out" filter="wipe(down)">
                                      <p:cBhvr>
                                        <p:cTn id="141" dur="400"/>
                                        <p:tgtEl>
                                          <p:spTgt spid="21"/>
                                        </p:tgtEl>
                                      </p:cBhvr>
                                    </p:animEffect>
                                    <p:set>
                                      <p:cBhvr>
                                        <p:cTn id="142" dur="1" fill="hold">
                                          <p:stCondLst>
                                            <p:cond delay="399"/>
                                          </p:stCondLst>
                                        </p:cTn>
                                        <p:tgtEl>
                                          <p:spTgt spid="21"/>
                                        </p:tgtEl>
                                        <p:attrNameLst>
                                          <p:attrName>style.visibility</p:attrName>
                                        </p:attrNameLst>
                                      </p:cBhvr>
                                      <p:to>
                                        <p:strVal val="hidden"/>
                                      </p:to>
                                    </p:set>
                                  </p:childTnLst>
                                </p:cTn>
                              </p:par>
                              <p:par>
                                <p:cTn id="143" presetID="1" presetClass="entr" presetSubtype="0" fill="hold" nodeType="withEffect">
                                  <p:stCondLst>
                                    <p:cond delay="1500"/>
                                  </p:stCondLst>
                                  <p:childTnLst>
                                    <p:set>
                                      <p:cBhvr>
                                        <p:cTn id="144" dur="1" fill="hold">
                                          <p:stCondLst>
                                            <p:cond delay="0"/>
                                          </p:stCondLst>
                                        </p:cTn>
                                        <p:tgtEl>
                                          <p:spTgt spid="22"/>
                                        </p:tgtEl>
                                        <p:attrNameLst>
                                          <p:attrName>style.visibility</p:attrName>
                                        </p:attrNameLst>
                                      </p:cBhvr>
                                      <p:to>
                                        <p:strVal val="visible"/>
                                      </p:to>
                                    </p:set>
                                  </p:childTnLst>
                                </p:cTn>
                              </p:par>
                              <p:par>
                                <p:cTn id="145" presetID="42" presetClass="path" presetSubtype="0" decel="100000" fill="hold" nodeType="withEffect">
                                  <p:stCondLst>
                                    <p:cond delay="1500"/>
                                  </p:stCondLst>
                                  <p:childTnLst>
                                    <p:animMotion origin="layout" path="M -3.125E-6 7.40741E-7 L 0.03724 7.40741E-7 " pathEditMode="relative" ptsTypes="">
                                      <p:cBhvr>
                                        <p:cTn id="146" dur="400" fill="hold"/>
                                        <p:tgtEl>
                                          <p:spTgt spid="22"/>
                                        </p:tgtEl>
                                        <p:attrNameLst>
                                          <p:attrName>ppt_x</p:attrName>
                                          <p:attrName>ppt_y</p:attrName>
                                        </p:attrNameLst>
                                      </p:cBhvr>
                                    </p:animMotion>
                                  </p:childTnLst>
                                </p:cTn>
                              </p:par>
                              <p:par>
                                <p:cTn id="147" presetID="22" presetClass="exit" presetSubtype="8" fill="hold" nodeType="withEffect">
                                  <p:stCondLst>
                                    <p:cond delay="1500"/>
                                  </p:stCondLst>
                                  <p:childTnLst>
                                    <p:animEffect transition="out" filter="wipe(left)">
                                      <p:cBhvr>
                                        <p:cTn id="148" dur="400"/>
                                        <p:tgtEl>
                                          <p:spTgt spid="22"/>
                                        </p:tgtEl>
                                      </p:cBhvr>
                                    </p:animEffect>
                                    <p:set>
                                      <p:cBhvr>
                                        <p:cTn id="149" dur="1" fill="hold">
                                          <p:stCondLst>
                                            <p:cond delay="399"/>
                                          </p:stCondLst>
                                        </p:cTn>
                                        <p:tgtEl>
                                          <p:spTgt spid="22"/>
                                        </p:tgtEl>
                                        <p:attrNameLst>
                                          <p:attrName>style.visibility</p:attrName>
                                        </p:attrNameLst>
                                      </p:cBhvr>
                                      <p:to>
                                        <p:strVal val="hidden"/>
                                      </p:to>
                                    </p:set>
                                  </p:childTnLst>
                                </p:cTn>
                              </p:par>
                              <p:par>
                                <p:cTn id="150" presetID="1" presetClass="entr" presetSubtype="0" fill="hold" nodeType="withEffect">
                                  <p:stCondLst>
                                    <p:cond delay="1500"/>
                                  </p:stCondLst>
                                  <p:childTnLst>
                                    <p:set>
                                      <p:cBhvr>
                                        <p:cTn id="151" dur="1" fill="hold">
                                          <p:stCondLst>
                                            <p:cond delay="0"/>
                                          </p:stCondLst>
                                        </p:cTn>
                                        <p:tgtEl>
                                          <p:spTgt spid="23"/>
                                        </p:tgtEl>
                                        <p:attrNameLst>
                                          <p:attrName>style.visibility</p:attrName>
                                        </p:attrNameLst>
                                      </p:cBhvr>
                                      <p:to>
                                        <p:strVal val="visible"/>
                                      </p:to>
                                    </p:set>
                                  </p:childTnLst>
                                </p:cTn>
                              </p:par>
                              <p:par>
                                <p:cTn id="152" presetID="42" presetClass="path" presetSubtype="0" decel="100000" fill="hold" nodeType="withEffect">
                                  <p:stCondLst>
                                    <p:cond delay="1500"/>
                                  </p:stCondLst>
                                  <p:childTnLst>
                                    <p:animMotion origin="layout" path="M -3.95833E-6 -3.7037E-6 L -0.04179 -3.7037E-6 " pathEditMode="relative" ptsTypes="">
                                      <p:cBhvr>
                                        <p:cTn id="153" dur="400" fill="hold"/>
                                        <p:tgtEl>
                                          <p:spTgt spid="23"/>
                                        </p:tgtEl>
                                        <p:attrNameLst>
                                          <p:attrName>ppt_x</p:attrName>
                                          <p:attrName>ppt_y</p:attrName>
                                        </p:attrNameLst>
                                      </p:cBhvr>
                                    </p:animMotion>
                                  </p:childTnLst>
                                </p:cTn>
                              </p:par>
                              <p:par>
                                <p:cTn id="154" presetID="22" presetClass="exit" presetSubtype="2" fill="hold" nodeType="withEffect">
                                  <p:stCondLst>
                                    <p:cond delay="1500"/>
                                  </p:stCondLst>
                                  <p:childTnLst>
                                    <p:animEffect transition="out" filter="wipe(right)">
                                      <p:cBhvr>
                                        <p:cTn id="155" dur="400"/>
                                        <p:tgtEl>
                                          <p:spTgt spid="23"/>
                                        </p:tgtEl>
                                      </p:cBhvr>
                                    </p:animEffect>
                                    <p:set>
                                      <p:cBhvr>
                                        <p:cTn id="156" dur="1" fill="hold">
                                          <p:stCondLst>
                                            <p:cond delay="399"/>
                                          </p:stCondLst>
                                        </p:cTn>
                                        <p:tgtEl>
                                          <p:spTgt spid="23"/>
                                        </p:tgtEl>
                                        <p:attrNameLst>
                                          <p:attrName>style.visibility</p:attrName>
                                        </p:attrNameLst>
                                      </p:cBhvr>
                                      <p:to>
                                        <p:strVal val="hidden"/>
                                      </p:to>
                                    </p:set>
                                  </p:childTnLst>
                                </p:cTn>
                              </p:par>
                              <p:par>
                                <p:cTn id="157" presetID="1" presetClass="entr" presetSubtype="0" fill="hold" nodeType="withEffect">
                                  <p:stCondLst>
                                    <p:cond delay="1500"/>
                                  </p:stCondLst>
                                  <p:childTnLst>
                                    <p:set>
                                      <p:cBhvr>
                                        <p:cTn id="158" dur="1" fill="hold">
                                          <p:stCondLst>
                                            <p:cond delay="0"/>
                                          </p:stCondLst>
                                        </p:cTn>
                                        <p:tgtEl>
                                          <p:spTgt spid="24"/>
                                        </p:tgtEl>
                                        <p:attrNameLst>
                                          <p:attrName>style.visibility</p:attrName>
                                        </p:attrNameLst>
                                      </p:cBhvr>
                                      <p:to>
                                        <p:strVal val="visible"/>
                                      </p:to>
                                    </p:set>
                                  </p:childTnLst>
                                </p:cTn>
                              </p:par>
                              <p:par>
                                <p:cTn id="159" presetID="42" presetClass="path" presetSubtype="0" decel="100000" fill="hold" nodeType="withEffect">
                                  <p:stCondLst>
                                    <p:cond delay="1500"/>
                                  </p:stCondLst>
                                  <p:childTnLst>
                                    <p:animMotion origin="layout" path="M 4.16667E-7 3.33333E-6 L 4.16667E-7 0.06828 " pathEditMode="relative" ptsTypes="">
                                      <p:cBhvr>
                                        <p:cTn id="160" dur="400" fill="hold"/>
                                        <p:tgtEl>
                                          <p:spTgt spid="24"/>
                                        </p:tgtEl>
                                        <p:attrNameLst>
                                          <p:attrName>ppt_x</p:attrName>
                                          <p:attrName>ppt_y</p:attrName>
                                        </p:attrNameLst>
                                      </p:cBhvr>
                                    </p:animMotion>
                                  </p:childTnLst>
                                </p:cTn>
                              </p:par>
                              <p:par>
                                <p:cTn id="161" presetID="22" presetClass="exit" presetSubtype="1" fill="hold" nodeType="withEffect">
                                  <p:stCondLst>
                                    <p:cond delay="1500"/>
                                  </p:stCondLst>
                                  <p:childTnLst>
                                    <p:animEffect transition="out" filter="wipe(up)">
                                      <p:cBhvr>
                                        <p:cTn id="162" dur="400"/>
                                        <p:tgtEl>
                                          <p:spTgt spid="24"/>
                                        </p:tgtEl>
                                      </p:cBhvr>
                                    </p:animEffect>
                                    <p:set>
                                      <p:cBhvr>
                                        <p:cTn id="163" dur="1" fill="hold">
                                          <p:stCondLst>
                                            <p:cond delay="399"/>
                                          </p:stCondLst>
                                        </p:cTn>
                                        <p:tgtEl>
                                          <p:spTgt spid="24"/>
                                        </p:tgtEl>
                                        <p:attrNameLst>
                                          <p:attrName>style.visibility</p:attrName>
                                        </p:attrNameLst>
                                      </p:cBhvr>
                                      <p:to>
                                        <p:strVal val="hidden"/>
                                      </p:to>
                                    </p:set>
                                  </p:childTnLst>
                                </p:cTn>
                              </p:par>
                              <p:par>
                                <p:cTn id="164" presetID="1" presetClass="entr" presetSubtype="0" fill="hold" nodeType="withEffect">
                                  <p:stCondLst>
                                    <p:cond delay="1500"/>
                                  </p:stCondLst>
                                  <p:childTnLst>
                                    <p:set>
                                      <p:cBhvr>
                                        <p:cTn id="165" dur="1" fill="hold">
                                          <p:stCondLst>
                                            <p:cond delay="0"/>
                                          </p:stCondLst>
                                        </p:cTn>
                                        <p:tgtEl>
                                          <p:spTgt spid="25"/>
                                        </p:tgtEl>
                                        <p:attrNameLst>
                                          <p:attrName>style.visibility</p:attrName>
                                        </p:attrNameLst>
                                      </p:cBhvr>
                                      <p:to>
                                        <p:strVal val="visible"/>
                                      </p:to>
                                    </p:set>
                                  </p:childTnLst>
                                </p:cTn>
                              </p:par>
                              <p:par>
                                <p:cTn id="166" presetID="42" presetClass="path" presetSubtype="0" decel="100000" fill="hold" nodeType="withEffect">
                                  <p:stCondLst>
                                    <p:cond delay="1500"/>
                                  </p:stCondLst>
                                  <p:childTnLst>
                                    <p:animMotion origin="layout" path="M 4.16667E-7 -4.44444E-6 L 4.16667E-7 -0.06805 " pathEditMode="relative" ptsTypes="">
                                      <p:cBhvr>
                                        <p:cTn id="167" dur="400" fill="hold"/>
                                        <p:tgtEl>
                                          <p:spTgt spid="25"/>
                                        </p:tgtEl>
                                        <p:attrNameLst>
                                          <p:attrName>ppt_x</p:attrName>
                                          <p:attrName>ppt_y</p:attrName>
                                        </p:attrNameLst>
                                      </p:cBhvr>
                                    </p:animMotion>
                                  </p:childTnLst>
                                </p:cTn>
                              </p:par>
                              <p:par>
                                <p:cTn id="168" presetID="22" presetClass="exit" presetSubtype="4" fill="hold" nodeType="withEffect">
                                  <p:stCondLst>
                                    <p:cond delay="1500"/>
                                  </p:stCondLst>
                                  <p:childTnLst>
                                    <p:animEffect transition="out" filter="wipe(down)">
                                      <p:cBhvr>
                                        <p:cTn id="169" dur="400"/>
                                        <p:tgtEl>
                                          <p:spTgt spid="25"/>
                                        </p:tgtEl>
                                      </p:cBhvr>
                                    </p:animEffect>
                                    <p:set>
                                      <p:cBhvr>
                                        <p:cTn id="170" dur="1" fill="hold">
                                          <p:stCondLst>
                                            <p:cond delay="399"/>
                                          </p:stCondLst>
                                        </p:cTn>
                                        <p:tgtEl>
                                          <p:spTgt spid="25"/>
                                        </p:tgtEl>
                                        <p:attrNameLst>
                                          <p:attrName>style.visibility</p:attrName>
                                        </p:attrNameLst>
                                      </p:cBhvr>
                                      <p:to>
                                        <p:strVal val="hidden"/>
                                      </p:to>
                                    </p:set>
                                  </p:childTnLst>
                                </p:cTn>
                              </p:par>
                              <p:par>
                                <p:cTn id="171" presetID="0" presetClass="entr" presetSubtype="0" decel="100000" fill="hold" grpId="0" nodeType="withEffect">
                                  <p:stCondLst>
                                    <p:cond delay="1100"/>
                                  </p:stCondLst>
                                  <p:childTnLst>
                                    <p:set>
                                      <p:cBhvr>
                                        <p:cTn id="172" dur="1" fill="hold">
                                          <p:stCondLst>
                                            <p:cond delay="0"/>
                                          </p:stCondLst>
                                        </p:cTn>
                                        <p:tgtEl>
                                          <p:spTgt spid="33"/>
                                        </p:tgtEl>
                                        <p:attrNameLst>
                                          <p:attrName>style.visibility</p:attrName>
                                        </p:attrNameLst>
                                      </p:cBhvr>
                                      <p:to>
                                        <p:strVal val="visible"/>
                                      </p:to>
                                    </p:set>
                                    <p:animScale>
                                      <p:cBhvr>
                                        <p:cTn id="173" dur="200" fill="hold">
                                          <p:stCondLst>
                                            <p:cond delay="0"/>
                                          </p:stCondLst>
                                        </p:cTn>
                                        <p:tgtEl>
                                          <p:spTgt spid="33"/>
                                        </p:tgtEl>
                                      </p:cBhvr>
                                      <p:from x="0" y="0"/>
                                      <p:to x="100000" y="100000"/>
                                    </p:animScale>
                                    <p:anim to="" calcmode="lin" valueType="num">
                                      <p:cBhvr>
                                        <p:cTn id="174" dur="1000" fill="hold">
                                          <p:stCondLst>
                                            <p:cond delay="0"/>
                                          </p:stCondLst>
                                        </p:cTn>
                                        <p:tgtEl>
                                          <p:spTgt spid="33"/>
                                        </p:tgtEl>
                                        <p:attrNameLst>
                                          <p:attrName>ppt_x</p:attrName>
                                        </p:attrNameLst>
                                      </p:cBhvr>
                                      <p:tavLst>
                                        <p:tav tm="0">
                                          <p:val>
                                            <p:fltVal val="0.5"/>
                                          </p:val>
                                        </p:tav>
                                        <p:tav tm="100000">
                                          <p:val>
                                            <p:strVal val="#ppt_x"/>
                                          </p:val>
                                        </p:tav>
                                      </p:tavLst>
                                    </p:anim>
                                    <p:anim to="" calcmode="lin" valueType="num">
                                      <p:cBhvr>
                                        <p:cTn id="175" dur="1000" fill="hold">
                                          <p:stCondLst>
                                            <p:cond delay="0"/>
                                          </p:stCondLst>
                                        </p:cTn>
                                        <p:tgtEl>
                                          <p:spTgt spid="33"/>
                                        </p:tgtEl>
                                        <p:attrNameLst>
                                          <p:attrName>ppt_y</p:attrName>
                                        </p:attrNameLst>
                                      </p:cBhvr>
                                      <p:tavLst>
                                        <p:tav tm="0">
                                          <p:val>
                                            <p:fltVal val="0.5"/>
                                          </p:val>
                                        </p:tav>
                                        <p:tav tm="100000">
                                          <p:val>
                                            <p:strVal val="#ppt_y"/>
                                          </p:val>
                                        </p:tav>
                                      </p:tavLst>
                                    </p:anim>
                                    <p:animScale>
                                      <p:cBhvr>
                                        <p:cTn id="176" dur="600" fill="hold">
                                          <p:stCondLst>
                                            <p:cond delay="400"/>
                                          </p:stCondLst>
                                        </p:cTn>
                                        <p:tgtEl>
                                          <p:spTgt spid="33"/>
                                        </p:tgtEl>
                                      </p:cBhvr>
                                      <p:from x="100000" y="100000"/>
                                      <p:to x="0" y="0"/>
                                    </p:animScale>
                                    <p:set>
                                      <p:cBhvr>
                                        <p:cTn id="177" dur="1" fill="hold">
                                          <p:stCondLst>
                                            <p:cond delay="999"/>
                                          </p:stCondLst>
                                        </p:cTn>
                                        <p:tgtEl>
                                          <p:spTgt spid="33"/>
                                        </p:tgtEl>
                                        <p:attrNameLst>
                                          <p:attrName>style.visibility</p:attrName>
                                        </p:attrNameLst>
                                      </p:cBhvr>
                                      <p:to>
                                        <p:strVal val="hidden"/>
                                      </p:to>
                                    </p:set>
                                  </p:childTnLst>
                                </p:cTn>
                              </p:par>
                              <p:par>
                                <p:cTn id="178" presetID="0" presetClass="entr" presetSubtype="0" decel="100000" fill="hold" grpId="0" nodeType="withEffect">
                                  <p:stCondLst>
                                    <p:cond delay="1100"/>
                                  </p:stCondLst>
                                  <p:childTnLst>
                                    <p:set>
                                      <p:cBhvr>
                                        <p:cTn id="179" dur="1" fill="hold">
                                          <p:stCondLst>
                                            <p:cond delay="0"/>
                                          </p:stCondLst>
                                        </p:cTn>
                                        <p:tgtEl>
                                          <p:spTgt spid="34"/>
                                        </p:tgtEl>
                                        <p:attrNameLst>
                                          <p:attrName>style.visibility</p:attrName>
                                        </p:attrNameLst>
                                      </p:cBhvr>
                                      <p:to>
                                        <p:strVal val="visible"/>
                                      </p:to>
                                    </p:set>
                                    <p:animScale>
                                      <p:cBhvr>
                                        <p:cTn id="180" dur="200" fill="hold">
                                          <p:stCondLst>
                                            <p:cond delay="0"/>
                                          </p:stCondLst>
                                        </p:cTn>
                                        <p:tgtEl>
                                          <p:spTgt spid="34"/>
                                        </p:tgtEl>
                                      </p:cBhvr>
                                      <p:to x="100000" y="100000"/>
                                    </p:animScale>
                                    <p:anim to="" calcmode="lin" valueType="num">
                                      <p:cBhvr>
                                        <p:cTn id="181" dur="1000" fill="hold">
                                          <p:stCondLst>
                                            <p:cond delay="0"/>
                                          </p:stCondLst>
                                        </p:cTn>
                                        <p:tgtEl>
                                          <p:spTgt spid="34"/>
                                        </p:tgtEl>
                                        <p:attrNameLst>
                                          <p:attrName>ppt_x</p:attrName>
                                        </p:attrNameLst>
                                      </p:cBhvr>
                                      <p:tavLst>
                                        <p:tav tm="0">
                                          <p:val>
                                            <p:fltVal val="0.5"/>
                                          </p:val>
                                        </p:tav>
                                        <p:tav tm="100000">
                                          <p:val>
                                            <p:strVal val="#ppt_x"/>
                                          </p:val>
                                        </p:tav>
                                      </p:tavLst>
                                    </p:anim>
                                    <p:anim to="" calcmode="lin" valueType="num">
                                      <p:cBhvr>
                                        <p:cTn id="182" dur="1000" fill="hold">
                                          <p:stCondLst>
                                            <p:cond delay="0"/>
                                          </p:stCondLst>
                                        </p:cTn>
                                        <p:tgtEl>
                                          <p:spTgt spid="34"/>
                                        </p:tgtEl>
                                        <p:attrNameLst>
                                          <p:attrName>ppt_y</p:attrName>
                                        </p:attrNameLst>
                                      </p:cBhvr>
                                      <p:tavLst>
                                        <p:tav tm="0">
                                          <p:val>
                                            <p:fltVal val="0.5"/>
                                          </p:val>
                                        </p:tav>
                                        <p:tav tm="100000">
                                          <p:val>
                                            <p:strVal val="#ppt_y"/>
                                          </p:val>
                                        </p:tav>
                                      </p:tavLst>
                                    </p:anim>
                                    <p:animScale>
                                      <p:cBhvr>
                                        <p:cTn id="183" dur="600" fill="hold">
                                          <p:stCondLst>
                                            <p:cond delay="400"/>
                                          </p:stCondLst>
                                        </p:cTn>
                                        <p:tgtEl>
                                          <p:spTgt spid="34"/>
                                        </p:tgtEl>
                                      </p:cBhvr>
                                      <p:from x="100000" y="100000"/>
                                      <p:to x="0" y="0"/>
                                    </p:animScale>
                                    <p:set>
                                      <p:cBhvr>
                                        <p:cTn id="184" dur="1" fill="hold">
                                          <p:stCondLst>
                                            <p:cond delay="999"/>
                                          </p:stCondLst>
                                        </p:cTn>
                                        <p:tgtEl>
                                          <p:spTgt spid="34"/>
                                        </p:tgtEl>
                                        <p:attrNameLst>
                                          <p:attrName>style.visibility</p:attrName>
                                        </p:attrNameLst>
                                      </p:cBhvr>
                                      <p:to>
                                        <p:strVal val="hidden"/>
                                      </p:to>
                                    </p:set>
                                  </p:childTnLst>
                                </p:cTn>
                              </p:par>
                              <p:par>
                                <p:cTn id="185" presetID="0" presetClass="entr" presetSubtype="0" decel="100000" fill="hold" grpId="0" nodeType="withEffect">
                                  <p:stCondLst>
                                    <p:cond delay="1100"/>
                                  </p:stCondLst>
                                  <p:childTnLst>
                                    <p:set>
                                      <p:cBhvr>
                                        <p:cTn id="186" dur="1" fill="hold">
                                          <p:stCondLst>
                                            <p:cond delay="0"/>
                                          </p:stCondLst>
                                        </p:cTn>
                                        <p:tgtEl>
                                          <p:spTgt spid="35"/>
                                        </p:tgtEl>
                                        <p:attrNameLst>
                                          <p:attrName>style.visibility</p:attrName>
                                        </p:attrNameLst>
                                      </p:cBhvr>
                                      <p:to>
                                        <p:strVal val="visible"/>
                                      </p:to>
                                    </p:set>
                                    <p:animScale>
                                      <p:cBhvr>
                                        <p:cTn id="187" dur="200" fill="hold">
                                          <p:stCondLst>
                                            <p:cond delay="0"/>
                                          </p:stCondLst>
                                        </p:cTn>
                                        <p:tgtEl>
                                          <p:spTgt spid="35"/>
                                        </p:tgtEl>
                                      </p:cBhvr>
                                      <p:to x="100000" y="100000"/>
                                    </p:animScale>
                                    <p:anim to="" calcmode="lin" valueType="num">
                                      <p:cBhvr>
                                        <p:cTn id="188" dur="1000" fill="hold">
                                          <p:stCondLst>
                                            <p:cond delay="0"/>
                                          </p:stCondLst>
                                        </p:cTn>
                                        <p:tgtEl>
                                          <p:spTgt spid="35"/>
                                        </p:tgtEl>
                                        <p:attrNameLst>
                                          <p:attrName>ppt_x</p:attrName>
                                        </p:attrNameLst>
                                      </p:cBhvr>
                                      <p:tavLst>
                                        <p:tav tm="0">
                                          <p:val>
                                            <p:fltVal val="0.5"/>
                                          </p:val>
                                        </p:tav>
                                        <p:tav tm="100000">
                                          <p:val>
                                            <p:strVal val="#ppt_x"/>
                                          </p:val>
                                        </p:tav>
                                      </p:tavLst>
                                    </p:anim>
                                    <p:anim to="" calcmode="lin" valueType="num">
                                      <p:cBhvr>
                                        <p:cTn id="189" dur="1000" fill="hold">
                                          <p:stCondLst>
                                            <p:cond delay="0"/>
                                          </p:stCondLst>
                                        </p:cTn>
                                        <p:tgtEl>
                                          <p:spTgt spid="35"/>
                                        </p:tgtEl>
                                        <p:attrNameLst>
                                          <p:attrName>ppt_y</p:attrName>
                                        </p:attrNameLst>
                                      </p:cBhvr>
                                      <p:tavLst>
                                        <p:tav tm="0">
                                          <p:val>
                                            <p:fltVal val="0.5"/>
                                          </p:val>
                                        </p:tav>
                                        <p:tav tm="100000">
                                          <p:val>
                                            <p:strVal val="#ppt_y"/>
                                          </p:val>
                                        </p:tav>
                                      </p:tavLst>
                                    </p:anim>
                                    <p:animScale>
                                      <p:cBhvr>
                                        <p:cTn id="190" dur="600" fill="hold">
                                          <p:stCondLst>
                                            <p:cond delay="400"/>
                                          </p:stCondLst>
                                        </p:cTn>
                                        <p:tgtEl>
                                          <p:spTgt spid="35"/>
                                        </p:tgtEl>
                                      </p:cBhvr>
                                      <p:from x="100000" y="100000"/>
                                      <p:to x="0" y="0"/>
                                    </p:animScale>
                                    <p:set>
                                      <p:cBhvr>
                                        <p:cTn id="191" dur="1" fill="hold">
                                          <p:stCondLst>
                                            <p:cond delay="999"/>
                                          </p:stCondLst>
                                        </p:cTn>
                                        <p:tgtEl>
                                          <p:spTgt spid="35"/>
                                        </p:tgtEl>
                                        <p:attrNameLst>
                                          <p:attrName>style.visibility</p:attrName>
                                        </p:attrNameLst>
                                      </p:cBhvr>
                                      <p:to>
                                        <p:strVal val="hidden"/>
                                      </p:to>
                                    </p:set>
                                  </p:childTnLst>
                                </p:cTn>
                              </p:par>
                              <p:par>
                                <p:cTn id="192" presetID="0" presetClass="entr" presetSubtype="0" decel="100000" fill="hold" grpId="0" nodeType="withEffect">
                                  <p:stCondLst>
                                    <p:cond delay="1100"/>
                                  </p:stCondLst>
                                  <p:childTnLst>
                                    <p:set>
                                      <p:cBhvr>
                                        <p:cTn id="193" dur="1" fill="hold">
                                          <p:stCondLst>
                                            <p:cond delay="0"/>
                                          </p:stCondLst>
                                        </p:cTn>
                                        <p:tgtEl>
                                          <p:spTgt spid="36"/>
                                        </p:tgtEl>
                                        <p:attrNameLst>
                                          <p:attrName>style.visibility</p:attrName>
                                        </p:attrNameLst>
                                      </p:cBhvr>
                                      <p:to>
                                        <p:strVal val="visible"/>
                                      </p:to>
                                    </p:set>
                                    <p:animScale>
                                      <p:cBhvr>
                                        <p:cTn id="194" dur="200" fill="hold">
                                          <p:stCondLst>
                                            <p:cond delay="0"/>
                                          </p:stCondLst>
                                        </p:cTn>
                                        <p:tgtEl>
                                          <p:spTgt spid="36"/>
                                        </p:tgtEl>
                                      </p:cBhvr>
                                      <p:to x="100000" y="100000"/>
                                    </p:animScale>
                                    <p:anim to="" calcmode="lin" valueType="num">
                                      <p:cBhvr>
                                        <p:cTn id="195" dur="1000" fill="hold">
                                          <p:stCondLst>
                                            <p:cond delay="0"/>
                                          </p:stCondLst>
                                        </p:cTn>
                                        <p:tgtEl>
                                          <p:spTgt spid="36"/>
                                        </p:tgtEl>
                                        <p:attrNameLst>
                                          <p:attrName>ppt_x</p:attrName>
                                        </p:attrNameLst>
                                      </p:cBhvr>
                                      <p:tavLst>
                                        <p:tav tm="0">
                                          <p:val>
                                            <p:fltVal val="0.5"/>
                                          </p:val>
                                        </p:tav>
                                        <p:tav tm="100000">
                                          <p:val>
                                            <p:strVal val="#ppt_x"/>
                                          </p:val>
                                        </p:tav>
                                      </p:tavLst>
                                    </p:anim>
                                    <p:anim to="" calcmode="lin" valueType="num">
                                      <p:cBhvr>
                                        <p:cTn id="196" dur="1000" fill="hold">
                                          <p:stCondLst>
                                            <p:cond delay="0"/>
                                          </p:stCondLst>
                                        </p:cTn>
                                        <p:tgtEl>
                                          <p:spTgt spid="36"/>
                                        </p:tgtEl>
                                        <p:attrNameLst>
                                          <p:attrName>ppt_y</p:attrName>
                                        </p:attrNameLst>
                                      </p:cBhvr>
                                      <p:tavLst>
                                        <p:tav tm="0">
                                          <p:val>
                                            <p:fltVal val="0.5"/>
                                          </p:val>
                                        </p:tav>
                                        <p:tav tm="100000">
                                          <p:val>
                                            <p:strVal val="#ppt_y"/>
                                          </p:val>
                                        </p:tav>
                                      </p:tavLst>
                                    </p:anim>
                                    <p:animScale>
                                      <p:cBhvr>
                                        <p:cTn id="197" dur="600" fill="hold">
                                          <p:stCondLst>
                                            <p:cond delay="400"/>
                                          </p:stCondLst>
                                        </p:cTn>
                                        <p:tgtEl>
                                          <p:spTgt spid="36"/>
                                        </p:tgtEl>
                                      </p:cBhvr>
                                      <p:from x="100000" y="100000"/>
                                      <p:to x="0" y="0"/>
                                    </p:animScale>
                                    <p:set>
                                      <p:cBhvr>
                                        <p:cTn id="198" dur="1" fill="hold">
                                          <p:stCondLst>
                                            <p:cond delay="999"/>
                                          </p:stCondLst>
                                        </p:cTn>
                                        <p:tgtEl>
                                          <p:spTgt spid="36"/>
                                        </p:tgtEl>
                                        <p:attrNameLst>
                                          <p:attrName>style.visibility</p:attrName>
                                        </p:attrNameLst>
                                      </p:cBhvr>
                                      <p:to>
                                        <p:strVal val="hidden"/>
                                      </p:to>
                                    </p:set>
                                  </p:childTnLst>
                                </p:cTn>
                              </p:par>
                              <p:par>
                                <p:cTn id="199" presetID="0" presetClass="entr" presetSubtype="0" decel="100000" fill="hold" grpId="0" nodeType="withEffect">
                                  <p:stCondLst>
                                    <p:cond delay="1100"/>
                                  </p:stCondLst>
                                  <p:childTnLst>
                                    <p:set>
                                      <p:cBhvr>
                                        <p:cTn id="200" dur="1" fill="hold">
                                          <p:stCondLst>
                                            <p:cond delay="0"/>
                                          </p:stCondLst>
                                        </p:cTn>
                                        <p:tgtEl>
                                          <p:spTgt spid="37"/>
                                        </p:tgtEl>
                                        <p:attrNameLst>
                                          <p:attrName>style.visibility</p:attrName>
                                        </p:attrNameLst>
                                      </p:cBhvr>
                                      <p:to>
                                        <p:strVal val="visible"/>
                                      </p:to>
                                    </p:set>
                                    <p:animScale>
                                      <p:cBhvr>
                                        <p:cTn id="201" dur="200" fill="hold">
                                          <p:stCondLst>
                                            <p:cond delay="0"/>
                                          </p:stCondLst>
                                        </p:cTn>
                                        <p:tgtEl>
                                          <p:spTgt spid="37"/>
                                        </p:tgtEl>
                                      </p:cBhvr>
                                      <p:to x="100000" y="100000"/>
                                    </p:animScale>
                                    <p:anim to="" calcmode="lin" valueType="num">
                                      <p:cBhvr>
                                        <p:cTn id="202" dur="1000" fill="hold">
                                          <p:stCondLst>
                                            <p:cond delay="0"/>
                                          </p:stCondLst>
                                        </p:cTn>
                                        <p:tgtEl>
                                          <p:spTgt spid="37"/>
                                        </p:tgtEl>
                                        <p:attrNameLst>
                                          <p:attrName>ppt_x</p:attrName>
                                        </p:attrNameLst>
                                      </p:cBhvr>
                                      <p:tavLst>
                                        <p:tav tm="0">
                                          <p:val>
                                            <p:fltVal val="0.5"/>
                                          </p:val>
                                        </p:tav>
                                        <p:tav tm="100000">
                                          <p:val>
                                            <p:strVal val="#ppt_x"/>
                                          </p:val>
                                        </p:tav>
                                      </p:tavLst>
                                    </p:anim>
                                    <p:anim to="" calcmode="lin" valueType="num">
                                      <p:cBhvr>
                                        <p:cTn id="203" dur="1000" fill="hold">
                                          <p:stCondLst>
                                            <p:cond delay="0"/>
                                          </p:stCondLst>
                                        </p:cTn>
                                        <p:tgtEl>
                                          <p:spTgt spid="37"/>
                                        </p:tgtEl>
                                        <p:attrNameLst>
                                          <p:attrName>ppt_y</p:attrName>
                                        </p:attrNameLst>
                                      </p:cBhvr>
                                      <p:tavLst>
                                        <p:tav tm="0">
                                          <p:val>
                                            <p:fltVal val="0.5"/>
                                          </p:val>
                                        </p:tav>
                                        <p:tav tm="100000">
                                          <p:val>
                                            <p:strVal val="#ppt_y"/>
                                          </p:val>
                                        </p:tav>
                                      </p:tavLst>
                                    </p:anim>
                                    <p:animScale>
                                      <p:cBhvr>
                                        <p:cTn id="204" dur="600" fill="hold">
                                          <p:stCondLst>
                                            <p:cond delay="400"/>
                                          </p:stCondLst>
                                        </p:cTn>
                                        <p:tgtEl>
                                          <p:spTgt spid="37"/>
                                        </p:tgtEl>
                                      </p:cBhvr>
                                      <p:from x="100000" y="100000"/>
                                      <p:to x="0" y="0"/>
                                    </p:animScale>
                                    <p:set>
                                      <p:cBhvr>
                                        <p:cTn id="205" dur="1" fill="hold">
                                          <p:stCondLst>
                                            <p:cond delay="999"/>
                                          </p:stCondLst>
                                        </p:cTn>
                                        <p:tgtEl>
                                          <p:spTgt spid="37"/>
                                        </p:tgtEl>
                                        <p:attrNameLst>
                                          <p:attrName>style.visibility</p:attrName>
                                        </p:attrNameLst>
                                      </p:cBhvr>
                                      <p:to>
                                        <p:strVal val="hidden"/>
                                      </p:to>
                                    </p:set>
                                  </p:childTnLst>
                                </p:cTn>
                              </p:par>
                              <p:par>
                                <p:cTn id="206" presetID="0" presetClass="entr" presetSubtype="0" decel="100000" fill="hold" grpId="0" nodeType="withEffect">
                                  <p:stCondLst>
                                    <p:cond delay="1100"/>
                                  </p:stCondLst>
                                  <p:childTnLst>
                                    <p:set>
                                      <p:cBhvr>
                                        <p:cTn id="207" dur="1" fill="hold">
                                          <p:stCondLst>
                                            <p:cond delay="0"/>
                                          </p:stCondLst>
                                        </p:cTn>
                                        <p:tgtEl>
                                          <p:spTgt spid="38"/>
                                        </p:tgtEl>
                                        <p:attrNameLst>
                                          <p:attrName>style.visibility</p:attrName>
                                        </p:attrNameLst>
                                      </p:cBhvr>
                                      <p:to>
                                        <p:strVal val="visible"/>
                                      </p:to>
                                    </p:set>
                                    <p:animScale>
                                      <p:cBhvr>
                                        <p:cTn id="208" dur="200" fill="hold">
                                          <p:stCondLst>
                                            <p:cond delay="0"/>
                                          </p:stCondLst>
                                        </p:cTn>
                                        <p:tgtEl>
                                          <p:spTgt spid="38"/>
                                        </p:tgtEl>
                                      </p:cBhvr>
                                      <p:to x="100000" y="100000"/>
                                    </p:animScale>
                                    <p:anim to="" calcmode="lin" valueType="num">
                                      <p:cBhvr>
                                        <p:cTn id="209" dur="1000" fill="hold">
                                          <p:stCondLst>
                                            <p:cond delay="0"/>
                                          </p:stCondLst>
                                        </p:cTn>
                                        <p:tgtEl>
                                          <p:spTgt spid="38"/>
                                        </p:tgtEl>
                                        <p:attrNameLst>
                                          <p:attrName>ppt_x</p:attrName>
                                        </p:attrNameLst>
                                      </p:cBhvr>
                                      <p:tavLst>
                                        <p:tav tm="0">
                                          <p:val>
                                            <p:fltVal val="0.5"/>
                                          </p:val>
                                        </p:tav>
                                        <p:tav tm="100000">
                                          <p:val>
                                            <p:strVal val="#ppt_x"/>
                                          </p:val>
                                        </p:tav>
                                      </p:tavLst>
                                    </p:anim>
                                    <p:anim to="" calcmode="lin" valueType="num">
                                      <p:cBhvr>
                                        <p:cTn id="210" dur="1000" fill="hold">
                                          <p:stCondLst>
                                            <p:cond delay="0"/>
                                          </p:stCondLst>
                                        </p:cTn>
                                        <p:tgtEl>
                                          <p:spTgt spid="38"/>
                                        </p:tgtEl>
                                        <p:attrNameLst>
                                          <p:attrName>ppt_y</p:attrName>
                                        </p:attrNameLst>
                                      </p:cBhvr>
                                      <p:tavLst>
                                        <p:tav tm="0">
                                          <p:val>
                                            <p:fltVal val="0.5"/>
                                          </p:val>
                                        </p:tav>
                                        <p:tav tm="100000">
                                          <p:val>
                                            <p:strVal val="#ppt_y"/>
                                          </p:val>
                                        </p:tav>
                                      </p:tavLst>
                                    </p:anim>
                                    <p:animScale>
                                      <p:cBhvr>
                                        <p:cTn id="211" dur="600" fill="hold">
                                          <p:stCondLst>
                                            <p:cond delay="400"/>
                                          </p:stCondLst>
                                        </p:cTn>
                                        <p:tgtEl>
                                          <p:spTgt spid="38"/>
                                        </p:tgtEl>
                                      </p:cBhvr>
                                      <p:from x="100000" y="100000"/>
                                      <p:to x="0" y="0"/>
                                    </p:animScale>
                                    <p:set>
                                      <p:cBhvr>
                                        <p:cTn id="212" dur="1" fill="hold">
                                          <p:stCondLst>
                                            <p:cond delay="999"/>
                                          </p:stCondLst>
                                        </p:cTn>
                                        <p:tgtEl>
                                          <p:spTgt spid="38"/>
                                        </p:tgtEl>
                                        <p:attrNameLst>
                                          <p:attrName>style.visibility</p:attrName>
                                        </p:attrNameLst>
                                      </p:cBhvr>
                                      <p:to>
                                        <p:strVal val="hidden"/>
                                      </p:to>
                                    </p:set>
                                  </p:childTnLst>
                                </p:cTn>
                              </p:par>
                              <p:par>
                                <p:cTn id="213" presetID="0" presetClass="entr" presetSubtype="0" decel="100000" fill="hold" grpId="0" nodeType="withEffect">
                                  <p:stCondLst>
                                    <p:cond delay="1100"/>
                                  </p:stCondLst>
                                  <p:childTnLst>
                                    <p:set>
                                      <p:cBhvr>
                                        <p:cTn id="214" dur="1" fill="hold">
                                          <p:stCondLst>
                                            <p:cond delay="0"/>
                                          </p:stCondLst>
                                        </p:cTn>
                                        <p:tgtEl>
                                          <p:spTgt spid="39"/>
                                        </p:tgtEl>
                                        <p:attrNameLst>
                                          <p:attrName>style.visibility</p:attrName>
                                        </p:attrNameLst>
                                      </p:cBhvr>
                                      <p:to>
                                        <p:strVal val="visible"/>
                                      </p:to>
                                    </p:set>
                                    <p:animScale>
                                      <p:cBhvr>
                                        <p:cTn id="215" dur="200" fill="hold">
                                          <p:stCondLst>
                                            <p:cond delay="0"/>
                                          </p:stCondLst>
                                        </p:cTn>
                                        <p:tgtEl>
                                          <p:spTgt spid="39"/>
                                        </p:tgtEl>
                                      </p:cBhvr>
                                      <p:to x="100000" y="100000"/>
                                    </p:animScale>
                                    <p:anim to="" calcmode="lin" valueType="num">
                                      <p:cBhvr>
                                        <p:cTn id="216" dur="1000" fill="hold">
                                          <p:stCondLst>
                                            <p:cond delay="0"/>
                                          </p:stCondLst>
                                        </p:cTn>
                                        <p:tgtEl>
                                          <p:spTgt spid="39"/>
                                        </p:tgtEl>
                                        <p:attrNameLst>
                                          <p:attrName>ppt_x</p:attrName>
                                        </p:attrNameLst>
                                      </p:cBhvr>
                                      <p:tavLst>
                                        <p:tav tm="0">
                                          <p:val>
                                            <p:fltVal val="0.5"/>
                                          </p:val>
                                        </p:tav>
                                        <p:tav tm="100000">
                                          <p:val>
                                            <p:strVal val="#ppt_x"/>
                                          </p:val>
                                        </p:tav>
                                      </p:tavLst>
                                    </p:anim>
                                    <p:anim to="" calcmode="lin" valueType="num">
                                      <p:cBhvr>
                                        <p:cTn id="217" dur="1000" fill="hold">
                                          <p:stCondLst>
                                            <p:cond delay="0"/>
                                          </p:stCondLst>
                                        </p:cTn>
                                        <p:tgtEl>
                                          <p:spTgt spid="39"/>
                                        </p:tgtEl>
                                        <p:attrNameLst>
                                          <p:attrName>ppt_y</p:attrName>
                                        </p:attrNameLst>
                                      </p:cBhvr>
                                      <p:tavLst>
                                        <p:tav tm="0">
                                          <p:val>
                                            <p:fltVal val="0.5"/>
                                          </p:val>
                                        </p:tav>
                                        <p:tav tm="100000">
                                          <p:val>
                                            <p:strVal val="#ppt_y"/>
                                          </p:val>
                                        </p:tav>
                                      </p:tavLst>
                                    </p:anim>
                                    <p:animScale>
                                      <p:cBhvr>
                                        <p:cTn id="218" dur="600" fill="hold">
                                          <p:stCondLst>
                                            <p:cond delay="400"/>
                                          </p:stCondLst>
                                        </p:cTn>
                                        <p:tgtEl>
                                          <p:spTgt spid="39"/>
                                        </p:tgtEl>
                                      </p:cBhvr>
                                      <p:from x="100000" y="100000"/>
                                      <p:to x="0" y="0"/>
                                    </p:animScale>
                                    <p:set>
                                      <p:cBhvr>
                                        <p:cTn id="219" dur="1" fill="hold">
                                          <p:stCondLst>
                                            <p:cond delay="999"/>
                                          </p:stCondLst>
                                        </p:cTn>
                                        <p:tgtEl>
                                          <p:spTgt spid="39"/>
                                        </p:tgtEl>
                                        <p:attrNameLst>
                                          <p:attrName>style.visibility</p:attrName>
                                        </p:attrNameLst>
                                      </p:cBhvr>
                                      <p:to>
                                        <p:strVal val="hidden"/>
                                      </p:to>
                                    </p:set>
                                  </p:childTnLst>
                                </p:cTn>
                              </p:par>
                              <p:par>
                                <p:cTn id="220" presetID="0" presetClass="entr" presetSubtype="0" decel="100000" fill="hold" grpId="0" nodeType="withEffect">
                                  <p:stCondLst>
                                    <p:cond delay="1100"/>
                                  </p:stCondLst>
                                  <p:childTnLst>
                                    <p:set>
                                      <p:cBhvr>
                                        <p:cTn id="221" dur="1" fill="hold">
                                          <p:stCondLst>
                                            <p:cond delay="0"/>
                                          </p:stCondLst>
                                        </p:cTn>
                                        <p:tgtEl>
                                          <p:spTgt spid="40"/>
                                        </p:tgtEl>
                                        <p:attrNameLst>
                                          <p:attrName>style.visibility</p:attrName>
                                        </p:attrNameLst>
                                      </p:cBhvr>
                                      <p:to>
                                        <p:strVal val="visible"/>
                                      </p:to>
                                    </p:set>
                                    <p:animScale>
                                      <p:cBhvr>
                                        <p:cTn id="222" dur="200" fill="hold">
                                          <p:stCondLst>
                                            <p:cond delay="0"/>
                                          </p:stCondLst>
                                        </p:cTn>
                                        <p:tgtEl>
                                          <p:spTgt spid="40"/>
                                        </p:tgtEl>
                                      </p:cBhvr>
                                      <p:to x="100000" y="100000"/>
                                    </p:animScale>
                                    <p:anim to="" calcmode="lin" valueType="num">
                                      <p:cBhvr>
                                        <p:cTn id="223" dur="1000" fill="hold">
                                          <p:stCondLst>
                                            <p:cond delay="0"/>
                                          </p:stCondLst>
                                        </p:cTn>
                                        <p:tgtEl>
                                          <p:spTgt spid="40"/>
                                        </p:tgtEl>
                                        <p:attrNameLst>
                                          <p:attrName>ppt_x</p:attrName>
                                        </p:attrNameLst>
                                      </p:cBhvr>
                                      <p:tavLst>
                                        <p:tav tm="0">
                                          <p:val>
                                            <p:fltVal val="0.5"/>
                                          </p:val>
                                        </p:tav>
                                        <p:tav tm="100000">
                                          <p:val>
                                            <p:strVal val="#ppt_x"/>
                                          </p:val>
                                        </p:tav>
                                      </p:tavLst>
                                    </p:anim>
                                    <p:anim to="" calcmode="lin" valueType="num">
                                      <p:cBhvr>
                                        <p:cTn id="224" dur="1000" fill="hold">
                                          <p:stCondLst>
                                            <p:cond delay="0"/>
                                          </p:stCondLst>
                                        </p:cTn>
                                        <p:tgtEl>
                                          <p:spTgt spid="40"/>
                                        </p:tgtEl>
                                        <p:attrNameLst>
                                          <p:attrName>ppt_y</p:attrName>
                                        </p:attrNameLst>
                                      </p:cBhvr>
                                      <p:tavLst>
                                        <p:tav tm="0">
                                          <p:val>
                                            <p:fltVal val="0.5"/>
                                          </p:val>
                                        </p:tav>
                                        <p:tav tm="100000">
                                          <p:val>
                                            <p:strVal val="#ppt_y"/>
                                          </p:val>
                                        </p:tav>
                                      </p:tavLst>
                                    </p:anim>
                                    <p:animScale>
                                      <p:cBhvr>
                                        <p:cTn id="225" dur="600" fill="hold">
                                          <p:stCondLst>
                                            <p:cond delay="400"/>
                                          </p:stCondLst>
                                        </p:cTn>
                                        <p:tgtEl>
                                          <p:spTgt spid="40"/>
                                        </p:tgtEl>
                                      </p:cBhvr>
                                      <p:from x="100000" y="100000"/>
                                      <p:to x="0" y="0"/>
                                    </p:animScale>
                                    <p:set>
                                      <p:cBhvr>
                                        <p:cTn id="226" dur="1" fill="hold">
                                          <p:stCondLst>
                                            <p:cond delay="999"/>
                                          </p:stCondLst>
                                        </p:cTn>
                                        <p:tgtEl>
                                          <p:spTgt spid="40"/>
                                        </p:tgtEl>
                                        <p:attrNameLst>
                                          <p:attrName>style.visibility</p:attrName>
                                        </p:attrNameLst>
                                      </p:cBhvr>
                                      <p:to>
                                        <p:strVal val="hidden"/>
                                      </p:to>
                                    </p:set>
                                  </p:childTnLst>
                                </p:cTn>
                              </p:par>
                              <p:par>
                                <p:cTn id="227" presetID="0" presetClass="entr" presetSubtype="0" decel="100000" fill="hold" grpId="0" nodeType="withEffect">
                                  <p:stCondLst>
                                    <p:cond delay="1600"/>
                                  </p:stCondLst>
                                  <p:childTnLst>
                                    <p:set>
                                      <p:cBhvr>
                                        <p:cTn id="228" dur="1" fill="hold">
                                          <p:stCondLst>
                                            <p:cond delay="0"/>
                                          </p:stCondLst>
                                        </p:cTn>
                                        <p:tgtEl>
                                          <p:spTgt spid="41"/>
                                        </p:tgtEl>
                                        <p:attrNameLst>
                                          <p:attrName>style.visibility</p:attrName>
                                        </p:attrNameLst>
                                      </p:cBhvr>
                                      <p:to>
                                        <p:strVal val="visible"/>
                                      </p:to>
                                    </p:set>
                                    <p:animScale>
                                      <p:cBhvr>
                                        <p:cTn id="229" dur="200" fill="hold">
                                          <p:stCondLst>
                                            <p:cond delay="0"/>
                                          </p:stCondLst>
                                        </p:cTn>
                                        <p:tgtEl>
                                          <p:spTgt spid="41"/>
                                        </p:tgtEl>
                                      </p:cBhvr>
                                      <p:to x="100000" y="100000"/>
                                    </p:animScale>
                                    <p:anim to="" calcmode="lin" valueType="num">
                                      <p:cBhvr>
                                        <p:cTn id="230" dur="1000" fill="hold">
                                          <p:stCondLst>
                                            <p:cond delay="0"/>
                                          </p:stCondLst>
                                        </p:cTn>
                                        <p:tgtEl>
                                          <p:spTgt spid="41"/>
                                        </p:tgtEl>
                                        <p:attrNameLst>
                                          <p:attrName>ppt_x</p:attrName>
                                        </p:attrNameLst>
                                      </p:cBhvr>
                                      <p:tavLst>
                                        <p:tav tm="0">
                                          <p:val>
                                            <p:fltVal val="0.5"/>
                                          </p:val>
                                        </p:tav>
                                        <p:tav tm="100000">
                                          <p:val>
                                            <p:strVal val="#ppt_x"/>
                                          </p:val>
                                        </p:tav>
                                      </p:tavLst>
                                    </p:anim>
                                    <p:anim to="" calcmode="lin" valueType="num">
                                      <p:cBhvr>
                                        <p:cTn id="231" dur="1000" fill="hold">
                                          <p:stCondLst>
                                            <p:cond delay="0"/>
                                          </p:stCondLst>
                                        </p:cTn>
                                        <p:tgtEl>
                                          <p:spTgt spid="41"/>
                                        </p:tgtEl>
                                        <p:attrNameLst>
                                          <p:attrName>ppt_y</p:attrName>
                                        </p:attrNameLst>
                                      </p:cBhvr>
                                      <p:tavLst>
                                        <p:tav tm="0">
                                          <p:val>
                                            <p:fltVal val="0.5"/>
                                          </p:val>
                                        </p:tav>
                                        <p:tav tm="100000">
                                          <p:val>
                                            <p:strVal val="#ppt_y"/>
                                          </p:val>
                                        </p:tav>
                                      </p:tavLst>
                                    </p:anim>
                                    <p:animScale>
                                      <p:cBhvr>
                                        <p:cTn id="232" dur="600" fill="hold">
                                          <p:stCondLst>
                                            <p:cond delay="400"/>
                                          </p:stCondLst>
                                        </p:cTn>
                                        <p:tgtEl>
                                          <p:spTgt spid="41"/>
                                        </p:tgtEl>
                                      </p:cBhvr>
                                      <p:from x="100000" y="100000"/>
                                      <p:to x="0" y="0"/>
                                    </p:animScale>
                                    <p:set>
                                      <p:cBhvr>
                                        <p:cTn id="233" dur="1" fill="hold">
                                          <p:stCondLst>
                                            <p:cond delay="999"/>
                                          </p:stCondLst>
                                        </p:cTn>
                                        <p:tgtEl>
                                          <p:spTgt spid="41"/>
                                        </p:tgtEl>
                                        <p:attrNameLst>
                                          <p:attrName>style.visibility</p:attrName>
                                        </p:attrNameLst>
                                      </p:cBhvr>
                                      <p:to>
                                        <p:strVal val="hidden"/>
                                      </p:to>
                                    </p:set>
                                  </p:childTnLst>
                                </p:cTn>
                              </p:par>
                              <p:par>
                                <p:cTn id="234" presetID="0" presetClass="entr" presetSubtype="0" decel="100000" fill="hold" grpId="0" nodeType="withEffect">
                                  <p:stCondLst>
                                    <p:cond delay="1600"/>
                                  </p:stCondLst>
                                  <p:childTnLst>
                                    <p:set>
                                      <p:cBhvr>
                                        <p:cTn id="235" dur="1" fill="hold">
                                          <p:stCondLst>
                                            <p:cond delay="0"/>
                                          </p:stCondLst>
                                        </p:cTn>
                                        <p:tgtEl>
                                          <p:spTgt spid="42"/>
                                        </p:tgtEl>
                                        <p:attrNameLst>
                                          <p:attrName>style.visibility</p:attrName>
                                        </p:attrNameLst>
                                      </p:cBhvr>
                                      <p:to>
                                        <p:strVal val="visible"/>
                                      </p:to>
                                    </p:set>
                                    <p:animScale>
                                      <p:cBhvr>
                                        <p:cTn id="236" dur="200" fill="hold">
                                          <p:stCondLst>
                                            <p:cond delay="0"/>
                                          </p:stCondLst>
                                        </p:cTn>
                                        <p:tgtEl>
                                          <p:spTgt spid="42"/>
                                        </p:tgtEl>
                                      </p:cBhvr>
                                      <p:to x="100000" y="100000"/>
                                    </p:animScale>
                                    <p:anim to="" calcmode="lin" valueType="num">
                                      <p:cBhvr>
                                        <p:cTn id="237" dur="1000" fill="hold">
                                          <p:stCondLst>
                                            <p:cond delay="0"/>
                                          </p:stCondLst>
                                        </p:cTn>
                                        <p:tgtEl>
                                          <p:spTgt spid="42"/>
                                        </p:tgtEl>
                                        <p:attrNameLst>
                                          <p:attrName>ppt_x</p:attrName>
                                        </p:attrNameLst>
                                      </p:cBhvr>
                                      <p:tavLst>
                                        <p:tav tm="0">
                                          <p:val>
                                            <p:fltVal val="0.5"/>
                                          </p:val>
                                        </p:tav>
                                        <p:tav tm="100000">
                                          <p:val>
                                            <p:strVal val="#ppt_x"/>
                                          </p:val>
                                        </p:tav>
                                      </p:tavLst>
                                    </p:anim>
                                    <p:anim to="" calcmode="lin" valueType="num">
                                      <p:cBhvr>
                                        <p:cTn id="238" dur="1000" fill="hold">
                                          <p:stCondLst>
                                            <p:cond delay="0"/>
                                          </p:stCondLst>
                                        </p:cTn>
                                        <p:tgtEl>
                                          <p:spTgt spid="42"/>
                                        </p:tgtEl>
                                        <p:attrNameLst>
                                          <p:attrName>ppt_y</p:attrName>
                                        </p:attrNameLst>
                                      </p:cBhvr>
                                      <p:tavLst>
                                        <p:tav tm="0">
                                          <p:val>
                                            <p:fltVal val="0.5"/>
                                          </p:val>
                                        </p:tav>
                                        <p:tav tm="100000">
                                          <p:val>
                                            <p:strVal val="#ppt_y"/>
                                          </p:val>
                                        </p:tav>
                                      </p:tavLst>
                                    </p:anim>
                                    <p:animScale>
                                      <p:cBhvr>
                                        <p:cTn id="239" dur="600" fill="hold">
                                          <p:stCondLst>
                                            <p:cond delay="400"/>
                                          </p:stCondLst>
                                        </p:cTn>
                                        <p:tgtEl>
                                          <p:spTgt spid="42"/>
                                        </p:tgtEl>
                                      </p:cBhvr>
                                      <p:from x="100000" y="100000"/>
                                      <p:to x="0" y="0"/>
                                    </p:animScale>
                                    <p:set>
                                      <p:cBhvr>
                                        <p:cTn id="240" dur="1" fill="hold">
                                          <p:stCondLst>
                                            <p:cond delay="999"/>
                                          </p:stCondLst>
                                        </p:cTn>
                                        <p:tgtEl>
                                          <p:spTgt spid="42"/>
                                        </p:tgtEl>
                                        <p:attrNameLst>
                                          <p:attrName>style.visibility</p:attrName>
                                        </p:attrNameLst>
                                      </p:cBhvr>
                                      <p:to>
                                        <p:strVal val="hidden"/>
                                      </p:to>
                                    </p:set>
                                  </p:childTnLst>
                                </p:cTn>
                              </p:par>
                              <p:par>
                                <p:cTn id="241" presetID="0" presetClass="entr" presetSubtype="0" decel="100000" fill="hold" grpId="0" nodeType="withEffect">
                                  <p:stCondLst>
                                    <p:cond delay="1600"/>
                                  </p:stCondLst>
                                  <p:childTnLst>
                                    <p:set>
                                      <p:cBhvr>
                                        <p:cTn id="242" dur="1" fill="hold">
                                          <p:stCondLst>
                                            <p:cond delay="0"/>
                                          </p:stCondLst>
                                        </p:cTn>
                                        <p:tgtEl>
                                          <p:spTgt spid="43"/>
                                        </p:tgtEl>
                                        <p:attrNameLst>
                                          <p:attrName>style.visibility</p:attrName>
                                        </p:attrNameLst>
                                      </p:cBhvr>
                                      <p:to>
                                        <p:strVal val="visible"/>
                                      </p:to>
                                    </p:set>
                                    <p:animScale>
                                      <p:cBhvr>
                                        <p:cTn id="243" dur="200" fill="hold">
                                          <p:stCondLst>
                                            <p:cond delay="0"/>
                                          </p:stCondLst>
                                        </p:cTn>
                                        <p:tgtEl>
                                          <p:spTgt spid="43"/>
                                        </p:tgtEl>
                                      </p:cBhvr>
                                      <p:to x="100000" y="100000"/>
                                    </p:animScale>
                                    <p:anim to="" calcmode="lin" valueType="num">
                                      <p:cBhvr>
                                        <p:cTn id="244" dur="1000" fill="hold">
                                          <p:stCondLst>
                                            <p:cond delay="0"/>
                                          </p:stCondLst>
                                        </p:cTn>
                                        <p:tgtEl>
                                          <p:spTgt spid="43"/>
                                        </p:tgtEl>
                                        <p:attrNameLst>
                                          <p:attrName>ppt_x</p:attrName>
                                        </p:attrNameLst>
                                      </p:cBhvr>
                                      <p:tavLst>
                                        <p:tav tm="0">
                                          <p:val>
                                            <p:fltVal val="0.5"/>
                                          </p:val>
                                        </p:tav>
                                        <p:tav tm="100000">
                                          <p:val>
                                            <p:strVal val="#ppt_x"/>
                                          </p:val>
                                        </p:tav>
                                      </p:tavLst>
                                    </p:anim>
                                    <p:anim to="" calcmode="lin" valueType="num">
                                      <p:cBhvr>
                                        <p:cTn id="245" dur="1000" fill="hold">
                                          <p:stCondLst>
                                            <p:cond delay="0"/>
                                          </p:stCondLst>
                                        </p:cTn>
                                        <p:tgtEl>
                                          <p:spTgt spid="43"/>
                                        </p:tgtEl>
                                        <p:attrNameLst>
                                          <p:attrName>ppt_y</p:attrName>
                                        </p:attrNameLst>
                                      </p:cBhvr>
                                      <p:tavLst>
                                        <p:tav tm="0">
                                          <p:val>
                                            <p:fltVal val="0.5"/>
                                          </p:val>
                                        </p:tav>
                                        <p:tav tm="100000">
                                          <p:val>
                                            <p:strVal val="#ppt_y"/>
                                          </p:val>
                                        </p:tav>
                                      </p:tavLst>
                                    </p:anim>
                                    <p:animScale>
                                      <p:cBhvr>
                                        <p:cTn id="246" dur="600" fill="hold">
                                          <p:stCondLst>
                                            <p:cond delay="400"/>
                                          </p:stCondLst>
                                        </p:cTn>
                                        <p:tgtEl>
                                          <p:spTgt spid="43"/>
                                        </p:tgtEl>
                                      </p:cBhvr>
                                      <p:from x="100000" y="100000"/>
                                      <p:to x="0" y="0"/>
                                    </p:animScale>
                                    <p:set>
                                      <p:cBhvr>
                                        <p:cTn id="247" dur="1" fill="hold">
                                          <p:stCondLst>
                                            <p:cond delay="999"/>
                                          </p:stCondLst>
                                        </p:cTn>
                                        <p:tgtEl>
                                          <p:spTgt spid="43"/>
                                        </p:tgtEl>
                                        <p:attrNameLst>
                                          <p:attrName>style.visibility</p:attrName>
                                        </p:attrNameLst>
                                      </p:cBhvr>
                                      <p:to>
                                        <p:strVal val="hidden"/>
                                      </p:to>
                                    </p:set>
                                  </p:childTnLst>
                                </p:cTn>
                              </p:par>
                              <p:par>
                                <p:cTn id="248" presetID="0" presetClass="entr" presetSubtype="0" decel="100000" fill="hold" grpId="0" nodeType="withEffect">
                                  <p:stCondLst>
                                    <p:cond delay="1600"/>
                                  </p:stCondLst>
                                  <p:childTnLst>
                                    <p:set>
                                      <p:cBhvr>
                                        <p:cTn id="249" dur="1" fill="hold">
                                          <p:stCondLst>
                                            <p:cond delay="0"/>
                                          </p:stCondLst>
                                        </p:cTn>
                                        <p:tgtEl>
                                          <p:spTgt spid="44"/>
                                        </p:tgtEl>
                                        <p:attrNameLst>
                                          <p:attrName>style.visibility</p:attrName>
                                        </p:attrNameLst>
                                      </p:cBhvr>
                                      <p:to>
                                        <p:strVal val="visible"/>
                                      </p:to>
                                    </p:set>
                                    <p:animScale>
                                      <p:cBhvr>
                                        <p:cTn id="250" dur="200" fill="hold">
                                          <p:stCondLst>
                                            <p:cond delay="0"/>
                                          </p:stCondLst>
                                        </p:cTn>
                                        <p:tgtEl>
                                          <p:spTgt spid="44"/>
                                        </p:tgtEl>
                                      </p:cBhvr>
                                      <p:to x="100000" y="100000"/>
                                    </p:animScale>
                                    <p:anim to="" calcmode="lin" valueType="num">
                                      <p:cBhvr>
                                        <p:cTn id="251" dur="1000" fill="hold">
                                          <p:stCondLst>
                                            <p:cond delay="0"/>
                                          </p:stCondLst>
                                        </p:cTn>
                                        <p:tgtEl>
                                          <p:spTgt spid="44"/>
                                        </p:tgtEl>
                                        <p:attrNameLst>
                                          <p:attrName>ppt_x</p:attrName>
                                        </p:attrNameLst>
                                      </p:cBhvr>
                                      <p:tavLst>
                                        <p:tav tm="0">
                                          <p:val>
                                            <p:fltVal val="0.5"/>
                                          </p:val>
                                        </p:tav>
                                        <p:tav tm="100000">
                                          <p:val>
                                            <p:strVal val="#ppt_x"/>
                                          </p:val>
                                        </p:tav>
                                      </p:tavLst>
                                    </p:anim>
                                    <p:anim to="" calcmode="lin" valueType="num">
                                      <p:cBhvr>
                                        <p:cTn id="252" dur="1000" fill="hold">
                                          <p:stCondLst>
                                            <p:cond delay="0"/>
                                          </p:stCondLst>
                                        </p:cTn>
                                        <p:tgtEl>
                                          <p:spTgt spid="44"/>
                                        </p:tgtEl>
                                        <p:attrNameLst>
                                          <p:attrName>ppt_y</p:attrName>
                                        </p:attrNameLst>
                                      </p:cBhvr>
                                      <p:tavLst>
                                        <p:tav tm="0">
                                          <p:val>
                                            <p:fltVal val="0.5"/>
                                          </p:val>
                                        </p:tav>
                                        <p:tav tm="100000">
                                          <p:val>
                                            <p:strVal val="#ppt_y"/>
                                          </p:val>
                                        </p:tav>
                                      </p:tavLst>
                                    </p:anim>
                                    <p:animScale>
                                      <p:cBhvr>
                                        <p:cTn id="253" dur="600" fill="hold">
                                          <p:stCondLst>
                                            <p:cond delay="400"/>
                                          </p:stCondLst>
                                        </p:cTn>
                                        <p:tgtEl>
                                          <p:spTgt spid="44"/>
                                        </p:tgtEl>
                                      </p:cBhvr>
                                      <p:from x="100000" y="100000"/>
                                      <p:to x="0" y="0"/>
                                    </p:animScale>
                                    <p:set>
                                      <p:cBhvr>
                                        <p:cTn id="254" dur="1" fill="hold">
                                          <p:stCondLst>
                                            <p:cond delay="999"/>
                                          </p:stCondLst>
                                        </p:cTn>
                                        <p:tgtEl>
                                          <p:spTgt spid="44"/>
                                        </p:tgtEl>
                                        <p:attrNameLst>
                                          <p:attrName>style.visibility</p:attrName>
                                        </p:attrNameLst>
                                      </p:cBhvr>
                                      <p:to>
                                        <p:strVal val="hidden"/>
                                      </p:to>
                                    </p:set>
                                  </p:childTnLst>
                                </p:cTn>
                              </p:par>
                              <p:par>
                                <p:cTn id="255" presetID="0" presetClass="entr" presetSubtype="0" decel="100000" fill="hold" grpId="0" nodeType="withEffect">
                                  <p:stCondLst>
                                    <p:cond delay="1600"/>
                                  </p:stCondLst>
                                  <p:childTnLst>
                                    <p:set>
                                      <p:cBhvr>
                                        <p:cTn id="256" dur="1" fill="hold">
                                          <p:stCondLst>
                                            <p:cond delay="0"/>
                                          </p:stCondLst>
                                        </p:cTn>
                                        <p:tgtEl>
                                          <p:spTgt spid="45"/>
                                        </p:tgtEl>
                                        <p:attrNameLst>
                                          <p:attrName>style.visibility</p:attrName>
                                        </p:attrNameLst>
                                      </p:cBhvr>
                                      <p:to>
                                        <p:strVal val="visible"/>
                                      </p:to>
                                    </p:set>
                                    <p:animScale>
                                      <p:cBhvr>
                                        <p:cTn id="257" dur="200" fill="hold">
                                          <p:stCondLst>
                                            <p:cond delay="0"/>
                                          </p:stCondLst>
                                        </p:cTn>
                                        <p:tgtEl>
                                          <p:spTgt spid="45"/>
                                        </p:tgtEl>
                                      </p:cBhvr>
                                      <p:to x="100000" y="100000"/>
                                    </p:animScale>
                                    <p:anim to="" calcmode="lin" valueType="num">
                                      <p:cBhvr>
                                        <p:cTn id="258" dur="1000" fill="hold">
                                          <p:stCondLst>
                                            <p:cond delay="0"/>
                                          </p:stCondLst>
                                        </p:cTn>
                                        <p:tgtEl>
                                          <p:spTgt spid="45"/>
                                        </p:tgtEl>
                                        <p:attrNameLst>
                                          <p:attrName>ppt_x</p:attrName>
                                        </p:attrNameLst>
                                      </p:cBhvr>
                                      <p:tavLst>
                                        <p:tav tm="0">
                                          <p:val>
                                            <p:fltVal val="0.5"/>
                                          </p:val>
                                        </p:tav>
                                        <p:tav tm="100000">
                                          <p:val>
                                            <p:strVal val="#ppt_x"/>
                                          </p:val>
                                        </p:tav>
                                      </p:tavLst>
                                    </p:anim>
                                    <p:anim to="" calcmode="lin" valueType="num">
                                      <p:cBhvr>
                                        <p:cTn id="259" dur="1000" fill="hold">
                                          <p:stCondLst>
                                            <p:cond delay="0"/>
                                          </p:stCondLst>
                                        </p:cTn>
                                        <p:tgtEl>
                                          <p:spTgt spid="45"/>
                                        </p:tgtEl>
                                        <p:attrNameLst>
                                          <p:attrName>ppt_y</p:attrName>
                                        </p:attrNameLst>
                                      </p:cBhvr>
                                      <p:tavLst>
                                        <p:tav tm="0">
                                          <p:val>
                                            <p:fltVal val="0.5"/>
                                          </p:val>
                                        </p:tav>
                                        <p:tav tm="100000">
                                          <p:val>
                                            <p:strVal val="#ppt_y"/>
                                          </p:val>
                                        </p:tav>
                                      </p:tavLst>
                                    </p:anim>
                                    <p:animScale>
                                      <p:cBhvr>
                                        <p:cTn id="260" dur="600" fill="hold">
                                          <p:stCondLst>
                                            <p:cond delay="400"/>
                                          </p:stCondLst>
                                        </p:cTn>
                                        <p:tgtEl>
                                          <p:spTgt spid="45"/>
                                        </p:tgtEl>
                                      </p:cBhvr>
                                      <p:from x="100000" y="100000"/>
                                      <p:to x="0" y="0"/>
                                    </p:animScale>
                                    <p:set>
                                      <p:cBhvr>
                                        <p:cTn id="261" dur="1" fill="hold">
                                          <p:stCondLst>
                                            <p:cond delay="999"/>
                                          </p:stCondLst>
                                        </p:cTn>
                                        <p:tgtEl>
                                          <p:spTgt spid="45"/>
                                        </p:tgtEl>
                                        <p:attrNameLst>
                                          <p:attrName>style.visibility</p:attrName>
                                        </p:attrNameLst>
                                      </p:cBhvr>
                                      <p:to>
                                        <p:strVal val="hidden"/>
                                      </p:to>
                                    </p:set>
                                  </p:childTnLst>
                                </p:cTn>
                              </p:par>
                              <p:par>
                                <p:cTn id="262" presetID="0" presetClass="entr" presetSubtype="0" decel="100000" fill="hold" grpId="0" nodeType="withEffect">
                                  <p:stCondLst>
                                    <p:cond delay="1600"/>
                                  </p:stCondLst>
                                  <p:childTnLst>
                                    <p:set>
                                      <p:cBhvr>
                                        <p:cTn id="263" dur="1" fill="hold">
                                          <p:stCondLst>
                                            <p:cond delay="0"/>
                                          </p:stCondLst>
                                        </p:cTn>
                                        <p:tgtEl>
                                          <p:spTgt spid="46"/>
                                        </p:tgtEl>
                                        <p:attrNameLst>
                                          <p:attrName>style.visibility</p:attrName>
                                        </p:attrNameLst>
                                      </p:cBhvr>
                                      <p:to>
                                        <p:strVal val="visible"/>
                                      </p:to>
                                    </p:set>
                                    <p:animScale>
                                      <p:cBhvr>
                                        <p:cTn id="264" dur="200" fill="hold">
                                          <p:stCondLst>
                                            <p:cond delay="0"/>
                                          </p:stCondLst>
                                        </p:cTn>
                                        <p:tgtEl>
                                          <p:spTgt spid="46"/>
                                        </p:tgtEl>
                                      </p:cBhvr>
                                      <p:to x="100000" y="100000"/>
                                    </p:animScale>
                                    <p:anim to="" calcmode="lin" valueType="num">
                                      <p:cBhvr>
                                        <p:cTn id="265" dur="1000" fill="hold">
                                          <p:stCondLst>
                                            <p:cond delay="0"/>
                                          </p:stCondLst>
                                        </p:cTn>
                                        <p:tgtEl>
                                          <p:spTgt spid="46"/>
                                        </p:tgtEl>
                                        <p:attrNameLst>
                                          <p:attrName>ppt_x</p:attrName>
                                        </p:attrNameLst>
                                      </p:cBhvr>
                                      <p:tavLst>
                                        <p:tav tm="0">
                                          <p:val>
                                            <p:fltVal val="0.5"/>
                                          </p:val>
                                        </p:tav>
                                        <p:tav tm="100000">
                                          <p:val>
                                            <p:strVal val="#ppt_x"/>
                                          </p:val>
                                        </p:tav>
                                      </p:tavLst>
                                    </p:anim>
                                    <p:anim to="" calcmode="lin" valueType="num">
                                      <p:cBhvr>
                                        <p:cTn id="266" dur="1000" fill="hold">
                                          <p:stCondLst>
                                            <p:cond delay="0"/>
                                          </p:stCondLst>
                                        </p:cTn>
                                        <p:tgtEl>
                                          <p:spTgt spid="46"/>
                                        </p:tgtEl>
                                        <p:attrNameLst>
                                          <p:attrName>ppt_y</p:attrName>
                                        </p:attrNameLst>
                                      </p:cBhvr>
                                      <p:tavLst>
                                        <p:tav tm="0">
                                          <p:val>
                                            <p:fltVal val="0.5"/>
                                          </p:val>
                                        </p:tav>
                                        <p:tav tm="100000">
                                          <p:val>
                                            <p:strVal val="#ppt_y"/>
                                          </p:val>
                                        </p:tav>
                                      </p:tavLst>
                                    </p:anim>
                                    <p:animScale>
                                      <p:cBhvr>
                                        <p:cTn id="267" dur="600" fill="hold">
                                          <p:stCondLst>
                                            <p:cond delay="400"/>
                                          </p:stCondLst>
                                        </p:cTn>
                                        <p:tgtEl>
                                          <p:spTgt spid="46"/>
                                        </p:tgtEl>
                                      </p:cBhvr>
                                      <p:from x="100000" y="100000"/>
                                      <p:to x="0" y="0"/>
                                    </p:animScale>
                                    <p:set>
                                      <p:cBhvr>
                                        <p:cTn id="268" dur="1" fill="hold">
                                          <p:stCondLst>
                                            <p:cond delay="999"/>
                                          </p:stCondLst>
                                        </p:cTn>
                                        <p:tgtEl>
                                          <p:spTgt spid="46"/>
                                        </p:tgtEl>
                                        <p:attrNameLst>
                                          <p:attrName>style.visibility</p:attrName>
                                        </p:attrNameLst>
                                      </p:cBhvr>
                                      <p:to>
                                        <p:strVal val="hidden"/>
                                      </p:to>
                                    </p:set>
                                  </p:childTnLst>
                                </p:cTn>
                              </p:par>
                              <p:par>
                                <p:cTn id="269" presetID="0" presetClass="entr" presetSubtype="0" decel="100000" fill="hold" grpId="0" nodeType="withEffect">
                                  <p:stCondLst>
                                    <p:cond delay="1600"/>
                                  </p:stCondLst>
                                  <p:childTnLst>
                                    <p:set>
                                      <p:cBhvr>
                                        <p:cTn id="270" dur="1" fill="hold">
                                          <p:stCondLst>
                                            <p:cond delay="0"/>
                                          </p:stCondLst>
                                        </p:cTn>
                                        <p:tgtEl>
                                          <p:spTgt spid="47"/>
                                        </p:tgtEl>
                                        <p:attrNameLst>
                                          <p:attrName>style.visibility</p:attrName>
                                        </p:attrNameLst>
                                      </p:cBhvr>
                                      <p:to>
                                        <p:strVal val="visible"/>
                                      </p:to>
                                    </p:set>
                                    <p:animScale>
                                      <p:cBhvr>
                                        <p:cTn id="271" dur="200" fill="hold">
                                          <p:stCondLst>
                                            <p:cond delay="0"/>
                                          </p:stCondLst>
                                        </p:cTn>
                                        <p:tgtEl>
                                          <p:spTgt spid="47"/>
                                        </p:tgtEl>
                                      </p:cBhvr>
                                      <p:to x="100000" y="100000"/>
                                    </p:animScale>
                                    <p:anim to="" calcmode="lin" valueType="num">
                                      <p:cBhvr>
                                        <p:cTn id="272" dur="1000" fill="hold">
                                          <p:stCondLst>
                                            <p:cond delay="0"/>
                                          </p:stCondLst>
                                        </p:cTn>
                                        <p:tgtEl>
                                          <p:spTgt spid="47"/>
                                        </p:tgtEl>
                                        <p:attrNameLst>
                                          <p:attrName>ppt_x</p:attrName>
                                        </p:attrNameLst>
                                      </p:cBhvr>
                                      <p:tavLst>
                                        <p:tav tm="0">
                                          <p:val>
                                            <p:fltVal val="0.5"/>
                                          </p:val>
                                        </p:tav>
                                        <p:tav tm="100000">
                                          <p:val>
                                            <p:strVal val="#ppt_x"/>
                                          </p:val>
                                        </p:tav>
                                      </p:tavLst>
                                    </p:anim>
                                    <p:anim to="" calcmode="lin" valueType="num">
                                      <p:cBhvr>
                                        <p:cTn id="273" dur="1000" fill="hold">
                                          <p:stCondLst>
                                            <p:cond delay="0"/>
                                          </p:stCondLst>
                                        </p:cTn>
                                        <p:tgtEl>
                                          <p:spTgt spid="47"/>
                                        </p:tgtEl>
                                        <p:attrNameLst>
                                          <p:attrName>ppt_y</p:attrName>
                                        </p:attrNameLst>
                                      </p:cBhvr>
                                      <p:tavLst>
                                        <p:tav tm="0">
                                          <p:val>
                                            <p:fltVal val="0.5"/>
                                          </p:val>
                                        </p:tav>
                                        <p:tav tm="100000">
                                          <p:val>
                                            <p:strVal val="#ppt_y"/>
                                          </p:val>
                                        </p:tav>
                                      </p:tavLst>
                                    </p:anim>
                                    <p:animScale>
                                      <p:cBhvr>
                                        <p:cTn id="274" dur="600" fill="hold">
                                          <p:stCondLst>
                                            <p:cond delay="400"/>
                                          </p:stCondLst>
                                        </p:cTn>
                                        <p:tgtEl>
                                          <p:spTgt spid="47"/>
                                        </p:tgtEl>
                                      </p:cBhvr>
                                      <p:from x="100000" y="100000"/>
                                      <p:to x="0" y="0"/>
                                    </p:animScale>
                                    <p:set>
                                      <p:cBhvr>
                                        <p:cTn id="275" dur="1" fill="hold">
                                          <p:stCondLst>
                                            <p:cond delay="999"/>
                                          </p:stCondLst>
                                        </p:cTn>
                                        <p:tgtEl>
                                          <p:spTgt spid="47"/>
                                        </p:tgtEl>
                                        <p:attrNameLst>
                                          <p:attrName>style.visibility</p:attrName>
                                        </p:attrNameLst>
                                      </p:cBhvr>
                                      <p:to>
                                        <p:strVal val="hidden"/>
                                      </p:to>
                                    </p:set>
                                  </p:childTnLst>
                                </p:cTn>
                              </p:par>
                              <p:par>
                                <p:cTn id="276" presetID="0" presetClass="entr" presetSubtype="0" decel="100000" fill="hold" grpId="0" nodeType="withEffect">
                                  <p:stCondLst>
                                    <p:cond delay="1600"/>
                                  </p:stCondLst>
                                  <p:childTnLst>
                                    <p:set>
                                      <p:cBhvr>
                                        <p:cTn id="277" dur="1" fill="hold">
                                          <p:stCondLst>
                                            <p:cond delay="0"/>
                                          </p:stCondLst>
                                        </p:cTn>
                                        <p:tgtEl>
                                          <p:spTgt spid="48"/>
                                        </p:tgtEl>
                                        <p:attrNameLst>
                                          <p:attrName>style.visibility</p:attrName>
                                        </p:attrNameLst>
                                      </p:cBhvr>
                                      <p:to>
                                        <p:strVal val="visible"/>
                                      </p:to>
                                    </p:set>
                                    <p:animScale>
                                      <p:cBhvr>
                                        <p:cTn id="278" dur="200" fill="hold">
                                          <p:stCondLst>
                                            <p:cond delay="0"/>
                                          </p:stCondLst>
                                        </p:cTn>
                                        <p:tgtEl>
                                          <p:spTgt spid="48"/>
                                        </p:tgtEl>
                                      </p:cBhvr>
                                      <p:to x="100000" y="100000"/>
                                    </p:animScale>
                                    <p:anim to="" calcmode="lin" valueType="num">
                                      <p:cBhvr>
                                        <p:cTn id="279" dur="1000" fill="hold">
                                          <p:stCondLst>
                                            <p:cond delay="0"/>
                                          </p:stCondLst>
                                        </p:cTn>
                                        <p:tgtEl>
                                          <p:spTgt spid="48"/>
                                        </p:tgtEl>
                                        <p:attrNameLst>
                                          <p:attrName>ppt_x</p:attrName>
                                        </p:attrNameLst>
                                      </p:cBhvr>
                                      <p:tavLst>
                                        <p:tav tm="0">
                                          <p:val>
                                            <p:fltVal val="0.5"/>
                                          </p:val>
                                        </p:tav>
                                        <p:tav tm="100000">
                                          <p:val>
                                            <p:strVal val="#ppt_x"/>
                                          </p:val>
                                        </p:tav>
                                      </p:tavLst>
                                    </p:anim>
                                    <p:anim to="" calcmode="lin" valueType="num">
                                      <p:cBhvr>
                                        <p:cTn id="280" dur="1000" fill="hold">
                                          <p:stCondLst>
                                            <p:cond delay="0"/>
                                          </p:stCondLst>
                                        </p:cTn>
                                        <p:tgtEl>
                                          <p:spTgt spid="48"/>
                                        </p:tgtEl>
                                        <p:attrNameLst>
                                          <p:attrName>ppt_y</p:attrName>
                                        </p:attrNameLst>
                                      </p:cBhvr>
                                      <p:tavLst>
                                        <p:tav tm="0">
                                          <p:val>
                                            <p:fltVal val="0.5"/>
                                          </p:val>
                                        </p:tav>
                                        <p:tav tm="100000">
                                          <p:val>
                                            <p:strVal val="#ppt_y"/>
                                          </p:val>
                                        </p:tav>
                                      </p:tavLst>
                                    </p:anim>
                                    <p:animScale>
                                      <p:cBhvr>
                                        <p:cTn id="281" dur="600" fill="hold">
                                          <p:stCondLst>
                                            <p:cond delay="400"/>
                                          </p:stCondLst>
                                        </p:cTn>
                                        <p:tgtEl>
                                          <p:spTgt spid="48"/>
                                        </p:tgtEl>
                                      </p:cBhvr>
                                      <p:from x="100000" y="100000"/>
                                      <p:to x="0" y="0"/>
                                    </p:animScale>
                                    <p:set>
                                      <p:cBhvr>
                                        <p:cTn id="282" dur="1" fill="hold">
                                          <p:stCondLst>
                                            <p:cond delay="999"/>
                                          </p:stCondLst>
                                        </p:cTn>
                                        <p:tgtEl>
                                          <p:spTgt spid="48"/>
                                        </p:tgtEl>
                                        <p:attrNameLst>
                                          <p:attrName>style.visibility</p:attrName>
                                        </p:attrNameLst>
                                      </p:cBhvr>
                                      <p:to>
                                        <p:strVal val="hidden"/>
                                      </p:to>
                                    </p:set>
                                  </p:childTnLst>
                                </p:cTn>
                              </p:par>
                              <p:par>
                                <p:cTn id="283" presetID="1" presetClass="entr" presetSubtype="0" fill="hold" nodeType="withEffect">
                                  <p:stCondLst>
                                    <p:cond delay="2250"/>
                                  </p:stCondLst>
                                  <p:childTnLst>
                                    <p:set>
                                      <p:cBhvr>
                                        <p:cTn id="284" dur="1" fill="hold">
                                          <p:stCondLst>
                                            <p:cond delay="0"/>
                                          </p:stCondLst>
                                        </p:cTn>
                                        <p:tgtEl>
                                          <p:spTgt spid="49"/>
                                        </p:tgtEl>
                                        <p:attrNameLst>
                                          <p:attrName>style.visibility</p:attrName>
                                        </p:attrNameLst>
                                      </p:cBhvr>
                                      <p:to>
                                        <p:strVal val="visible"/>
                                      </p:to>
                                    </p:set>
                                  </p:childTnLst>
                                </p:cTn>
                              </p:par>
                              <p:par>
                                <p:cTn id="285" presetID="1" presetClass="entr" presetSubtype="0" fill="hold" nodeType="withEffect">
                                  <p:stCondLst>
                                    <p:cond delay="2250"/>
                                  </p:stCondLst>
                                  <p:childTnLst>
                                    <p:set>
                                      <p:cBhvr>
                                        <p:cTn id="286" dur="1" fill="hold">
                                          <p:stCondLst>
                                            <p:cond delay="0"/>
                                          </p:stCondLst>
                                        </p:cTn>
                                        <p:tgtEl>
                                          <p:spTgt spid="50"/>
                                        </p:tgtEl>
                                        <p:attrNameLst>
                                          <p:attrName>style.visibility</p:attrName>
                                        </p:attrNameLst>
                                      </p:cBhvr>
                                      <p:to>
                                        <p:strVal val="visible"/>
                                      </p:to>
                                    </p:set>
                                  </p:childTnLst>
                                </p:cTn>
                              </p:par>
                              <p:par>
                                <p:cTn id="287" presetID="1" presetClass="entr" presetSubtype="0" fill="hold" nodeType="withEffect">
                                  <p:stCondLst>
                                    <p:cond delay="2250"/>
                                  </p:stCondLst>
                                  <p:childTnLst>
                                    <p:set>
                                      <p:cBhvr>
                                        <p:cTn id="288" dur="1" fill="hold">
                                          <p:stCondLst>
                                            <p:cond delay="0"/>
                                          </p:stCondLst>
                                        </p:cTn>
                                        <p:tgtEl>
                                          <p:spTgt spid="51"/>
                                        </p:tgtEl>
                                        <p:attrNameLst>
                                          <p:attrName>style.visibility</p:attrName>
                                        </p:attrNameLst>
                                      </p:cBhvr>
                                      <p:to>
                                        <p:strVal val="visible"/>
                                      </p:to>
                                    </p:set>
                                  </p:childTnLst>
                                </p:cTn>
                              </p:par>
                              <p:par>
                                <p:cTn id="289" presetID="1" presetClass="entr" presetSubtype="0" fill="hold" nodeType="withEffect">
                                  <p:stCondLst>
                                    <p:cond delay="2250"/>
                                  </p:stCondLst>
                                  <p:childTnLst>
                                    <p:set>
                                      <p:cBhvr>
                                        <p:cTn id="290" dur="1" fill="hold">
                                          <p:stCondLst>
                                            <p:cond delay="0"/>
                                          </p:stCondLst>
                                        </p:cTn>
                                        <p:tgtEl>
                                          <p:spTgt spid="52"/>
                                        </p:tgtEl>
                                        <p:attrNameLst>
                                          <p:attrName>style.visibility</p:attrName>
                                        </p:attrNameLst>
                                      </p:cBhvr>
                                      <p:to>
                                        <p:strVal val="visible"/>
                                      </p:to>
                                    </p:set>
                                  </p:childTnLst>
                                </p:cTn>
                              </p:par>
                              <p:par>
                                <p:cTn id="291" presetID="1" presetClass="entr" presetSubtype="0" fill="hold" nodeType="withEffect">
                                  <p:stCondLst>
                                    <p:cond delay="2250"/>
                                  </p:stCondLst>
                                  <p:childTnLst>
                                    <p:set>
                                      <p:cBhvr>
                                        <p:cTn id="292" dur="1" fill="hold">
                                          <p:stCondLst>
                                            <p:cond delay="0"/>
                                          </p:stCondLst>
                                        </p:cTn>
                                        <p:tgtEl>
                                          <p:spTgt spid="53"/>
                                        </p:tgtEl>
                                        <p:attrNameLst>
                                          <p:attrName>style.visibility</p:attrName>
                                        </p:attrNameLst>
                                      </p:cBhvr>
                                      <p:to>
                                        <p:strVal val="visible"/>
                                      </p:to>
                                    </p:set>
                                  </p:childTnLst>
                                </p:cTn>
                              </p:par>
                              <p:par>
                                <p:cTn id="293" presetID="1" presetClass="entr" presetSubtype="0" fill="hold" nodeType="withEffect">
                                  <p:stCondLst>
                                    <p:cond delay="2250"/>
                                  </p:stCondLst>
                                  <p:childTnLst>
                                    <p:set>
                                      <p:cBhvr>
                                        <p:cTn id="294" dur="1" fill="hold">
                                          <p:stCondLst>
                                            <p:cond delay="0"/>
                                          </p:stCondLst>
                                        </p:cTn>
                                        <p:tgtEl>
                                          <p:spTgt spid="54"/>
                                        </p:tgtEl>
                                        <p:attrNameLst>
                                          <p:attrName>style.visibility</p:attrName>
                                        </p:attrNameLst>
                                      </p:cBhvr>
                                      <p:to>
                                        <p:strVal val="visible"/>
                                      </p:to>
                                    </p:set>
                                  </p:childTnLst>
                                </p:cTn>
                              </p:par>
                              <p:par>
                                <p:cTn id="295" presetID="42" presetClass="path" presetSubtype="0" decel="100000" fill="hold" nodeType="withEffect">
                                  <p:stCondLst>
                                    <p:cond delay="2250"/>
                                  </p:stCondLst>
                                  <p:childTnLst>
                                    <p:animMotion origin="layout" path="M 1.66667E-6 4.07407E-6 L -0.09753 0.00486 " pathEditMode="relative" ptsTypes="">
                                      <p:cBhvr>
                                        <p:cTn id="296" dur="400" fill="hold"/>
                                        <p:tgtEl>
                                          <p:spTgt spid="49"/>
                                        </p:tgtEl>
                                        <p:attrNameLst>
                                          <p:attrName>ppt_x</p:attrName>
                                          <p:attrName>ppt_y</p:attrName>
                                        </p:attrNameLst>
                                      </p:cBhvr>
                                    </p:animMotion>
                                  </p:childTnLst>
                                </p:cTn>
                              </p:par>
                              <p:par>
                                <p:cTn id="297" presetID="42" presetClass="path" presetSubtype="0" decel="100000" fill="hold" nodeType="withEffect">
                                  <p:stCondLst>
                                    <p:cond delay="2250"/>
                                  </p:stCondLst>
                                  <p:childTnLst>
                                    <p:animMotion origin="layout" path="M 2.70833E-6 4.07407E-6 L 0.1 0.00324 " pathEditMode="relative" ptsTypes="">
                                      <p:cBhvr>
                                        <p:cTn id="298" dur="400" fill="hold"/>
                                        <p:tgtEl>
                                          <p:spTgt spid="50"/>
                                        </p:tgtEl>
                                        <p:attrNameLst>
                                          <p:attrName>ppt_x</p:attrName>
                                          <p:attrName>ppt_y</p:attrName>
                                        </p:attrNameLst>
                                      </p:cBhvr>
                                    </p:animMotion>
                                  </p:childTnLst>
                                </p:cTn>
                              </p:par>
                              <p:par>
                                <p:cTn id="299" presetID="42" presetClass="path" presetSubtype="0" decel="100000" fill="hold" nodeType="withEffect">
                                  <p:stCondLst>
                                    <p:cond delay="2250"/>
                                  </p:stCondLst>
                                  <p:childTnLst>
                                    <p:animMotion origin="layout" path="M 1.66667E-6 7.40741E-7 L -0.05703 0.18125 " pathEditMode="relative" ptsTypes="">
                                      <p:cBhvr>
                                        <p:cTn id="300" dur="400" fill="hold"/>
                                        <p:tgtEl>
                                          <p:spTgt spid="51"/>
                                        </p:tgtEl>
                                        <p:attrNameLst>
                                          <p:attrName>ppt_x</p:attrName>
                                          <p:attrName>ppt_y</p:attrName>
                                        </p:attrNameLst>
                                      </p:cBhvr>
                                    </p:animMotion>
                                  </p:childTnLst>
                                </p:cTn>
                              </p:par>
                              <p:par>
                                <p:cTn id="301" presetID="42" presetClass="path" presetSubtype="0" decel="100000" fill="hold" nodeType="withEffect">
                                  <p:stCondLst>
                                    <p:cond delay="2250"/>
                                  </p:stCondLst>
                                  <p:childTnLst>
                                    <p:animMotion origin="layout" path="M -2.91667E-6 -4.07407E-6 L 0.04805 -0.15301 " pathEditMode="relative" ptsTypes="">
                                      <p:cBhvr>
                                        <p:cTn id="302" dur="400" fill="hold"/>
                                        <p:tgtEl>
                                          <p:spTgt spid="52"/>
                                        </p:tgtEl>
                                        <p:attrNameLst>
                                          <p:attrName>ppt_x</p:attrName>
                                          <p:attrName>ppt_y</p:attrName>
                                        </p:attrNameLst>
                                      </p:cBhvr>
                                    </p:animMotion>
                                  </p:childTnLst>
                                </p:cTn>
                              </p:par>
                              <p:par>
                                <p:cTn id="303" presetID="42" presetClass="path" presetSubtype="0" decel="100000" fill="hold" nodeType="withEffect">
                                  <p:stCondLst>
                                    <p:cond delay="2250"/>
                                  </p:stCondLst>
                                  <p:childTnLst>
                                    <p:animMotion origin="layout" path="M -1.45833E-6 1.85185E-6 L 0.05208 0.16944 " pathEditMode="relative" ptsTypes="">
                                      <p:cBhvr>
                                        <p:cTn id="304" dur="400" fill="hold"/>
                                        <p:tgtEl>
                                          <p:spTgt spid="53"/>
                                        </p:tgtEl>
                                        <p:attrNameLst>
                                          <p:attrName>ppt_x</p:attrName>
                                          <p:attrName>ppt_y</p:attrName>
                                        </p:attrNameLst>
                                      </p:cBhvr>
                                    </p:animMotion>
                                  </p:childTnLst>
                                </p:cTn>
                              </p:par>
                              <p:par>
                                <p:cTn id="305" presetID="42" presetClass="path" presetSubtype="0" decel="100000" fill="hold" nodeType="withEffect">
                                  <p:stCondLst>
                                    <p:cond delay="2250"/>
                                  </p:stCondLst>
                                  <p:childTnLst>
                                    <p:animMotion origin="layout" path="M 1.66667E-6 -4.44444E-6 L -0.04453 -0.14652 " pathEditMode="relative" ptsTypes="">
                                      <p:cBhvr>
                                        <p:cTn id="306" dur="400" fill="hold"/>
                                        <p:tgtEl>
                                          <p:spTgt spid="54"/>
                                        </p:tgtEl>
                                        <p:attrNameLst>
                                          <p:attrName>ppt_x</p:attrName>
                                          <p:attrName>ppt_y</p:attrName>
                                        </p:attrNameLst>
                                      </p:cBhvr>
                                    </p:animMotion>
                                  </p:childTnLst>
                                </p:cTn>
                              </p:par>
                              <p:par>
                                <p:cTn id="307" presetID="22" presetClass="exit" presetSubtype="2" fill="hold" nodeType="withEffect">
                                  <p:stCondLst>
                                    <p:cond delay="2250"/>
                                  </p:stCondLst>
                                  <p:childTnLst>
                                    <p:animEffect transition="out" filter="wipe(right)">
                                      <p:cBhvr>
                                        <p:cTn id="308" dur="400"/>
                                        <p:tgtEl>
                                          <p:spTgt spid="49"/>
                                        </p:tgtEl>
                                      </p:cBhvr>
                                    </p:animEffect>
                                    <p:set>
                                      <p:cBhvr>
                                        <p:cTn id="309" dur="1" fill="hold">
                                          <p:stCondLst>
                                            <p:cond delay="399"/>
                                          </p:stCondLst>
                                        </p:cTn>
                                        <p:tgtEl>
                                          <p:spTgt spid="49"/>
                                        </p:tgtEl>
                                        <p:attrNameLst>
                                          <p:attrName>style.visibility</p:attrName>
                                        </p:attrNameLst>
                                      </p:cBhvr>
                                      <p:to>
                                        <p:strVal val="hidden"/>
                                      </p:to>
                                    </p:set>
                                  </p:childTnLst>
                                </p:cTn>
                              </p:par>
                              <p:par>
                                <p:cTn id="310" presetID="22" presetClass="exit" presetSubtype="8" fill="hold" nodeType="withEffect">
                                  <p:stCondLst>
                                    <p:cond delay="2250"/>
                                  </p:stCondLst>
                                  <p:childTnLst>
                                    <p:animEffect transition="out" filter="wipe(left)">
                                      <p:cBhvr>
                                        <p:cTn id="311" dur="400"/>
                                        <p:tgtEl>
                                          <p:spTgt spid="50"/>
                                        </p:tgtEl>
                                      </p:cBhvr>
                                    </p:animEffect>
                                    <p:set>
                                      <p:cBhvr>
                                        <p:cTn id="312" dur="1" fill="hold">
                                          <p:stCondLst>
                                            <p:cond delay="399"/>
                                          </p:stCondLst>
                                        </p:cTn>
                                        <p:tgtEl>
                                          <p:spTgt spid="50"/>
                                        </p:tgtEl>
                                        <p:attrNameLst>
                                          <p:attrName>style.visibility</p:attrName>
                                        </p:attrNameLst>
                                      </p:cBhvr>
                                      <p:to>
                                        <p:strVal val="hidden"/>
                                      </p:to>
                                    </p:set>
                                  </p:childTnLst>
                                </p:cTn>
                              </p:par>
                              <p:par>
                                <p:cTn id="313" presetID="22" presetClass="exit" presetSubtype="1" fill="hold" nodeType="withEffect">
                                  <p:stCondLst>
                                    <p:cond delay="2250"/>
                                  </p:stCondLst>
                                  <p:childTnLst>
                                    <p:animEffect transition="out" filter="wipe(up)">
                                      <p:cBhvr>
                                        <p:cTn id="314" dur="400"/>
                                        <p:tgtEl>
                                          <p:spTgt spid="51"/>
                                        </p:tgtEl>
                                      </p:cBhvr>
                                    </p:animEffect>
                                    <p:set>
                                      <p:cBhvr>
                                        <p:cTn id="315" dur="1" fill="hold">
                                          <p:stCondLst>
                                            <p:cond delay="399"/>
                                          </p:stCondLst>
                                        </p:cTn>
                                        <p:tgtEl>
                                          <p:spTgt spid="51"/>
                                        </p:tgtEl>
                                        <p:attrNameLst>
                                          <p:attrName>style.visibility</p:attrName>
                                        </p:attrNameLst>
                                      </p:cBhvr>
                                      <p:to>
                                        <p:strVal val="hidden"/>
                                      </p:to>
                                    </p:set>
                                  </p:childTnLst>
                                </p:cTn>
                              </p:par>
                              <p:par>
                                <p:cTn id="316" presetID="22" presetClass="exit" presetSubtype="4" fill="hold" nodeType="withEffect">
                                  <p:stCondLst>
                                    <p:cond delay="2250"/>
                                  </p:stCondLst>
                                  <p:childTnLst>
                                    <p:animEffect transition="out" filter="wipe(down)">
                                      <p:cBhvr>
                                        <p:cTn id="317" dur="400"/>
                                        <p:tgtEl>
                                          <p:spTgt spid="52"/>
                                        </p:tgtEl>
                                      </p:cBhvr>
                                    </p:animEffect>
                                    <p:set>
                                      <p:cBhvr>
                                        <p:cTn id="318" dur="1" fill="hold">
                                          <p:stCondLst>
                                            <p:cond delay="399"/>
                                          </p:stCondLst>
                                        </p:cTn>
                                        <p:tgtEl>
                                          <p:spTgt spid="52"/>
                                        </p:tgtEl>
                                        <p:attrNameLst>
                                          <p:attrName>style.visibility</p:attrName>
                                        </p:attrNameLst>
                                      </p:cBhvr>
                                      <p:to>
                                        <p:strVal val="hidden"/>
                                      </p:to>
                                    </p:set>
                                  </p:childTnLst>
                                </p:cTn>
                              </p:par>
                              <p:par>
                                <p:cTn id="319" presetID="22" presetClass="exit" presetSubtype="1" fill="hold" nodeType="withEffect">
                                  <p:stCondLst>
                                    <p:cond delay="2250"/>
                                  </p:stCondLst>
                                  <p:childTnLst>
                                    <p:animEffect transition="out" filter="wipe(up)">
                                      <p:cBhvr>
                                        <p:cTn id="320" dur="400"/>
                                        <p:tgtEl>
                                          <p:spTgt spid="53"/>
                                        </p:tgtEl>
                                      </p:cBhvr>
                                    </p:animEffect>
                                    <p:set>
                                      <p:cBhvr>
                                        <p:cTn id="321" dur="1" fill="hold">
                                          <p:stCondLst>
                                            <p:cond delay="399"/>
                                          </p:stCondLst>
                                        </p:cTn>
                                        <p:tgtEl>
                                          <p:spTgt spid="53"/>
                                        </p:tgtEl>
                                        <p:attrNameLst>
                                          <p:attrName>style.visibility</p:attrName>
                                        </p:attrNameLst>
                                      </p:cBhvr>
                                      <p:to>
                                        <p:strVal val="hidden"/>
                                      </p:to>
                                    </p:set>
                                  </p:childTnLst>
                                </p:cTn>
                              </p:par>
                              <p:par>
                                <p:cTn id="322" presetID="22" presetClass="exit" presetSubtype="4" fill="hold" nodeType="withEffect">
                                  <p:stCondLst>
                                    <p:cond delay="2250"/>
                                  </p:stCondLst>
                                  <p:childTnLst>
                                    <p:animEffect transition="out" filter="wipe(down)">
                                      <p:cBhvr>
                                        <p:cTn id="323" dur="400"/>
                                        <p:tgtEl>
                                          <p:spTgt spid="54"/>
                                        </p:tgtEl>
                                      </p:cBhvr>
                                    </p:animEffect>
                                    <p:set>
                                      <p:cBhvr>
                                        <p:cTn id="324" dur="1" fill="hold">
                                          <p:stCondLst>
                                            <p:cond delay="399"/>
                                          </p:stCondLst>
                                        </p:cTn>
                                        <p:tgtEl>
                                          <p:spTgt spid="54"/>
                                        </p:tgtEl>
                                        <p:attrNameLst>
                                          <p:attrName>style.visibility</p:attrName>
                                        </p:attrNameLst>
                                      </p:cBhvr>
                                      <p:to>
                                        <p:strVal val="hidden"/>
                                      </p:to>
                                    </p:set>
                                  </p:childTnLst>
                                </p:cTn>
                              </p:par>
                              <p:par>
                                <p:cTn id="325" presetID="21" presetClass="entr" presetSubtype="1" decel="100000" fill="hold" grpId="0" nodeType="withEffect">
                                  <p:stCondLst>
                                    <p:cond delay="2000"/>
                                  </p:stCondLst>
                                  <p:childTnLst>
                                    <p:set>
                                      <p:cBhvr>
                                        <p:cTn id="326" dur="1" fill="hold">
                                          <p:stCondLst>
                                            <p:cond delay="2"/>
                                          </p:stCondLst>
                                        </p:cTn>
                                        <p:tgtEl>
                                          <p:spTgt spid="26"/>
                                        </p:tgtEl>
                                        <p:attrNameLst>
                                          <p:attrName>style.visibility</p:attrName>
                                        </p:attrNameLst>
                                      </p:cBhvr>
                                      <p:to>
                                        <p:strVal val="visible"/>
                                      </p:to>
                                    </p:set>
                                    <p:animEffect transition="in" filter="wheel(1)">
                                      <p:cBhvr>
                                        <p:cTn id="327" dur="750"/>
                                        <p:tgtEl>
                                          <p:spTgt spid="26"/>
                                        </p:tgtEl>
                                      </p:cBhvr>
                                    </p:animEffect>
                                    <p:animRot by="21600000" to="10800000">
                                      <p:cBhvr>
                                        <p:cTn id="328" dur="1500" fill="hold">
                                          <p:stCondLst>
                                            <p:cond delay="0"/>
                                          </p:stCondLst>
                                        </p:cTn>
                                        <p:tgtEl>
                                          <p:spTgt spid="26"/>
                                        </p:tgtEl>
                                        <p:attrNameLst>
                                          <p:attrName>r</p:attrName>
                                        </p:attrNameLst>
                                      </p:cBhvr>
                                    </p:animRot>
                                    <p:animEffect transition="out" filter="wheel(1)">
                                      <p:cBhvr>
                                        <p:cTn id="329" dur="750">
                                          <p:stCondLst>
                                            <p:cond delay="750"/>
                                          </p:stCondLst>
                                        </p:cTn>
                                        <p:tgtEl>
                                          <p:spTgt spid="26"/>
                                        </p:tgtEl>
                                      </p:cBhvr>
                                    </p:animEffect>
                                    <p:set>
                                      <p:cBhvr>
                                        <p:cTn id="330" dur="1" fill="hold">
                                          <p:stCondLst>
                                            <p:cond delay="1499"/>
                                          </p:stCondLst>
                                        </p:cTn>
                                        <p:tgtEl>
                                          <p:spTgt spid="26"/>
                                        </p:tgtEl>
                                        <p:attrNameLst>
                                          <p:attrName>style.visibility</p:attrName>
                                        </p:attrNameLst>
                                      </p:cBhvr>
                                      <p:to>
                                        <p:strVal val="hidden"/>
                                      </p:to>
                                    </p:set>
                                  </p:childTnLst>
                                </p:cTn>
                              </p:par>
                              <p:par>
                                <p:cTn id="331" presetID="21" presetClass="entr" presetSubtype="1" decel="100000" fill="hold" grpId="0" nodeType="withEffect">
                                  <p:stCondLst>
                                    <p:cond delay="2250"/>
                                  </p:stCondLst>
                                  <p:childTnLst>
                                    <p:set>
                                      <p:cBhvr>
                                        <p:cTn id="332" dur="1" fill="hold">
                                          <p:stCondLst>
                                            <p:cond delay="2"/>
                                          </p:stCondLst>
                                        </p:cTn>
                                        <p:tgtEl>
                                          <p:spTgt spid="55"/>
                                        </p:tgtEl>
                                        <p:attrNameLst>
                                          <p:attrName>style.visibility</p:attrName>
                                        </p:attrNameLst>
                                      </p:cBhvr>
                                      <p:to>
                                        <p:strVal val="visible"/>
                                      </p:to>
                                    </p:set>
                                    <p:animEffect transition="in" filter="wheel(1)">
                                      <p:cBhvr>
                                        <p:cTn id="333" dur="750"/>
                                        <p:tgtEl>
                                          <p:spTgt spid="55"/>
                                        </p:tgtEl>
                                      </p:cBhvr>
                                    </p:animEffect>
                                    <p:animRot by="21600000" to="10800000">
                                      <p:cBhvr>
                                        <p:cTn id="334" dur="1500" fill="hold">
                                          <p:stCondLst>
                                            <p:cond delay="0"/>
                                          </p:stCondLst>
                                        </p:cTn>
                                        <p:tgtEl>
                                          <p:spTgt spid="55"/>
                                        </p:tgtEl>
                                        <p:attrNameLst>
                                          <p:attrName>r</p:attrName>
                                        </p:attrNameLst>
                                      </p:cBhvr>
                                    </p:animRot>
                                    <p:animEffect transition="out" filter="wheel(1)">
                                      <p:cBhvr>
                                        <p:cTn id="335" dur="750">
                                          <p:stCondLst>
                                            <p:cond delay="750"/>
                                          </p:stCondLst>
                                        </p:cTn>
                                        <p:tgtEl>
                                          <p:spTgt spid="55"/>
                                        </p:tgtEl>
                                      </p:cBhvr>
                                    </p:animEffect>
                                    <p:set>
                                      <p:cBhvr>
                                        <p:cTn id="336" dur="1" fill="hold">
                                          <p:stCondLst>
                                            <p:cond delay="1499"/>
                                          </p:stCondLst>
                                        </p:cTn>
                                        <p:tgtEl>
                                          <p:spTgt spid="55"/>
                                        </p:tgtEl>
                                        <p:attrNameLst>
                                          <p:attrName>style.visibility</p:attrName>
                                        </p:attrNameLst>
                                      </p:cBhvr>
                                      <p:to>
                                        <p:strVal val="hidden"/>
                                      </p:to>
                                    </p:set>
                                  </p:childTnLst>
                                </p:cTn>
                              </p:par>
                              <p:par>
                                <p:cTn id="337" presetID="21" presetClass="entr" presetSubtype="1" decel="100000" fill="hold" grpId="0" nodeType="withEffect">
                                  <p:stCondLst>
                                    <p:cond delay="2250"/>
                                  </p:stCondLst>
                                  <p:childTnLst>
                                    <p:set>
                                      <p:cBhvr>
                                        <p:cTn id="338" dur="1" fill="hold">
                                          <p:stCondLst>
                                            <p:cond delay="2"/>
                                          </p:stCondLst>
                                        </p:cTn>
                                        <p:tgtEl>
                                          <p:spTgt spid="56"/>
                                        </p:tgtEl>
                                        <p:attrNameLst>
                                          <p:attrName>style.visibility</p:attrName>
                                        </p:attrNameLst>
                                      </p:cBhvr>
                                      <p:to>
                                        <p:strVal val="visible"/>
                                      </p:to>
                                    </p:set>
                                    <p:animEffect transition="in" filter="wheel(1)">
                                      <p:cBhvr>
                                        <p:cTn id="339" dur="750"/>
                                        <p:tgtEl>
                                          <p:spTgt spid="56"/>
                                        </p:tgtEl>
                                      </p:cBhvr>
                                    </p:animEffect>
                                    <p:animRot by="21600000" to="-10800000">
                                      <p:cBhvr>
                                        <p:cTn id="340" dur="1500" fill="hold">
                                          <p:stCondLst>
                                            <p:cond delay="0"/>
                                          </p:stCondLst>
                                        </p:cTn>
                                        <p:tgtEl>
                                          <p:spTgt spid="56"/>
                                        </p:tgtEl>
                                        <p:attrNameLst>
                                          <p:attrName>r</p:attrName>
                                        </p:attrNameLst>
                                      </p:cBhvr>
                                    </p:animRot>
                                    <p:animEffect transition="out" filter="wheel(1)">
                                      <p:cBhvr>
                                        <p:cTn id="341" dur="750">
                                          <p:stCondLst>
                                            <p:cond delay="750"/>
                                          </p:stCondLst>
                                        </p:cTn>
                                        <p:tgtEl>
                                          <p:spTgt spid="56"/>
                                        </p:tgtEl>
                                      </p:cBhvr>
                                    </p:animEffect>
                                    <p:set>
                                      <p:cBhvr>
                                        <p:cTn id="342" dur="1" fill="hold">
                                          <p:stCondLst>
                                            <p:cond delay="1499"/>
                                          </p:stCondLst>
                                        </p:cTn>
                                        <p:tgtEl>
                                          <p:spTgt spid="56"/>
                                        </p:tgtEl>
                                        <p:attrNameLst>
                                          <p:attrName>style.visibility</p:attrName>
                                        </p:attrNameLst>
                                      </p:cBhvr>
                                      <p:to>
                                        <p:strVal val="hidden"/>
                                      </p:to>
                                    </p:set>
                                    <p:anim to="" calcmode="lin" valueType="num">
                                      <p:cBhvr>
                                        <p:cTn id="343" dur="1" fill="hold">
                                          <p:stCondLst>
                                            <p:cond delay="0"/>
                                          </p:stCondLst>
                                        </p:cTn>
                                        <p:tgtEl>
                                          <p:spTgt spid="56"/>
                                        </p:tgtEl>
                                        <p:attrNameLst>
                                          <p:attrName>ppt_w</p:attrName>
                                        </p:attrNameLst>
                                      </p:cBhvr>
                                      <p:tavLst>
                                        <p:tav tm="0">
                                          <p:val>
                                            <p:strVal val="#ppt_w"/>
                                          </p:val>
                                        </p:tav>
                                        <p:tav tm="100000">
                                          <p:val>
                                            <p:strVal val="-#ppt_w"/>
                                          </p:val>
                                        </p:tav>
                                      </p:tavLst>
                                    </p:anim>
                                  </p:childTnLst>
                                </p:cTn>
                              </p:par>
                              <p:par>
                                <p:cTn id="344" presetID="21" presetClass="entr" presetSubtype="1" decel="100000" fill="hold" grpId="0" nodeType="withEffect">
                                  <p:stCondLst>
                                    <p:cond delay="2000"/>
                                  </p:stCondLst>
                                  <p:childTnLst>
                                    <p:set>
                                      <p:cBhvr>
                                        <p:cTn id="345" dur="1" fill="hold">
                                          <p:stCondLst>
                                            <p:cond delay="2"/>
                                          </p:stCondLst>
                                        </p:cTn>
                                        <p:tgtEl>
                                          <p:spTgt spid="27"/>
                                        </p:tgtEl>
                                        <p:attrNameLst>
                                          <p:attrName>style.visibility</p:attrName>
                                        </p:attrNameLst>
                                      </p:cBhvr>
                                      <p:to>
                                        <p:strVal val="visible"/>
                                      </p:to>
                                    </p:set>
                                    <p:animEffect transition="in" filter="wheel(1)">
                                      <p:cBhvr>
                                        <p:cTn id="346" dur="1000"/>
                                        <p:tgtEl>
                                          <p:spTgt spid="27"/>
                                        </p:tgtEl>
                                      </p:cBhvr>
                                    </p:animEffect>
                                    <p:animRot by="21600000" to="13800000">
                                      <p:cBhvr>
                                        <p:cTn id="347" dur="2000" fill="hold">
                                          <p:stCondLst>
                                            <p:cond delay="0"/>
                                          </p:stCondLst>
                                        </p:cTn>
                                        <p:tgtEl>
                                          <p:spTgt spid="27"/>
                                        </p:tgtEl>
                                        <p:attrNameLst>
                                          <p:attrName>r</p:attrName>
                                        </p:attrNameLst>
                                      </p:cBhvr>
                                    </p:animRot>
                                  </p:childTnLst>
                                </p:cTn>
                              </p:par>
                              <p:par>
                                <p:cTn id="348" presetID="21" presetClass="entr" presetSubtype="1" decel="100000" fill="hold" grpId="0" nodeType="withEffect">
                                  <p:stCondLst>
                                    <p:cond delay="2900"/>
                                  </p:stCondLst>
                                  <p:childTnLst>
                                    <p:set>
                                      <p:cBhvr>
                                        <p:cTn id="349" dur="1" fill="hold">
                                          <p:stCondLst>
                                            <p:cond delay="2"/>
                                          </p:stCondLst>
                                        </p:cTn>
                                        <p:tgtEl>
                                          <p:spTgt spid="57"/>
                                        </p:tgtEl>
                                        <p:attrNameLst>
                                          <p:attrName>style.visibility</p:attrName>
                                        </p:attrNameLst>
                                      </p:cBhvr>
                                      <p:to>
                                        <p:strVal val="visible"/>
                                      </p:to>
                                    </p:set>
                                    <p:animEffect transition="in" filter="wheel(1)">
                                      <p:cBhvr>
                                        <p:cTn id="350" dur="750"/>
                                        <p:tgtEl>
                                          <p:spTgt spid="57"/>
                                        </p:tgtEl>
                                      </p:cBhvr>
                                    </p:animEffect>
                                    <p:animRot by="21600000" to="10800000">
                                      <p:cBhvr>
                                        <p:cTn id="351" dur="1500" fill="hold">
                                          <p:stCondLst>
                                            <p:cond delay="0"/>
                                          </p:stCondLst>
                                        </p:cTn>
                                        <p:tgtEl>
                                          <p:spTgt spid="57"/>
                                        </p:tgtEl>
                                        <p:attrNameLst>
                                          <p:attrName>r</p:attrName>
                                        </p:attrNameLst>
                                      </p:cBhvr>
                                    </p:animRot>
                                    <p:animEffect transition="out" filter="wheel(1)">
                                      <p:cBhvr>
                                        <p:cTn id="352" dur="750">
                                          <p:stCondLst>
                                            <p:cond delay="750"/>
                                          </p:stCondLst>
                                        </p:cTn>
                                        <p:tgtEl>
                                          <p:spTgt spid="57"/>
                                        </p:tgtEl>
                                      </p:cBhvr>
                                    </p:animEffect>
                                    <p:set>
                                      <p:cBhvr>
                                        <p:cTn id="353" dur="1" fill="hold">
                                          <p:stCondLst>
                                            <p:cond delay="1499"/>
                                          </p:stCondLst>
                                        </p:cTn>
                                        <p:tgtEl>
                                          <p:spTgt spid="57"/>
                                        </p:tgtEl>
                                        <p:attrNameLst>
                                          <p:attrName>style.visibility</p:attrName>
                                        </p:attrNameLst>
                                      </p:cBhvr>
                                      <p:to>
                                        <p:strVal val="hidden"/>
                                      </p:to>
                                    </p:set>
                                  </p:childTnLst>
                                </p:cTn>
                              </p:par>
                              <p:par>
                                <p:cTn id="354" presetID="1" presetClass="entr" presetSubtype="0" fill="hold" nodeType="withEffect">
                                  <p:stCondLst>
                                    <p:cond delay="2900"/>
                                  </p:stCondLst>
                                  <p:childTnLst>
                                    <p:set>
                                      <p:cBhvr>
                                        <p:cTn id="355" dur="1" fill="hold">
                                          <p:stCondLst>
                                            <p:cond delay="0"/>
                                          </p:stCondLst>
                                        </p:cTn>
                                        <p:tgtEl>
                                          <p:spTgt spid="58"/>
                                        </p:tgtEl>
                                        <p:attrNameLst>
                                          <p:attrName>style.visibility</p:attrName>
                                        </p:attrNameLst>
                                      </p:cBhvr>
                                      <p:to>
                                        <p:strVal val="visible"/>
                                      </p:to>
                                    </p:set>
                                  </p:childTnLst>
                                </p:cTn>
                              </p:par>
                              <p:par>
                                <p:cTn id="356" presetID="1" presetClass="entr" presetSubtype="0" fill="hold" nodeType="withEffect">
                                  <p:stCondLst>
                                    <p:cond delay="3040"/>
                                  </p:stCondLst>
                                  <p:childTnLst>
                                    <p:set>
                                      <p:cBhvr>
                                        <p:cTn id="357" dur="1" fill="hold">
                                          <p:stCondLst>
                                            <p:cond delay="0"/>
                                          </p:stCondLst>
                                        </p:cTn>
                                        <p:tgtEl>
                                          <p:spTgt spid="59"/>
                                        </p:tgtEl>
                                        <p:attrNameLst>
                                          <p:attrName>style.visibility</p:attrName>
                                        </p:attrNameLst>
                                      </p:cBhvr>
                                      <p:to>
                                        <p:strVal val="visible"/>
                                      </p:to>
                                    </p:set>
                                  </p:childTnLst>
                                </p:cTn>
                              </p:par>
                              <p:par>
                                <p:cTn id="358" presetID="42" presetClass="path" presetSubtype="0" decel="100000" fill="hold" nodeType="withEffect">
                                  <p:stCondLst>
                                    <p:cond delay="3040"/>
                                  </p:stCondLst>
                                  <p:childTnLst>
                                    <p:animMotion origin="layout" path="M 4.16667E-6 -4.44444E-6 L -0.05704 0.18125 " pathEditMode="relative" ptsTypes="">
                                      <p:cBhvr>
                                        <p:cTn id="359" dur="400" fill="hold"/>
                                        <p:tgtEl>
                                          <p:spTgt spid="58"/>
                                        </p:tgtEl>
                                        <p:attrNameLst>
                                          <p:attrName>ppt_x</p:attrName>
                                          <p:attrName>ppt_y</p:attrName>
                                        </p:attrNameLst>
                                      </p:cBhvr>
                                    </p:animMotion>
                                  </p:childTnLst>
                                </p:cTn>
                              </p:par>
                              <p:par>
                                <p:cTn id="360" presetID="42" presetClass="path" presetSubtype="0" decel="100000" fill="hold" nodeType="withEffect">
                                  <p:stCondLst>
                                    <p:cond delay="3040"/>
                                  </p:stCondLst>
                                  <p:childTnLst>
                                    <p:animMotion origin="layout" path="M -2.70833E-6 4.07407E-6 L 0.04805 -0.15301 " pathEditMode="relative" ptsTypes="">
                                      <p:cBhvr>
                                        <p:cTn id="361" dur="400" fill="hold"/>
                                        <p:tgtEl>
                                          <p:spTgt spid="59"/>
                                        </p:tgtEl>
                                        <p:attrNameLst>
                                          <p:attrName>ppt_x</p:attrName>
                                          <p:attrName>ppt_y</p:attrName>
                                        </p:attrNameLst>
                                      </p:cBhvr>
                                    </p:animMotion>
                                  </p:childTnLst>
                                </p:cTn>
                              </p:par>
                              <p:par>
                                <p:cTn id="362" presetID="22" presetClass="exit" presetSubtype="1" fill="hold" nodeType="withEffect">
                                  <p:stCondLst>
                                    <p:cond delay="3040"/>
                                  </p:stCondLst>
                                  <p:childTnLst>
                                    <p:animEffect transition="out" filter="wipe(up)">
                                      <p:cBhvr>
                                        <p:cTn id="363" dur="400"/>
                                        <p:tgtEl>
                                          <p:spTgt spid="58"/>
                                        </p:tgtEl>
                                      </p:cBhvr>
                                    </p:animEffect>
                                    <p:set>
                                      <p:cBhvr>
                                        <p:cTn id="364" dur="1" fill="hold">
                                          <p:stCondLst>
                                            <p:cond delay="399"/>
                                          </p:stCondLst>
                                        </p:cTn>
                                        <p:tgtEl>
                                          <p:spTgt spid="58"/>
                                        </p:tgtEl>
                                        <p:attrNameLst>
                                          <p:attrName>style.visibility</p:attrName>
                                        </p:attrNameLst>
                                      </p:cBhvr>
                                      <p:to>
                                        <p:strVal val="hidden"/>
                                      </p:to>
                                    </p:set>
                                  </p:childTnLst>
                                </p:cTn>
                              </p:par>
                              <p:par>
                                <p:cTn id="365" presetID="22" presetClass="exit" presetSubtype="4" fill="hold" nodeType="withEffect">
                                  <p:stCondLst>
                                    <p:cond delay="3040"/>
                                  </p:stCondLst>
                                  <p:childTnLst>
                                    <p:animEffect transition="out" filter="wipe(down)">
                                      <p:cBhvr>
                                        <p:cTn id="366" dur="400"/>
                                        <p:tgtEl>
                                          <p:spTgt spid="59"/>
                                        </p:tgtEl>
                                      </p:cBhvr>
                                    </p:animEffect>
                                    <p:set>
                                      <p:cBhvr>
                                        <p:cTn id="367" dur="1" fill="hold">
                                          <p:stCondLst>
                                            <p:cond delay="399"/>
                                          </p:stCondLst>
                                        </p:cTn>
                                        <p:tgtEl>
                                          <p:spTgt spid="59"/>
                                        </p:tgtEl>
                                        <p:attrNameLst>
                                          <p:attrName>style.visibility</p:attrName>
                                        </p:attrNameLst>
                                      </p:cBhvr>
                                      <p:to>
                                        <p:strVal val="hidden"/>
                                      </p:to>
                                    </p:set>
                                  </p:childTnLst>
                                </p:cTn>
                              </p:par>
                              <p:par>
                                <p:cTn id="368" presetID="1" presetClass="entr" presetSubtype="0" fill="hold" nodeType="withEffect">
                                  <p:stCondLst>
                                    <p:cond delay="2913"/>
                                  </p:stCondLst>
                                  <p:childTnLst>
                                    <p:set>
                                      <p:cBhvr>
                                        <p:cTn id="369" dur="1" fill="hold">
                                          <p:stCondLst>
                                            <p:cond delay="0"/>
                                          </p:stCondLst>
                                        </p:cTn>
                                        <p:tgtEl>
                                          <p:spTgt spid="60"/>
                                        </p:tgtEl>
                                        <p:attrNameLst>
                                          <p:attrName>style.visibility</p:attrName>
                                        </p:attrNameLst>
                                      </p:cBhvr>
                                      <p:to>
                                        <p:strVal val="visible"/>
                                      </p:to>
                                    </p:set>
                                  </p:childTnLst>
                                </p:cTn>
                              </p:par>
                              <p:par>
                                <p:cTn id="370" presetID="1" presetClass="entr" presetSubtype="0" fill="hold" nodeType="withEffect">
                                  <p:stCondLst>
                                    <p:cond delay="2669"/>
                                  </p:stCondLst>
                                  <p:childTnLst>
                                    <p:set>
                                      <p:cBhvr>
                                        <p:cTn id="371" dur="1" fill="hold">
                                          <p:stCondLst>
                                            <p:cond delay="0"/>
                                          </p:stCondLst>
                                        </p:cTn>
                                        <p:tgtEl>
                                          <p:spTgt spid="61"/>
                                        </p:tgtEl>
                                        <p:attrNameLst>
                                          <p:attrName>style.visibility</p:attrName>
                                        </p:attrNameLst>
                                      </p:cBhvr>
                                      <p:to>
                                        <p:strVal val="visible"/>
                                      </p:to>
                                    </p:set>
                                  </p:childTnLst>
                                </p:cTn>
                              </p:par>
                              <p:par>
                                <p:cTn id="372" presetID="42" presetClass="path" presetSubtype="0" decel="100000" fill="hold" nodeType="withEffect">
                                  <p:stCondLst>
                                    <p:cond delay="2669"/>
                                  </p:stCondLst>
                                  <p:childTnLst>
                                    <p:animMotion origin="layout" path="M 5E-6 3.7037E-7 L -0.05704 0.18125 " pathEditMode="relative" ptsTypes="">
                                      <p:cBhvr>
                                        <p:cTn id="373" dur="400" fill="hold"/>
                                        <p:tgtEl>
                                          <p:spTgt spid="60"/>
                                        </p:tgtEl>
                                        <p:attrNameLst>
                                          <p:attrName>ppt_x</p:attrName>
                                          <p:attrName>ppt_y</p:attrName>
                                        </p:attrNameLst>
                                      </p:cBhvr>
                                    </p:animMotion>
                                  </p:childTnLst>
                                </p:cTn>
                              </p:par>
                              <p:par>
                                <p:cTn id="374" presetID="42" presetClass="path" presetSubtype="0" decel="100000" fill="hold" nodeType="withEffect">
                                  <p:stCondLst>
                                    <p:cond delay="2669"/>
                                  </p:stCondLst>
                                  <p:childTnLst>
                                    <p:animMotion origin="layout" path="M -2.5E-6 4.81481E-6 L 0.04805 -0.15301 " pathEditMode="relative" ptsTypes="">
                                      <p:cBhvr>
                                        <p:cTn id="375" dur="400" fill="hold"/>
                                        <p:tgtEl>
                                          <p:spTgt spid="61"/>
                                        </p:tgtEl>
                                        <p:attrNameLst>
                                          <p:attrName>ppt_x</p:attrName>
                                          <p:attrName>ppt_y</p:attrName>
                                        </p:attrNameLst>
                                      </p:cBhvr>
                                    </p:animMotion>
                                  </p:childTnLst>
                                </p:cTn>
                              </p:par>
                              <p:par>
                                <p:cTn id="376" presetID="22" presetClass="exit" presetSubtype="1" fill="hold" nodeType="withEffect">
                                  <p:stCondLst>
                                    <p:cond delay="2669"/>
                                  </p:stCondLst>
                                  <p:childTnLst>
                                    <p:animEffect transition="out" filter="wipe(up)">
                                      <p:cBhvr>
                                        <p:cTn id="377" dur="400"/>
                                        <p:tgtEl>
                                          <p:spTgt spid="60"/>
                                        </p:tgtEl>
                                      </p:cBhvr>
                                    </p:animEffect>
                                    <p:set>
                                      <p:cBhvr>
                                        <p:cTn id="378" dur="1" fill="hold">
                                          <p:stCondLst>
                                            <p:cond delay="399"/>
                                          </p:stCondLst>
                                        </p:cTn>
                                        <p:tgtEl>
                                          <p:spTgt spid="60"/>
                                        </p:tgtEl>
                                        <p:attrNameLst>
                                          <p:attrName>style.visibility</p:attrName>
                                        </p:attrNameLst>
                                      </p:cBhvr>
                                      <p:to>
                                        <p:strVal val="hidden"/>
                                      </p:to>
                                    </p:set>
                                  </p:childTnLst>
                                </p:cTn>
                              </p:par>
                              <p:par>
                                <p:cTn id="379" presetID="22" presetClass="exit" presetSubtype="4" fill="hold" nodeType="withEffect">
                                  <p:stCondLst>
                                    <p:cond delay="2669"/>
                                  </p:stCondLst>
                                  <p:childTnLst>
                                    <p:animEffect transition="out" filter="wipe(down)">
                                      <p:cBhvr>
                                        <p:cTn id="380" dur="400"/>
                                        <p:tgtEl>
                                          <p:spTgt spid="61"/>
                                        </p:tgtEl>
                                      </p:cBhvr>
                                    </p:animEffect>
                                    <p:set>
                                      <p:cBhvr>
                                        <p:cTn id="381" dur="1" fill="hold">
                                          <p:stCondLst>
                                            <p:cond delay="399"/>
                                          </p:stCondLst>
                                        </p:cTn>
                                        <p:tgtEl>
                                          <p:spTgt spid="61"/>
                                        </p:tgtEl>
                                        <p:attrNameLst>
                                          <p:attrName>style.visibility</p:attrName>
                                        </p:attrNameLst>
                                      </p:cBhvr>
                                      <p:to>
                                        <p:strVal val="hidden"/>
                                      </p:to>
                                    </p:set>
                                  </p:childTnLst>
                                </p:cTn>
                              </p:par>
                              <p:par>
                                <p:cTn id="382" presetID="1" presetClass="entr" presetSubtype="0" fill="hold" nodeType="withEffect">
                                  <p:stCondLst>
                                    <p:cond delay="2721"/>
                                  </p:stCondLst>
                                  <p:childTnLst>
                                    <p:set>
                                      <p:cBhvr>
                                        <p:cTn id="383" dur="1" fill="hold">
                                          <p:stCondLst>
                                            <p:cond delay="0"/>
                                          </p:stCondLst>
                                        </p:cTn>
                                        <p:tgtEl>
                                          <p:spTgt spid="62"/>
                                        </p:tgtEl>
                                        <p:attrNameLst>
                                          <p:attrName>style.visibility</p:attrName>
                                        </p:attrNameLst>
                                      </p:cBhvr>
                                      <p:to>
                                        <p:strVal val="visible"/>
                                      </p:to>
                                    </p:set>
                                  </p:childTnLst>
                                </p:cTn>
                              </p:par>
                              <p:par>
                                <p:cTn id="384" presetID="1" presetClass="entr" presetSubtype="0" fill="hold" nodeType="withEffect">
                                  <p:stCondLst>
                                    <p:cond delay="3029"/>
                                  </p:stCondLst>
                                  <p:childTnLst>
                                    <p:set>
                                      <p:cBhvr>
                                        <p:cTn id="385" dur="1" fill="hold">
                                          <p:stCondLst>
                                            <p:cond delay="0"/>
                                          </p:stCondLst>
                                        </p:cTn>
                                        <p:tgtEl>
                                          <p:spTgt spid="63"/>
                                        </p:tgtEl>
                                        <p:attrNameLst>
                                          <p:attrName>style.visibility</p:attrName>
                                        </p:attrNameLst>
                                      </p:cBhvr>
                                      <p:to>
                                        <p:strVal val="visible"/>
                                      </p:to>
                                    </p:set>
                                  </p:childTnLst>
                                </p:cTn>
                              </p:par>
                              <p:par>
                                <p:cTn id="386" presetID="42" presetClass="path" presetSubtype="0" decel="100000" fill="hold" nodeType="withEffect">
                                  <p:stCondLst>
                                    <p:cond delay="3029"/>
                                  </p:stCondLst>
                                  <p:childTnLst>
                                    <p:animMotion origin="layout" path="M 3.33333E-6 -7.40741E-7 L -0.05703 0.18125 " pathEditMode="relative" ptsTypes="">
                                      <p:cBhvr>
                                        <p:cTn id="387" dur="400" fill="hold"/>
                                        <p:tgtEl>
                                          <p:spTgt spid="62"/>
                                        </p:tgtEl>
                                        <p:attrNameLst>
                                          <p:attrName>ppt_x</p:attrName>
                                          <p:attrName>ppt_y</p:attrName>
                                        </p:attrNameLst>
                                      </p:cBhvr>
                                    </p:animMotion>
                                  </p:childTnLst>
                                </p:cTn>
                              </p:par>
                              <p:par>
                                <p:cTn id="388" presetID="42" presetClass="path" presetSubtype="0" decel="100000" fill="hold" nodeType="withEffect">
                                  <p:stCondLst>
                                    <p:cond delay="3029"/>
                                  </p:stCondLst>
                                  <p:childTnLst>
                                    <p:animMotion origin="layout" path="M 2.08333E-6 -1.48148E-6 L 0.04804 -0.15301 " pathEditMode="relative" ptsTypes="">
                                      <p:cBhvr>
                                        <p:cTn id="389" dur="400" fill="hold"/>
                                        <p:tgtEl>
                                          <p:spTgt spid="63"/>
                                        </p:tgtEl>
                                        <p:attrNameLst>
                                          <p:attrName>ppt_x</p:attrName>
                                          <p:attrName>ppt_y</p:attrName>
                                        </p:attrNameLst>
                                      </p:cBhvr>
                                    </p:animMotion>
                                  </p:childTnLst>
                                </p:cTn>
                              </p:par>
                              <p:par>
                                <p:cTn id="390" presetID="22" presetClass="exit" presetSubtype="1" fill="hold" nodeType="withEffect">
                                  <p:stCondLst>
                                    <p:cond delay="3029"/>
                                  </p:stCondLst>
                                  <p:childTnLst>
                                    <p:animEffect transition="out" filter="wipe(up)">
                                      <p:cBhvr>
                                        <p:cTn id="391" dur="400"/>
                                        <p:tgtEl>
                                          <p:spTgt spid="62"/>
                                        </p:tgtEl>
                                      </p:cBhvr>
                                    </p:animEffect>
                                    <p:set>
                                      <p:cBhvr>
                                        <p:cTn id="392" dur="1" fill="hold">
                                          <p:stCondLst>
                                            <p:cond delay="399"/>
                                          </p:stCondLst>
                                        </p:cTn>
                                        <p:tgtEl>
                                          <p:spTgt spid="62"/>
                                        </p:tgtEl>
                                        <p:attrNameLst>
                                          <p:attrName>style.visibility</p:attrName>
                                        </p:attrNameLst>
                                      </p:cBhvr>
                                      <p:to>
                                        <p:strVal val="hidden"/>
                                      </p:to>
                                    </p:set>
                                  </p:childTnLst>
                                </p:cTn>
                              </p:par>
                              <p:par>
                                <p:cTn id="393" presetID="22" presetClass="exit" presetSubtype="4" fill="hold" nodeType="withEffect">
                                  <p:stCondLst>
                                    <p:cond delay="3029"/>
                                  </p:stCondLst>
                                  <p:childTnLst>
                                    <p:animEffect transition="out" filter="wipe(down)">
                                      <p:cBhvr>
                                        <p:cTn id="394" dur="400"/>
                                        <p:tgtEl>
                                          <p:spTgt spid="63"/>
                                        </p:tgtEl>
                                      </p:cBhvr>
                                    </p:animEffect>
                                    <p:set>
                                      <p:cBhvr>
                                        <p:cTn id="395" dur="1" fill="hold">
                                          <p:stCondLst>
                                            <p:cond delay="399"/>
                                          </p:stCondLst>
                                        </p:cTn>
                                        <p:tgtEl>
                                          <p:spTgt spid="63"/>
                                        </p:tgtEl>
                                        <p:attrNameLst>
                                          <p:attrName>style.visibility</p:attrName>
                                        </p:attrNameLst>
                                      </p:cBhvr>
                                      <p:to>
                                        <p:strVal val="hidden"/>
                                      </p:to>
                                    </p:set>
                                  </p:childTnLst>
                                </p:cTn>
                              </p:par>
                              <p:par>
                                <p:cTn id="396" presetID="1" presetClass="entr" presetSubtype="0" fill="hold" nodeType="withEffect">
                                  <p:stCondLst>
                                    <p:cond delay="3104"/>
                                  </p:stCondLst>
                                  <p:childTnLst>
                                    <p:set>
                                      <p:cBhvr>
                                        <p:cTn id="397" dur="1" fill="hold">
                                          <p:stCondLst>
                                            <p:cond delay="0"/>
                                          </p:stCondLst>
                                        </p:cTn>
                                        <p:tgtEl>
                                          <p:spTgt spid="64"/>
                                        </p:tgtEl>
                                        <p:attrNameLst>
                                          <p:attrName>style.visibility</p:attrName>
                                        </p:attrNameLst>
                                      </p:cBhvr>
                                      <p:to>
                                        <p:strVal val="visible"/>
                                      </p:to>
                                    </p:set>
                                  </p:childTnLst>
                                </p:cTn>
                              </p:par>
                              <p:par>
                                <p:cTn id="398" presetID="1" presetClass="entr" presetSubtype="0" fill="hold" nodeType="withEffect">
                                  <p:stCondLst>
                                    <p:cond delay="2779"/>
                                  </p:stCondLst>
                                  <p:childTnLst>
                                    <p:set>
                                      <p:cBhvr>
                                        <p:cTn id="399" dur="1" fill="hold">
                                          <p:stCondLst>
                                            <p:cond delay="0"/>
                                          </p:stCondLst>
                                        </p:cTn>
                                        <p:tgtEl>
                                          <p:spTgt spid="65"/>
                                        </p:tgtEl>
                                        <p:attrNameLst>
                                          <p:attrName>style.visibility</p:attrName>
                                        </p:attrNameLst>
                                      </p:cBhvr>
                                      <p:to>
                                        <p:strVal val="visible"/>
                                      </p:to>
                                    </p:set>
                                  </p:childTnLst>
                                </p:cTn>
                              </p:par>
                              <p:par>
                                <p:cTn id="400" presetID="42" presetClass="path" presetSubtype="0" decel="100000" fill="hold" nodeType="withEffect">
                                  <p:stCondLst>
                                    <p:cond delay="2779"/>
                                  </p:stCondLst>
                                  <p:childTnLst>
                                    <p:animMotion origin="layout" path="M 1.66667E-6 -1.85185E-6 L -0.05703 0.18125 " pathEditMode="relative" ptsTypes="">
                                      <p:cBhvr>
                                        <p:cTn id="401" dur="400" fill="hold"/>
                                        <p:tgtEl>
                                          <p:spTgt spid="64"/>
                                        </p:tgtEl>
                                        <p:attrNameLst>
                                          <p:attrName>ppt_x</p:attrName>
                                          <p:attrName>ppt_y</p:attrName>
                                        </p:attrNameLst>
                                      </p:cBhvr>
                                    </p:animMotion>
                                  </p:childTnLst>
                                </p:cTn>
                              </p:par>
                              <p:par>
                                <p:cTn id="402" presetID="42" presetClass="path" presetSubtype="0" decel="100000" fill="hold" nodeType="withEffect">
                                  <p:stCondLst>
                                    <p:cond delay="2779"/>
                                  </p:stCondLst>
                                  <p:childTnLst>
                                    <p:animMotion origin="layout" path="M 2.5E-6 0 L 0.04804 -0.15301 " pathEditMode="relative" ptsTypes="">
                                      <p:cBhvr>
                                        <p:cTn id="403" dur="400" fill="hold"/>
                                        <p:tgtEl>
                                          <p:spTgt spid="65"/>
                                        </p:tgtEl>
                                        <p:attrNameLst>
                                          <p:attrName>ppt_x</p:attrName>
                                          <p:attrName>ppt_y</p:attrName>
                                        </p:attrNameLst>
                                      </p:cBhvr>
                                    </p:animMotion>
                                  </p:childTnLst>
                                </p:cTn>
                              </p:par>
                              <p:par>
                                <p:cTn id="404" presetID="22" presetClass="exit" presetSubtype="1" fill="hold" nodeType="withEffect">
                                  <p:stCondLst>
                                    <p:cond delay="2779"/>
                                  </p:stCondLst>
                                  <p:childTnLst>
                                    <p:animEffect transition="out" filter="wipe(up)">
                                      <p:cBhvr>
                                        <p:cTn id="405" dur="400"/>
                                        <p:tgtEl>
                                          <p:spTgt spid="64"/>
                                        </p:tgtEl>
                                      </p:cBhvr>
                                    </p:animEffect>
                                    <p:set>
                                      <p:cBhvr>
                                        <p:cTn id="406" dur="1" fill="hold">
                                          <p:stCondLst>
                                            <p:cond delay="399"/>
                                          </p:stCondLst>
                                        </p:cTn>
                                        <p:tgtEl>
                                          <p:spTgt spid="64"/>
                                        </p:tgtEl>
                                        <p:attrNameLst>
                                          <p:attrName>style.visibility</p:attrName>
                                        </p:attrNameLst>
                                      </p:cBhvr>
                                      <p:to>
                                        <p:strVal val="hidden"/>
                                      </p:to>
                                    </p:set>
                                  </p:childTnLst>
                                </p:cTn>
                              </p:par>
                              <p:par>
                                <p:cTn id="407" presetID="22" presetClass="exit" presetSubtype="4" fill="hold" nodeType="withEffect">
                                  <p:stCondLst>
                                    <p:cond delay="2779"/>
                                  </p:stCondLst>
                                  <p:childTnLst>
                                    <p:animEffect transition="out" filter="wipe(down)">
                                      <p:cBhvr>
                                        <p:cTn id="408" dur="400"/>
                                        <p:tgtEl>
                                          <p:spTgt spid="65"/>
                                        </p:tgtEl>
                                      </p:cBhvr>
                                    </p:animEffect>
                                    <p:set>
                                      <p:cBhvr>
                                        <p:cTn id="409" dur="1" fill="hold">
                                          <p:stCondLst>
                                            <p:cond delay="399"/>
                                          </p:stCondLst>
                                        </p:cTn>
                                        <p:tgtEl>
                                          <p:spTgt spid="65"/>
                                        </p:tgtEl>
                                        <p:attrNameLst>
                                          <p:attrName>style.visibility</p:attrName>
                                        </p:attrNameLst>
                                      </p:cBhvr>
                                      <p:to>
                                        <p:strVal val="hidden"/>
                                      </p:to>
                                    </p:set>
                                  </p:childTnLst>
                                </p:cTn>
                              </p:par>
                              <p:par>
                                <p:cTn id="410" presetID="1" presetClass="entr" presetSubtype="0" fill="hold" nodeType="withEffect">
                                  <p:stCondLst>
                                    <p:cond delay="2741"/>
                                  </p:stCondLst>
                                  <p:childTnLst>
                                    <p:set>
                                      <p:cBhvr>
                                        <p:cTn id="411" dur="1" fill="hold">
                                          <p:stCondLst>
                                            <p:cond delay="0"/>
                                          </p:stCondLst>
                                        </p:cTn>
                                        <p:tgtEl>
                                          <p:spTgt spid="66"/>
                                        </p:tgtEl>
                                        <p:attrNameLst>
                                          <p:attrName>style.visibility</p:attrName>
                                        </p:attrNameLst>
                                      </p:cBhvr>
                                      <p:to>
                                        <p:strVal val="visible"/>
                                      </p:to>
                                    </p:set>
                                  </p:childTnLst>
                                </p:cTn>
                              </p:par>
                              <p:par>
                                <p:cTn id="412" presetID="1" presetClass="entr" presetSubtype="0" fill="hold" nodeType="withEffect">
                                  <p:stCondLst>
                                    <p:cond delay="3027"/>
                                  </p:stCondLst>
                                  <p:childTnLst>
                                    <p:set>
                                      <p:cBhvr>
                                        <p:cTn id="413" dur="1" fill="hold">
                                          <p:stCondLst>
                                            <p:cond delay="0"/>
                                          </p:stCondLst>
                                        </p:cTn>
                                        <p:tgtEl>
                                          <p:spTgt spid="67"/>
                                        </p:tgtEl>
                                        <p:attrNameLst>
                                          <p:attrName>style.visibility</p:attrName>
                                        </p:attrNameLst>
                                      </p:cBhvr>
                                      <p:to>
                                        <p:strVal val="visible"/>
                                      </p:to>
                                    </p:set>
                                  </p:childTnLst>
                                </p:cTn>
                              </p:par>
                              <p:par>
                                <p:cTn id="414" presetID="42" presetClass="path" presetSubtype="0" decel="100000" fill="hold" nodeType="withEffect">
                                  <p:stCondLst>
                                    <p:cond delay="3027"/>
                                  </p:stCondLst>
                                  <p:childTnLst>
                                    <p:animMotion origin="layout" path="M -3.33333E-6 1.48148E-6 L -0.05703 0.18125 " pathEditMode="relative" ptsTypes="">
                                      <p:cBhvr>
                                        <p:cTn id="415" dur="400" fill="hold"/>
                                        <p:tgtEl>
                                          <p:spTgt spid="66"/>
                                        </p:tgtEl>
                                        <p:attrNameLst>
                                          <p:attrName>ppt_x</p:attrName>
                                          <p:attrName>ppt_y</p:attrName>
                                        </p:attrNameLst>
                                      </p:cBhvr>
                                    </p:animMotion>
                                  </p:childTnLst>
                                </p:cTn>
                              </p:par>
                              <p:par>
                                <p:cTn id="416" presetID="42" presetClass="path" presetSubtype="0" decel="100000" fill="hold" nodeType="withEffect">
                                  <p:stCondLst>
                                    <p:cond delay="3027"/>
                                  </p:stCondLst>
                                  <p:childTnLst>
                                    <p:animMotion origin="layout" path="M -2.70833E-6 -4.81481E-6 L 0.04805 -0.153 " pathEditMode="relative" ptsTypes="">
                                      <p:cBhvr>
                                        <p:cTn id="417" dur="400" fill="hold"/>
                                        <p:tgtEl>
                                          <p:spTgt spid="67"/>
                                        </p:tgtEl>
                                        <p:attrNameLst>
                                          <p:attrName>ppt_x</p:attrName>
                                          <p:attrName>ppt_y</p:attrName>
                                        </p:attrNameLst>
                                      </p:cBhvr>
                                    </p:animMotion>
                                  </p:childTnLst>
                                </p:cTn>
                              </p:par>
                              <p:par>
                                <p:cTn id="418" presetID="22" presetClass="exit" presetSubtype="1" fill="hold" nodeType="withEffect">
                                  <p:stCondLst>
                                    <p:cond delay="3027"/>
                                  </p:stCondLst>
                                  <p:childTnLst>
                                    <p:animEffect transition="out" filter="wipe(up)">
                                      <p:cBhvr>
                                        <p:cTn id="419" dur="400"/>
                                        <p:tgtEl>
                                          <p:spTgt spid="66"/>
                                        </p:tgtEl>
                                      </p:cBhvr>
                                    </p:animEffect>
                                    <p:set>
                                      <p:cBhvr>
                                        <p:cTn id="420" dur="1" fill="hold">
                                          <p:stCondLst>
                                            <p:cond delay="399"/>
                                          </p:stCondLst>
                                        </p:cTn>
                                        <p:tgtEl>
                                          <p:spTgt spid="66"/>
                                        </p:tgtEl>
                                        <p:attrNameLst>
                                          <p:attrName>style.visibility</p:attrName>
                                        </p:attrNameLst>
                                      </p:cBhvr>
                                      <p:to>
                                        <p:strVal val="hidden"/>
                                      </p:to>
                                    </p:set>
                                  </p:childTnLst>
                                </p:cTn>
                              </p:par>
                              <p:par>
                                <p:cTn id="421" presetID="22" presetClass="exit" presetSubtype="4" fill="hold" nodeType="withEffect">
                                  <p:stCondLst>
                                    <p:cond delay="3027"/>
                                  </p:stCondLst>
                                  <p:childTnLst>
                                    <p:animEffect transition="out" filter="wipe(down)">
                                      <p:cBhvr>
                                        <p:cTn id="422" dur="400"/>
                                        <p:tgtEl>
                                          <p:spTgt spid="67"/>
                                        </p:tgtEl>
                                      </p:cBhvr>
                                    </p:animEffect>
                                    <p:set>
                                      <p:cBhvr>
                                        <p:cTn id="423" dur="1" fill="hold">
                                          <p:stCondLst>
                                            <p:cond delay="399"/>
                                          </p:stCondLst>
                                        </p:cTn>
                                        <p:tgtEl>
                                          <p:spTgt spid="67"/>
                                        </p:tgtEl>
                                        <p:attrNameLst>
                                          <p:attrName>style.visibility</p:attrName>
                                        </p:attrNameLst>
                                      </p:cBhvr>
                                      <p:to>
                                        <p:strVal val="hidden"/>
                                      </p:to>
                                    </p:set>
                                  </p:childTnLst>
                                </p:cTn>
                              </p:par>
                              <p:par>
                                <p:cTn id="424" presetID="1" presetClass="entr" presetSubtype="0" fill="hold" nodeType="withEffect">
                                  <p:stCondLst>
                                    <p:cond delay="3102"/>
                                  </p:stCondLst>
                                  <p:childTnLst>
                                    <p:set>
                                      <p:cBhvr>
                                        <p:cTn id="425" dur="1" fill="hold">
                                          <p:stCondLst>
                                            <p:cond delay="0"/>
                                          </p:stCondLst>
                                        </p:cTn>
                                        <p:tgtEl>
                                          <p:spTgt spid="68"/>
                                        </p:tgtEl>
                                        <p:attrNameLst>
                                          <p:attrName>style.visibility</p:attrName>
                                        </p:attrNameLst>
                                      </p:cBhvr>
                                      <p:to>
                                        <p:strVal val="visible"/>
                                      </p:to>
                                    </p:set>
                                  </p:childTnLst>
                                </p:cTn>
                              </p:par>
                              <p:par>
                                <p:cTn id="426" presetID="1" presetClass="entr" presetSubtype="0" fill="hold" nodeType="withEffect">
                                  <p:stCondLst>
                                    <p:cond delay="3138"/>
                                  </p:stCondLst>
                                  <p:childTnLst>
                                    <p:set>
                                      <p:cBhvr>
                                        <p:cTn id="427" dur="1" fill="hold">
                                          <p:stCondLst>
                                            <p:cond delay="0"/>
                                          </p:stCondLst>
                                        </p:cTn>
                                        <p:tgtEl>
                                          <p:spTgt spid="69"/>
                                        </p:tgtEl>
                                        <p:attrNameLst>
                                          <p:attrName>style.visibility</p:attrName>
                                        </p:attrNameLst>
                                      </p:cBhvr>
                                      <p:to>
                                        <p:strVal val="visible"/>
                                      </p:to>
                                    </p:set>
                                  </p:childTnLst>
                                </p:cTn>
                              </p:par>
                              <p:par>
                                <p:cTn id="428" presetID="42" presetClass="path" presetSubtype="0" decel="100000" fill="hold" nodeType="withEffect">
                                  <p:stCondLst>
                                    <p:cond delay="3138"/>
                                  </p:stCondLst>
                                  <p:childTnLst>
                                    <p:animMotion origin="layout" path="M 5E-6 3.33333E-6 L -0.05704 0.18125 " pathEditMode="relative" ptsTypes="">
                                      <p:cBhvr>
                                        <p:cTn id="429" dur="400" fill="hold"/>
                                        <p:tgtEl>
                                          <p:spTgt spid="68"/>
                                        </p:tgtEl>
                                        <p:attrNameLst>
                                          <p:attrName>ppt_x</p:attrName>
                                          <p:attrName>ppt_y</p:attrName>
                                        </p:attrNameLst>
                                      </p:cBhvr>
                                    </p:animMotion>
                                  </p:childTnLst>
                                </p:cTn>
                              </p:par>
                              <p:par>
                                <p:cTn id="430" presetID="42" presetClass="path" presetSubtype="0" decel="100000" fill="hold" nodeType="withEffect">
                                  <p:stCondLst>
                                    <p:cond delay="3138"/>
                                  </p:stCondLst>
                                  <p:childTnLst>
                                    <p:animMotion origin="layout" path="M 1.45833E-6 -4.44444E-6 L 0.04805 -0.153 " pathEditMode="relative" ptsTypes="">
                                      <p:cBhvr>
                                        <p:cTn id="431" dur="400" fill="hold"/>
                                        <p:tgtEl>
                                          <p:spTgt spid="69"/>
                                        </p:tgtEl>
                                        <p:attrNameLst>
                                          <p:attrName>ppt_x</p:attrName>
                                          <p:attrName>ppt_y</p:attrName>
                                        </p:attrNameLst>
                                      </p:cBhvr>
                                    </p:animMotion>
                                  </p:childTnLst>
                                </p:cTn>
                              </p:par>
                              <p:par>
                                <p:cTn id="432" presetID="22" presetClass="exit" presetSubtype="1" fill="hold" nodeType="withEffect">
                                  <p:stCondLst>
                                    <p:cond delay="3138"/>
                                  </p:stCondLst>
                                  <p:childTnLst>
                                    <p:animEffect transition="out" filter="wipe(up)">
                                      <p:cBhvr>
                                        <p:cTn id="433" dur="400"/>
                                        <p:tgtEl>
                                          <p:spTgt spid="68"/>
                                        </p:tgtEl>
                                      </p:cBhvr>
                                    </p:animEffect>
                                    <p:set>
                                      <p:cBhvr>
                                        <p:cTn id="434" dur="1" fill="hold">
                                          <p:stCondLst>
                                            <p:cond delay="399"/>
                                          </p:stCondLst>
                                        </p:cTn>
                                        <p:tgtEl>
                                          <p:spTgt spid="68"/>
                                        </p:tgtEl>
                                        <p:attrNameLst>
                                          <p:attrName>style.visibility</p:attrName>
                                        </p:attrNameLst>
                                      </p:cBhvr>
                                      <p:to>
                                        <p:strVal val="hidden"/>
                                      </p:to>
                                    </p:set>
                                  </p:childTnLst>
                                </p:cTn>
                              </p:par>
                              <p:par>
                                <p:cTn id="435" presetID="22" presetClass="exit" presetSubtype="4" fill="hold" nodeType="withEffect">
                                  <p:stCondLst>
                                    <p:cond delay="3138"/>
                                  </p:stCondLst>
                                  <p:childTnLst>
                                    <p:animEffect transition="out" filter="wipe(down)">
                                      <p:cBhvr>
                                        <p:cTn id="436" dur="400"/>
                                        <p:tgtEl>
                                          <p:spTgt spid="69"/>
                                        </p:tgtEl>
                                      </p:cBhvr>
                                    </p:animEffect>
                                    <p:set>
                                      <p:cBhvr>
                                        <p:cTn id="437" dur="1" fill="hold">
                                          <p:stCondLst>
                                            <p:cond delay="399"/>
                                          </p:stCondLst>
                                        </p:cTn>
                                        <p:tgtEl>
                                          <p:spTgt spid="69"/>
                                        </p:tgtEl>
                                        <p:attrNameLst>
                                          <p:attrName>style.visibility</p:attrName>
                                        </p:attrNameLst>
                                      </p:cBhvr>
                                      <p:to>
                                        <p:strVal val="hidden"/>
                                      </p:to>
                                    </p:set>
                                  </p:childTnLst>
                                </p:cTn>
                              </p:par>
                              <p:par>
                                <p:cTn id="438" presetID="1" presetClass="entr" presetSubtype="0" fill="hold" nodeType="withEffect">
                                  <p:stCondLst>
                                    <p:cond delay="3083"/>
                                  </p:stCondLst>
                                  <p:childTnLst>
                                    <p:set>
                                      <p:cBhvr>
                                        <p:cTn id="439" dur="1" fill="hold">
                                          <p:stCondLst>
                                            <p:cond delay="0"/>
                                          </p:stCondLst>
                                        </p:cTn>
                                        <p:tgtEl>
                                          <p:spTgt spid="70"/>
                                        </p:tgtEl>
                                        <p:attrNameLst>
                                          <p:attrName>style.visibility</p:attrName>
                                        </p:attrNameLst>
                                      </p:cBhvr>
                                      <p:to>
                                        <p:strVal val="visible"/>
                                      </p:to>
                                    </p:set>
                                  </p:childTnLst>
                                </p:cTn>
                              </p:par>
                              <p:par>
                                <p:cTn id="440" presetID="1" presetClass="entr" presetSubtype="0" fill="hold" nodeType="withEffect">
                                  <p:stCondLst>
                                    <p:cond delay="3088"/>
                                  </p:stCondLst>
                                  <p:childTnLst>
                                    <p:set>
                                      <p:cBhvr>
                                        <p:cTn id="441" dur="1" fill="hold">
                                          <p:stCondLst>
                                            <p:cond delay="0"/>
                                          </p:stCondLst>
                                        </p:cTn>
                                        <p:tgtEl>
                                          <p:spTgt spid="71"/>
                                        </p:tgtEl>
                                        <p:attrNameLst>
                                          <p:attrName>style.visibility</p:attrName>
                                        </p:attrNameLst>
                                      </p:cBhvr>
                                      <p:to>
                                        <p:strVal val="visible"/>
                                      </p:to>
                                    </p:set>
                                  </p:childTnLst>
                                </p:cTn>
                              </p:par>
                              <p:par>
                                <p:cTn id="442" presetID="42" presetClass="path" presetSubtype="0" decel="100000" fill="hold" nodeType="withEffect">
                                  <p:stCondLst>
                                    <p:cond delay="3088"/>
                                  </p:stCondLst>
                                  <p:childTnLst>
                                    <p:animMotion origin="layout" path="M 1.66667E-6 -3.7037E-7 L -0.05703 0.18125 " pathEditMode="relative" ptsTypes="">
                                      <p:cBhvr>
                                        <p:cTn id="443" dur="400" fill="hold"/>
                                        <p:tgtEl>
                                          <p:spTgt spid="70"/>
                                        </p:tgtEl>
                                        <p:attrNameLst>
                                          <p:attrName>ppt_x</p:attrName>
                                          <p:attrName>ppt_y</p:attrName>
                                        </p:attrNameLst>
                                      </p:cBhvr>
                                    </p:animMotion>
                                  </p:childTnLst>
                                </p:cTn>
                              </p:par>
                              <p:par>
                                <p:cTn id="444" presetID="42" presetClass="path" presetSubtype="0" decel="100000" fill="hold" nodeType="withEffect">
                                  <p:stCondLst>
                                    <p:cond delay="3088"/>
                                  </p:stCondLst>
                                  <p:childTnLst>
                                    <p:animMotion origin="layout" path="M -1.66667E-6 7.40741E-7 L 0.04805 -0.15301 " pathEditMode="relative" ptsTypes="">
                                      <p:cBhvr>
                                        <p:cTn id="445" dur="400" fill="hold"/>
                                        <p:tgtEl>
                                          <p:spTgt spid="71"/>
                                        </p:tgtEl>
                                        <p:attrNameLst>
                                          <p:attrName>ppt_x</p:attrName>
                                          <p:attrName>ppt_y</p:attrName>
                                        </p:attrNameLst>
                                      </p:cBhvr>
                                    </p:animMotion>
                                  </p:childTnLst>
                                </p:cTn>
                              </p:par>
                              <p:par>
                                <p:cTn id="446" presetID="22" presetClass="exit" presetSubtype="1" fill="hold" nodeType="withEffect">
                                  <p:stCondLst>
                                    <p:cond delay="3088"/>
                                  </p:stCondLst>
                                  <p:childTnLst>
                                    <p:animEffect transition="out" filter="wipe(up)">
                                      <p:cBhvr>
                                        <p:cTn id="447" dur="400"/>
                                        <p:tgtEl>
                                          <p:spTgt spid="70"/>
                                        </p:tgtEl>
                                      </p:cBhvr>
                                    </p:animEffect>
                                    <p:set>
                                      <p:cBhvr>
                                        <p:cTn id="448" dur="1" fill="hold">
                                          <p:stCondLst>
                                            <p:cond delay="399"/>
                                          </p:stCondLst>
                                        </p:cTn>
                                        <p:tgtEl>
                                          <p:spTgt spid="70"/>
                                        </p:tgtEl>
                                        <p:attrNameLst>
                                          <p:attrName>style.visibility</p:attrName>
                                        </p:attrNameLst>
                                      </p:cBhvr>
                                      <p:to>
                                        <p:strVal val="hidden"/>
                                      </p:to>
                                    </p:set>
                                  </p:childTnLst>
                                </p:cTn>
                              </p:par>
                              <p:par>
                                <p:cTn id="449" presetID="22" presetClass="exit" presetSubtype="4" fill="hold" nodeType="withEffect">
                                  <p:stCondLst>
                                    <p:cond delay="3088"/>
                                  </p:stCondLst>
                                  <p:childTnLst>
                                    <p:animEffect transition="out" filter="wipe(down)">
                                      <p:cBhvr>
                                        <p:cTn id="450" dur="400"/>
                                        <p:tgtEl>
                                          <p:spTgt spid="71"/>
                                        </p:tgtEl>
                                      </p:cBhvr>
                                    </p:animEffect>
                                    <p:set>
                                      <p:cBhvr>
                                        <p:cTn id="451" dur="1" fill="hold">
                                          <p:stCondLst>
                                            <p:cond delay="399"/>
                                          </p:stCondLst>
                                        </p:cTn>
                                        <p:tgtEl>
                                          <p:spTgt spid="71"/>
                                        </p:tgtEl>
                                        <p:attrNameLst>
                                          <p:attrName>style.visibility</p:attrName>
                                        </p:attrNameLst>
                                      </p:cBhvr>
                                      <p:to>
                                        <p:strVal val="hidden"/>
                                      </p:to>
                                    </p:set>
                                  </p:childTnLst>
                                </p:cTn>
                              </p:par>
                              <p:par>
                                <p:cTn id="452" presetID="1" presetClass="entr" presetSubtype="0" fill="hold" nodeType="withEffect">
                                  <p:stCondLst>
                                    <p:cond delay="3132"/>
                                  </p:stCondLst>
                                  <p:childTnLst>
                                    <p:set>
                                      <p:cBhvr>
                                        <p:cTn id="453" dur="1" fill="hold">
                                          <p:stCondLst>
                                            <p:cond delay="0"/>
                                          </p:stCondLst>
                                        </p:cTn>
                                        <p:tgtEl>
                                          <p:spTgt spid="72"/>
                                        </p:tgtEl>
                                        <p:attrNameLst>
                                          <p:attrName>style.visibility</p:attrName>
                                        </p:attrNameLst>
                                      </p:cBhvr>
                                      <p:to>
                                        <p:strVal val="visible"/>
                                      </p:to>
                                    </p:set>
                                  </p:childTnLst>
                                </p:cTn>
                              </p:par>
                              <p:par>
                                <p:cTn id="454" presetID="1" presetClass="entr" presetSubtype="0" fill="hold" nodeType="withEffect">
                                  <p:stCondLst>
                                    <p:cond delay="2846"/>
                                  </p:stCondLst>
                                  <p:childTnLst>
                                    <p:set>
                                      <p:cBhvr>
                                        <p:cTn id="455" dur="1" fill="hold">
                                          <p:stCondLst>
                                            <p:cond delay="0"/>
                                          </p:stCondLst>
                                        </p:cTn>
                                        <p:tgtEl>
                                          <p:spTgt spid="73"/>
                                        </p:tgtEl>
                                        <p:attrNameLst>
                                          <p:attrName>style.visibility</p:attrName>
                                        </p:attrNameLst>
                                      </p:cBhvr>
                                      <p:to>
                                        <p:strVal val="visible"/>
                                      </p:to>
                                    </p:set>
                                  </p:childTnLst>
                                </p:cTn>
                              </p:par>
                              <p:par>
                                <p:cTn id="456" presetID="42" presetClass="path" presetSubtype="0" decel="100000" fill="hold" nodeType="withEffect">
                                  <p:stCondLst>
                                    <p:cond delay="2846"/>
                                  </p:stCondLst>
                                  <p:childTnLst>
                                    <p:animMotion origin="layout" path="M -1.66667E-6 2.96296E-6 L -0.05703 0.18125 " pathEditMode="relative" ptsTypes="">
                                      <p:cBhvr>
                                        <p:cTn id="457" dur="400" fill="hold"/>
                                        <p:tgtEl>
                                          <p:spTgt spid="72"/>
                                        </p:tgtEl>
                                        <p:attrNameLst>
                                          <p:attrName>ppt_x</p:attrName>
                                          <p:attrName>ppt_y</p:attrName>
                                        </p:attrNameLst>
                                      </p:cBhvr>
                                    </p:animMotion>
                                  </p:childTnLst>
                                </p:cTn>
                              </p:par>
                              <p:par>
                                <p:cTn id="458" presetID="42" presetClass="path" presetSubtype="0" decel="100000" fill="hold" nodeType="withEffect">
                                  <p:stCondLst>
                                    <p:cond delay="2846"/>
                                  </p:stCondLst>
                                  <p:childTnLst>
                                    <p:animMotion origin="layout" path="M 1.875E-6 -1.11111E-6 L 0.04805 -0.15301 " pathEditMode="relative" ptsTypes="">
                                      <p:cBhvr>
                                        <p:cTn id="459" dur="400" fill="hold"/>
                                        <p:tgtEl>
                                          <p:spTgt spid="73"/>
                                        </p:tgtEl>
                                        <p:attrNameLst>
                                          <p:attrName>ppt_x</p:attrName>
                                          <p:attrName>ppt_y</p:attrName>
                                        </p:attrNameLst>
                                      </p:cBhvr>
                                    </p:animMotion>
                                  </p:childTnLst>
                                </p:cTn>
                              </p:par>
                              <p:par>
                                <p:cTn id="460" presetID="22" presetClass="exit" presetSubtype="1" fill="hold" nodeType="withEffect">
                                  <p:stCondLst>
                                    <p:cond delay="2846"/>
                                  </p:stCondLst>
                                  <p:childTnLst>
                                    <p:animEffect transition="out" filter="wipe(up)">
                                      <p:cBhvr>
                                        <p:cTn id="461" dur="400"/>
                                        <p:tgtEl>
                                          <p:spTgt spid="72"/>
                                        </p:tgtEl>
                                      </p:cBhvr>
                                    </p:animEffect>
                                    <p:set>
                                      <p:cBhvr>
                                        <p:cTn id="462" dur="1" fill="hold">
                                          <p:stCondLst>
                                            <p:cond delay="399"/>
                                          </p:stCondLst>
                                        </p:cTn>
                                        <p:tgtEl>
                                          <p:spTgt spid="72"/>
                                        </p:tgtEl>
                                        <p:attrNameLst>
                                          <p:attrName>style.visibility</p:attrName>
                                        </p:attrNameLst>
                                      </p:cBhvr>
                                      <p:to>
                                        <p:strVal val="hidden"/>
                                      </p:to>
                                    </p:set>
                                  </p:childTnLst>
                                </p:cTn>
                              </p:par>
                              <p:par>
                                <p:cTn id="463" presetID="22" presetClass="exit" presetSubtype="4" fill="hold" nodeType="withEffect">
                                  <p:stCondLst>
                                    <p:cond delay="2846"/>
                                  </p:stCondLst>
                                  <p:childTnLst>
                                    <p:animEffect transition="out" filter="wipe(down)">
                                      <p:cBhvr>
                                        <p:cTn id="464" dur="400"/>
                                        <p:tgtEl>
                                          <p:spTgt spid="73"/>
                                        </p:tgtEl>
                                      </p:cBhvr>
                                    </p:animEffect>
                                    <p:set>
                                      <p:cBhvr>
                                        <p:cTn id="465" dur="1" fill="hold">
                                          <p:stCondLst>
                                            <p:cond delay="399"/>
                                          </p:stCondLst>
                                        </p:cTn>
                                        <p:tgtEl>
                                          <p:spTgt spid="73"/>
                                        </p:tgtEl>
                                        <p:attrNameLst>
                                          <p:attrName>style.visibility</p:attrName>
                                        </p:attrNameLst>
                                      </p:cBhvr>
                                      <p:to>
                                        <p:strVal val="hidden"/>
                                      </p:to>
                                    </p:set>
                                  </p:childTnLst>
                                </p:cTn>
                              </p:par>
                              <p:par>
                                <p:cTn id="466" presetID="1" presetClass="entr" presetSubtype="0" fill="hold" nodeType="withEffect">
                                  <p:stCondLst>
                                    <p:cond delay="3004"/>
                                  </p:stCondLst>
                                  <p:childTnLst>
                                    <p:set>
                                      <p:cBhvr>
                                        <p:cTn id="467" dur="1" fill="hold">
                                          <p:stCondLst>
                                            <p:cond delay="0"/>
                                          </p:stCondLst>
                                        </p:cTn>
                                        <p:tgtEl>
                                          <p:spTgt spid="74"/>
                                        </p:tgtEl>
                                        <p:attrNameLst>
                                          <p:attrName>style.visibility</p:attrName>
                                        </p:attrNameLst>
                                      </p:cBhvr>
                                      <p:to>
                                        <p:strVal val="visible"/>
                                      </p:to>
                                    </p:set>
                                  </p:childTnLst>
                                </p:cTn>
                              </p:par>
                              <p:par>
                                <p:cTn id="468" presetID="1" presetClass="entr" presetSubtype="0" fill="hold" nodeType="withEffect">
                                  <p:stCondLst>
                                    <p:cond delay="2688"/>
                                  </p:stCondLst>
                                  <p:childTnLst>
                                    <p:set>
                                      <p:cBhvr>
                                        <p:cTn id="469" dur="1" fill="hold">
                                          <p:stCondLst>
                                            <p:cond delay="0"/>
                                          </p:stCondLst>
                                        </p:cTn>
                                        <p:tgtEl>
                                          <p:spTgt spid="75"/>
                                        </p:tgtEl>
                                        <p:attrNameLst>
                                          <p:attrName>style.visibility</p:attrName>
                                        </p:attrNameLst>
                                      </p:cBhvr>
                                      <p:to>
                                        <p:strVal val="visible"/>
                                      </p:to>
                                    </p:set>
                                  </p:childTnLst>
                                </p:cTn>
                              </p:par>
                              <p:par>
                                <p:cTn id="470" presetID="42" presetClass="path" presetSubtype="0" decel="100000" fill="hold" nodeType="withEffect">
                                  <p:stCondLst>
                                    <p:cond delay="2688"/>
                                  </p:stCondLst>
                                  <p:childTnLst>
                                    <p:animMotion origin="layout" path="M 5E-6 1.48148E-6 L -0.05704 0.18125 " pathEditMode="relative" ptsTypes="">
                                      <p:cBhvr>
                                        <p:cTn id="471" dur="400" fill="hold"/>
                                        <p:tgtEl>
                                          <p:spTgt spid="74"/>
                                        </p:tgtEl>
                                        <p:attrNameLst>
                                          <p:attrName>ppt_x</p:attrName>
                                          <p:attrName>ppt_y</p:attrName>
                                        </p:attrNameLst>
                                      </p:cBhvr>
                                    </p:animMotion>
                                  </p:childTnLst>
                                </p:cTn>
                              </p:par>
                              <p:par>
                                <p:cTn id="472" presetID="42" presetClass="path" presetSubtype="0" decel="100000" fill="hold" nodeType="withEffect">
                                  <p:stCondLst>
                                    <p:cond delay="2688"/>
                                  </p:stCondLst>
                                  <p:childTnLst>
                                    <p:animMotion origin="layout" path="M 4.58333E-6 2.22222E-6 L 0.04804 -0.15301 " pathEditMode="relative" ptsTypes="">
                                      <p:cBhvr>
                                        <p:cTn id="473" dur="400" fill="hold"/>
                                        <p:tgtEl>
                                          <p:spTgt spid="75"/>
                                        </p:tgtEl>
                                        <p:attrNameLst>
                                          <p:attrName>ppt_x</p:attrName>
                                          <p:attrName>ppt_y</p:attrName>
                                        </p:attrNameLst>
                                      </p:cBhvr>
                                    </p:animMotion>
                                  </p:childTnLst>
                                </p:cTn>
                              </p:par>
                              <p:par>
                                <p:cTn id="474" presetID="22" presetClass="exit" presetSubtype="1" fill="hold" nodeType="withEffect">
                                  <p:stCondLst>
                                    <p:cond delay="2688"/>
                                  </p:stCondLst>
                                  <p:childTnLst>
                                    <p:animEffect transition="out" filter="wipe(up)">
                                      <p:cBhvr>
                                        <p:cTn id="475" dur="400"/>
                                        <p:tgtEl>
                                          <p:spTgt spid="74"/>
                                        </p:tgtEl>
                                      </p:cBhvr>
                                    </p:animEffect>
                                    <p:set>
                                      <p:cBhvr>
                                        <p:cTn id="476" dur="1" fill="hold">
                                          <p:stCondLst>
                                            <p:cond delay="399"/>
                                          </p:stCondLst>
                                        </p:cTn>
                                        <p:tgtEl>
                                          <p:spTgt spid="74"/>
                                        </p:tgtEl>
                                        <p:attrNameLst>
                                          <p:attrName>style.visibility</p:attrName>
                                        </p:attrNameLst>
                                      </p:cBhvr>
                                      <p:to>
                                        <p:strVal val="hidden"/>
                                      </p:to>
                                    </p:set>
                                  </p:childTnLst>
                                </p:cTn>
                              </p:par>
                              <p:par>
                                <p:cTn id="477" presetID="22" presetClass="exit" presetSubtype="4" fill="hold" nodeType="withEffect">
                                  <p:stCondLst>
                                    <p:cond delay="2688"/>
                                  </p:stCondLst>
                                  <p:childTnLst>
                                    <p:animEffect transition="out" filter="wipe(down)">
                                      <p:cBhvr>
                                        <p:cTn id="478" dur="400"/>
                                        <p:tgtEl>
                                          <p:spTgt spid="75"/>
                                        </p:tgtEl>
                                      </p:cBhvr>
                                    </p:animEffect>
                                    <p:set>
                                      <p:cBhvr>
                                        <p:cTn id="479" dur="1" fill="hold">
                                          <p:stCondLst>
                                            <p:cond delay="399"/>
                                          </p:stCondLst>
                                        </p:cTn>
                                        <p:tgtEl>
                                          <p:spTgt spid="75"/>
                                        </p:tgtEl>
                                        <p:attrNameLst>
                                          <p:attrName>style.visibility</p:attrName>
                                        </p:attrNameLst>
                                      </p:cBhvr>
                                      <p:to>
                                        <p:strVal val="hidden"/>
                                      </p:to>
                                    </p:set>
                                  </p:childTnLst>
                                </p:cTn>
                              </p:par>
                              <p:par>
                                <p:cTn id="480" presetID="1" presetClass="entr" presetSubtype="0" fill="hold" nodeType="withEffect">
                                  <p:stCondLst>
                                    <p:cond delay="2869"/>
                                  </p:stCondLst>
                                  <p:childTnLst>
                                    <p:set>
                                      <p:cBhvr>
                                        <p:cTn id="481" dur="1" fill="hold">
                                          <p:stCondLst>
                                            <p:cond delay="0"/>
                                          </p:stCondLst>
                                        </p:cTn>
                                        <p:tgtEl>
                                          <p:spTgt spid="76"/>
                                        </p:tgtEl>
                                        <p:attrNameLst>
                                          <p:attrName>style.visibility</p:attrName>
                                        </p:attrNameLst>
                                      </p:cBhvr>
                                      <p:to>
                                        <p:strVal val="visible"/>
                                      </p:to>
                                    </p:set>
                                  </p:childTnLst>
                                </p:cTn>
                              </p:par>
                              <p:par>
                                <p:cTn id="482" presetID="1" presetClass="entr" presetSubtype="0" fill="hold" nodeType="withEffect">
                                  <p:stCondLst>
                                    <p:cond delay="2714"/>
                                  </p:stCondLst>
                                  <p:childTnLst>
                                    <p:set>
                                      <p:cBhvr>
                                        <p:cTn id="483" dur="1" fill="hold">
                                          <p:stCondLst>
                                            <p:cond delay="0"/>
                                          </p:stCondLst>
                                        </p:cTn>
                                        <p:tgtEl>
                                          <p:spTgt spid="77"/>
                                        </p:tgtEl>
                                        <p:attrNameLst>
                                          <p:attrName>style.visibility</p:attrName>
                                        </p:attrNameLst>
                                      </p:cBhvr>
                                      <p:to>
                                        <p:strVal val="visible"/>
                                      </p:to>
                                    </p:set>
                                  </p:childTnLst>
                                </p:cTn>
                              </p:par>
                              <p:par>
                                <p:cTn id="484" presetID="42" presetClass="path" presetSubtype="0" decel="100000" fill="hold" nodeType="withEffect">
                                  <p:stCondLst>
                                    <p:cond delay="2714"/>
                                  </p:stCondLst>
                                  <p:childTnLst>
                                    <p:animMotion origin="layout" path="M -1.66667E-6 3.33333E-6 L -0.05703 0.18125 " pathEditMode="relative" ptsTypes="">
                                      <p:cBhvr>
                                        <p:cTn id="485" dur="400" fill="hold"/>
                                        <p:tgtEl>
                                          <p:spTgt spid="76"/>
                                        </p:tgtEl>
                                        <p:attrNameLst>
                                          <p:attrName>ppt_x</p:attrName>
                                          <p:attrName>ppt_y</p:attrName>
                                        </p:attrNameLst>
                                      </p:cBhvr>
                                    </p:animMotion>
                                  </p:childTnLst>
                                </p:cTn>
                              </p:par>
                              <p:par>
                                <p:cTn id="486" presetID="42" presetClass="path" presetSubtype="0" decel="100000" fill="hold" nodeType="withEffect">
                                  <p:stCondLst>
                                    <p:cond delay="2714"/>
                                  </p:stCondLst>
                                  <p:childTnLst>
                                    <p:animMotion origin="layout" path="M 3.95833E-6 4.81481E-6 L 0.04804 -0.15301 " pathEditMode="relative" ptsTypes="">
                                      <p:cBhvr>
                                        <p:cTn id="487" dur="400" fill="hold"/>
                                        <p:tgtEl>
                                          <p:spTgt spid="77"/>
                                        </p:tgtEl>
                                        <p:attrNameLst>
                                          <p:attrName>ppt_x</p:attrName>
                                          <p:attrName>ppt_y</p:attrName>
                                        </p:attrNameLst>
                                      </p:cBhvr>
                                    </p:animMotion>
                                  </p:childTnLst>
                                </p:cTn>
                              </p:par>
                              <p:par>
                                <p:cTn id="488" presetID="22" presetClass="exit" presetSubtype="1" fill="hold" nodeType="withEffect">
                                  <p:stCondLst>
                                    <p:cond delay="2714"/>
                                  </p:stCondLst>
                                  <p:childTnLst>
                                    <p:animEffect transition="out" filter="wipe(up)">
                                      <p:cBhvr>
                                        <p:cTn id="489" dur="400"/>
                                        <p:tgtEl>
                                          <p:spTgt spid="76"/>
                                        </p:tgtEl>
                                      </p:cBhvr>
                                    </p:animEffect>
                                    <p:set>
                                      <p:cBhvr>
                                        <p:cTn id="490" dur="1" fill="hold">
                                          <p:stCondLst>
                                            <p:cond delay="399"/>
                                          </p:stCondLst>
                                        </p:cTn>
                                        <p:tgtEl>
                                          <p:spTgt spid="76"/>
                                        </p:tgtEl>
                                        <p:attrNameLst>
                                          <p:attrName>style.visibility</p:attrName>
                                        </p:attrNameLst>
                                      </p:cBhvr>
                                      <p:to>
                                        <p:strVal val="hidden"/>
                                      </p:to>
                                    </p:set>
                                  </p:childTnLst>
                                </p:cTn>
                              </p:par>
                              <p:par>
                                <p:cTn id="491" presetID="22" presetClass="exit" presetSubtype="4" fill="hold" nodeType="withEffect">
                                  <p:stCondLst>
                                    <p:cond delay="2714"/>
                                  </p:stCondLst>
                                  <p:childTnLst>
                                    <p:animEffect transition="out" filter="wipe(down)">
                                      <p:cBhvr>
                                        <p:cTn id="492" dur="400"/>
                                        <p:tgtEl>
                                          <p:spTgt spid="77"/>
                                        </p:tgtEl>
                                      </p:cBhvr>
                                    </p:animEffect>
                                    <p:set>
                                      <p:cBhvr>
                                        <p:cTn id="493" dur="1" fill="hold">
                                          <p:stCondLst>
                                            <p:cond delay="399"/>
                                          </p:stCondLst>
                                        </p:cTn>
                                        <p:tgtEl>
                                          <p:spTgt spid="77"/>
                                        </p:tgtEl>
                                        <p:attrNameLst>
                                          <p:attrName>style.visibility</p:attrName>
                                        </p:attrNameLst>
                                      </p:cBhvr>
                                      <p:to>
                                        <p:strVal val="hidden"/>
                                      </p:to>
                                    </p:set>
                                  </p:childTnLst>
                                </p:cTn>
                              </p:par>
                              <p:par>
                                <p:cTn id="494" presetID="1" presetClass="entr" presetSubtype="0" fill="hold" nodeType="withEffect">
                                  <p:stCondLst>
                                    <p:cond delay="2911"/>
                                  </p:stCondLst>
                                  <p:childTnLst>
                                    <p:set>
                                      <p:cBhvr>
                                        <p:cTn id="495" dur="1" fill="hold">
                                          <p:stCondLst>
                                            <p:cond delay="0"/>
                                          </p:stCondLst>
                                        </p:cTn>
                                        <p:tgtEl>
                                          <p:spTgt spid="78"/>
                                        </p:tgtEl>
                                        <p:attrNameLst>
                                          <p:attrName>style.visibility</p:attrName>
                                        </p:attrNameLst>
                                      </p:cBhvr>
                                      <p:to>
                                        <p:strVal val="visible"/>
                                      </p:to>
                                    </p:set>
                                  </p:childTnLst>
                                </p:cTn>
                              </p:par>
                              <p:par>
                                <p:cTn id="496" presetID="1" presetClass="entr" presetSubtype="0" fill="hold" nodeType="withEffect">
                                  <p:stCondLst>
                                    <p:cond delay="2648"/>
                                  </p:stCondLst>
                                  <p:childTnLst>
                                    <p:set>
                                      <p:cBhvr>
                                        <p:cTn id="497" dur="1" fill="hold">
                                          <p:stCondLst>
                                            <p:cond delay="0"/>
                                          </p:stCondLst>
                                        </p:cTn>
                                        <p:tgtEl>
                                          <p:spTgt spid="79"/>
                                        </p:tgtEl>
                                        <p:attrNameLst>
                                          <p:attrName>style.visibility</p:attrName>
                                        </p:attrNameLst>
                                      </p:cBhvr>
                                      <p:to>
                                        <p:strVal val="visible"/>
                                      </p:to>
                                    </p:set>
                                  </p:childTnLst>
                                </p:cTn>
                              </p:par>
                              <p:par>
                                <p:cTn id="498" presetID="42" presetClass="path" presetSubtype="0" decel="100000" fill="hold" nodeType="withEffect">
                                  <p:stCondLst>
                                    <p:cond delay="2648"/>
                                  </p:stCondLst>
                                  <p:childTnLst>
                                    <p:animMotion origin="layout" path="M 3.33333E-6 1.11111E-6 L -0.05703 0.18125 " pathEditMode="relative" ptsTypes="">
                                      <p:cBhvr>
                                        <p:cTn id="499" dur="400" fill="hold"/>
                                        <p:tgtEl>
                                          <p:spTgt spid="78"/>
                                        </p:tgtEl>
                                        <p:attrNameLst>
                                          <p:attrName>ppt_x</p:attrName>
                                          <p:attrName>ppt_y</p:attrName>
                                        </p:attrNameLst>
                                      </p:cBhvr>
                                    </p:animMotion>
                                  </p:childTnLst>
                                </p:cTn>
                              </p:par>
                              <p:par>
                                <p:cTn id="500" presetID="42" presetClass="path" presetSubtype="0" decel="100000" fill="hold" nodeType="withEffect">
                                  <p:stCondLst>
                                    <p:cond delay="2648"/>
                                  </p:stCondLst>
                                  <p:childTnLst>
                                    <p:animMotion origin="layout" path="M 1.66667E-6 4.81481E-6 L 0.04805 -0.15301 " pathEditMode="relative" ptsTypes="">
                                      <p:cBhvr>
                                        <p:cTn id="501" dur="400" fill="hold"/>
                                        <p:tgtEl>
                                          <p:spTgt spid="79"/>
                                        </p:tgtEl>
                                        <p:attrNameLst>
                                          <p:attrName>ppt_x</p:attrName>
                                          <p:attrName>ppt_y</p:attrName>
                                        </p:attrNameLst>
                                      </p:cBhvr>
                                    </p:animMotion>
                                  </p:childTnLst>
                                </p:cTn>
                              </p:par>
                              <p:par>
                                <p:cTn id="502" presetID="22" presetClass="exit" presetSubtype="1" fill="hold" nodeType="withEffect">
                                  <p:stCondLst>
                                    <p:cond delay="2648"/>
                                  </p:stCondLst>
                                  <p:childTnLst>
                                    <p:animEffect transition="out" filter="wipe(up)">
                                      <p:cBhvr>
                                        <p:cTn id="503" dur="400"/>
                                        <p:tgtEl>
                                          <p:spTgt spid="78"/>
                                        </p:tgtEl>
                                      </p:cBhvr>
                                    </p:animEffect>
                                    <p:set>
                                      <p:cBhvr>
                                        <p:cTn id="504" dur="1" fill="hold">
                                          <p:stCondLst>
                                            <p:cond delay="399"/>
                                          </p:stCondLst>
                                        </p:cTn>
                                        <p:tgtEl>
                                          <p:spTgt spid="78"/>
                                        </p:tgtEl>
                                        <p:attrNameLst>
                                          <p:attrName>style.visibility</p:attrName>
                                        </p:attrNameLst>
                                      </p:cBhvr>
                                      <p:to>
                                        <p:strVal val="hidden"/>
                                      </p:to>
                                    </p:set>
                                  </p:childTnLst>
                                </p:cTn>
                              </p:par>
                              <p:par>
                                <p:cTn id="505" presetID="22" presetClass="exit" presetSubtype="4" fill="hold" nodeType="withEffect">
                                  <p:stCondLst>
                                    <p:cond delay="2648"/>
                                  </p:stCondLst>
                                  <p:childTnLst>
                                    <p:animEffect transition="out" filter="wipe(down)">
                                      <p:cBhvr>
                                        <p:cTn id="506" dur="400"/>
                                        <p:tgtEl>
                                          <p:spTgt spid="79"/>
                                        </p:tgtEl>
                                      </p:cBhvr>
                                    </p:animEffect>
                                    <p:set>
                                      <p:cBhvr>
                                        <p:cTn id="507" dur="1" fill="hold">
                                          <p:stCondLst>
                                            <p:cond delay="399"/>
                                          </p:stCondLst>
                                        </p:cTn>
                                        <p:tgtEl>
                                          <p:spTgt spid="79"/>
                                        </p:tgtEl>
                                        <p:attrNameLst>
                                          <p:attrName>style.visibility</p:attrName>
                                        </p:attrNameLst>
                                      </p:cBhvr>
                                      <p:to>
                                        <p:strVal val="hidden"/>
                                      </p:to>
                                    </p:set>
                                  </p:childTnLst>
                                </p:cTn>
                              </p:par>
                              <p:par>
                                <p:cTn id="508" presetID="1" presetClass="entr" presetSubtype="0" fill="hold" nodeType="withEffect">
                                  <p:stCondLst>
                                    <p:cond delay="3140"/>
                                  </p:stCondLst>
                                  <p:childTnLst>
                                    <p:set>
                                      <p:cBhvr>
                                        <p:cTn id="509" dur="1" fill="hold">
                                          <p:stCondLst>
                                            <p:cond delay="0"/>
                                          </p:stCondLst>
                                        </p:cTn>
                                        <p:tgtEl>
                                          <p:spTgt spid="80"/>
                                        </p:tgtEl>
                                        <p:attrNameLst>
                                          <p:attrName>style.visibility</p:attrName>
                                        </p:attrNameLst>
                                      </p:cBhvr>
                                      <p:to>
                                        <p:strVal val="visible"/>
                                      </p:to>
                                    </p:set>
                                  </p:childTnLst>
                                </p:cTn>
                              </p:par>
                              <p:par>
                                <p:cTn id="510" presetID="1" presetClass="entr" presetSubtype="0" fill="hold" nodeType="withEffect">
                                  <p:stCondLst>
                                    <p:cond delay="2834"/>
                                  </p:stCondLst>
                                  <p:childTnLst>
                                    <p:set>
                                      <p:cBhvr>
                                        <p:cTn id="511" dur="1" fill="hold">
                                          <p:stCondLst>
                                            <p:cond delay="0"/>
                                          </p:stCondLst>
                                        </p:cTn>
                                        <p:tgtEl>
                                          <p:spTgt spid="81"/>
                                        </p:tgtEl>
                                        <p:attrNameLst>
                                          <p:attrName>style.visibility</p:attrName>
                                        </p:attrNameLst>
                                      </p:cBhvr>
                                      <p:to>
                                        <p:strVal val="visible"/>
                                      </p:to>
                                    </p:set>
                                  </p:childTnLst>
                                </p:cTn>
                              </p:par>
                              <p:par>
                                <p:cTn id="512" presetID="42" presetClass="path" presetSubtype="0" decel="100000" fill="hold" nodeType="withEffect">
                                  <p:stCondLst>
                                    <p:cond delay="2834"/>
                                  </p:stCondLst>
                                  <p:childTnLst>
                                    <p:animMotion origin="layout" path="M 3.33333E-6 2.22222E-6 L -0.05703 0.18125 " pathEditMode="relative" ptsTypes="">
                                      <p:cBhvr>
                                        <p:cTn id="513" dur="400" fill="hold"/>
                                        <p:tgtEl>
                                          <p:spTgt spid="80"/>
                                        </p:tgtEl>
                                        <p:attrNameLst>
                                          <p:attrName>ppt_x</p:attrName>
                                          <p:attrName>ppt_y</p:attrName>
                                        </p:attrNameLst>
                                      </p:cBhvr>
                                    </p:animMotion>
                                  </p:childTnLst>
                                </p:cTn>
                              </p:par>
                              <p:par>
                                <p:cTn id="514" presetID="42" presetClass="path" presetSubtype="0" decel="100000" fill="hold" nodeType="withEffect">
                                  <p:stCondLst>
                                    <p:cond delay="2834"/>
                                  </p:stCondLst>
                                  <p:childTnLst>
                                    <p:animMotion origin="layout" path="M 2.91667E-6 -3.33333E-6 L 0.04804 -0.15301 " pathEditMode="relative" ptsTypes="">
                                      <p:cBhvr>
                                        <p:cTn id="515" dur="400" fill="hold"/>
                                        <p:tgtEl>
                                          <p:spTgt spid="81"/>
                                        </p:tgtEl>
                                        <p:attrNameLst>
                                          <p:attrName>ppt_x</p:attrName>
                                          <p:attrName>ppt_y</p:attrName>
                                        </p:attrNameLst>
                                      </p:cBhvr>
                                    </p:animMotion>
                                  </p:childTnLst>
                                </p:cTn>
                              </p:par>
                              <p:par>
                                <p:cTn id="516" presetID="22" presetClass="exit" presetSubtype="1" fill="hold" nodeType="withEffect">
                                  <p:stCondLst>
                                    <p:cond delay="2834"/>
                                  </p:stCondLst>
                                  <p:childTnLst>
                                    <p:animEffect transition="out" filter="wipe(up)">
                                      <p:cBhvr>
                                        <p:cTn id="517" dur="400"/>
                                        <p:tgtEl>
                                          <p:spTgt spid="80"/>
                                        </p:tgtEl>
                                      </p:cBhvr>
                                    </p:animEffect>
                                    <p:set>
                                      <p:cBhvr>
                                        <p:cTn id="518" dur="1" fill="hold">
                                          <p:stCondLst>
                                            <p:cond delay="399"/>
                                          </p:stCondLst>
                                        </p:cTn>
                                        <p:tgtEl>
                                          <p:spTgt spid="80"/>
                                        </p:tgtEl>
                                        <p:attrNameLst>
                                          <p:attrName>style.visibility</p:attrName>
                                        </p:attrNameLst>
                                      </p:cBhvr>
                                      <p:to>
                                        <p:strVal val="hidden"/>
                                      </p:to>
                                    </p:set>
                                  </p:childTnLst>
                                </p:cTn>
                              </p:par>
                              <p:par>
                                <p:cTn id="519" presetID="22" presetClass="exit" presetSubtype="4" fill="hold" nodeType="withEffect">
                                  <p:stCondLst>
                                    <p:cond delay="2834"/>
                                  </p:stCondLst>
                                  <p:childTnLst>
                                    <p:animEffect transition="out" filter="wipe(down)">
                                      <p:cBhvr>
                                        <p:cTn id="520" dur="400"/>
                                        <p:tgtEl>
                                          <p:spTgt spid="81"/>
                                        </p:tgtEl>
                                      </p:cBhvr>
                                    </p:animEffect>
                                    <p:set>
                                      <p:cBhvr>
                                        <p:cTn id="521" dur="1" fill="hold">
                                          <p:stCondLst>
                                            <p:cond delay="399"/>
                                          </p:stCondLst>
                                        </p:cTn>
                                        <p:tgtEl>
                                          <p:spTgt spid="81"/>
                                        </p:tgtEl>
                                        <p:attrNameLst>
                                          <p:attrName>style.visibility</p:attrName>
                                        </p:attrNameLst>
                                      </p:cBhvr>
                                      <p:to>
                                        <p:strVal val="hidden"/>
                                      </p:to>
                                    </p:set>
                                  </p:childTnLst>
                                </p:cTn>
                              </p:par>
                              <p:par>
                                <p:cTn id="522" presetID="1" presetClass="entr" presetSubtype="0" fill="hold" nodeType="withEffect">
                                  <p:stCondLst>
                                    <p:cond delay="2796"/>
                                  </p:stCondLst>
                                  <p:childTnLst>
                                    <p:set>
                                      <p:cBhvr>
                                        <p:cTn id="523" dur="1" fill="hold">
                                          <p:stCondLst>
                                            <p:cond delay="0"/>
                                          </p:stCondLst>
                                        </p:cTn>
                                        <p:tgtEl>
                                          <p:spTgt spid="82"/>
                                        </p:tgtEl>
                                        <p:attrNameLst>
                                          <p:attrName>style.visibility</p:attrName>
                                        </p:attrNameLst>
                                      </p:cBhvr>
                                      <p:to>
                                        <p:strVal val="visible"/>
                                      </p:to>
                                    </p:set>
                                  </p:childTnLst>
                                </p:cTn>
                              </p:par>
                              <p:par>
                                <p:cTn id="524" presetID="1" presetClass="entr" presetSubtype="0" fill="hold" nodeType="withEffect">
                                  <p:stCondLst>
                                    <p:cond delay="2696"/>
                                  </p:stCondLst>
                                  <p:childTnLst>
                                    <p:set>
                                      <p:cBhvr>
                                        <p:cTn id="525" dur="1" fill="hold">
                                          <p:stCondLst>
                                            <p:cond delay="0"/>
                                          </p:stCondLst>
                                        </p:cTn>
                                        <p:tgtEl>
                                          <p:spTgt spid="83"/>
                                        </p:tgtEl>
                                        <p:attrNameLst>
                                          <p:attrName>style.visibility</p:attrName>
                                        </p:attrNameLst>
                                      </p:cBhvr>
                                      <p:to>
                                        <p:strVal val="visible"/>
                                      </p:to>
                                    </p:set>
                                  </p:childTnLst>
                                </p:cTn>
                              </p:par>
                              <p:par>
                                <p:cTn id="526" presetID="42" presetClass="path" presetSubtype="0" decel="100000" fill="hold" nodeType="withEffect">
                                  <p:stCondLst>
                                    <p:cond delay="2696"/>
                                  </p:stCondLst>
                                  <p:childTnLst>
                                    <p:animMotion origin="layout" path="M 3.33333E-6 3.7037E-7 L -0.05703 0.18125 " pathEditMode="relative" ptsTypes="">
                                      <p:cBhvr>
                                        <p:cTn id="527" dur="400" fill="hold"/>
                                        <p:tgtEl>
                                          <p:spTgt spid="82"/>
                                        </p:tgtEl>
                                        <p:attrNameLst>
                                          <p:attrName>ppt_x</p:attrName>
                                          <p:attrName>ppt_y</p:attrName>
                                        </p:attrNameLst>
                                      </p:cBhvr>
                                    </p:animMotion>
                                  </p:childTnLst>
                                </p:cTn>
                              </p:par>
                              <p:par>
                                <p:cTn id="528" presetID="42" presetClass="path" presetSubtype="0" decel="100000" fill="hold" nodeType="withEffect">
                                  <p:stCondLst>
                                    <p:cond delay="2696"/>
                                  </p:stCondLst>
                                  <p:childTnLst>
                                    <p:animMotion origin="layout" path="M 5E-6 7.40741E-7 L 0.04805 -0.15301 " pathEditMode="relative" ptsTypes="">
                                      <p:cBhvr>
                                        <p:cTn id="529" dur="400" fill="hold"/>
                                        <p:tgtEl>
                                          <p:spTgt spid="83"/>
                                        </p:tgtEl>
                                        <p:attrNameLst>
                                          <p:attrName>ppt_x</p:attrName>
                                          <p:attrName>ppt_y</p:attrName>
                                        </p:attrNameLst>
                                      </p:cBhvr>
                                    </p:animMotion>
                                  </p:childTnLst>
                                </p:cTn>
                              </p:par>
                              <p:par>
                                <p:cTn id="530" presetID="22" presetClass="exit" presetSubtype="1" fill="hold" nodeType="withEffect">
                                  <p:stCondLst>
                                    <p:cond delay="2696"/>
                                  </p:stCondLst>
                                  <p:childTnLst>
                                    <p:animEffect transition="out" filter="wipe(up)">
                                      <p:cBhvr>
                                        <p:cTn id="531" dur="400"/>
                                        <p:tgtEl>
                                          <p:spTgt spid="82"/>
                                        </p:tgtEl>
                                      </p:cBhvr>
                                    </p:animEffect>
                                    <p:set>
                                      <p:cBhvr>
                                        <p:cTn id="532" dur="1" fill="hold">
                                          <p:stCondLst>
                                            <p:cond delay="399"/>
                                          </p:stCondLst>
                                        </p:cTn>
                                        <p:tgtEl>
                                          <p:spTgt spid="82"/>
                                        </p:tgtEl>
                                        <p:attrNameLst>
                                          <p:attrName>style.visibility</p:attrName>
                                        </p:attrNameLst>
                                      </p:cBhvr>
                                      <p:to>
                                        <p:strVal val="hidden"/>
                                      </p:to>
                                    </p:set>
                                  </p:childTnLst>
                                </p:cTn>
                              </p:par>
                              <p:par>
                                <p:cTn id="533" presetID="22" presetClass="exit" presetSubtype="4" fill="hold" nodeType="withEffect">
                                  <p:stCondLst>
                                    <p:cond delay="2696"/>
                                  </p:stCondLst>
                                  <p:childTnLst>
                                    <p:animEffect transition="out" filter="wipe(down)">
                                      <p:cBhvr>
                                        <p:cTn id="534" dur="400"/>
                                        <p:tgtEl>
                                          <p:spTgt spid="83"/>
                                        </p:tgtEl>
                                      </p:cBhvr>
                                    </p:animEffect>
                                    <p:set>
                                      <p:cBhvr>
                                        <p:cTn id="535" dur="1" fill="hold">
                                          <p:stCondLst>
                                            <p:cond delay="399"/>
                                          </p:stCondLst>
                                        </p:cTn>
                                        <p:tgtEl>
                                          <p:spTgt spid="83"/>
                                        </p:tgtEl>
                                        <p:attrNameLst>
                                          <p:attrName>style.visibility</p:attrName>
                                        </p:attrNameLst>
                                      </p:cBhvr>
                                      <p:to>
                                        <p:strVal val="hidden"/>
                                      </p:to>
                                    </p:set>
                                  </p:childTnLst>
                                </p:cTn>
                              </p:par>
                              <p:par>
                                <p:cTn id="536" presetID="1" presetClass="entr" presetSubtype="0" fill="hold" nodeType="withEffect">
                                  <p:stCondLst>
                                    <p:cond delay="2998"/>
                                  </p:stCondLst>
                                  <p:childTnLst>
                                    <p:set>
                                      <p:cBhvr>
                                        <p:cTn id="537" dur="1" fill="hold">
                                          <p:stCondLst>
                                            <p:cond delay="0"/>
                                          </p:stCondLst>
                                        </p:cTn>
                                        <p:tgtEl>
                                          <p:spTgt spid="84"/>
                                        </p:tgtEl>
                                        <p:attrNameLst>
                                          <p:attrName>style.visibility</p:attrName>
                                        </p:attrNameLst>
                                      </p:cBhvr>
                                      <p:to>
                                        <p:strVal val="visible"/>
                                      </p:to>
                                    </p:set>
                                  </p:childTnLst>
                                </p:cTn>
                              </p:par>
                              <p:par>
                                <p:cTn id="538" presetID="1" presetClass="entr" presetSubtype="0" fill="hold" nodeType="withEffect">
                                  <p:stCondLst>
                                    <p:cond delay="2950"/>
                                  </p:stCondLst>
                                  <p:childTnLst>
                                    <p:set>
                                      <p:cBhvr>
                                        <p:cTn id="539" dur="1" fill="hold">
                                          <p:stCondLst>
                                            <p:cond delay="0"/>
                                          </p:stCondLst>
                                        </p:cTn>
                                        <p:tgtEl>
                                          <p:spTgt spid="85"/>
                                        </p:tgtEl>
                                        <p:attrNameLst>
                                          <p:attrName>style.visibility</p:attrName>
                                        </p:attrNameLst>
                                      </p:cBhvr>
                                      <p:to>
                                        <p:strVal val="visible"/>
                                      </p:to>
                                    </p:set>
                                  </p:childTnLst>
                                </p:cTn>
                              </p:par>
                              <p:par>
                                <p:cTn id="540" presetID="42" presetClass="path" presetSubtype="0" decel="100000" fill="hold" nodeType="withEffect">
                                  <p:stCondLst>
                                    <p:cond delay="2950"/>
                                  </p:stCondLst>
                                  <p:childTnLst>
                                    <p:animMotion origin="layout" path="M 1.66667E-6 -1.11111E-6 L -0.05703 0.18125 " pathEditMode="relative" ptsTypes="">
                                      <p:cBhvr>
                                        <p:cTn id="541" dur="400" fill="hold"/>
                                        <p:tgtEl>
                                          <p:spTgt spid="84"/>
                                        </p:tgtEl>
                                        <p:attrNameLst>
                                          <p:attrName>ppt_x</p:attrName>
                                          <p:attrName>ppt_y</p:attrName>
                                        </p:attrNameLst>
                                      </p:cBhvr>
                                    </p:animMotion>
                                  </p:childTnLst>
                                </p:cTn>
                              </p:par>
                              <p:par>
                                <p:cTn id="542" presetID="42" presetClass="path" presetSubtype="0" decel="100000" fill="hold" nodeType="withEffect">
                                  <p:stCondLst>
                                    <p:cond delay="2950"/>
                                  </p:stCondLst>
                                  <p:childTnLst>
                                    <p:animMotion origin="layout" path="M -2.08333E-7 -4.44444E-6 L 0.04805 -0.153 " pathEditMode="relative" ptsTypes="">
                                      <p:cBhvr>
                                        <p:cTn id="543" dur="400" fill="hold"/>
                                        <p:tgtEl>
                                          <p:spTgt spid="85"/>
                                        </p:tgtEl>
                                        <p:attrNameLst>
                                          <p:attrName>ppt_x</p:attrName>
                                          <p:attrName>ppt_y</p:attrName>
                                        </p:attrNameLst>
                                      </p:cBhvr>
                                    </p:animMotion>
                                  </p:childTnLst>
                                </p:cTn>
                              </p:par>
                              <p:par>
                                <p:cTn id="544" presetID="22" presetClass="exit" presetSubtype="1" fill="hold" nodeType="withEffect">
                                  <p:stCondLst>
                                    <p:cond delay="2950"/>
                                  </p:stCondLst>
                                  <p:childTnLst>
                                    <p:animEffect transition="out" filter="wipe(up)">
                                      <p:cBhvr>
                                        <p:cTn id="545" dur="400"/>
                                        <p:tgtEl>
                                          <p:spTgt spid="84"/>
                                        </p:tgtEl>
                                      </p:cBhvr>
                                    </p:animEffect>
                                    <p:set>
                                      <p:cBhvr>
                                        <p:cTn id="546" dur="1" fill="hold">
                                          <p:stCondLst>
                                            <p:cond delay="399"/>
                                          </p:stCondLst>
                                        </p:cTn>
                                        <p:tgtEl>
                                          <p:spTgt spid="84"/>
                                        </p:tgtEl>
                                        <p:attrNameLst>
                                          <p:attrName>style.visibility</p:attrName>
                                        </p:attrNameLst>
                                      </p:cBhvr>
                                      <p:to>
                                        <p:strVal val="hidden"/>
                                      </p:to>
                                    </p:set>
                                  </p:childTnLst>
                                </p:cTn>
                              </p:par>
                              <p:par>
                                <p:cTn id="547" presetID="22" presetClass="exit" presetSubtype="4" fill="hold" nodeType="withEffect">
                                  <p:stCondLst>
                                    <p:cond delay="2950"/>
                                  </p:stCondLst>
                                  <p:childTnLst>
                                    <p:animEffect transition="out" filter="wipe(down)">
                                      <p:cBhvr>
                                        <p:cTn id="548" dur="400"/>
                                        <p:tgtEl>
                                          <p:spTgt spid="85"/>
                                        </p:tgtEl>
                                      </p:cBhvr>
                                    </p:animEffect>
                                    <p:set>
                                      <p:cBhvr>
                                        <p:cTn id="549" dur="1" fill="hold">
                                          <p:stCondLst>
                                            <p:cond delay="399"/>
                                          </p:stCondLst>
                                        </p:cTn>
                                        <p:tgtEl>
                                          <p:spTgt spid="85"/>
                                        </p:tgtEl>
                                        <p:attrNameLst>
                                          <p:attrName>style.visibility</p:attrName>
                                        </p:attrNameLst>
                                      </p:cBhvr>
                                      <p:to>
                                        <p:strVal val="hidden"/>
                                      </p:to>
                                    </p:set>
                                  </p:childTnLst>
                                </p:cTn>
                              </p:par>
                              <p:par>
                                <p:cTn id="550" presetID="1" presetClass="entr" presetSubtype="0" fill="hold" nodeType="withEffect">
                                  <p:stCondLst>
                                    <p:cond delay="2949"/>
                                  </p:stCondLst>
                                  <p:childTnLst>
                                    <p:set>
                                      <p:cBhvr>
                                        <p:cTn id="551" dur="1" fill="hold">
                                          <p:stCondLst>
                                            <p:cond delay="0"/>
                                          </p:stCondLst>
                                        </p:cTn>
                                        <p:tgtEl>
                                          <p:spTgt spid="86"/>
                                        </p:tgtEl>
                                        <p:attrNameLst>
                                          <p:attrName>style.visibility</p:attrName>
                                        </p:attrNameLst>
                                      </p:cBhvr>
                                      <p:to>
                                        <p:strVal val="visible"/>
                                      </p:to>
                                    </p:set>
                                  </p:childTnLst>
                                </p:cTn>
                              </p:par>
                              <p:par>
                                <p:cTn id="552" presetID="1" presetClass="entr" presetSubtype="0" fill="hold" nodeType="withEffect">
                                  <p:stCondLst>
                                    <p:cond delay="2746"/>
                                  </p:stCondLst>
                                  <p:childTnLst>
                                    <p:set>
                                      <p:cBhvr>
                                        <p:cTn id="553" dur="1" fill="hold">
                                          <p:stCondLst>
                                            <p:cond delay="0"/>
                                          </p:stCondLst>
                                        </p:cTn>
                                        <p:tgtEl>
                                          <p:spTgt spid="87"/>
                                        </p:tgtEl>
                                        <p:attrNameLst>
                                          <p:attrName>style.visibility</p:attrName>
                                        </p:attrNameLst>
                                      </p:cBhvr>
                                      <p:to>
                                        <p:strVal val="visible"/>
                                      </p:to>
                                    </p:set>
                                  </p:childTnLst>
                                </p:cTn>
                              </p:par>
                              <p:par>
                                <p:cTn id="554" presetID="42" presetClass="path" presetSubtype="0" decel="100000" fill="hold" nodeType="withEffect">
                                  <p:stCondLst>
                                    <p:cond delay="2746"/>
                                  </p:stCondLst>
                                  <p:childTnLst>
                                    <p:animMotion origin="layout" path="M 5E-6 1.85185E-6 L -0.05703 0.18125 " pathEditMode="relative" ptsTypes="">
                                      <p:cBhvr>
                                        <p:cTn id="555" dur="400" fill="hold"/>
                                        <p:tgtEl>
                                          <p:spTgt spid="86"/>
                                        </p:tgtEl>
                                        <p:attrNameLst>
                                          <p:attrName>ppt_x</p:attrName>
                                          <p:attrName>ppt_y</p:attrName>
                                        </p:attrNameLst>
                                      </p:cBhvr>
                                    </p:animMotion>
                                  </p:childTnLst>
                                </p:cTn>
                              </p:par>
                              <p:par>
                                <p:cTn id="556" presetID="42" presetClass="path" presetSubtype="0" decel="100000" fill="hold" nodeType="withEffect">
                                  <p:stCondLst>
                                    <p:cond delay="2746"/>
                                  </p:stCondLst>
                                  <p:childTnLst>
                                    <p:animMotion origin="layout" path="M 4.79167E-6 -3.33333E-6 L 0.04804 -0.15301 " pathEditMode="relative" ptsTypes="">
                                      <p:cBhvr>
                                        <p:cTn id="557" dur="400" fill="hold"/>
                                        <p:tgtEl>
                                          <p:spTgt spid="87"/>
                                        </p:tgtEl>
                                        <p:attrNameLst>
                                          <p:attrName>ppt_x</p:attrName>
                                          <p:attrName>ppt_y</p:attrName>
                                        </p:attrNameLst>
                                      </p:cBhvr>
                                    </p:animMotion>
                                  </p:childTnLst>
                                </p:cTn>
                              </p:par>
                              <p:par>
                                <p:cTn id="558" presetID="22" presetClass="exit" presetSubtype="1" fill="hold" nodeType="withEffect">
                                  <p:stCondLst>
                                    <p:cond delay="2746"/>
                                  </p:stCondLst>
                                  <p:childTnLst>
                                    <p:animEffect transition="out" filter="wipe(up)">
                                      <p:cBhvr>
                                        <p:cTn id="559" dur="400"/>
                                        <p:tgtEl>
                                          <p:spTgt spid="86"/>
                                        </p:tgtEl>
                                      </p:cBhvr>
                                    </p:animEffect>
                                    <p:set>
                                      <p:cBhvr>
                                        <p:cTn id="560" dur="1" fill="hold">
                                          <p:stCondLst>
                                            <p:cond delay="399"/>
                                          </p:stCondLst>
                                        </p:cTn>
                                        <p:tgtEl>
                                          <p:spTgt spid="86"/>
                                        </p:tgtEl>
                                        <p:attrNameLst>
                                          <p:attrName>style.visibility</p:attrName>
                                        </p:attrNameLst>
                                      </p:cBhvr>
                                      <p:to>
                                        <p:strVal val="hidden"/>
                                      </p:to>
                                    </p:set>
                                  </p:childTnLst>
                                </p:cTn>
                              </p:par>
                              <p:par>
                                <p:cTn id="561" presetID="22" presetClass="exit" presetSubtype="4" fill="hold" nodeType="withEffect">
                                  <p:stCondLst>
                                    <p:cond delay="2746"/>
                                  </p:stCondLst>
                                  <p:childTnLst>
                                    <p:animEffect transition="out" filter="wipe(down)">
                                      <p:cBhvr>
                                        <p:cTn id="562" dur="400"/>
                                        <p:tgtEl>
                                          <p:spTgt spid="87"/>
                                        </p:tgtEl>
                                      </p:cBhvr>
                                    </p:animEffect>
                                    <p:set>
                                      <p:cBhvr>
                                        <p:cTn id="563" dur="1" fill="hold">
                                          <p:stCondLst>
                                            <p:cond delay="399"/>
                                          </p:stCondLst>
                                        </p:cTn>
                                        <p:tgtEl>
                                          <p:spTgt spid="87"/>
                                        </p:tgtEl>
                                        <p:attrNameLst>
                                          <p:attrName>style.visibility</p:attrName>
                                        </p:attrNameLst>
                                      </p:cBhvr>
                                      <p:to>
                                        <p:strVal val="hidden"/>
                                      </p:to>
                                    </p:set>
                                  </p:childTnLst>
                                </p:cTn>
                              </p:par>
                              <p:par>
                                <p:cTn id="564" presetID="1" presetClass="entr" presetSubtype="0" fill="hold" nodeType="withEffect">
                                  <p:stCondLst>
                                    <p:cond delay="2869"/>
                                  </p:stCondLst>
                                  <p:childTnLst>
                                    <p:set>
                                      <p:cBhvr>
                                        <p:cTn id="565" dur="1" fill="hold">
                                          <p:stCondLst>
                                            <p:cond delay="0"/>
                                          </p:stCondLst>
                                        </p:cTn>
                                        <p:tgtEl>
                                          <p:spTgt spid="88"/>
                                        </p:tgtEl>
                                        <p:attrNameLst>
                                          <p:attrName>style.visibility</p:attrName>
                                        </p:attrNameLst>
                                      </p:cBhvr>
                                      <p:to>
                                        <p:strVal val="visible"/>
                                      </p:to>
                                    </p:set>
                                  </p:childTnLst>
                                </p:cTn>
                              </p:par>
                              <p:par>
                                <p:cTn id="566" presetID="42" presetClass="path" presetSubtype="0" decel="100000" fill="hold" nodeType="withEffect">
                                  <p:stCondLst>
                                    <p:cond delay="2869"/>
                                  </p:stCondLst>
                                  <p:childTnLst>
                                    <p:animMotion origin="layout" path="M -1.66667E-6 -1.85185E-6 L -0.05703 0.18125 " pathEditMode="relative" ptsTypes="">
                                      <p:cBhvr>
                                        <p:cTn id="567" dur="400" fill="hold"/>
                                        <p:tgtEl>
                                          <p:spTgt spid="88"/>
                                        </p:tgtEl>
                                        <p:attrNameLst>
                                          <p:attrName>ppt_x</p:attrName>
                                          <p:attrName>ppt_y</p:attrName>
                                        </p:attrNameLst>
                                      </p:cBhvr>
                                    </p:animMotion>
                                  </p:childTnLst>
                                </p:cTn>
                              </p:par>
                              <p:par>
                                <p:cTn id="568" presetID="22" presetClass="exit" presetSubtype="1" fill="hold" nodeType="withEffect">
                                  <p:stCondLst>
                                    <p:cond delay="2869"/>
                                  </p:stCondLst>
                                  <p:childTnLst>
                                    <p:animEffect transition="out" filter="wipe(up)">
                                      <p:cBhvr>
                                        <p:cTn id="569" dur="400"/>
                                        <p:tgtEl>
                                          <p:spTgt spid="88"/>
                                        </p:tgtEl>
                                      </p:cBhvr>
                                    </p:animEffect>
                                    <p:set>
                                      <p:cBhvr>
                                        <p:cTn id="570" dur="1" fill="hold">
                                          <p:stCondLst>
                                            <p:cond delay="399"/>
                                          </p:stCondLst>
                                        </p:cTn>
                                        <p:tgtEl>
                                          <p:spTgt spid="88"/>
                                        </p:tgtEl>
                                        <p:attrNameLst>
                                          <p:attrName>style.visibility</p:attrName>
                                        </p:attrNameLst>
                                      </p:cBhvr>
                                      <p:to>
                                        <p:strVal val="hidden"/>
                                      </p:to>
                                    </p:set>
                                  </p:childTnLst>
                                </p:cTn>
                              </p:par>
                              <p:par>
                                <p:cTn id="571" presetID="1" presetClass="entr" presetSubtype="0" fill="hold" nodeType="withEffect">
                                  <p:stCondLst>
                                    <p:cond delay="2780"/>
                                  </p:stCondLst>
                                  <p:childTnLst>
                                    <p:set>
                                      <p:cBhvr>
                                        <p:cTn id="572" dur="1" fill="hold">
                                          <p:stCondLst>
                                            <p:cond delay="0"/>
                                          </p:stCondLst>
                                        </p:cTn>
                                        <p:tgtEl>
                                          <p:spTgt spid="89"/>
                                        </p:tgtEl>
                                        <p:attrNameLst>
                                          <p:attrName>style.visibility</p:attrName>
                                        </p:attrNameLst>
                                      </p:cBhvr>
                                      <p:to>
                                        <p:strVal val="visible"/>
                                      </p:to>
                                    </p:set>
                                  </p:childTnLst>
                                </p:cTn>
                              </p:par>
                              <p:par>
                                <p:cTn id="573" presetID="42" presetClass="path" presetSubtype="0" decel="100000" fill="hold" nodeType="withEffect">
                                  <p:stCondLst>
                                    <p:cond delay="2780"/>
                                  </p:stCondLst>
                                  <p:childTnLst>
                                    <p:animMotion origin="layout" path="M 0 -1.11111E-6 L -0.05703 0.18125 " pathEditMode="relative" ptsTypes="">
                                      <p:cBhvr>
                                        <p:cTn id="574" dur="400" fill="hold"/>
                                        <p:tgtEl>
                                          <p:spTgt spid="89"/>
                                        </p:tgtEl>
                                        <p:attrNameLst>
                                          <p:attrName>ppt_x</p:attrName>
                                          <p:attrName>ppt_y</p:attrName>
                                        </p:attrNameLst>
                                      </p:cBhvr>
                                    </p:animMotion>
                                  </p:childTnLst>
                                </p:cTn>
                              </p:par>
                              <p:par>
                                <p:cTn id="575" presetID="22" presetClass="exit" presetSubtype="1" fill="hold" nodeType="withEffect">
                                  <p:stCondLst>
                                    <p:cond delay="2780"/>
                                  </p:stCondLst>
                                  <p:childTnLst>
                                    <p:animEffect transition="out" filter="wipe(up)">
                                      <p:cBhvr>
                                        <p:cTn id="576" dur="400"/>
                                        <p:tgtEl>
                                          <p:spTgt spid="89"/>
                                        </p:tgtEl>
                                      </p:cBhvr>
                                    </p:animEffect>
                                    <p:set>
                                      <p:cBhvr>
                                        <p:cTn id="577" dur="1" fill="hold">
                                          <p:stCondLst>
                                            <p:cond delay="399"/>
                                          </p:stCondLst>
                                        </p:cTn>
                                        <p:tgtEl>
                                          <p:spTgt spid="89"/>
                                        </p:tgtEl>
                                        <p:attrNameLst>
                                          <p:attrName>style.visibility</p:attrName>
                                        </p:attrNameLst>
                                      </p:cBhvr>
                                      <p:to>
                                        <p:strVal val="hidden"/>
                                      </p:to>
                                    </p:set>
                                  </p:childTnLst>
                                </p:cTn>
                              </p:par>
                              <p:par>
                                <p:cTn id="578" presetID="1" presetClass="entr" presetSubtype="0" fill="hold" nodeType="withEffect">
                                  <p:stCondLst>
                                    <p:cond delay="2703"/>
                                  </p:stCondLst>
                                  <p:childTnLst>
                                    <p:set>
                                      <p:cBhvr>
                                        <p:cTn id="579" dur="1" fill="hold">
                                          <p:stCondLst>
                                            <p:cond delay="0"/>
                                          </p:stCondLst>
                                        </p:cTn>
                                        <p:tgtEl>
                                          <p:spTgt spid="90"/>
                                        </p:tgtEl>
                                        <p:attrNameLst>
                                          <p:attrName>style.visibility</p:attrName>
                                        </p:attrNameLst>
                                      </p:cBhvr>
                                      <p:to>
                                        <p:strVal val="visible"/>
                                      </p:to>
                                    </p:set>
                                  </p:childTnLst>
                                </p:cTn>
                              </p:par>
                              <p:par>
                                <p:cTn id="580" presetID="42" presetClass="path" presetSubtype="0" decel="100000" fill="hold" nodeType="withEffect">
                                  <p:stCondLst>
                                    <p:cond delay="2703"/>
                                  </p:stCondLst>
                                  <p:childTnLst>
                                    <p:animMotion origin="layout" path="M -3.33333E-6 0 L -0.05703 0.18125 " pathEditMode="relative" ptsTypes="">
                                      <p:cBhvr>
                                        <p:cTn id="581" dur="400" fill="hold"/>
                                        <p:tgtEl>
                                          <p:spTgt spid="90"/>
                                        </p:tgtEl>
                                        <p:attrNameLst>
                                          <p:attrName>ppt_x</p:attrName>
                                          <p:attrName>ppt_y</p:attrName>
                                        </p:attrNameLst>
                                      </p:cBhvr>
                                    </p:animMotion>
                                  </p:childTnLst>
                                </p:cTn>
                              </p:par>
                              <p:par>
                                <p:cTn id="582" presetID="22" presetClass="exit" presetSubtype="1" fill="hold" nodeType="withEffect">
                                  <p:stCondLst>
                                    <p:cond delay="2703"/>
                                  </p:stCondLst>
                                  <p:childTnLst>
                                    <p:animEffect transition="out" filter="wipe(up)">
                                      <p:cBhvr>
                                        <p:cTn id="583" dur="400"/>
                                        <p:tgtEl>
                                          <p:spTgt spid="90"/>
                                        </p:tgtEl>
                                      </p:cBhvr>
                                    </p:animEffect>
                                    <p:set>
                                      <p:cBhvr>
                                        <p:cTn id="584" dur="1" fill="hold">
                                          <p:stCondLst>
                                            <p:cond delay="399"/>
                                          </p:stCondLst>
                                        </p:cTn>
                                        <p:tgtEl>
                                          <p:spTgt spid="90"/>
                                        </p:tgtEl>
                                        <p:attrNameLst>
                                          <p:attrName>style.visibility</p:attrName>
                                        </p:attrNameLst>
                                      </p:cBhvr>
                                      <p:to>
                                        <p:strVal val="hidden"/>
                                      </p:to>
                                    </p:set>
                                  </p:childTnLst>
                                </p:cTn>
                              </p:par>
                              <p:par>
                                <p:cTn id="585" presetID="0" presetClass="entr" presetSubtype="0" decel="100000" fill="hold" nodeType="withEffect">
                                  <p:stCondLst>
                                    <p:cond delay="2600"/>
                                  </p:stCondLst>
                                  <p:childTnLst>
                                    <p:set>
                                      <p:cBhvr>
                                        <p:cTn id="586" dur="1" fill="hold">
                                          <p:stCondLst>
                                            <p:cond delay="0"/>
                                          </p:stCondLst>
                                        </p:cTn>
                                        <p:tgtEl>
                                          <p:spTgt spid="92"/>
                                        </p:tgtEl>
                                        <p:attrNameLst>
                                          <p:attrName>style.visibility</p:attrName>
                                        </p:attrNameLst>
                                      </p:cBhvr>
                                      <p:to>
                                        <p:strVal val="visible"/>
                                      </p:to>
                                    </p:set>
                                    <p:animScale>
                                      <p:cBhvr>
                                        <p:cTn id="587" dur="1000" fill="hold">
                                          <p:stCondLst>
                                            <p:cond delay="0"/>
                                          </p:stCondLst>
                                        </p:cTn>
                                        <p:tgtEl>
                                          <p:spTgt spid="92"/>
                                        </p:tgtEl>
                                      </p:cBhvr>
                                      <p:from x="0" y="0"/>
                                      <p:to x="100000" y="100000"/>
                                    </p:animScale>
                                    <p:anim to="" calcmode="lin" valueType="num">
                                      <p:cBhvr>
                                        <p:cTn id="588" dur="1000" fill="hold">
                                          <p:stCondLst>
                                            <p:cond delay="0"/>
                                          </p:stCondLst>
                                        </p:cTn>
                                        <p:tgtEl>
                                          <p:spTgt spid="92"/>
                                        </p:tgtEl>
                                        <p:attrNameLst>
                                          <p:attrName>style.rotation</p:attrName>
                                        </p:attrNameLst>
                                      </p:cBhvr>
                                      <p:tavLst>
                                        <p:tav tm="0">
                                          <p:val>
                                            <p:strVal val="#ppt_r-20"/>
                                          </p:val>
                                        </p:tav>
                                        <p:tav tm="100000">
                                          <p:val>
                                            <p:strVal val="#ppt_r"/>
                                          </p:val>
                                        </p:tav>
                                      </p:tavLst>
                                    </p:anim>
                                  </p:childTnLst>
                                </p:cTn>
                              </p:par>
                              <p:par>
                                <p:cTn id="589" presetID="0" presetClass="entr" presetSubtype="0" decel="100000" fill="hold" grpId="0" nodeType="withEffect">
                                  <p:stCondLst>
                                    <p:cond delay="2600"/>
                                  </p:stCondLst>
                                  <p:childTnLst>
                                    <p:set>
                                      <p:cBhvr>
                                        <p:cTn id="590" dur="350" fill="hold">
                                          <p:stCondLst>
                                            <p:cond delay="0"/>
                                          </p:stCondLst>
                                        </p:cTn>
                                        <p:tgtEl>
                                          <p:spTgt spid="91"/>
                                        </p:tgtEl>
                                        <p:attrNameLst>
                                          <p:attrName>style.visibility</p:attrName>
                                        </p:attrNameLst>
                                      </p:cBhvr>
                                      <p:to>
                                        <p:strVal val="hidden"/>
                                      </p:to>
                                    </p:set>
                                    <p:animScale>
                                      <p:cBhvr>
                                        <p:cTn id="591" dur="700" fill="hold">
                                          <p:stCondLst>
                                            <p:cond delay="0"/>
                                          </p:stCondLst>
                                        </p:cTn>
                                        <p:tgtEl>
                                          <p:spTgt spid="91"/>
                                        </p:tgtEl>
                                      </p:cBhvr>
                                      <p:from x="50000" y="50000"/>
                                      <p:to x="100000" y="100000"/>
                                    </p:animScale>
                                    <p:set>
                                      <p:cBhvr>
                                        <p:cTn id="592" dur="350" fill="hold">
                                          <p:stCondLst>
                                            <p:cond delay="350"/>
                                          </p:stCondLst>
                                        </p:cTn>
                                        <p:tgtEl>
                                          <p:spTgt spid="91"/>
                                        </p:tgtEl>
                                        <p:attrNameLst>
                                          <p:attrName>style.visibility</p:attrName>
                                        </p:attrNameLst>
                                      </p:cBhvr>
                                      <p:to>
                                        <p:strVal val="visible"/>
                                      </p:to>
                                    </p:set>
                                    <p:animRot by="21600000" to="-10800000">
                                      <p:cBhvr>
                                        <p:cTn id="593" dur="350" fill="hold">
                                          <p:stCondLst>
                                            <p:cond delay="350"/>
                                          </p:stCondLst>
                                        </p:cTn>
                                        <p:tgtEl>
                                          <p:spTgt spid="9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55" grpId="0" animBg="1"/>
      <p:bldP spid="56" grpId="0" animBg="1"/>
      <p:bldP spid="57" grpId="0" animBg="1"/>
      <p:bldP spid="9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grpSp>
        <p:nvGrpSpPr>
          <p:cNvPr id="2" name="PA_组合 38"/>
          <p:cNvGrpSpPr/>
          <p:nvPr>
            <p:custDataLst>
              <p:tags r:id="rId1"/>
            </p:custDataLst>
          </p:nvPr>
        </p:nvGrpSpPr>
        <p:grpSpPr>
          <a:xfrm>
            <a:off x="3965427" y="1298426"/>
            <a:ext cx="4261148" cy="4261148"/>
            <a:chOff x="3965426" y="1298426"/>
            <a:chExt cx="4261148" cy="4261148"/>
          </a:xfrm>
        </p:grpSpPr>
        <p:grpSp>
          <p:nvGrpSpPr>
            <p:cNvPr id="373" name="组合 372"/>
            <p:cNvGrpSpPr/>
            <p:nvPr/>
          </p:nvGrpSpPr>
          <p:grpSpPr>
            <a:xfrm>
              <a:off x="3965426" y="1298426"/>
              <a:ext cx="4261148" cy="4261148"/>
              <a:chOff x="68358" y="1676400"/>
              <a:chExt cx="4261148" cy="4261148"/>
            </a:xfrm>
          </p:grpSpPr>
          <p:sp>
            <p:nvSpPr>
              <p:cNvPr id="404" name="PA-椭圆 403"/>
              <p:cNvSpPr/>
              <p:nvPr>
                <p:custDataLst>
                  <p:tags r:id="rId2"/>
                </p:custDataLst>
              </p:nvPr>
            </p:nvSpPr>
            <p:spPr>
              <a:xfrm>
                <a:off x="68358" y="1676400"/>
                <a:ext cx="4261148" cy="4261148"/>
              </a:xfrm>
              <a:prstGeom prst="ellipse">
                <a:avLst/>
              </a:prstGeom>
              <a:no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05" name="PA-饼状 404"/>
              <p:cNvSpPr/>
              <p:nvPr>
                <p:custDataLst>
                  <p:tags r:id="rId3"/>
                </p:custDataLst>
              </p:nvPr>
            </p:nvSpPr>
            <p:spPr>
              <a:xfrm>
                <a:off x="68358" y="1676400"/>
                <a:ext cx="4261148" cy="4261148"/>
              </a:xfrm>
              <a:prstGeom prst="pie">
                <a:avLst>
                  <a:gd name="adj1" fmla="val 16200000"/>
                  <a:gd name="adj2" fmla="val 19200000"/>
                </a:avLst>
              </a:prstGeom>
              <a:gradFill flip="none" rotWithShape="1">
                <a:gsLst>
                  <a:gs pos="0">
                    <a:srgbClr val="58A4C6"/>
                  </a:gs>
                  <a:gs pos="24768">
                    <a:srgbClr val="58A4C6"/>
                  </a:gs>
                  <a:gs pos="50000">
                    <a:srgbClr val="F604D2"/>
                  </a:gs>
                  <a:gs pos="25000">
                    <a:srgbClr val="F604D2"/>
                  </a:gs>
                  <a:gs pos="50000">
                    <a:srgbClr val="F8FA07"/>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grpSp>
        <p:grpSp>
          <p:nvGrpSpPr>
            <p:cNvPr id="374" name="组合 373"/>
            <p:cNvGrpSpPr/>
            <p:nvPr/>
          </p:nvGrpSpPr>
          <p:grpSpPr>
            <a:xfrm>
              <a:off x="3965426" y="1298426"/>
              <a:ext cx="4261148" cy="4261148"/>
              <a:chOff x="68358" y="1676400"/>
              <a:chExt cx="4261148" cy="4261148"/>
            </a:xfrm>
          </p:grpSpPr>
          <p:sp>
            <p:nvSpPr>
              <p:cNvPr id="402" name="PA-椭圆 401"/>
              <p:cNvSpPr/>
              <p:nvPr>
                <p:custDataLst>
                  <p:tags r:id="rId4"/>
                </p:custDataLst>
              </p:nvPr>
            </p:nvSpPr>
            <p:spPr>
              <a:xfrm>
                <a:off x="68358" y="1676400"/>
                <a:ext cx="4261148" cy="4261148"/>
              </a:xfrm>
              <a:prstGeom prst="ellipse">
                <a:avLst/>
              </a:prstGeom>
              <a:no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03" name="PA-饼状 402"/>
              <p:cNvSpPr/>
              <p:nvPr>
                <p:custDataLst>
                  <p:tags r:id="rId5"/>
                </p:custDataLst>
              </p:nvPr>
            </p:nvSpPr>
            <p:spPr>
              <a:xfrm>
                <a:off x="68358" y="1676400"/>
                <a:ext cx="4261148" cy="4261148"/>
              </a:xfrm>
              <a:prstGeom prst="pie">
                <a:avLst>
                  <a:gd name="adj1" fmla="val 16200000"/>
                  <a:gd name="adj2" fmla="val 19200000"/>
                </a:avLst>
              </a:prstGeom>
              <a:gradFill flip="none" rotWithShape="1">
                <a:gsLst>
                  <a:gs pos="0">
                    <a:srgbClr val="58A4C6"/>
                  </a:gs>
                  <a:gs pos="24768">
                    <a:srgbClr val="58A4C6"/>
                  </a:gs>
                  <a:gs pos="50000">
                    <a:srgbClr val="F604D2"/>
                  </a:gs>
                  <a:gs pos="25000">
                    <a:srgbClr val="F604D2"/>
                  </a:gs>
                  <a:gs pos="50000">
                    <a:srgbClr val="F8FA07"/>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grpSp>
        <p:grpSp>
          <p:nvGrpSpPr>
            <p:cNvPr id="375" name="组合 374"/>
            <p:cNvGrpSpPr/>
            <p:nvPr/>
          </p:nvGrpSpPr>
          <p:grpSpPr>
            <a:xfrm>
              <a:off x="3965426" y="1298426"/>
              <a:ext cx="4261148" cy="4261148"/>
              <a:chOff x="68358" y="1676400"/>
              <a:chExt cx="4261148" cy="4261148"/>
            </a:xfrm>
          </p:grpSpPr>
          <p:sp>
            <p:nvSpPr>
              <p:cNvPr id="400" name="PA-椭圆 399"/>
              <p:cNvSpPr/>
              <p:nvPr>
                <p:custDataLst>
                  <p:tags r:id="rId6"/>
                </p:custDataLst>
              </p:nvPr>
            </p:nvSpPr>
            <p:spPr>
              <a:xfrm>
                <a:off x="68358" y="1676400"/>
                <a:ext cx="4261148" cy="4261148"/>
              </a:xfrm>
              <a:prstGeom prst="ellipse">
                <a:avLst/>
              </a:prstGeom>
              <a:no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01" name="PA-饼状 400"/>
              <p:cNvSpPr/>
              <p:nvPr>
                <p:custDataLst>
                  <p:tags r:id="rId7"/>
                </p:custDataLst>
              </p:nvPr>
            </p:nvSpPr>
            <p:spPr>
              <a:xfrm>
                <a:off x="68358" y="1676400"/>
                <a:ext cx="4261148" cy="4261148"/>
              </a:xfrm>
              <a:prstGeom prst="pie">
                <a:avLst>
                  <a:gd name="adj1" fmla="val 16200000"/>
                  <a:gd name="adj2" fmla="val 19200000"/>
                </a:avLst>
              </a:prstGeom>
              <a:gradFill flip="none" rotWithShape="1">
                <a:gsLst>
                  <a:gs pos="0">
                    <a:srgbClr val="58A4C6"/>
                  </a:gs>
                  <a:gs pos="24768">
                    <a:srgbClr val="58A4C6"/>
                  </a:gs>
                  <a:gs pos="50000">
                    <a:srgbClr val="F604D2"/>
                  </a:gs>
                  <a:gs pos="25000">
                    <a:srgbClr val="F604D2"/>
                  </a:gs>
                  <a:gs pos="50000">
                    <a:srgbClr val="F8FA07"/>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grpSp>
        <p:grpSp>
          <p:nvGrpSpPr>
            <p:cNvPr id="376" name="组合 375"/>
            <p:cNvGrpSpPr/>
            <p:nvPr/>
          </p:nvGrpSpPr>
          <p:grpSpPr>
            <a:xfrm>
              <a:off x="3965426" y="1298426"/>
              <a:ext cx="4261148" cy="4261148"/>
              <a:chOff x="68358" y="1676400"/>
              <a:chExt cx="4261148" cy="4261148"/>
            </a:xfrm>
          </p:grpSpPr>
          <p:sp>
            <p:nvSpPr>
              <p:cNvPr id="398" name="PA-椭圆 397"/>
              <p:cNvSpPr/>
              <p:nvPr>
                <p:custDataLst>
                  <p:tags r:id="rId8"/>
                </p:custDataLst>
              </p:nvPr>
            </p:nvSpPr>
            <p:spPr>
              <a:xfrm>
                <a:off x="68358" y="1676400"/>
                <a:ext cx="4261148" cy="4261148"/>
              </a:xfrm>
              <a:prstGeom prst="ellipse">
                <a:avLst/>
              </a:prstGeom>
              <a:no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99" name="PA-饼状 398"/>
              <p:cNvSpPr/>
              <p:nvPr>
                <p:custDataLst>
                  <p:tags r:id="rId9"/>
                </p:custDataLst>
              </p:nvPr>
            </p:nvSpPr>
            <p:spPr>
              <a:xfrm>
                <a:off x="68358" y="1676400"/>
                <a:ext cx="4261148" cy="4261148"/>
              </a:xfrm>
              <a:prstGeom prst="pie">
                <a:avLst>
                  <a:gd name="adj1" fmla="val 16200000"/>
                  <a:gd name="adj2" fmla="val 19200000"/>
                </a:avLst>
              </a:prstGeom>
              <a:gradFill flip="none" rotWithShape="1">
                <a:gsLst>
                  <a:gs pos="0">
                    <a:srgbClr val="58A4C6"/>
                  </a:gs>
                  <a:gs pos="24768">
                    <a:srgbClr val="58A4C6"/>
                  </a:gs>
                  <a:gs pos="50000">
                    <a:srgbClr val="F604D2"/>
                  </a:gs>
                  <a:gs pos="25000">
                    <a:srgbClr val="F604D2"/>
                  </a:gs>
                  <a:gs pos="50000">
                    <a:srgbClr val="F8FA07"/>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grpSp>
        <p:grpSp>
          <p:nvGrpSpPr>
            <p:cNvPr id="377" name="组合 376"/>
            <p:cNvGrpSpPr/>
            <p:nvPr/>
          </p:nvGrpSpPr>
          <p:grpSpPr>
            <a:xfrm>
              <a:off x="3965426" y="1298426"/>
              <a:ext cx="4261148" cy="4261148"/>
              <a:chOff x="68358" y="1676400"/>
              <a:chExt cx="4261148" cy="4261148"/>
            </a:xfrm>
          </p:grpSpPr>
          <p:sp>
            <p:nvSpPr>
              <p:cNvPr id="396" name="PA-椭圆 395"/>
              <p:cNvSpPr/>
              <p:nvPr>
                <p:custDataLst>
                  <p:tags r:id="rId10"/>
                </p:custDataLst>
              </p:nvPr>
            </p:nvSpPr>
            <p:spPr>
              <a:xfrm>
                <a:off x="68358" y="1676400"/>
                <a:ext cx="4261148" cy="4261148"/>
              </a:xfrm>
              <a:prstGeom prst="ellipse">
                <a:avLst/>
              </a:prstGeom>
              <a:no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97" name="PA-饼状 396"/>
              <p:cNvSpPr/>
              <p:nvPr>
                <p:custDataLst>
                  <p:tags r:id="rId11"/>
                </p:custDataLst>
              </p:nvPr>
            </p:nvSpPr>
            <p:spPr>
              <a:xfrm>
                <a:off x="68358" y="1676400"/>
                <a:ext cx="4261148" cy="4261148"/>
              </a:xfrm>
              <a:prstGeom prst="pie">
                <a:avLst>
                  <a:gd name="adj1" fmla="val 16200000"/>
                  <a:gd name="adj2" fmla="val 19200000"/>
                </a:avLst>
              </a:prstGeom>
              <a:gradFill flip="none" rotWithShape="1">
                <a:gsLst>
                  <a:gs pos="0">
                    <a:srgbClr val="58A4C6"/>
                  </a:gs>
                  <a:gs pos="24768">
                    <a:srgbClr val="58A4C6"/>
                  </a:gs>
                  <a:gs pos="50000">
                    <a:srgbClr val="F604D2"/>
                  </a:gs>
                  <a:gs pos="25000">
                    <a:srgbClr val="F604D2"/>
                  </a:gs>
                  <a:gs pos="50000">
                    <a:srgbClr val="F8FA07"/>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grpSp>
        <p:grpSp>
          <p:nvGrpSpPr>
            <p:cNvPr id="378" name="组合 377"/>
            <p:cNvGrpSpPr/>
            <p:nvPr/>
          </p:nvGrpSpPr>
          <p:grpSpPr>
            <a:xfrm>
              <a:off x="3965426" y="1298426"/>
              <a:ext cx="4261148" cy="4261148"/>
              <a:chOff x="68358" y="1676400"/>
              <a:chExt cx="4261148" cy="4261148"/>
            </a:xfrm>
          </p:grpSpPr>
          <p:sp>
            <p:nvSpPr>
              <p:cNvPr id="394" name="PA-椭圆 393"/>
              <p:cNvSpPr/>
              <p:nvPr>
                <p:custDataLst>
                  <p:tags r:id="rId12"/>
                </p:custDataLst>
              </p:nvPr>
            </p:nvSpPr>
            <p:spPr>
              <a:xfrm>
                <a:off x="68358" y="1676400"/>
                <a:ext cx="4261148" cy="4261148"/>
              </a:xfrm>
              <a:prstGeom prst="ellipse">
                <a:avLst/>
              </a:prstGeom>
              <a:no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95" name="PA-饼状 394"/>
              <p:cNvSpPr/>
              <p:nvPr>
                <p:custDataLst>
                  <p:tags r:id="rId13"/>
                </p:custDataLst>
              </p:nvPr>
            </p:nvSpPr>
            <p:spPr>
              <a:xfrm>
                <a:off x="68358" y="1676400"/>
                <a:ext cx="4261148" cy="4261148"/>
              </a:xfrm>
              <a:prstGeom prst="pie">
                <a:avLst>
                  <a:gd name="adj1" fmla="val 16200000"/>
                  <a:gd name="adj2" fmla="val 19200000"/>
                </a:avLst>
              </a:prstGeom>
              <a:gradFill flip="none" rotWithShape="1">
                <a:gsLst>
                  <a:gs pos="0">
                    <a:srgbClr val="58A4C6"/>
                  </a:gs>
                  <a:gs pos="24768">
                    <a:srgbClr val="58A4C6"/>
                  </a:gs>
                  <a:gs pos="50000">
                    <a:srgbClr val="F604D2"/>
                  </a:gs>
                  <a:gs pos="25000">
                    <a:srgbClr val="F604D2"/>
                  </a:gs>
                  <a:gs pos="50000">
                    <a:srgbClr val="F8FA07"/>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grpSp>
        <p:grpSp>
          <p:nvGrpSpPr>
            <p:cNvPr id="379" name="组合 378"/>
            <p:cNvGrpSpPr/>
            <p:nvPr/>
          </p:nvGrpSpPr>
          <p:grpSpPr>
            <a:xfrm>
              <a:off x="3965426" y="1298426"/>
              <a:ext cx="4261148" cy="4261148"/>
              <a:chOff x="68358" y="1676400"/>
              <a:chExt cx="4261148" cy="4261148"/>
            </a:xfrm>
          </p:grpSpPr>
          <p:sp>
            <p:nvSpPr>
              <p:cNvPr id="392" name="PA-椭圆 391"/>
              <p:cNvSpPr/>
              <p:nvPr>
                <p:custDataLst>
                  <p:tags r:id="rId14"/>
                </p:custDataLst>
              </p:nvPr>
            </p:nvSpPr>
            <p:spPr>
              <a:xfrm>
                <a:off x="68358" y="1676400"/>
                <a:ext cx="4261148" cy="4261148"/>
              </a:xfrm>
              <a:prstGeom prst="ellipse">
                <a:avLst/>
              </a:prstGeom>
              <a:no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93" name="PA-饼状 392"/>
              <p:cNvSpPr/>
              <p:nvPr>
                <p:custDataLst>
                  <p:tags r:id="rId15"/>
                </p:custDataLst>
              </p:nvPr>
            </p:nvSpPr>
            <p:spPr>
              <a:xfrm>
                <a:off x="68358" y="1676400"/>
                <a:ext cx="4261148" cy="4261148"/>
              </a:xfrm>
              <a:prstGeom prst="pie">
                <a:avLst>
                  <a:gd name="adj1" fmla="val 16200000"/>
                  <a:gd name="adj2" fmla="val 19200000"/>
                </a:avLst>
              </a:prstGeom>
              <a:gradFill flip="none" rotWithShape="1">
                <a:gsLst>
                  <a:gs pos="0">
                    <a:srgbClr val="58A4C6"/>
                  </a:gs>
                  <a:gs pos="24768">
                    <a:srgbClr val="58A4C6"/>
                  </a:gs>
                  <a:gs pos="50000">
                    <a:srgbClr val="F604D2"/>
                  </a:gs>
                  <a:gs pos="25000">
                    <a:srgbClr val="F604D2"/>
                  </a:gs>
                  <a:gs pos="50000">
                    <a:srgbClr val="F8FA07"/>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grpSp>
        <p:grpSp>
          <p:nvGrpSpPr>
            <p:cNvPr id="380" name="组合 379"/>
            <p:cNvGrpSpPr/>
            <p:nvPr/>
          </p:nvGrpSpPr>
          <p:grpSpPr>
            <a:xfrm>
              <a:off x="3965426" y="1298426"/>
              <a:ext cx="4261148" cy="4261148"/>
              <a:chOff x="68358" y="1676400"/>
              <a:chExt cx="4261148" cy="4261148"/>
            </a:xfrm>
          </p:grpSpPr>
          <p:sp>
            <p:nvSpPr>
              <p:cNvPr id="390" name="PA-椭圆 389"/>
              <p:cNvSpPr/>
              <p:nvPr>
                <p:custDataLst>
                  <p:tags r:id="rId16"/>
                </p:custDataLst>
              </p:nvPr>
            </p:nvSpPr>
            <p:spPr>
              <a:xfrm>
                <a:off x="68358" y="1676400"/>
                <a:ext cx="4261148" cy="4261148"/>
              </a:xfrm>
              <a:prstGeom prst="ellipse">
                <a:avLst/>
              </a:prstGeom>
              <a:no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91" name="PA-饼状 390"/>
              <p:cNvSpPr/>
              <p:nvPr>
                <p:custDataLst>
                  <p:tags r:id="rId17"/>
                </p:custDataLst>
              </p:nvPr>
            </p:nvSpPr>
            <p:spPr>
              <a:xfrm>
                <a:off x="68358" y="1676400"/>
                <a:ext cx="4261148" cy="4261148"/>
              </a:xfrm>
              <a:prstGeom prst="pie">
                <a:avLst>
                  <a:gd name="adj1" fmla="val 16200000"/>
                  <a:gd name="adj2" fmla="val 19200000"/>
                </a:avLst>
              </a:prstGeom>
              <a:gradFill flip="none" rotWithShape="1">
                <a:gsLst>
                  <a:gs pos="0">
                    <a:srgbClr val="58A4C6"/>
                  </a:gs>
                  <a:gs pos="24768">
                    <a:srgbClr val="58A4C6"/>
                  </a:gs>
                  <a:gs pos="50000">
                    <a:srgbClr val="F604D2"/>
                  </a:gs>
                  <a:gs pos="25000">
                    <a:srgbClr val="F604D2"/>
                  </a:gs>
                  <a:gs pos="50000">
                    <a:srgbClr val="F8FA07"/>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grpSp>
        <p:grpSp>
          <p:nvGrpSpPr>
            <p:cNvPr id="381" name="组合 380"/>
            <p:cNvGrpSpPr/>
            <p:nvPr/>
          </p:nvGrpSpPr>
          <p:grpSpPr>
            <a:xfrm>
              <a:off x="3965426" y="1298426"/>
              <a:ext cx="4261148" cy="4261148"/>
              <a:chOff x="68358" y="1676400"/>
              <a:chExt cx="4261148" cy="4261148"/>
            </a:xfrm>
          </p:grpSpPr>
          <p:sp>
            <p:nvSpPr>
              <p:cNvPr id="388" name="PA-椭圆 387"/>
              <p:cNvSpPr/>
              <p:nvPr>
                <p:custDataLst>
                  <p:tags r:id="rId18"/>
                </p:custDataLst>
              </p:nvPr>
            </p:nvSpPr>
            <p:spPr>
              <a:xfrm>
                <a:off x="68358" y="1676400"/>
                <a:ext cx="4261148" cy="4261148"/>
              </a:xfrm>
              <a:prstGeom prst="ellipse">
                <a:avLst/>
              </a:prstGeom>
              <a:no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89" name="PA-饼状 388"/>
              <p:cNvSpPr/>
              <p:nvPr>
                <p:custDataLst>
                  <p:tags r:id="rId19"/>
                </p:custDataLst>
              </p:nvPr>
            </p:nvSpPr>
            <p:spPr>
              <a:xfrm>
                <a:off x="68358" y="1676400"/>
                <a:ext cx="4261148" cy="4261148"/>
              </a:xfrm>
              <a:prstGeom prst="pie">
                <a:avLst>
                  <a:gd name="adj1" fmla="val 16200000"/>
                  <a:gd name="adj2" fmla="val 19200000"/>
                </a:avLst>
              </a:prstGeom>
              <a:gradFill flip="none" rotWithShape="1">
                <a:gsLst>
                  <a:gs pos="0">
                    <a:srgbClr val="58A4C6"/>
                  </a:gs>
                  <a:gs pos="24768">
                    <a:srgbClr val="58A4C6"/>
                  </a:gs>
                  <a:gs pos="50000">
                    <a:srgbClr val="F604D2"/>
                  </a:gs>
                  <a:gs pos="25000">
                    <a:srgbClr val="F604D2"/>
                  </a:gs>
                  <a:gs pos="50000">
                    <a:srgbClr val="F8FA07"/>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grpSp>
        <p:grpSp>
          <p:nvGrpSpPr>
            <p:cNvPr id="382" name="组合 381"/>
            <p:cNvGrpSpPr/>
            <p:nvPr/>
          </p:nvGrpSpPr>
          <p:grpSpPr>
            <a:xfrm>
              <a:off x="3965426" y="1298426"/>
              <a:ext cx="4261148" cy="4261148"/>
              <a:chOff x="68358" y="1676400"/>
              <a:chExt cx="4261148" cy="4261148"/>
            </a:xfrm>
          </p:grpSpPr>
          <p:sp>
            <p:nvSpPr>
              <p:cNvPr id="386" name="PA-椭圆 385"/>
              <p:cNvSpPr/>
              <p:nvPr>
                <p:custDataLst>
                  <p:tags r:id="rId20"/>
                </p:custDataLst>
              </p:nvPr>
            </p:nvSpPr>
            <p:spPr>
              <a:xfrm>
                <a:off x="68358" y="1676400"/>
                <a:ext cx="4261148" cy="4261148"/>
              </a:xfrm>
              <a:prstGeom prst="ellipse">
                <a:avLst/>
              </a:prstGeom>
              <a:no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87" name="PA-饼状 386"/>
              <p:cNvSpPr/>
              <p:nvPr>
                <p:custDataLst>
                  <p:tags r:id="rId21"/>
                </p:custDataLst>
              </p:nvPr>
            </p:nvSpPr>
            <p:spPr>
              <a:xfrm>
                <a:off x="68358" y="1676400"/>
                <a:ext cx="4261148" cy="4261148"/>
              </a:xfrm>
              <a:prstGeom prst="pie">
                <a:avLst>
                  <a:gd name="adj1" fmla="val 16200000"/>
                  <a:gd name="adj2" fmla="val 19200000"/>
                </a:avLst>
              </a:prstGeom>
              <a:gradFill flip="none" rotWithShape="1">
                <a:gsLst>
                  <a:gs pos="0">
                    <a:srgbClr val="58A4C6"/>
                  </a:gs>
                  <a:gs pos="24768">
                    <a:srgbClr val="58A4C6"/>
                  </a:gs>
                  <a:gs pos="50000">
                    <a:srgbClr val="F604D2"/>
                  </a:gs>
                  <a:gs pos="25000">
                    <a:srgbClr val="F604D2"/>
                  </a:gs>
                  <a:gs pos="50000">
                    <a:srgbClr val="F8FA07"/>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grpSp>
        <p:grpSp>
          <p:nvGrpSpPr>
            <p:cNvPr id="383" name="组合 382"/>
            <p:cNvGrpSpPr/>
            <p:nvPr/>
          </p:nvGrpSpPr>
          <p:grpSpPr>
            <a:xfrm>
              <a:off x="3965426" y="1298426"/>
              <a:ext cx="4261148" cy="4261148"/>
              <a:chOff x="68358" y="1676400"/>
              <a:chExt cx="4261148" cy="4261148"/>
            </a:xfrm>
          </p:grpSpPr>
          <p:sp>
            <p:nvSpPr>
              <p:cNvPr id="384" name="PA-椭圆 383"/>
              <p:cNvSpPr/>
              <p:nvPr>
                <p:custDataLst>
                  <p:tags r:id="rId22"/>
                </p:custDataLst>
              </p:nvPr>
            </p:nvSpPr>
            <p:spPr>
              <a:xfrm>
                <a:off x="68358" y="1676400"/>
                <a:ext cx="4261148" cy="4261148"/>
              </a:xfrm>
              <a:prstGeom prst="ellipse">
                <a:avLst/>
              </a:prstGeom>
              <a:no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85" name="PA-饼状 384"/>
              <p:cNvSpPr/>
              <p:nvPr>
                <p:custDataLst>
                  <p:tags r:id="rId23"/>
                </p:custDataLst>
              </p:nvPr>
            </p:nvSpPr>
            <p:spPr>
              <a:xfrm>
                <a:off x="68358" y="1676400"/>
                <a:ext cx="4261148" cy="4261148"/>
              </a:xfrm>
              <a:prstGeom prst="pie">
                <a:avLst>
                  <a:gd name="adj1" fmla="val 16200000"/>
                  <a:gd name="adj2" fmla="val 19200000"/>
                </a:avLst>
              </a:prstGeom>
              <a:gradFill flip="none" rotWithShape="1">
                <a:gsLst>
                  <a:gs pos="0">
                    <a:srgbClr val="58A4C6"/>
                  </a:gs>
                  <a:gs pos="24768">
                    <a:srgbClr val="58A4C6"/>
                  </a:gs>
                  <a:gs pos="50000">
                    <a:srgbClr val="F604D2"/>
                  </a:gs>
                  <a:gs pos="25000">
                    <a:srgbClr val="F604D2"/>
                  </a:gs>
                  <a:gs pos="50000">
                    <a:srgbClr val="F8FA07"/>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grpSp>
      </p:grpSp>
      <p:grpSp>
        <p:nvGrpSpPr>
          <p:cNvPr id="3" name="PA_组合 38"/>
          <p:cNvGrpSpPr/>
          <p:nvPr>
            <p:custDataLst>
              <p:tags r:id="rId24"/>
            </p:custDataLst>
          </p:nvPr>
        </p:nvGrpSpPr>
        <p:grpSpPr>
          <a:xfrm rot="3000000">
            <a:off x="3965427" y="1298426"/>
            <a:ext cx="4261148" cy="4261148"/>
            <a:chOff x="3965426" y="1298426"/>
            <a:chExt cx="4261148" cy="4261148"/>
          </a:xfrm>
        </p:grpSpPr>
        <p:grpSp>
          <p:nvGrpSpPr>
            <p:cNvPr id="340" name="组合 339"/>
            <p:cNvGrpSpPr/>
            <p:nvPr/>
          </p:nvGrpSpPr>
          <p:grpSpPr>
            <a:xfrm>
              <a:off x="3965426" y="1298426"/>
              <a:ext cx="4261148" cy="4261148"/>
              <a:chOff x="68358" y="1676400"/>
              <a:chExt cx="4261148" cy="4261148"/>
            </a:xfrm>
          </p:grpSpPr>
          <p:sp>
            <p:nvSpPr>
              <p:cNvPr id="371" name="PA-椭圆 370"/>
              <p:cNvSpPr/>
              <p:nvPr>
                <p:custDataLst>
                  <p:tags r:id="rId25"/>
                </p:custDataLst>
              </p:nvPr>
            </p:nvSpPr>
            <p:spPr>
              <a:xfrm>
                <a:off x="68358" y="1676400"/>
                <a:ext cx="4261148" cy="4261148"/>
              </a:xfrm>
              <a:prstGeom prst="ellipse">
                <a:avLst/>
              </a:prstGeom>
              <a:no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72" name="PA-饼状 371"/>
              <p:cNvSpPr/>
              <p:nvPr>
                <p:custDataLst>
                  <p:tags r:id="rId26"/>
                </p:custDataLst>
              </p:nvPr>
            </p:nvSpPr>
            <p:spPr>
              <a:xfrm>
                <a:off x="68358" y="1676400"/>
                <a:ext cx="4261148" cy="4261148"/>
              </a:xfrm>
              <a:prstGeom prst="pie">
                <a:avLst>
                  <a:gd name="adj1" fmla="val 16200000"/>
                  <a:gd name="adj2" fmla="val 19200000"/>
                </a:avLst>
              </a:prstGeom>
              <a:gradFill flip="none" rotWithShape="1">
                <a:gsLst>
                  <a:gs pos="0">
                    <a:srgbClr val="58A4C6"/>
                  </a:gs>
                  <a:gs pos="24768">
                    <a:srgbClr val="58A4C6"/>
                  </a:gs>
                  <a:gs pos="50000">
                    <a:srgbClr val="F604D2"/>
                  </a:gs>
                  <a:gs pos="25000">
                    <a:srgbClr val="F604D2"/>
                  </a:gs>
                  <a:gs pos="50000">
                    <a:srgbClr val="F8FA07"/>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grpSp>
        <p:grpSp>
          <p:nvGrpSpPr>
            <p:cNvPr id="341" name="组合 340"/>
            <p:cNvGrpSpPr/>
            <p:nvPr/>
          </p:nvGrpSpPr>
          <p:grpSpPr>
            <a:xfrm>
              <a:off x="3965426" y="1298426"/>
              <a:ext cx="4261148" cy="4261148"/>
              <a:chOff x="68358" y="1676400"/>
              <a:chExt cx="4261148" cy="4261148"/>
            </a:xfrm>
          </p:grpSpPr>
          <p:sp>
            <p:nvSpPr>
              <p:cNvPr id="369" name="PA-椭圆 368"/>
              <p:cNvSpPr/>
              <p:nvPr>
                <p:custDataLst>
                  <p:tags r:id="rId27"/>
                </p:custDataLst>
              </p:nvPr>
            </p:nvSpPr>
            <p:spPr>
              <a:xfrm>
                <a:off x="68358" y="1676400"/>
                <a:ext cx="4261148" cy="4261148"/>
              </a:xfrm>
              <a:prstGeom prst="ellipse">
                <a:avLst/>
              </a:prstGeom>
              <a:no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70" name="PA-饼状 369"/>
              <p:cNvSpPr/>
              <p:nvPr>
                <p:custDataLst>
                  <p:tags r:id="rId28"/>
                </p:custDataLst>
              </p:nvPr>
            </p:nvSpPr>
            <p:spPr>
              <a:xfrm>
                <a:off x="68358" y="1676400"/>
                <a:ext cx="4261148" cy="4261148"/>
              </a:xfrm>
              <a:prstGeom prst="pie">
                <a:avLst>
                  <a:gd name="adj1" fmla="val 16200000"/>
                  <a:gd name="adj2" fmla="val 19200000"/>
                </a:avLst>
              </a:prstGeom>
              <a:gradFill flip="none" rotWithShape="1">
                <a:gsLst>
                  <a:gs pos="0">
                    <a:srgbClr val="58A4C6"/>
                  </a:gs>
                  <a:gs pos="24768">
                    <a:srgbClr val="58A4C6"/>
                  </a:gs>
                  <a:gs pos="50000">
                    <a:srgbClr val="F604D2"/>
                  </a:gs>
                  <a:gs pos="25000">
                    <a:srgbClr val="F604D2"/>
                  </a:gs>
                  <a:gs pos="50000">
                    <a:srgbClr val="F8FA07"/>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grpSp>
        <p:grpSp>
          <p:nvGrpSpPr>
            <p:cNvPr id="342" name="组合 341"/>
            <p:cNvGrpSpPr/>
            <p:nvPr/>
          </p:nvGrpSpPr>
          <p:grpSpPr>
            <a:xfrm>
              <a:off x="3965426" y="1298426"/>
              <a:ext cx="4261148" cy="4261148"/>
              <a:chOff x="68358" y="1676400"/>
              <a:chExt cx="4261148" cy="4261148"/>
            </a:xfrm>
          </p:grpSpPr>
          <p:sp>
            <p:nvSpPr>
              <p:cNvPr id="367" name="PA-椭圆 366"/>
              <p:cNvSpPr/>
              <p:nvPr>
                <p:custDataLst>
                  <p:tags r:id="rId29"/>
                </p:custDataLst>
              </p:nvPr>
            </p:nvSpPr>
            <p:spPr>
              <a:xfrm>
                <a:off x="68358" y="1676400"/>
                <a:ext cx="4261148" cy="4261148"/>
              </a:xfrm>
              <a:prstGeom prst="ellipse">
                <a:avLst/>
              </a:prstGeom>
              <a:no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68" name="PA-饼状 367"/>
              <p:cNvSpPr/>
              <p:nvPr>
                <p:custDataLst>
                  <p:tags r:id="rId30"/>
                </p:custDataLst>
              </p:nvPr>
            </p:nvSpPr>
            <p:spPr>
              <a:xfrm>
                <a:off x="68358" y="1676400"/>
                <a:ext cx="4261148" cy="4261148"/>
              </a:xfrm>
              <a:prstGeom prst="pie">
                <a:avLst>
                  <a:gd name="adj1" fmla="val 16200000"/>
                  <a:gd name="adj2" fmla="val 19200000"/>
                </a:avLst>
              </a:prstGeom>
              <a:gradFill flip="none" rotWithShape="1">
                <a:gsLst>
                  <a:gs pos="0">
                    <a:srgbClr val="58A4C6"/>
                  </a:gs>
                  <a:gs pos="24768">
                    <a:srgbClr val="58A4C6"/>
                  </a:gs>
                  <a:gs pos="50000">
                    <a:srgbClr val="F604D2"/>
                  </a:gs>
                  <a:gs pos="25000">
                    <a:srgbClr val="F604D2"/>
                  </a:gs>
                  <a:gs pos="50000">
                    <a:srgbClr val="F8FA07"/>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grpSp>
        <p:grpSp>
          <p:nvGrpSpPr>
            <p:cNvPr id="343" name="组合 342"/>
            <p:cNvGrpSpPr/>
            <p:nvPr/>
          </p:nvGrpSpPr>
          <p:grpSpPr>
            <a:xfrm>
              <a:off x="3965426" y="1298426"/>
              <a:ext cx="4261148" cy="4261148"/>
              <a:chOff x="68358" y="1676400"/>
              <a:chExt cx="4261148" cy="4261148"/>
            </a:xfrm>
          </p:grpSpPr>
          <p:sp>
            <p:nvSpPr>
              <p:cNvPr id="365" name="PA-椭圆 364"/>
              <p:cNvSpPr/>
              <p:nvPr>
                <p:custDataLst>
                  <p:tags r:id="rId31"/>
                </p:custDataLst>
              </p:nvPr>
            </p:nvSpPr>
            <p:spPr>
              <a:xfrm>
                <a:off x="68358" y="1676400"/>
                <a:ext cx="4261148" cy="4261148"/>
              </a:xfrm>
              <a:prstGeom prst="ellipse">
                <a:avLst/>
              </a:prstGeom>
              <a:no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66" name="PA-饼状 365"/>
              <p:cNvSpPr/>
              <p:nvPr>
                <p:custDataLst>
                  <p:tags r:id="rId32"/>
                </p:custDataLst>
              </p:nvPr>
            </p:nvSpPr>
            <p:spPr>
              <a:xfrm>
                <a:off x="68358" y="1676400"/>
                <a:ext cx="4261148" cy="4261148"/>
              </a:xfrm>
              <a:prstGeom prst="pie">
                <a:avLst>
                  <a:gd name="adj1" fmla="val 16200000"/>
                  <a:gd name="adj2" fmla="val 19200000"/>
                </a:avLst>
              </a:prstGeom>
              <a:gradFill flip="none" rotWithShape="1">
                <a:gsLst>
                  <a:gs pos="0">
                    <a:srgbClr val="58A4C6"/>
                  </a:gs>
                  <a:gs pos="24768">
                    <a:srgbClr val="58A4C6"/>
                  </a:gs>
                  <a:gs pos="50000">
                    <a:srgbClr val="F604D2"/>
                  </a:gs>
                  <a:gs pos="25000">
                    <a:srgbClr val="F604D2"/>
                  </a:gs>
                  <a:gs pos="50000">
                    <a:srgbClr val="F8FA07"/>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grpSp>
        <p:grpSp>
          <p:nvGrpSpPr>
            <p:cNvPr id="344" name="组合 343"/>
            <p:cNvGrpSpPr/>
            <p:nvPr/>
          </p:nvGrpSpPr>
          <p:grpSpPr>
            <a:xfrm>
              <a:off x="3965426" y="1298426"/>
              <a:ext cx="4261148" cy="4261148"/>
              <a:chOff x="68358" y="1676400"/>
              <a:chExt cx="4261148" cy="4261148"/>
            </a:xfrm>
          </p:grpSpPr>
          <p:sp>
            <p:nvSpPr>
              <p:cNvPr id="363" name="PA-椭圆 362"/>
              <p:cNvSpPr/>
              <p:nvPr>
                <p:custDataLst>
                  <p:tags r:id="rId33"/>
                </p:custDataLst>
              </p:nvPr>
            </p:nvSpPr>
            <p:spPr>
              <a:xfrm>
                <a:off x="68358" y="1676400"/>
                <a:ext cx="4261148" cy="4261148"/>
              </a:xfrm>
              <a:prstGeom prst="ellipse">
                <a:avLst/>
              </a:prstGeom>
              <a:no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64" name="PA-饼状 363"/>
              <p:cNvSpPr/>
              <p:nvPr>
                <p:custDataLst>
                  <p:tags r:id="rId34"/>
                </p:custDataLst>
              </p:nvPr>
            </p:nvSpPr>
            <p:spPr>
              <a:xfrm>
                <a:off x="68358" y="1676400"/>
                <a:ext cx="4261148" cy="4261148"/>
              </a:xfrm>
              <a:prstGeom prst="pie">
                <a:avLst>
                  <a:gd name="adj1" fmla="val 16200000"/>
                  <a:gd name="adj2" fmla="val 19200000"/>
                </a:avLst>
              </a:prstGeom>
              <a:gradFill flip="none" rotWithShape="1">
                <a:gsLst>
                  <a:gs pos="0">
                    <a:srgbClr val="58A4C6"/>
                  </a:gs>
                  <a:gs pos="24768">
                    <a:srgbClr val="58A4C6"/>
                  </a:gs>
                  <a:gs pos="50000">
                    <a:srgbClr val="F604D2"/>
                  </a:gs>
                  <a:gs pos="25000">
                    <a:srgbClr val="F604D2"/>
                  </a:gs>
                  <a:gs pos="50000">
                    <a:srgbClr val="F8FA07"/>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grpSp>
        <p:grpSp>
          <p:nvGrpSpPr>
            <p:cNvPr id="345" name="组合 344"/>
            <p:cNvGrpSpPr/>
            <p:nvPr/>
          </p:nvGrpSpPr>
          <p:grpSpPr>
            <a:xfrm>
              <a:off x="3965426" y="1298426"/>
              <a:ext cx="4261148" cy="4261148"/>
              <a:chOff x="68358" y="1676400"/>
              <a:chExt cx="4261148" cy="4261148"/>
            </a:xfrm>
          </p:grpSpPr>
          <p:sp>
            <p:nvSpPr>
              <p:cNvPr id="361" name="PA-椭圆 360"/>
              <p:cNvSpPr/>
              <p:nvPr>
                <p:custDataLst>
                  <p:tags r:id="rId35"/>
                </p:custDataLst>
              </p:nvPr>
            </p:nvSpPr>
            <p:spPr>
              <a:xfrm>
                <a:off x="68358" y="1676400"/>
                <a:ext cx="4261148" cy="4261148"/>
              </a:xfrm>
              <a:prstGeom prst="ellipse">
                <a:avLst/>
              </a:prstGeom>
              <a:no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62" name="PA-饼状 361"/>
              <p:cNvSpPr/>
              <p:nvPr>
                <p:custDataLst>
                  <p:tags r:id="rId36"/>
                </p:custDataLst>
              </p:nvPr>
            </p:nvSpPr>
            <p:spPr>
              <a:xfrm>
                <a:off x="68358" y="1676400"/>
                <a:ext cx="4261148" cy="4261148"/>
              </a:xfrm>
              <a:prstGeom prst="pie">
                <a:avLst>
                  <a:gd name="adj1" fmla="val 16200000"/>
                  <a:gd name="adj2" fmla="val 19200000"/>
                </a:avLst>
              </a:prstGeom>
              <a:gradFill flip="none" rotWithShape="1">
                <a:gsLst>
                  <a:gs pos="0">
                    <a:srgbClr val="58A4C6"/>
                  </a:gs>
                  <a:gs pos="24768">
                    <a:srgbClr val="58A4C6"/>
                  </a:gs>
                  <a:gs pos="50000">
                    <a:srgbClr val="F604D2"/>
                  </a:gs>
                  <a:gs pos="25000">
                    <a:srgbClr val="F604D2"/>
                  </a:gs>
                  <a:gs pos="50000">
                    <a:srgbClr val="F8FA07"/>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grpSp>
        <p:grpSp>
          <p:nvGrpSpPr>
            <p:cNvPr id="346" name="组合 345"/>
            <p:cNvGrpSpPr/>
            <p:nvPr/>
          </p:nvGrpSpPr>
          <p:grpSpPr>
            <a:xfrm>
              <a:off x="3965426" y="1298426"/>
              <a:ext cx="4261148" cy="4261148"/>
              <a:chOff x="68358" y="1676400"/>
              <a:chExt cx="4261148" cy="4261148"/>
            </a:xfrm>
          </p:grpSpPr>
          <p:sp>
            <p:nvSpPr>
              <p:cNvPr id="359" name="PA-椭圆 358"/>
              <p:cNvSpPr/>
              <p:nvPr>
                <p:custDataLst>
                  <p:tags r:id="rId37"/>
                </p:custDataLst>
              </p:nvPr>
            </p:nvSpPr>
            <p:spPr>
              <a:xfrm>
                <a:off x="68358" y="1676400"/>
                <a:ext cx="4261148" cy="4261148"/>
              </a:xfrm>
              <a:prstGeom prst="ellipse">
                <a:avLst/>
              </a:prstGeom>
              <a:no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60" name="PA-饼状 359"/>
              <p:cNvSpPr/>
              <p:nvPr>
                <p:custDataLst>
                  <p:tags r:id="rId38"/>
                </p:custDataLst>
              </p:nvPr>
            </p:nvSpPr>
            <p:spPr>
              <a:xfrm>
                <a:off x="68358" y="1676400"/>
                <a:ext cx="4261148" cy="4261148"/>
              </a:xfrm>
              <a:prstGeom prst="pie">
                <a:avLst>
                  <a:gd name="adj1" fmla="val 16200000"/>
                  <a:gd name="adj2" fmla="val 19200000"/>
                </a:avLst>
              </a:prstGeom>
              <a:gradFill flip="none" rotWithShape="1">
                <a:gsLst>
                  <a:gs pos="0">
                    <a:srgbClr val="58A4C6"/>
                  </a:gs>
                  <a:gs pos="24768">
                    <a:srgbClr val="58A4C6"/>
                  </a:gs>
                  <a:gs pos="50000">
                    <a:srgbClr val="F604D2"/>
                  </a:gs>
                  <a:gs pos="25000">
                    <a:srgbClr val="F604D2"/>
                  </a:gs>
                  <a:gs pos="50000">
                    <a:srgbClr val="F8FA07"/>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grpSp>
        <p:grpSp>
          <p:nvGrpSpPr>
            <p:cNvPr id="347" name="组合 346"/>
            <p:cNvGrpSpPr/>
            <p:nvPr/>
          </p:nvGrpSpPr>
          <p:grpSpPr>
            <a:xfrm>
              <a:off x="3965426" y="1298426"/>
              <a:ext cx="4261148" cy="4261148"/>
              <a:chOff x="68358" y="1676400"/>
              <a:chExt cx="4261148" cy="4261148"/>
            </a:xfrm>
          </p:grpSpPr>
          <p:sp>
            <p:nvSpPr>
              <p:cNvPr id="357" name="PA-椭圆 356"/>
              <p:cNvSpPr/>
              <p:nvPr>
                <p:custDataLst>
                  <p:tags r:id="rId39"/>
                </p:custDataLst>
              </p:nvPr>
            </p:nvSpPr>
            <p:spPr>
              <a:xfrm>
                <a:off x="68358" y="1676400"/>
                <a:ext cx="4261148" cy="4261148"/>
              </a:xfrm>
              <a:prstGeom prst="ellipse">
                <a:avLst/>
              </a:prstGeom>
              <a:no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58" name="PA-饼状 357"/>
              <p:cNvSpPr/>
              <p:nvPr>
                <p:custDataLst>
                  <p:tags r:id="rId40"/>
                </p:custDataLst>
              </p:nvPr>
            </p:nvSpPr>
            <p:spPr>
              <a:xfrm>
                <a:off x="68358" y="1676400"/>
                <a:ext cx="4261148" cy="4261148"/>
              </a:xfrm>
              <a:prstGeom prst="pie">
                <a:avLst>
                  <a:gd name="adj1" fmla="val 16200000"/>
                  <a:gd name="adj2" fmla="val 19200000"/>
                </a:avLst>
              </a:prstGeom>
              <a:gradFill flip="none" rotWithShape="1">
                <a:gsLst>
                  <a:gs pos="0">
                    <a:srgbClr val="58A4C6"/>
                  </a:gs>
                  <a:gs pos="24768">
                    <a:srgbClr val="58A4C6"/>
                  </a:gs>
                  <a:gs pos="50000">
                    <a:srgbClr val="F604D2"/>
                  </a:gs>
                  <a:gs pos="25000">
                    <a:srgbClr val="F604D2"/>
                  </a:gs>
                  <a:gs pos="50000">
                    <a:srgbClr val="F8FA07"/>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grpSp>
        <p:grpSp>
          <p:nvGrpSpPr>
            <p:cNvPr id="348" name="组合 347"/>
            <p:cNvGrpSpPr/>
            <p:nvPr/>
          </p:nvGrpSpPr>
          <p:grpSpPr>
            <a:xfrm>
              <a:off x="3965426" y="1298426"/>
              <a:ext cx="4261148" cy="4261148"/>
              <a:chOff x="68358" y="1676400"/>
              <a:chExt cx="4261148" cy="4261148"/>
            </a:xfrm>
          </p:grpSpPr>
          <p:sp>
            <p:nvSpPr>
              <p:cNvPr id="355" name="PA-椭圆 354"/>
              <p:cNvSpPr/>
              <p:nvPr>
                <p:custDataLst>
                  <p:tags r:id="rId41"/>
                </p:custDataLst>
              </p:nvPr>
            </p:nvSpPr>
            <p:spPr>
              <a:xfrm>
                <a:off x="68358" y="1676400"/>
                <a:ext cx="4261148" cy="4261148"/>
              </a:xfrm>
              <a:prstGeom prst="ellipse">
                <a:avLst/>
              </a:prstGeom>
              <a:no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56" name="PA-饼状 355"/>
              <p:cNvSpPr/>
              <p:nvPr>
                <p:custDataLst>
                  <p:tags r:id="rId42"/>
                </p:custDataLst>
              </p:nvPr>
            </p:nvSpPr>
            <p:spPr>
              <a:xfrm>
                <a:off x="68358" y="1676400"/>
                <a:ext cx="4261148" cy="4261148"/>
              </a:xfrm>
              <a:prstGeom prst="pie">
                <a:avLst>
                  <a:gd name="adj1" fmla="val 16200000"/>
                  <a:gd name="adj2" fmla="val 19200000"/>
                </a:avLst>
              </a:prstGeom>
              <a:gradFill flip="none" rotWithShape="1">
                <a:gsLst>
                  <a:gs pos="0">
                    <a:srgbClr val="58A4C6"/>
                  </a:gs>
                  <a:gs pos="24768">
                    <a:srgbClr val="58A4C6"/>
                  </a:gs>
                  <a:gs pos="50000">
                    <a:srgbClr val="F604D2"/>
                  </a:gs>
                  <a:gs pos="25000">
                    <a:srgbClr val="F604D2"/>
                  </a:gs>
                  <a:gs pos="50000">
                    <a:srgbClr val="F8FA07"/>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grpSp>
        <p:grpSp>
          <p:nvGrpSpPr>
            <p:cNvPr id="349" name="组合 348"/>
            <p:cNvGrpSpPr/>
            <p:nvPr/>
          </p:nvGrpSpPr>
          <p:grpSpPr>
            <a:xfrm>
              <a:off x="3965426" y="1298426"/>
              <a:ext cx="4261148" cy="4261148"/>
              <a:chOff x="68358" y="1676400"/>
              <a:chExt cx="4261148" cy="4261148"/>
            </a:xfrm>
          </p:grpSpPr>
          <p:sp>
            <p:nvSpPr>
              <p:cNvPr id="353" name="PA-椭圆 352"/>
              <p:cNvSpPr/>
              <p:nvPr>
                <p:custDataLst>
                  <p:tags r:id="rId43"/>
                </p:custDataLst>
              </p:nvPr>
            </p:nvSpPr>
            <p:spPr>
              <a:xfrm>
                <a:off x="68358" y="1676400"/>
                <a:ext cx="4261148" cy="4261148"/>
              </a:xfrm>
              <a:prstGeom prst="ellipse">
                <a:avLst/>
              </a:prstGeom>
              <a:no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54" name="PA-饼状 353"/>
              <p:cNvSpPr/>
              <p:nvPr>
                <p:custDataLst>
                  <p:tags r:id="rId44"/>
                </p:custDataLst>
              </p:nvPr>
            </p:nvSpPr>
            <p:spPr>
              <a:xfrm>
                <a:off x="68358" y="1676400"/>
                <a:ext cx="4261148" cy="4261148"/>
              </a:xfrm>
              <a:prstGeom prst="pie">
                <a:avLst>
                  <a:gd name="adj1" fmla="val 16200000"/>
                  <a:gd name="adj2" fmla="val 19200000"/>
                </a:avLst>
              </a:prstGeom>
              <a:gradFill flip="none" rotWithShape="1">
                <a:gsLst>
                  <a:gs pos="0">
                    <a:srgbClr val="58A4C6"/>
                  </a:gs>
                  <a:gs pos="24768">
                    <a:srgbClr val="58A4C6"/>
                  </a:gs>
                  <a:gs pos="50000">
                    <a:srgbClr val="F604D2"/>
                  </a:gs>
                  <a:gs pos="25000">
                    <a:srgbClr val="F604D2"/>
                  </a:gs>
                  <a:gs pos="50000">
                    <a:srgbClr val="F8FA07"/>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grpSp>
        <p:grpSp>
          <p:nvGrpSpPr>
            <p:cNvPr id="350" name="组合 349"/>
            <p:cNvGrpSpPr/>
            <p:nvPr/>
          </p:nvGrpSpPr>
          <p:grpSpPr>
            <a:xfrm>
              <a:off x="3965426" y="1298426"/>
              <a:ext cx="4261148" cy="4261148"/>
              <a:chOff x="68358" y="1676400"/>
              <a:chExt cx="4261148" cy="4261148"/>
            </a:xfrm>
          </p:grpSpPr>
          <p:sp>
            <p:nvSpPr>
              <p:cNvPr id="351" name="PA-椭圆 350"/>
              <p:cNvSpPr/>
              <p:nvPr>
                <p:custDataLst>
                  <p:tags r:id="rId45"/>
                </p:custDataLst>
              </p:nvPr>
            </p:nvSpPr>
            <p:spPr>
              <a:xfrm>
                <a:off x="68358" y="1676400"/>
                <a:ext cx="4261148" cy="4261148"/>
              </a:xfrm>
              <a:prstGeom prst="ellipse">
                <a:avLst/>
              </a:prstGeom>
              <a:no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52" name="PA-饼状 351"/>
              <p:cNvSpPr/>
              <p:nvPr>
                <p:custDataLst>
                  <p:tags r:id="rId46"/>
                </p:custDataLst>
              </p:nvPr>
            </p:nvSpPr>
            <p:spPr>
              <a:xfrm>
                <a:off x="68358" y="1676400"/>
                <a:ext cx="4261148" cy="4261148"/>
              </a:xfrm>
              <a:prstGeom prst="pie">
                <a:avLst>
                  <a:gd name="adj1" fmla="val 16200000"/>
                  <a:gd name="adj2" fmla="val 19200000"/>
                </a:avLst>
              </a:prstGeom>
              <a:gradFill flip="none" rotWithShape="1">
                <a:gsLst>
                  <a:gs pos="0">
                    <a:srgbClr val="58A4C6"/>
                  </a:gs>
                  <a:gs pos="24768">
                    <a:srgbClr val="58A4C6"/>
                  </a:gs>
                  <a:gs pos="50000">
                    <a:srgbClr val="F604D2"/>
                  </a:gs>
                  <a:gs pos="25000">
                    <a:srgbClr val="F604D2"/>
                  </a:gs>
                  <a:gs pos="50000">
                    <a:srgbClr val="F8FA07"/>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grpSp>
      </p:grpSp>
      <p:grpSp>
        <p:nvGrpSpPr>
          <p:cNvPr id="4" name="PA_组合 38"/>
          <p:cNvGrpSpPr/>
          <p:nvPr>
            <p:custDataLst>
              <p:tags r:id="rId47"/>
            </p:custDataLst>
          </p:nvPr>
        </p:nvGrpSpPr>
        <p:grpSpPr>
          <a:xfrm rot="6000000">
            <a:off x="3965427" y="1298426"/>
            <a:ext cx="4261148" cy="4261148"/>
            <a:chOff x="3965426" y="1298426"/>
            <a:chExt cx="4261148" cy="4261148"/>
          </a:xfrm>
        </p:grpSpPr>
        <p:grpSp>
          <p:nvGrpSpPr>
            <p:cNvPr id="307" name="组合 306"/>
            <p:cNvGrpSpPr/>
            <p:nvPr/>
          </p:nvGrpSpPr>
          <p:grpSpPr>
            <a:xfrm>
              <a:off x="3965426" y="1298426"/>
              <a:ext cx="4261148" cy="4261148"/>
              <a:chOff x="68358" y="1676400"/>
              <a:chExt cx="4261148" cy="4261148"/>
            </a:xfrm>
          </p:grpSpPr>
          <p:sp>
            <p:nvSpPr>
              <p:cNvPr id="338" name="PA-椭圆 337"/>
              <p:cNvSpPr/>
              <p:nvPr>
                <p:custDataLst>
                  <p:tags r:id="rId48"/>
                </p:custDataLst>
              </p:nvPr>
            </p:nvSpPr>
            <p:spPr>
              <a:xfrm>
                <a:off x="68358" y="1676400"/>
                <a:ext cx="4261148" cy="4261148"/>
              </a:xfrm>
              <a:prstGeom prst="ellipse">
                <a:avLst/>
              </a:prstGeom>
              <a:no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39" name="PA-饼状 338"/>
              <p:cNvSpPr/>
              <p:nvPr>
                <p:custDataLst>
                  <p:tags r:id="rId49"/>
                </p:custDataLst>
              </p:nvPr>
            </p:nvSpPr>
            <p:spPr>
              <a:xfrm>
                <a:off x="68358" y="1676400"/>
                <a:ext cx="4261148" cy="4261148"/>
              </a:xfrm>
              <a:prstGeom prst="pie">
                <a:avLst>
                  <a:gd name="adj1" fmla="val 16200000"/>
                  <a:gd name="adj2" fmla="val 19200000"/>
                </a:avLst>
              </a:prstGeom>
              <a:gradFill flip="none" rotWithShape="1">
                <a:gsLst>
                  <a:gs pos="0">
                    <a:srgbClr val="58A4C6"/>
                  </a:gs>
                  <a:gs pos="24768">
                    <a:srgbClr val="58A4C6"/>
                  </a:gs>
                  <a:gs pos="50000">
                    <a:srgbClr val="F604D2"/>
                  </a:gs>
                  <a:gs pos="25000">
                    <a:srgbClr val="F604D2"/>
                  </a:gs>
                  <a:gs pos="50000">
                    <a:srgbClr val="F8FA07"/>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grpSp>
        <p:grpSp>
          <p:nvGrpSpPr>
            <p:cNvPr id="308" name="组合 307"/>
            <p:cNvGrpSpPr/>
            <p:nvPr/>
          </p:nvGrpSpPr>
          <p:grpSpPr>
            <a:xfrm>
              <a:off x="3965426" y="1298426"/>
              <a:ext cx="4261148" cy="4261148"/>
              <a:chOff x="68358" y="1676400"/>
              <a:chExt cx="4261148" cy="4261148"/>
            </a:xfrm>
          </p:grpSpPr>
          <p:sp>
            <p:nvSpPr>
              <p:cNvPr id="336" name="PA-椭圆 335"/>
              <p:cNvSpPr/>
              <p:nvPr>
                <p:custDataLst>
                  <p:tags r:id="rId50"/>
                </p:custDataLst>
              </p:nvPr>
            </p:nvSpPr>
            <p:spPr>
              <a:xfrm>
                <a:off x="68358" y="1676400"/>
                <a:ext cx="4261148" cy="4261148"/>
              </a:xfrm>
              <a:prstGeom prst="ellipse">
                <a:avLst/>
              </a:prstGeom>
              <a:no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37" name="PA-饼状 336"/>
              <p:cNvSpPr/>
              <p:nvPr>
                <p:custDataLst>
                  <p:tags r:id="rId51"/>
                </p:custDataLst>
              </p:nvPr>
            </p:nvSpPr>
            <p:spPr>
              <a:xfrm>
                <a:off x="68358" y="1676400"/>
                <a:ext cx="4261148" cy="4261148"/>
              </a:xfrm>
              <a:prstGeom prst="pie">
                <a:avLst>
                  <a:gd name="adj1" fmla="val 16200000"/>
                  <a:gd name="adj2" fmla="val 19200000"/>
                </a:avLst>
              </a:prstGeom>
              <a:gradFill flip="none" rotWithShape="1">
                <a:gsLst>
                  <a:gs pos="0">
                    <a:srgbClr val="58A4C6"/>
                  </a:gs>
                  <a:gs pos="24768">
                    <a:srgbClr val="58A4C6"/>
                  </a:gs>
                  <a:gs pos="50000">
                    <a:srgbClr val="F604D2"/>
                  </a:gs>
                  <a:gs pos="25000">
                    <a:srgbClr val="F604D2"/>
                  </a:gs>
                  <a:gs pos="50000">
                    <a:srgbClr val="F8FA07"/>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grpSp>
        <p:grpSp>
          <p:nvGrpSpPr>
            <p:cNvPr id="309" name="组合 308"/>
            <p:cNvGrpSpPr/>
            <p:nvPr/>
          </p:nvGrpSpPr>
          <p:grpSpPr>
            <a:xfrm>
              <a:off x="3965426" y="1298426"/>
              <a:ext cx="4261148" cy="4261148"/>
              <a:chOff x="68358" y="1676400"/>
              <a:chExt cx="4261148" cy="4261148"/>
            </a:xfrm>
          </p:grpSpPr>
          <p:sp>
            <p:nvSpPr>
              <p:cNvPr id="334" name="PA-椭圆 333"/>
              <p:cNvSpPr/>
              <p:nvPr>
                <p:custDataLst>
                  <p:tags r:id="rId52"/>
                </p:custDataLst>
              </p:nvPr>
            </p:nvSpPr>
            <p:spPr>
              <a:xfrm>
                <a:off x="68358" y="1676400"/>
                <a:ext cx="4261148" cy="4261148"/>
              </a:xfrm>
              <a:prstGeom prst="ellipse">
                <a:avLst/>
              </a:prstGeom>
              <a:no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35" name="PA-饼状 334"/>
              <p:cNvSpPr/>
              <p:nvPr>
                <p:custDataLst>
                  <p:tags r:id="rId53"/>
                </p:custDataLst>
              </p:nvPr>
            </p:nvSpPr>
            <p:spPr>
              <a:xfrm>
                <a:off x="68358" y="1676400"/>
                <a:ext cx="4261148" cy="4261148"/>
              </a:xfrm>
              <a:prstGeom prst="pie">
                <a:avLst>
                  <a:gd name="adj1" fmla="val 16200000"/>
                  <a:gd name="adj2" fmla="val 19200000"/>
                </a:avLst>
              </a:prstGeom>
              <a:gradFill flip="none" rotWithShape="1">
                <a:gsLst>
                  <a:gs pos="0">
                    <a:srgbClr val="58A4C6"/>
                  </a:gs>
                  <a:gs pos="24768">
                    <a:srgbClr val="58A4C6"/>
                  </a:gs>
                  <a:gs pos="50000">
                    <a:srgbClr val="F604D2"/>
                  </a:gs>
                  <a:gs pos="25000">
                    <a:srgbClr val="F604D2"/>
                  </a:gs>
                  <a:gs pos="50000">
                    <a:srgbClr val="F8FA07"/>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grpSp>
        <p:grpSp>
          <p:nvGrpSpPr>
            <p:cNvPr id="310" name="组合 309"/>
            <p:cNvGrpSpPr/>
            <p:nvPr/>
          </p:nvGrpSpPr>
          <p:grpSpPr>
            <a:xfrm>
              <a:off x="3965426" y="1298426"/>
              <a:ext cx="4261148" cy="4261148"/>
              <a:chOff x="68358" y="1676400"/>
              <a:chExt cx="4261148" cy="4261148"/>
            </a:xfrm>
          </p:grpSpPr>
          <p:sp>
            <p:nvSpPr>
              <p:cNvPr id="332" name="PA-椭圆 331"/>
              <p:cNvSpPr/>
              <p:nvPr>
                <p:custDataLst>
                  <p:tags r:id="rId54"/>
                </p:custDataLst>
              </p:nvPr>
            </p:nvSpPr>
            <p:spPr>
              <a:xfrm>
                <a:off x="68358" y="1676400"/>
                <a:ext cx="4261148" cy="4261148"/>
              </a:xfrm>
              <a:prstGeom prst="ellipse">
                <a:avLst/>
              </a:prstGeom>
              <a:no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33" name="PA-饼状 332"/>
              <p:cNvSpPr/>
              <p:nvPr>
                <p:custDataLst>
                  <p:tags r:id="rId55"/>
                </p:custDataLst>
              </p:nvPr>
            </p:nvSpPr>
            <p:spPr>
              <a:xfrm>
                <a:off x="68358" y="1676400"/>
                <a:ext cx="4261148" cy="4261148"/>
              </a:xfrm>
              <a:prstGeom prst="pie">
                <a:avLst>
                  <a:gd name="adj1" fmla="val 16200000"/>
                  <a:gd name="adj2" fmla="val 19200000"/>
                </a:avLst>
              </a:prstGeom>
              <a:gradFill flip="none" rotWithShape="1">
                <a:gsLst>
                  <a:gs pos="0">
                    <a:srgbClr val="58A4C6"/>
                  </a:gs>
                  <a:gs pos="24768">
                    <a:srgbClr val="58A4C6"/>
                  </a:gs>
                  <a:gs pos="50000">
                    <a:srgbClr val="F604D2"/>
                  </a:gs>
                  <a:gs pos="25000">
                    <a:srgbClr val="F604D2"/>
                  </a:gs>
                  <a:gs pos="50000">
                    <a:srgbClr val="F8FA07"/>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grpSp>
        <p:grpSp>
          <p:nvGrpSpPr>
            <p:cNvPr id="311" name="组合 310"/>
            <p:cNvGrpSpPr/>
            <p:nvPr/>
          </p:nvGrpSpPr>
          <p:grpSpPr>
            <a:xfrm>
              <a:off x="3965426" y="1298426"/>
              <a:ext cx="4261148" cy="4261148"/>
              <a:chOff x="68358" y="1676400"/>
              <a:chExt cx="4261148" cy="4261148"/>
            </a:xfrm>
          </p:grpSpPr>
          <p:sp>
            <p:nvSpPr>
              <p:cNvPr id="330" name="PA-椭圆 329"/>
              <p:cNvSpPr/>
              <p:nvPr>
                <p:custDataLst>
                  <p:tags r:id="rId56"/>
                </p:custDataLst>
              </p:nvPr>
            </p:nvSpPr>
            <p:spPr>
              <a:xfrm>
                <a:off x="68358" y="1676400"/>
                <a:ext cx="4261148" cy="4261148"/>
              </a:xfrm>
              <a:prstGeom prst="ellipse">
                <a:avLst/>
              </a:prstGeom>
              <a:no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31" name="PA-饼状 330"/>
              <p:cNvSpPr/>
              <p:nvPr>
                <p:custDataLst>
                  <p:tags r:id="rId57"/>
                </p:custDataLst>
              </p:nvPr>
            </p:nvSpPr>
            <p:spPr>
              <a:xfrm>
                <a:off x="68358" y="1676400"/>
                <a:ext cx="4261148" cy="4261148"/>
              </a:xfrm>
              <a:prstGeom prst="pie">
                <a:avLst>
                  <a:gd name="adj1" fmla="val 16200000"/>
                  <a:gd name="adj2" fmla="val 19200000"/>
                </a:avLst>
              </a:prstGeom>
              <a:gradFill flip="none" rotWithShape="1">
                <a:gsLst>
                  <a:gs pos="0">
                    <a:srgbClr val="58A4C6"/>
                  </a:gs>
                  <a:gs pos="24768">
                    <a:srgbClr val="58A4C6"/>
                  </a:gs>
                  <a:gs pos="50000">
                    <a:srgbClr val="F604D2"/>
                  </a:gs>
                  <a:gs pos="25000">
                    <a:srgbClr val="F604D2"/>
                  </a:gs>
                  <a:gs pos="50000">
                    <a:srgbClr val="F8FA07"/>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grpSp>
        <p:grpSp>
          <p:nvGrpSpPr>
            <p:cNvPr id="312" name="组合 311"/>
            <p:cNvGrpSpPr/>
            <p:nvPr/>
          </p:nvGrpSpPr>
          <p:grpSpPr>
            <a:xfrm>
              <a:off x="3965426" y="1298426"/>
              <a:ext cx="4261148" cy="4261148"/>
              <a:chOff x="68358" y="1676400"/>
              <a:chExt cx="4261148" cy="4261148"/>
            </a:xfrm>
          </p:grpSpPr>
          <p:sp>
            <p:nvSpPr>
              <p:cNvPr id="328" name="PA-椭圆 327"/>
              <p:cNvSpPr/>
              <p:nvPr>
                <p:custDataLst>
                  <p:tags r:id="rId58"/>
                </p:custDataLst>
              </p:nvPr>
            </p:nvSpPr>
            <p:spPr>
              <a:xfrm>
                <a:off x="68358" y="1676400"/>
                <a:ext cx="4261148" cy="4261148"/>
              </a:xfrm>
              <a:prstGeom prst="ellipse">
                <a:avLst/>
              </a:prstGeom>
              <a:no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29" name="PA-饼状 328"/>
              <p:cNvSpPr/>
              <p:nvPr>
                <p:custDataLst>
                  <p:tags r:id="rId59"/>
                </p:custDataLst>
              </p:nvPr>
            </p:nvSpPr>
            <p:spPr>
              <a:xfrm>
                <a:off x="68358" y="1676400"/>
                <a:ext cx="4261148" cy="4261148"/>
              </a:xfrm>
              <a:prstGeom prst="pie">
                <a:avLst>
                  <a:gd name="adj1" fmla="val 16200000"/>
                  <a:gd name="adj2" fmla="val 19200000"/>
                </a:avLst>
              </a:prstGeom>
              <a:gradFill flip="none" rotWithShape="1">
                <a:gsLst>
                  <a:gs pos="0">
                    <a:srgbClr val="58A4C6"/>
                  </a:gs>
                  <a:gs pos="24768">
                    <a:srgbClr val="58A4C6"/>
                  </a:gs>
                  <a:gs pos="50000">
                    <a:srgbClr val="F604D2"/>
                  </a:gs>
                  <a:gs pos="25000">
                    <a:srgbClr val="F604D2"/>
                  </a:gs>
                  <a:gs pos="50000">
                    <a:srgbClr val="F8FA07"/>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grpSp>
        <p:grpSp>
          <p:nvGrpSpPr>
            <p:cNvPr id="313" name="组合 312"/>
            <p:cNvGrpSpPr/>
            <p:nvPr/>
          </p:nvGrpSpPr>
          <p:grpSpPr>
            <a:xfrm>
              <a:off x="3965426" y="1298426"/>
              <a:ext cx="4261148" cy="4261148"/>
              <a:chOff x="68358" y="1676400"/>
              <a:chExt cx="4261148" cy="4261148"/>
            </a:xfrm>
          </p:grpSpPr>
          <p:sp>
            <p:nvSpPr>
              <p:cNvPr id="326" name="PA-椭圆 325"/>
              <p:cNvSpPr/>
              <p:nvPr>
                <p:custDataLst>
                  <p:tags r:id="rId60"/>
                </p:custDataLst>
              </p:nvPr>
            </p:nvSpPr>
            <p:spPr>
              <a:xfrm>
                <a:off x="68358" y="1676400"/>
                <a:ext cx="4261148" cy="4261148"/>
              </a:xfrm>
              <a:prstGeom prst="ellipse">
                <a:avLst/>
              </a:prstGeom>
              <a:no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27" name="PA-饼状 326"/>
              <p:cNvSpPr/>
              <p:nvPr>
                <p:custDataLst>
                  <p:tags r:id="rId61"/>
                </p:custDataLst>
              </p:nvPr>
            </p:nvSpPr>
            <p:spPr>
              <a:xfrm>
                <a:off x="68358" y="1676400"/>
                <a:ext cx="4261148" cy="4261148"/>
              </a:xfrm>
              <a:prstGeom prst="pie">
                <a:avLst>
                  <a:gd name="adj1" fmla="val 16200000"/>
                  <a:gd name="adj2" fmla="val 19200000"/>
                </a:avLst>
              </a:prstGeom>
              <a:gradFill flip="none" rotWithShape="1">
                <a:gsLst>
                  <a:gs pos="0">
                    <a:srgbClr val="58A4C6"/>
                  </a:gs>
                  <a:gs pos="24768">
                    <a:srgbClr val="58A4C6"/>
                  </a:gs>
                  <a:gs pos="50000">
                    <a:srgbClr val="F604D2"/>
                  </a:gs>
                  <a:gs pos="25000">
                    <a:srgbClr val="F604D2"/>
                  </a:gs>
                  <a:gs pos="50000">
                    <a:srgbClr val="F8FA07"/>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grpSp>
        <p:grpSp>
          <p:nvGrpSpPr>
            <p:cNvPr id="314" name="组合 313"/>
            <p:cNvGrpSpPr/>
            <p:nvPr/>
          </p:nvGrpSpPr>
          <p:grpSpPr>
            <a:xfrm>
              <a:off x="3965426" y="1298426"/>
              <a:ext cx="4261148" cy="4261148"/>
              <a:chOff x="68358" y="1676400"/>
              <a:chExt cx="4261148" cy="4261148"/>
            </a:xfrm>
          </p:grpSpPr>
          <p:sp>
            <p:nvSpPr>
              <p:cNvPr id="324" name="PA-椭圆 323"/>
              <p:cNvSpPr/>
              <p:nvPr>
                <p:custDataLst>
                  <p:tags r:id="rId62"/>
                </p:custDataLst>
              </p:nvPr>
            </p:nvSpPr>
            <p:spPr>
              <a:xfrm>
                <a:off x="68358" y="1676400"/>
                <a:ext cx="4261148" cy="4261148"/>
              </a:xfrm>
              <a:prstGeom prst="ellipse">
                <a:avLst/>
              </a:prstGeom>
              <a:no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25" name="PA-饼状 324"/>
              <p:cNvSpPr/>
              <p:nvPr>
                <p:custDataLst>
                  <p:tags r:id="rId63"/>
                </p:custDataLst>
              </p:nvPr>
            </p:nvSpPr>
            <p:spPr>
              <a:xfrm>
                <a:off x="68358" y="1676400"/>
                <a:ext cx="4261148" cy="4261148"/>
              </a:xfrm>
              <a:prstGeom prst="pie">
                <a:avLst>
                  <a:gd name="adj1" fmla="val 16200000"/>
                  <a:gd name="adj2" fmla="val 19200000"/>
                </a:avLst>
              </a:prstGeom>
              <a:gradFill flip="none" rotWithShape="1">
                <a:gsLst>
                  <a:gs pos="0">
                    <a:srgbClr val="58A4C6"/>
                  </a:gs>
                  <a:gs pos="24768">
                    <a:srgbClr val="58A4C6"/>
                  </a:gs>
                  <a:gs pos="50000">
                    <a:srgbClr val="F604D2"/>
                  </a:gs>
                  <a:gs pos="25000">
                    <a:srgbClr val="F604D2"/>
                  </a:gs>
                  <a:gs pos="50000">
                    <a:srgbClr val="F8FA07"/>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grpSp>
        <p:grpSp>
          <p:nvGrpSpPr>
            <p:cNvPr id="315" name="组合 314"/>
            <p:cNvGrpSpPr/>
            <p:nvPr/>
          </p:nvGrpSpPr>
          <p:grpSpPr>
            <a:xfrm>
              <a:off x="3965426" y="1298426"/>
              <a:ext cx="4261148" cy="4261148"/>
              <a:chOff x="68358" y="1676400"/>
              <a:chExt cx="4261148" cy="4261148"/>
            </a:xfrm>
          </p:grpSpPr>
          <p:sp>
            <p:nvSpPr>
              <p:cNvPr id="322" name="PA-椭圆 321"/>
              <p:cNvSpPr/>
              <p:nvPr>
                <p:custDataLst>
                  <p:tags r:id="rId64"/>
                </p:custDataLst>
              </p:nvPr>
            </p:nvSpPr>
            <p:spPr>
              <a:xfrm>
                <a:off x="68358" y="1676400"/>
                <a:ext cx="4261148" cy="4261148"/>
              </a:xfrm>
              <a:prstGeom prst="ellipse">
                <a:avLst/>
              </a:prstGeom>
              <a:no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23" name="PA-饼状 322"/>
              <p:cNvSpPr/>
              <p:nvPr>
                <p:custDataLst>
                  <p:tags r:id="rId65"/>
                </p:custDataLst>
              </p:nvPr>
            </p:nvSpPr>
            <p:spPr>
              <a:xfrm>
                <a:off x="68358" y="1676400"/>
                <a:ext cx="4261148" cy="4261148"/>
              </a:xfrm>
              <a:prstGeom prst="pie">
                <a:avLst>
                  <a:gd name="adj1" fmla="val 16200000"/>
                  <a:gd name="adj2" fmla="val 19200000"/>
                </a:avLst>
              </a:prstGeom>
              <a:gradFill flip="none" rotWithShape="1">
                <a:gsLst>
                  <a:gs pos="0">
                    <a:srgbClr val="58A4C6"/>
                  </a:gs>
                  <a:gs pos="24768">
                    <a:srgbClr val="58A4C6"/>
                  </a:gs>
                  <a:gs pos="50000">
                    <a:srgbClr val="F604D2"/>
                  </a:gs>
                  <a:gs pos="25000">
                    <a:srgbClr val="F604D2"/>
                  </a:gs>
                  <a:gs pos="50000">
                    <a:srgbClr val="F8FA07"/>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grpSp>
        <p:grpSp>
          <p:nvGrpSpPr>
            <p:cNvPr id="316" name="组合 315"/>
            <p:cNvGrpSpPr/>
            <p:nvPr/>
          </p:nvGrpSpPr>
          <p:grpSpPr>
            <a:xfrm>
              <a:off x="3965426" y="1298426"/>
              <a:ext cx="4261148" cy="4261148"/>
              <a:chOff x="68358" y="1676400"/>
              <a:chExt cx="4261148" cy="4261148"/>
            </a:xfrm>
          </p:grpSpPr>
          <p:sp>
            <p:nvSpPr>
              <p:cNvPr id="320" name="PA-椭圆 319"/>
              <p:cNvSpPr/>
              <p:nvPr>
                <p:custDataLst>
                  <p:tags r:id="rId66"/>
                </p:custDataLst>
              </p:nvPr>
            </p:nvSpPr>
            <p:spPr>
              <a:xfrm>
                <a:off x="68358" y="1676400"/>
                <a:ext cx="4261148" cy="4261148"/>
              </a:xfrm>
              <a:prstGeom prst="ellipse">
                <a:avLst/>
              </a:prstGeom>
              <a:no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21" name="PA-饼状 320"/>
              <p:cNvSpPr/>
              <p:nvPr>
                <p:custDataLst>
                  <p:tags r:id="rId67"/>
                </p:custDataLst>
              </p:nvPr>
            </p:nvSpPr>
            <p:spPr>
              <a:xfrm>
                <a:off x="68358" y="1676400"/>
                <a:ext cx="4261148" cy="4261148"/>
              </a:xfrm>
              <a:prstGeom prst="pie">
                <a:avLst>
                  <a:gd name="adj1" fmla="val 16200000"/>
                  <a:gd name="adj2" fmla="val 19200000"/>
                </a:avLst>
              </a:prstGeom>
              <a:gradFill flip="none" rotWithShape="1">
                <a:gsLst>
                  <a:gs pos="0">
                    <a:srgbClr val="58A4C6"/>
                  </a:gs>
                  <a:gs pos="24768">
                    <a:srgbClr val="58A4C6"/>
                  </a:gs>
                  <a:gs pos="50000">
                    <a:srgbClr val="F604D2"/>
                  </a:gs>
                  <a:gs pos="25000">
                    <a:srgbClr val="F604D2"/>
                  </a:gs>
                  <a:gs pos="50000">
                    <a:srgbClr val="F8FA07"/>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grpSp>
        <p:grpSp>
          <p:nvGrpSpPr>
            <p:cNvPr id="317" name="组合 316"/>
            <p:cNvGrpSpPr/>
            <p:nvPr/>
          </p:nvGrpSpPr>
          <p:grpSpPr>
            <a:xfrm>
              <a:off x="3965426" y="1298426"/>
              <a:ext cx="4261148" cy="4261148"/>
              <a:chOff x="68358" y="1676400"/>
              <a:chExt cx="4261148" cy="4261148"/>
            </a:xfrm>
          </p:grpSpPr>
          <p:sp>
            <p:nvSpPr>
              <p:cNvPr id="318" name="PA-椭圆 317"/>
              <p:cNvSpPr/>
              <p:nvPr>
                <p:custDataLst>
                  <p:tags r:id="rId68"/>
                </p:custDataLst>
              </p:nvPr>
            </p:nvSpPr>
            <p:spPr>
              <a:xfrm>
                <a:off x="68358" y="1676400"/>
                <a:ext cx="4261148" cy="4261148"/>
              </a:xfrm>
              <a:prstGeom prst="ellipse">
                <a:avLst/>
              </a:prstGeom>
              <a:no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19" name="PA-饼状 318"/>
              <p:cNvSpPr/>
              <p:nvPr>
                <p:custDataLst>
                  <p:tags r:id="rId69"/>
                </p:custDataLst>
              </p:nvPr>
            </p:nvSpPr>
            <p:spPr>
              <a:xfrm>
                <a:off x="68358" y="1676400"/>
                <a:ext cx="4261148" cy="4261148"/>
              </a:xfrm>
              <a:prstGeom prst="pie">
                <a:avLst>
                  <a:gd name="adj1" fmla="val 16200000"/>
                  <a:gd name="adj2" fmla="val 19200000"/>
                </a:avLst>
              </a:prstGeom>
              <a:gradFill flip="none" rotWithShape="1">
                <a:gsLst>
                  <a:gs pos="0">
                    <a:srgbClr val="58A4C6"/>
                  </a:gs>
                  <a:gs pos="24768">
                    <a:srgbClr val="58A4C6"/>
                  </a:gs>
                  <a:gs pos="50000">
                    <a:srgbClr val="F604D2"/>
                  </a:gs>
                  <a:gs pos="25000">
                    <a:srgbClr val="F604D2"/>
                  </a:gs>
                  <a:gs pos="50000">
                    <a:srgbClr val="F8FA07"/>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grpSp>
      </p:grpSp>
      <p:grpSp>
        <p:nvGrpSpPr>
          <p:cNvPr id="5" name="PA_组合 38"/>
          <p:cNvGrpSpPr/>
          <p:nvPr>
            <p:custDataLst>
              <p:tags r:id="rId70"/>
            </p:custDataLst>
          </p:nvPr>
        </p:nvGrpSpPr>
        <p:grpSpPr>
          <a:xfrm rot="9000000">
            <a:off x="3965427" y="1298426"/>
            <a:ext cx="4261148" cy="4261148"/>
            <a:chOff x="3965426" y="1298426"/>
            <a:chExt cx="4261148" cy="4261148"/>
          </a:xfrm>
        </p:grpSpPr>
        <p:grpSp>
          <p:nvGrpSpPr>
            <p:cNvPr id="274" name="组合 273"/>
            <p:cNvGrpSpPr/>
            <p:nvPr/>
          </p:nvGrpSpPr>
          <p:grpSpPr>
            <a:xfrm>
              <a:off x="3965426" y="1298426"/>
              <a:ext cx="4261148" cy="4261148"/>
              <a:chOff x="68358" y="1676400"/>
              <a:chExt cx="4261148" cy="4261148"/>
            </a:xfrm>
          </p:grpSpPr>
          <p:sp>
            <p:nvSpPr>
              <p:cNvPr id="305" name="PA-椭圆 304"/>
              <p:cNvSpPr/>
              <p:nvPr>
                <p:custDataLst>
                  <p:tags r:id="rId71"/>
                </p:custDataLst>
              </p:nvPr>
            </p:nvSpPr>
            <p:spPr>
              <a:xfrm>
                <a:off x="68358" y="1676400"/>
                <a:ext cx="4261148" cy="4261148"/>
              </a:xfrm>
              <a:prstGeom prst="ellipse">
                <a:avLst/>
              </a:prstGeom>
              <a:no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06" name="PA-饼状 305"/>
              <p:cNvSpPr/>
              <p:nvPr>
                <p:custDataLst>
                  <p:tags r:id="rId72"/>
                </p:custDataLst>
              </p:nvPr>
            </p:nvSpPr>
            <p:spPr>
              <a:xfrm>
                <a:off x="68358" y="1676400"/>
                <a:ext cx="4261148" cy="4261148"/>
              </a:xfrm>
              <a:prstGeom prst="pie">
                <a:avLst>
                  <a:gd name="adj1" fmla="val 16200000"/>
                  <a:gd name="adj2" fmla="val 19200000"/>
                </a:avLst>
              </a:prstGeom>
              <a:gradFill flip="none" rotWithShape="1">
                <a:gsLst>
                  <a:gs pos="0">
                    <a:srgbClr val="58A4C6"/>
                  </a:gs>
                  <a:gs pos="24768">
                    <a:srgbClr val="58A4C6"/>
                  </a:gs>
                  <a:gs pos="50000">
                    <a:srgbClr val="F604D2"/>
                  </a:gs>
                  <a:gs pos="25000">
                    <a:srgbClr val="F604D2"/>
                  </a:gs>
                  <a:gs pos="50000">
                    <a:srgbClr val="F8FA07"/>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grpSp>
        <p:grpSp>
          <p:nvGrpSpPr>
            <p:cNvPr id="275" name="组合 274"/>
            <p:cNvGrpSpPr/>
            <p:nvPr/>
          </p:nvGrpSpPr>
          <p:grpSpPr>
            <a:xfrm>
              <a:off x="3965426" y="1298426"/>
              <a:ext cx="4261148" cy="4261148"/>
              <a:chOff x="68358" y="1676400"/>
              <a:chExt cx="4261148" cy="4261148"/>
            </a:xfrm>
          </p:grpSpPr>
          <p:sp>
            <p:nvSpPr>
              <p:cNvPr id="303" name="PA-椭圆 302"/>
              <p:cNvSpPr/>
              <p:nvPr>
                <p:custDataLst>
                  <p:tags r:id="rId73"/>
                </p:custDataLst>
              </p:nvPr>
            </p:nvSpPr>
            <p:spPr>
              <a:xfrm>
                <a:off x="68358" y="1676400"/>
                <a:ext cx="4261148" cy="4261148"/>
              </a:xfrm>
              <a:prstGeom prst="ellipse">
                <a:avLst/>
              </a:prstGeom>
              <a:no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04" name="PA-饼状 303"/>
              <p:cNvSpPr/>
              <p:nvPr>
                <p:custDataLst>
                  <p:tags r:id="rId74"/>
                </p:custDataLst>
              </p:nvPr>
            </p:nvSpPr>
            <p:spPr>
              <a:xfrm>
                <a:off x="68358" y="1676400"/>
                <a:ext cx="4261148" cy="4261148"/>
              </a:xfrm>
              <a:prstGeom prst="pie">
                <a:avLst>
                  <a:gd name="adj1" fmla="val 16200000"/>
                  <a:gd name="adj2" fmla="val 19200000"/>
                </a:avLst>
              </a:prstGeom>
              <a:gradFill flip="none" rotWithShape="1">
                <a:gsLst>
                  <a:gs pos="0">
                    <a:srgbClr val="58A4C6"/>
                  </a:gs>
                  <a:gs pos="24768">
                    <a:srgbClr val="58A4C6"/>
                  </a:gs>
                  <a:gs pos="50000">
                    <a:srgbClr val="F604D2"/>
                  </a:gs>
                  <a:gs pos="25000">
                    <a:srgbClr val="F604D2"/>
                  </a:gs>
                  <a:gs pos="50000">
                    <a:srgbClr val="F8FA07"/>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grpSp>
        <p:grpSp>
          <p:nvGrpSpPr>
            <p:cNvPr id="276" name="组合 275"/>
            <p:cNvGrpSpPr/>
            <p:nvPr/>
          </p:nvGrpSpPr>
          <p:grpSpPr>
            <a:xfrm>
              <a:off x="3965426" y="1298426"/>
              <a:ext cx="4261148" cy="4261148"/>
              <a:chOff x="68358" y="1676400"/>
              <a:chExt cx="4261148" cy="4261148"/>
            </a:xfrm>
          </p:grpSpPr>
          <p:sp>
            <p:nvSpPr>
              <p:cNvPr id="301" name="PA-椭圆 300"/>
              <p:cNvSpPr/>
              <p:nvPr>
                <p:custDataLst>
                  <p:tags r:id="rId75"/>
                </p:custDataLst>
              </p:nvPr>
            </p:nvSpPr>
            <p:spPr>
              <a:xfrm>
                <a:off x="68358" y="1676400"/>
                <a:ext cx="4261148" cy="4261148"/>
              </a:xfrm>
              <a:prstGeom prst="ellipse">
                <a:avLst/>
              </a:prstGeom>
              <a:no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02" name="PA-饼状 301"/>
              <p:cNvSpPr/>
              <p:nvPr>
                <p:custDataLst>
                  <p:tags r:id="rId76"/>
                </p:custDataLst>
              </p:nvPr>
            </p:nvSpPr>
            <p:spPr>
              <a:xfrm>
                <a:off x="68358" y="1676400"/>
                <a:ext cx="4261148" cy="4261148"/>
              </a:xfrm>
              <a:prstGeom prst="pie">
                <a:avLst>
                  <a:gd name="adj1" fmla="val 16200000"/>
                  <a:gd name="adj2" fmla="val 19200000"/>
                </a:avLst>
              </a:prstGeom>
              <a:gradFill flip="none" rotWithShape="1">
                <a:gsLst>
                  <a:gs pos="0">
                    <a:srgbClr val="58A4C6"/>
                  </a:gs>
                  <a:gs pos="24768">
                    <a:srgbClr val="58A4C6"/>
                  </a:gs>
                  <a:gs pos="50000">
                    <a:srgbClr val="F604D2"/>
                  </a:gs>
                  <a:gs pos="25000">
                    <a:srgbClr val="F604D2"/>
                  </a:gs>
                  <a:gs pos="50000">
                    <a:srgbClr val="F8FA07"/>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grpSp>
        <p:grpSp>
          <p:nvGrpSpPr>
            <p:cNvPr id="277" name="组合 276"/>
            <p:cNvGrpSpPr/>
            <p:nvPr/>
          </p:nvGrpSpPr>
          <p:grpSpPr>
            <a:xfrm>
              <a:off x="3965426" y="1298426"/>
              <a:ext cx="4261148" cy="4261148"/>
              <a:chOff x="68358" y="1676400"/>
              <a:chExt cx="4261148" cy="4261148"/>
            </a:xfrm>
          </p:grpSpPr>
          <p:sp>
            <p:nvSpPr>
              <p:cNvPr id="299" name="PA-椭圆 298"/>
              <p:cNvSpPr/>
              <p:nvPr>
                <p:custDataLst>
                  <p:tags r:id="rId77"/>
                </p:custDataLst>
              </p:nvPr>
            </p:nvSpPr>
            <p:spPr>
              <a:xfrm>
                <a:off x="68358" y="1676400"/>
                <a:ext cx="4261148" cy="4261148"/>
              </a:xfrm>
              <a:prstGeom prst="ellipse">
                <a:avLst/>
              </a:prstGeom>
              <a:no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00" name="PA-饼状 299"/>
              <p:cNvSpPr/>
              <p:nvPr>
                <p:custDataLst>
                  <p:tags r:id="rId78"/>
                </p:custDataLst>
              </p:nvPr>
            </p:nvSpPr>
            <p:spPr>
              <a:xfrm>
                <a:off x="68358" y="1676400"/>
                <a:ext cx="4261148" cy="4261148"/>
              </a:xfrm>
              <a:prstGeom prst="pie">
                <a:avLst>
                  <a:gd name="adj1" fmla="val 16200000"/>
                  <a:gd name="adj2" fmla="val 19200000"/>
                </a:avLst>
              </a:prstGeom>
              <a:gradFill flip="none" rotWithShape="1">
                <a:gsLst>
                  <a:gs pos="0">
                    <a:srgbClr val="58A4C6"/>
                  </a:gs>
                  <a:gs pos="24768">
                    <a:srgbClr val="58A4C6"/>
                  </a:gs>
                  <a:gs pos="50000">
                    <a:srgbClr val="F604D2"/>
                  </a:gs>
                  <a:gs pos="25000">
                    <a:srgbClr val="F604D2"/>
                  </a:gs>
                  <a:gs pos="50000">
                    <a:srgbClr val="F8FA07"/>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grpSp>
        <p:grpSp>
          <p:nvGrpSpPr>
            <p:cNvPr id="278" name="组合 277"/>
            <p:cNvGrpSpPr/>
            <p:nvPr/>
          </p:nvGrpSpPr>
          <p:grpSpPr>
            <a:xfrm>
              <a:off x="3965426" y="1298426"/>
              <a:ext cx="4261148" cy="4261148"/>
              <a:chOff x="68358" y="1676400"/>
              <a:chExt cx="4261148" cy="4261148"/>
            </a:xfrm>
          </p:grpSpPr>
          <p:sp>
            <p:nvSpPr>
              <p:cNvPr id="297" name="PA-椭圆 296"/>
              <p:cNvSpPr/>
              <p:nvPr>
                <p:custDataLst>
                  <p:tags r:id="rId79"/>
                </p:custDataLst>
              </p:nvPr>
            </p:nvSpPr>
            <p:spPr>
              <a:xfrm>
                <a:off x="68358" y="1676400"/>
                <a:ext cx="4261148" cy="4261148"/>
              </a:xfrm>
              <a:prstGeom prst="ellipse">
                <a:avLst/>
              </a:prstGeom>
              <a:no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98" name="PA-饼状 297"/>
              <p:cNvSpPr/>
              <p:nvPr>
                <p:custDataLst>
                  <p:tags r:id="rId80"/>
                </p:custDataLst>
              </p:nvPr>
            </p:nvSpPr>
            <p:spPr>
              <a:xfrm>
                <a:off x="68358" y="1676400"/>
                <a:ext cx="4261148" cy="4261148"/>
              </a:xfrm>
              <a:prstGeom prst="pie">
                <a:avLst>
                  <a:gd name="adj1" fmla="val 16200000"/>
                  <a:gd name="adj2" fmla="val 19200000"/>
                </a:avLst>
              </a:prstGeom>
              <a:gradFill flip="none" rotWithShape="1">
                <a:gsLst>
                  <a:gs pos="0">
                    <a:srgbClr val="58A4C6"/>
                  </a:gs>
                  <a:gs pos="24768">
                    <a:srgbClr val="58A4C6"/>
                  </a:gs>
                  <a:gs pos="50000">
                    <a:srgbClr val="F604D2"/>
                  </a:gs>
                  <a:gs pos="25000">
                    <a:srgbClr val="F604D2"/>
                  </a:gs>
                  <a:gs pos="50000">
                    <a:srgbClr val="F8FA07"/>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grpSp>
        <p:grpSp>
          <p:nvGrpSpPr>
            <p:cNvPr id="279" name="组合 278"/>
            <p:cNvGrpSpPr/>
            <p:nvPr/>
          </p:nvGrpSpPr>
          <p:grpSpPr>
            <a:xfrm>
              <a:off x="3965426" y="1298426"/>
              <a:ext cx="4261148" cy="4261148"/>
              <a:chOff x="68358" y="1676400"/>
              <a:chExt cx="4261148" cy="4261148"/>
            </a:xfrm>
          </p:grpSpPr>
          <p:sp>
            <p:nvSpPr>
              <p:cNvPr id="295" name="PA-椭圆 294"/>
              <p:cNvSpPr/>
              <p:nvPr>
                <p:custDataLst>
                  <p:tags r:id="rId81"/>
                </p:custDataLst>
              </p:nvPr>
            </p:nvSpPr>
            <p:spPr>
              <a:xfrm>
                <a:off x="68358" y="1676400"/>
                <a:ext cx="4261148" cy="4261148"/>
              </a:xfrm>
              <a:prstGeom prst="ellipse">
                <a:avLst/>
              </a:prstGeom>
              <a:no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96" name="PA-饼状 295"/>
              <p:cNvSpPr/>
              <p:nvPr>
                <p:custDataLst>
                  <p:tags r:id="rId82"/>
                </p:custDataLst>
              </p:nvPr>
            </p:nvSpPr>
            <p:spPr>
              <a:xfrm>
                <a:off x="68358" y="1676400"/>
                <a:ext cx="4261148" cy="4261148"/>
              </a:xfrm>
              <a:prstGeom prst="pie">
                <a:avLst>
                  <a:gd name="adj1" fmla="val 16200000"/>
                  <a:gd name="adj2" fmla="val 19200000"/>
                </a:avLst>
              </a:prstGeom>
              <a:gradFill flip="none" rotWithShape="1">
                <a:gsLst>
                  <a:gs pos="0">
                    <a:srgbClr val="58A4C6"/>
                  </a:gs>
                  <a:gs pos="24768">
                    <a:srgbClr val="58A4C6"/>
                  </a:gs>
                  <a:gs pos="50000">
                    <a:srgbClr val="F604D2"/>
                  </a:gs>
                  <a:gs pos="25000">
                    <a:srgbClr val="F604D2"/>
                  </a:gs>
                  <a:gs pos="50000">
                    <a:srgbClr val="F8FA07"/>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grpSp>
        <p:grpSp>
          <p:nvGrpSpPr>
            <p:cNvPr id="280" name="组合 279"/>
            <p:cNvGrpSpPr/>
            <p:nvPr/>
          </p:nvGrpSpPr>
          <p:grpSpPr>
            <a:xfrm>
              <a:off x="3965426" y="1298426"/>
              <a:ext cx="4261148" cy="4261148"/>
              <a:chOff x="68358" y="1676400"/>
              <a:chExt cx="4261148" cy="4261148"/>
            </a:xfrm>
          </p:grpSpPr>
          <p:sp>
            <p:nvSpPr>
              <p:cNvPr id="293" name="PA-椭圆 292"/>
              <p:cNvSpPr/>
              <p:nvPr>
                <p:custDataLst>
                  <p:tags r:id="rId83"/>
                </p:custDataLst>
              </p:nvPr>
            </p:nvSpPr>
            <p:spPr>
              <a:xfrm>
                <a:off x="68358" y="1676400"/>
                <a:ext cx="4261148" cy="4261148"/>
              </a:xfrm>
              <a:prstGeom prst="ellipse">
                <a:avLst/>
              </a:prstGeom>
              <a:no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94" name="PA-饼状 293"/>
              <p:cNvSpPr/>
              <p:nvPr>
                <p:custDataLst>
                  <p:tags r:id="rId84"/>
                </p:custDataLst>
              </p:nvPr>
            </p:nvSpPr>
            <p:spPr>
              <a:xfrm>
                <a:off x="68358" y="1676400"/>
                <a:ext cx="4261148" cy="4261148"/>
              </a:xfrm>
              <a:prstGeom prst="pie">
                <a:avLst>
                  <a:gd name="adj1" fmla="val 16200000"/>
                  <a:gd name="adj2" fmla="val 19200000"/>
                </a:avLst>
              </a:prstGeom>
              <a:gradFill flip="none" rotWithShape="1">
                <a:gsLst>
                  <a:gs pos="0">
                    <a:srgbClr val="58A4C6"/>
                  </a:gs>
                  <a:gs pos="24768">
                    <a:srgbClr val="58A4C6"/>
                  </a:gs>
                  <a:gs pos="50000">
                    <a:srgbClr val="F604D2"/>
                  </a:gs>
                  <a:gs pos="25000">
                    <a:srgbClr val="F604D2"/>
                  </a:gs>
                  <a:gs pos="50000">
                    <a:srgbClr val="F8FA07"/>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grpSp>
        <p:grpSp>
          <p:nvGrpSpPr>
            <p:cNvPr id="281" name="组合 280"/>
            <p:cNvGrpSpPr/>
            <p:nvPr/>
          </p:nvGrpSpPr>
          <p:grpSpPr>
            <a:xfrm>
              <a:off x="3965426" y="1298426"/>
              <a:ext cx="4261148" cy="4261148"/>
              <a:chOff x="68358" y="1676400"/>
              <a:chExt cx="4261148" cy="4261148"/>
            </a:xfrm>
          </p:grpSpPr>
          <p:sp>
            <p:nvSpPr>
              <p:cNvPr id="291" name="PA-椭圆 290"/>
              <p:cNvSpPr/>
              <p:nvPr>
                <p:custDataLst>
                  <p:tags r:id="rId85"/>
                </p:custDataLst>
              </p:nvPr>
            </p:nvSpPr>
            <p:spPr>
              <a:xfrm>
                <a:off x="68358" y="1676400"/>
                <a:ext cx="4261148" cy="4261148"/>
              </a:xfrm>
              <a:prstGeom prst="ellipse">
                <a:avLst/>
              </a:prstGeom>
              <a:no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92" name="PA-饼状 291"/>
              <p:cNvSpPr/>
              <p:nvPr>
                <p:custDataLst>
                  <p:tags r:id="rId86"/>
                </p:custDataLst>
              </p:nvPr>
            </p:nvSpPr>
            <p:spPr>
              <a:xfrm>
                <a:off x="68358" y="1676400"/>
                <a:ext cx="4261148" cy="4261148"/>
              </a:xfrm>
              <a:prstGeom prst="pie">
                <a:avLst>
                  <a:gd name="adj1" fmla="val 16200000"/>
                  <a:gd name="adj2" fmla="val 19200000"/>
                </a:avLst>
              </a:prstGeom>
              <a:gradFill flip="none" rotWithShape="1">
                <a:gsLst>
                  <a:gs pos="0">
                    <a:srgbClr val="58A4C6"/>
                  </a:gs>
                  <a:gs pos="24768">
                    <a:srgbClr val="58A4C6"/>
                  </a:gs>
                  <a:gs pos="50000">
                    <a:srgbClr val="F604D2"/>
                  </a:gs>
                  <a:gs pos="25000">
                    <a:srgbClr val="F604D2"/>
                  </a:gs>
                  <a:gs pos="50000">
                    <a:srgbClr val="F8FA07"/>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grpSp>
        <p:grpSp>
          <p:nvGrpSpPr>
            <p:cNvPr id="282" name="组合 281"/>
            <p:cNvGrpSpPr/>
            <p:nvPr/>
          </p:nvGrpSpPr>
          <p:grpSpPr>
            <a:xfrm>
              <a:off x="3965426" y="1298426"/>
              <a:ext cx="4261148" cy="4261148"/>
              <a:chOff x="68358" y="1676400"/>
              <a:chExt cx="4261148" cy="4261148"/>
            </a:xfrm>
          </p:grpSpPr>
          <p:sp>
            <p:nvSpPr>
              <p:cNvPr id="289" name="PA-椭圆 288"/>
              <p:cNvSpPr/>
              <p:nvPr>
                <p:custDataLst>
                  <p:tags r:id="rId87"/>
                </p:custDataLst>
              </p:nvPr>
            </p:nvSpPr>
            <p:spPr>
              <a:xfrm>
                <a:off x="68358" y="1676400"/>
                <a:ext cx="4261148" cy="4261148"/>
              </a:xfrm>
              <a:prstGeom prst="ellipse">
                <a:avLst/>
              </a:prstGeom>
              <a:no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90" name="PA-饼状 289"/>
              <p:cNvSpPr/>
              <p:nvPr>
                <p:custDataLst>
                  <p:tags r:id="rId88"/>
                </p:custDataLst>
              </p:nvPr>
            </p:nvSpPr>
            <p:spPr>
              <a:xfrm>
                <a:off x="68358" y="1676400"/>
                <a:ext cx="4261148" cy="4261148"/>
              </a:xfrm>
              <a:prstGeom prst="pie">
                <a:avLst>
                  <a:gd name="adj1" fmla="val 16200000"/>
                  <a:gd name="adj2" fmla="val 19200000"/>
                </a:avLst>
              </a:prstGeom>
              <a:gradFill flip="none" rotWithShape="1">
                <a:gsLst>
                  <a:gs pos="0">
                    <a:srgbClr val="58A4C6"/>
                  </a:gs>
                  <a:gs pos="24768">
                    <a:srgbClr val="58A4C6"/>
                  </a:gs>
                  <a:gs pos="50000">
                    <a:srgbClr val="F604D2"/>
                  </a:gs>
                  <a:gs pos="25000">
                    <a:srgbClr val="F604D2"/>
                  </a:gs>
                  <a:gs pos="50000">
                    <a:srgbClr val="F8FA07"/>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grpSp>
        <p:grpSp>
          <p:nvGrpSpPr>
            <p:cNvPr id="283" name="组合 282"/>
            <p:cNvGrpSpPr/>
            <p:nvPr/>
          </p:nvGrpSpPr>
          <p:grpSpPr>
            <a:xfrm>
              <a:off x="3965426" y="1298426"/>
              <a:ext cx="4261148" cy="4261148"/>
              <a:chOff x="68358" y="1676400"/>
              <a:chExt cx="4261148" cy="4261148"/>
            </a:xfrm>
          </p:grpSpPr>
          <p:sp>
            <p:nvSpPr>
              <p:cNvPr id="287" name="PA-椭圆 286"/>
              <p:cNvSpPr/>
              <p:nvPr>
                <p:custDataLst>
                  <p:tags r:id="rId89"/>
                </p:custDataLst>
              </p:nvPr>
            </p:nvSpPr>
            <p:spPr>
              <a:xfrm>
                <a:off x="68358" y="1676400"/>
                <a:ext cx="4261148" cy="4261148"/>
              </a:xfrm>
              <a:prstGeom prst="ellipse">
                <a:avLst/>
              </a:prstGeom>
              <a:no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88" name="PA-饼状 287"/>
              <p:cNvSpPr/>
              <p:nvPr>
                <p:custDataLst>
                  <p:tags r:id="rId90"/>
                </p:custDataLst>
              </p:nvPr>
            </p:nvSpPr>
            <p:spPr>
              <a:xfrm>
                <a:off x="68358" y="1676400"/>
                <a:ext cx="4261148" cy="4261148"/>
              </a:xfrm>
              <a:prstGeom prst="pie">
                <a:avLst>
                  <a:gd name="adj1" fmla="val 16200000"/>
                  <a:gd name="adj2" fmla="val 19200000"/>
                </a:avLst>
              </a:prstGeom>
              <a:gradFill flip="none" rotWithShape="1">
                <a:gsLst>
                  <a:gs pos="0">
                    <a:srgbClr val="58A4C6"/>
                  </a:gs>
                  <a:gs pos="24768">
                    <a:srgbClr val="58A4C6"/>
                  </a:gs>
                  <a:gs pos="50000">
                    <a:srgbClr val="F604D2"/>
                  </a:gs>
                  <a:gs pos="25000">
                    <a:srgbClr val="F604D2"/>
                  </a:gs>
                  <a:gs pos="50000">
                    <a:srgbClr val="F8FA07"/>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grpSp>
        <p:grpSp>
          <p:nvGrpSpPr>
            <p:cNvPr id="284" name="组合 283"/>
            <p:cNvGrpSpPr/>
            <p:nvPr/>
          </p:nvGrpSpPr>
          <p:grpSpPr>
            <a:xfrm>
              <a:off x="3965426" y="1298426"/>
              <a:ext cx="4261148" cy="4261148"/>
              <a:chOff x="68358" y="1676400"/>
              <a:chExt cx="4261148" cy="4261148"/>
            </a:xfrm>
          </p:grpSpPr>
          <p:sp>
            <p:nvSpPr>
              <p:cNvPr id="285" name="PA-椭圆 284"/>
              <p:cNvSpPr/>
              <p:nvPr>
                <p:custDataLst>
                  <p:tags r:id="rId91"/>
                </p:custDataLst>
              </p:nvPr>
            </p:nvSpPr>
            <p:spPr>
              <a:xfrm>
                <a:off x="68358" y="1676400"/>
                <a:ext cx="4261148" cy="4261148"/>
              </a:xfrm>
              <a:prstGeom prst="ellipse">
                <a:avLst/>
              </a:prstGeom>
              <a:no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86" name="PA-饼状 285"/>
              <p:cNvSpPr/>
              <p:nvPr>
                <p:custDataLst>
                  <p:tags r:id="rId92"/>
                </p:custDataLst>
              </p:nvPr>
            </p:nvSpPr>
            <p:spPr>
              <a:xfrm>
                <a:off x="68358" y="1676400"/>
                <a:ext cx="4261148" cy="4261148"/>
              </a:xfrm>
              <a:prstGeom prst="pie">
                <a:avLst>
                  <a:gd name="adj1" fmla="val 16200000"/>
                  <a:gd name="adj2" fmla="val 19200000"/>
                </a:avLst>
              </a:prstGeom>
              <a:gradFill flip="none" rotWithShape="1">
                <a:gsLst>
                  <a:gs pos="0">
                    <a:srgbClr val="58A4C6"/>
                  </a:gs>
                  <a:gs pos="24768">
                    <a:srgbClr val="58A4C6"/>
                  </a:gs>
                  <a:gs pos="50000">
                    <a:srgbClr val="F604D2"/>
                  </a:gs>
                  <a:gs pos="25000">
                    <a:srgbClr val="F604D2"/>
                  </a:gs>
                  <a:gs pos="50000">
                    <a:srgbClr val="F8FA07"/>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grpSp>
      </p:grpSp>
      <p:grpSp>
        <p:nvGrpSpPr>
          <p:cNvPr id="6" name="PA_组合 38"/>
          <p:cNvGrpSpPr/>
          <p:nvPr>
            <p:custDataLst>
              <p:tags r:id="rId93"/>
            </p:custDataLst>
          </p:nvPr>
        </p:nvGrpSpPr>
        <p:grpSpPr>
          <a:xfrm rot="12000000">
            <a:off x="3965427" y="1298426"/>
            <a:ext cx="4261148" cy="4261148"/>
            <a:chOff x="3965426" y="1298426"/>
            <a:chExt cx="4261148" cy="4261148"/>
          </a:xfrm>
        </p:grpSpPr>
        <p:grpSp>
          <p:nvGrpSpPr>
            <p:cNvPr id="241" name="组合 240"/>
            <p:cNvGrpSpPr/>
            <p:nvPr/>
          </p:nvGrpSpPr>
          <p:grpSpPr>
            <a:xfrm>
              <a:off x="3965426" y="1298426"/>
              <a:ext cx="4261148" cy="4261148"/>
              <a:chOff x="68358" y="1676400"/>
              <a:chExt cx="4261148" cy="4261148"/>
            </a:xfrm>
          </p:grpSpPr>
          <p:sp>
            <p:nvSpPr>
              <p:cNvPr id="272" name="PA-椭圆 271"/>
              <p:cNvSpPr/>
              <p:nvPr>
                <p:custDataLst>
                  <p:tags r:id="rId94"/>
                </p:custDataLst>
              </p:nvPr>
            </p:nvSpPr>
            <p:spPr>
              <a:xfrm>
                <a:off x="68358" y="1676400"/>
                <a:ext cx="4261148" cy="4261148"/>
              </a:xfrm>
              <a:prstGeom prst="ellipse">
                <a:avLst/>
              </a:prstGeom>
              <a:no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73" name="PA-饼状 272"/>
              <p:cNvSpPr/>
              <p:nvPr>
                <p:custDataLst>
                  <p:tags r:id="rId95"/>
                </p:custDataLst>
              </p:nvPr>
            </p:nvSpPr>
            <p:spPr>
              <a:xfrm>
                <a:off x="68358" y="1676400"/>
                <a:ext cx="4261148" cy="4261148"/>
              </a:xfrm>
              <a:prstGeom prst="pie">
                <a:avLst>
                  <a:gd name="adj1" fmla="val 16200000"/>
                  <a:gd name="adj2" fmla="val 19200000"/>
                </a:avLst>
              </a:prstGeom>
              <a:gradFill flip="none" rotWithShape="1">
                <a:gsLst>
                  <a:gs pos="0">
                    <a:srgbClr val="58A4C6"/>
                  </a:gs>
                  <a:gs pos="24768">
                    <a:srgbClr val="58A4C6"/>
                  </a:gs>
                  <a:gs pos="50000">
                    <a:srgbClr val="F604D2"/>
                  </a:gs>
                  <a:gs pos="25000">
                    <a:srgbClr val="F604D2"/>
                  </a:gs>
                  <a:gs pos="50000">
                    <a:srgbClr val="F8FA07"/>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grpSp>
        <p:grpSp>
          <p:nvGrpSpPr>
            <p:cNvPr id="242" name="组合 241"/>
            <p:cNvGrpSpPr/>
            <p:nvPr/>
          </p:nvGrpSpPr>
          <p:grpSpPr>
            <a:xfrm>
              <a:off x="3965426" y="1298426"/>
              <a:ext cx="4261148" cy="4261148"/>
              <a:chOff x="68358" y="1676400"/>
              <a:chExt cx="4261148" cy="4261148"/>
            </a:xfrm>
          </p:grpSpPr>
          <p:sp>
            <p:nvSpPr>
              <p:cNvPr id="270" name="PA-椭圆 269"/>
              <p:cNvSpPr/>
              <p:nvPr>
                <p:custDataLst>
                  <p:tags r:id="rId96"/>
                </p:custDataLst>
              </p:nvPr>
            </p:nvSpPr>
            <p:spPr>
              <a:xfrm>
                <a:off x="68358" y="1676400"/>
                <a:ext cx="4261148" cy="4261148"/>
              </a:xfrm>
              <a:prstGeom prst="ellipse">
                <a:avLst/>
              </a:prstGeom>
              <a:no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71" name="PA-饼状 270"/>
              <p:cNvSpPr/>
              <p:nvPr>
                <p:custDataLst>
                  <p:tags r:id="rId97"/>
                </p:custDataLst>
              </p:nvPr>
            </p:nvSpPr>
            <p:spPr>
              <a:xfrm>
                <a:off x="68358" y="1676400"/>
                <a:ext cx="4261148" cy="4261148"/>
              </a:xfrm>
              <a:prstGeom prst="pie">
                <a:avLst>
                  <a:gd name="adj1" fmla="val 16200000"/>
                  <a:gd name="adj2" fmla="val 19200000"/>
                </a:avLst>
              </a:prstGeom>
              <a:gradFill flip="none" rotWithShape="1">
                <a:gsLst>
                  <a:gs pos="0">
                    <a:srgbClr val="58A4C6"/>
                  </a:gs>
                  <a:gs pos="24768">
                    <a:srgbClr val="58A4C6"/>
                  </a:gs>
                  <a:gs pos="50000">
                    <a:srgbClr val="F604D2"/>
                  </a:gs>
                  <a:gs pos="25000">
                    <a:srgbClr val="F604D2"/>
                  </a:gs>
                  <a:gs pos="50000">
                    <a:srgbClr val="F8FA07"/>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grpSp>
        <p:grpSp>
          <p:nvGrpSpPr>
            <p:cNvPr id="243" name="组合 242"/>
            <p:cNvGrpSpPr/>
            <p:nvPr/>
          </p:nvGrpSpPr>
          <p:grpSpPr>
            <a:xfrm>
              <a:off x="3965426" y="1298426"/>
              <a:ext cx="4261148" cy="4261148"/>
              <a:chOff x="68358" y="1676400"/>
              <a:chExt cx="4261148" cy="4261148"/>
            </a:xfrm>
          </p:grpSpPr>
          <p:sp>
            <p:nvSpPr>
              <p:cNvPr id="268" name="PA-椭圆 267"/>
              <p:cNvSpPr/>
              <p:nvPr>
                <p:custDataLst>
                  <p:tags r:id="rId98"/>
                </p:custDataLst>
              </p:nvPr>
            </p:nvSpPr>
            <p:spPr>
              <a:xfrm>
                <a:off x="68358" y="1676400"/>
                <a:ext cx="4261148" cy="4261148"/>
              </a:xfrm>
              <a:prstGeom prst="ellipse">
                <a:avLst/>
              </a:prstGeom>
              <a:no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69" name="PA-饼状 268"/>
              <p:cNvSpPr/>
              <p:nvPr>
                <p:custDataLst>
                  <p:tags r:id="rId99"/>
                </p:custDataLst>
              </p:nvPr>
            </p:nvSpPr>
            <p:spPr>
              <a:xfrm>
                <a:off x="68358" y="1676400"/>
                <a:ext cx="4261148" cy="4261148"/>
              </a:xfrm>
              <a:prstGeom prst="pie">
                <a:avLst>
                  <a:gd name="adj1" fmla="val 16200000"/>
                  <a:gd name="adj2" fmla="val 19200000"/>
                </a:avLst>
              </a:prstGeom>
              <a:gradFill flip="none" rotWithShape="1">
                <a:gsLst>
                  <a:gs pos="0">
                    <a:srgbClr val="58A4C6"/>
                  </a:gs>
                  <a:gs pos="24768">
                    <a:srgbClr val="58A4C6"/>
                  </a:gs>
                  <a:gs pos="50000">
                    <a:srgbClr val="F604D2"/>
                  </a:gs>
                  <a:gs pos="25000">
                    <a:srgbClr val="F604D2"/>
                  </a:gs>
                  <a:gs pos="50000">
                    <a:srgbClr val="F8FA07"/>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grpSp>
        <p:grpSp>
          <p:nvGrpSpPr>
            <p:cNvPr id="244" name="组合 243"/>
            <p:cNvGrpSpPr/>
            <p:nvPr/>
          </p:nvGrpSpPr>
          <p:grpSpPr>
            <a:xfrm>
              <a:off x="3965426" y="1298426"/>
              <a:ext cx="4261148" cy="4261148"/>
              <a:chOff x="68358" y="1676400"/>
              <a:chExt cx="4261148" cy="4261148"/>
            </a:xfrm>
          </p:grpSpPr>
          <p:sp>
            <p:nvSpPr>
              <p:cNvPr id="266" name="PA-椭圆 265"/>
              <p:cNvSpPr/>
              <p:nvPr>
                <p:custDataLst>
                  <p:tags r:id="rId100"/>
                </p:custDataLst>
              </p:nvPr>
            </p:nvSpPr>
            <p:spPr>
              <a:xfrm>
                <a:off x="68358" y="1676400"/>
                <a:ext cx="4261148" cy="4261148"/>
              </a:xfrm>
              <a:prstGeom prst="ellipse">
                <a:avLst/>
              </a:prstGeom>
              <a:no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67" name="PA-饼状 266"/>
              <p:cNvSpPr/>
              <p:nvPr>
                <p:custDataLst>
                  <p:tags r:id="rId101"/>
                </p:custDataLst>
              </p:nvPr>
            </p:nvSpPr>
            <p:spPr>
              <a:xfrm>
                <a:off x="68358" y="1676400"/>
                <a:ext cx="4261148" cy="4261148"/>
              </a:xfrm>
              <a:prstGeom prst="pie">
                <a:avLst>
                  <a:gd name="adj1" fmla="val 16200000"/>
                  <a:gd name="adj2" fmla="val 19200000"/>
                </a:avLst>
              </a:prstGeom>
              <a:gradFill flip="none" rotWithShape="1">
                <a:gsLst>
                  <a:gs pos="0">
                    <a:srgbClr val="58A4C6"/>
                  </a:gs>
                  <a:gs pos="24768">
                    <a:srgbClr val="58A4C6"/>
                  </a:gs>
                  <a:gs pos="50000">
                    <a:srgbClr val="F604D2"/>
                  </a:gs>
                  <a:gs pos="25000">
                    <a:srgbClr val="F604D2"/>
                  </a:gs>
                  <a:gs pos="50000">
                    <a:srgbClr val="F8FA07"/>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grpSp>
        <p:grpSp>
          <p:nvGrpSpPr>
            <p:cNvPr id="245" name="组合 244"/>
            <p:cNvGrpSpPr/>
            <p:nvPr/>
          </p:nvGrpSpPr>
          <p:grpSpPr>
            <a:xfrm>
              <a:off x="3965426" y="1298426"/>
              <a:ext cx="4261148" cy="4261148"/>
              <a:chOff x="68358" y="1676400"/>
              <a:chExt cx="4261148" cy="4261148"/>
            </a:xfrm>
          </p:grpSpPr>
          <p:sp>
            <p:nvSpPr>
              <p:cNvPr id="264" name="PA-椭圆 263"/>
              <p:cNvSpPr/>
              <p:nvPr>
                <p:custDataLst>
                  <p:tags r:id="rId102"/>
                </p:custDataLst>
              </p:nvPr>
            </p:nvSpPr>
            <p:spPr>
              <a:xfrm>
                <a:off x="68358" y="1676400"/>
                <a:ext cx="4261148" cy="4261148"/>
              </a:xfrm>
              <a:prstGeom prst="ellipse">
                <a:avLst/>
              </a:prstGeom>
              <a:no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65" name="PA-饼状 264"/>
              <p:cNvSpPr/>
              <p:nvPr>
                <p:custDataLst>
                  <p:tags r:id="rId103"/>
                </p:custDataLst>
              </p:nvPr>
            </p:nvSpPr>
            <p:spPr>
              <a:xfrm>
                <a:off x="68358" y="1676400"/>
                <a:ext cx="4261148" cy="4261148"/>
              </a:xfrm>
              <a:prstGeom prst="pie">
                <a:avLst>
                  <a:gd name="adj1" fmla="val 16200000"/>
                  <a:gd name="adj2" fmla="val 19200000"/>
                </a:avLst>
              </a:prstGeom>
              <a:gradFill flip="none" rotWithShape="1">
                <a:gsLst>
                  <a:gs pos="0">
                    <a:srgbClr val="58A4C6"/>
                  </a:gs>
                  <a:gs pos="24768">
                    <a:srgbClr val="58A4C6"/>
                  </a:gs>
                  <a:gs pos="50000">
                    <a:srgbClr val="F604D2"/>
                  </a:gs>
                  <a:gs pos="25000">
                    <a:srgbClr val="F604D2"/>
                  </a:gs>
                  <a:gs pos="50000">
                    <a:srgbClr val="F8FA07"/>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grpSp>
        <p:grpSp>
          <p:nvGrpSpPr>
            <p:cNvPr id="246" name="组合 245"/>
            <p:cNvGrpSpPr/>
            <p:nvPr/>
          </p:nvGrpSpPr>
          <p:grpSpPr>
            <a:xfrm>
              <a:off x="3965426" y="1298426"/>
              <a:ext cx="4261148" cy="4261148"/>
              <a:chOff x="68358" y="1676400"/>
              <a:chExt cx="4261148" cy="4261148"/>
            </a:xfrm>
          </p:grpSpPr>
          <p:sp>
            <p:nvSpPr>
              <p:cNvPr id="262" name="PA-椭圆 261"/>
              <p:cNvSpPr/>
              <p:nvPr>
                <p:custDataLst>
                  <p:tags r:id="rId104"/>
                </p:custDataLst>
              </p:nvPr>
            </p:nvSpPr>
            <p:spPr>
              <a:xfrm>
                <a:off x="68358" y="1676400"/>
                <a:ext cx="4261148" cy="4261148"/>
              </a:xfrm>
              <a:prstGeom prst="ellipse">
                <a:avLst/>
              </a:prstGeom>
              <a:no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63" name="PA-饼状 262"/>
              <p:cNvSpPr/>
              <p:nvPr>
                <p:custDataLst>
                  <p:tags r:id="rId105"/>
                </p:custDataLst>
              </p:nvPr>
            </p:nvSpPr>
            <p:spPr>
              <a:xfrm>
                <a:off x="68358" y="1676400"/>
                <a:ext cx="4261148" cy="4261148"/>
              </a:xfrm>
              <a:prstGeom prst="pie">
                <a:avLst>
                  <a:gd name="adj1" fmla="val 16200000"/>
                  <a:gd name="adj2" fmla="val 19200000"/>
                </a:avLst>
              </a:prstGeom>
              <a:gradFill flip="none" rotWithShape="1">
                <a:gsLst>
                  <a:gs pos="0">
                    <a:srgbClr val="58A4C6"/>
                  </a:gs>
                  <a:gs pos="24768">
                    <a:srgbClr val="58A4C6"/>
                  </a:gs>
                  <a:gs pos="50000">
                    <a:srgbClr val="F604D2"/>
                  </a:gs>
                  <a:gs pos="25000">
                    <a:srgbClr val="F604D2"/>
                  </a:gs>
                  <a:gs pos="50000">
                    <a:srgbClr val="F8FA07"/>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grpSp>
        <p:grpSp>
          <p:nvGrpSpPr>
            <p:cNvPr id="247" name="组合 246"/>
            <p:cNvGrpSpPr/>
            <p:nvPr/>
          </p:nvGrpSpPr>
          <p:grpSpPr>
            <a:xfrm>
              <a:off x="3965426" y="1298426"/>
              <a:ext cx="4261148" cy="4261148"/>
              <a:chOff x="68358" y="1676400"/>
              <a:chExt cx="4261148" cy="4261148"/>
            </a:xfrm>
          </p:grpSpPr>
          <p:sp>
            <p:nvSpPr>
              <p:cNvPr id="260" name="PA-椭圆 259"/>
              <p:cNvSpPr/>
              <p:nvPr>
                <p:custDataLst>
                  <p:tags r:id="rId106"/>
                </p:custDataLst>
              </p:nvPr>
            </p:nvSpPr>
            <p:spPr>
              <a:xfrm>
                <a:off x="68358" y="1676400"/>
                <a:ext cx="4261148" cy="4261148"/>
              </a:xfrm>
              <a:prstGeom prst="ellipse">
                <a:avLst/>
              </a:prstGeom>
              <a:no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61" name="PA-饼状 260"/>
              <p:cNvSpPr/>
              <p:nvPr>
                <p:custDataLst>
                  <p:tags r:id="rId107"/>
                </p:custDataLst>
              </p:nvPr>
            </p:nvSpPr>
            <p:spPr>
              <a:xfrm>
                <a:off x="68358" y="1676400"/>
                <a:ext cx="4261148" cy="4261148"/>
              </a:xfrm>
              <a:prstGeom prst="pie">
                <a:avLst>
                  <a:gd name="adj1" fmla="val 16200000"/>
                  <a:gd name="adj2" fmla="val 19200000"/>
                </a:avLst>
              </a:prstGeom>
              <a:gradFill flip="none" rotWithShape="1">
                <a:gsLst>
                  <a:gs pos="0">
                    <a:srgbClr val="58A4C6"/>
                  </a:gs>
                  <a:gs pos="24768">
                    <a:srgbClr val="58A4C6"/>
                  </a:gs>
                  <a:gs pos="50000">
                    <a:srgbClr val="F604D2"/>
                  </a:gs>
                  <a:gs pos="25000">
                    <a:srgbClr val="F604D2"/>
                  </a:gs>
                  <a:gs pos="50000">
                    <a:srgbClr val="F8FA07"/>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grpSp>
        <p:grpSp>
          <p:nvGrpSpPr>
            <p:cNvPr id="248" name="组合 247"/>
            <p:cNvGrpSpPr/>
            <p:nvPr/>
          </p:nvGrpSpPr>
          <p:grpSpPr>
            <a:xfrm>
              <a:off x="3965426" y="1298426"/>
              <a:ext cx="4261148" cy="4261148"/>
              <a:chOff x="68358" y="1676400"/>
              <a:chExt cx="4261148" cy="4261148"/>
            </a:xfrm>
          </p:grpSpPr>
          <p:sp>
            <p:nvSpPr>
              <p:cNvPr id="258" name="PA-椭圆 257"/>
              <p:cNvSpPr/>
              <p:nvPr>
                <p:custDataLst>
                  <p:tags r:id="rId108"/>
                </p:custDataLst>
              </p:nvPr>
            </p:nvSpPr>
            <p:spPr>
              <a:xfrm>
                <a:off x="68358" y="1676400"/>
                <a:ext cx="4261148" cy="4261148"/>
              </a:xfrm>
              <a:prstGeom prst="ellipse">
                <a:avLst/>
              </a:prstGeom>
              <a:no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59" name="PA-饼状 258"/>
              <p:cNvSpPr/>
              <p:nvPr>
                <p:custDataLst>
                  <p:tags r:id="rId109"/>
                </p:custDataLst>
              </p:nvPr>
            </p:nvSpPr>
            <p:spPr>
              <a:xfrm>
                <a:off x="68358" y="1676400"/>
                <a:ext cx="4261148" cy="4261148"/>
              </a:xfrm>
              <a:prstGeom prst="pie">
                <a:avLst>
                  <a:gd name="adj1" fmla="val 16200000"/>
                  <a:gd name="adj2" fmla="val 19200000"/>
                </a:avLst>
              </a:prstGeom>
              <a:gradFill flip="none" rotWithShape="1">
                <a:gsLst>
                  <a:gs pos="0">
                    <a:srgbClr val="58A4C6"/>
                  </a:gs>
                  <a:gs pos="24768">
                    <a:srgbClr val="58A4C6"/>
                  </a:gs>
                  <a:gs pos="50000">
                    <a:srgbClr val="F604D2"/>
                  </a:gs>
                  <a:gs pos="25000">
                    <a:srgbClr val="F604D2"/>
                  </a:gs>
                  <a:gs pos="50000">
                    <a:srgbClr val="F8FA07"/>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grpSp>
        <p:grpSp>
          <p:nvGrpSpPr>
            <p:cNvPr id="249" name="组合 248"/>
            <p:cNvGrpSpPr/>
            <p:nvPr/>
          </p:nvGrpSpPr>
          <p:grpSpPr>
            <a:xfrm>
              <a:off x="3965426" y="1298426"/>
              <a:ext cx="4261148" cy="4261148"/>
              <a:chOff x="68358" y="1676400"/>
              <a:chExt cx="4261148" cy="4261148"/>
            </a:xfrm>
          </p:grpSpPr>
          <p:sp>
            <p:nvSpPr>
              <p:cNvPr id="256" name="PA-椭圆 255"/>
              <p:cNvSpPr/>
              <p:nvPr>
                <p:custDataLst>
                  <p:tags r:id="rId110"/>
                </p:custDataLst>
              </p:nvPr>
            </p:nvSpPr>
            <p:spPr>
              <a:xfrm>
                <a:off x="68358" y="1676400"/>
                <a:ext cx="4261148" cy="4261148"/>
              </a:xfrm>
              <a:prstGeom prst="ellipse">
                <a:avLst/>
              </a:prstGeom>
              <a:no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57" name="PA-饼状 256"/>
              <p:cNvSpPr/>
              <p:nvPr>
                <p:custDataLst>
                  <p:tags r:id="rId111"/>
                </p:custDataLst>
              </p:nvPr>
            </p:nvSpPr>
            <p:spPr>
              <a:xfrm>
                <a:off x="68358" y="1676400"/>
                <a:ext cx="4261148" cy="4261148"/>
              </a:xfrm>
              <a:prstGeom prst="pie">
                <a:avLst>
                  <a:gd name="adj1" fmla="val 16200000"/>
                  <a:gd name="adj2" fmla="val 19200000"/>
                </a:avLst>
              </a:prstGeom>
              <a:gradFill flip="none" rotWithShape="1">
                <a:gsLst>
                  <a:gs pos="0">
                    <a:srgbClr val="58A4C6"/>
                  </a:gs>
                  <a:gs pos="24768">
                    <a:srgbClr val="58A4C6"/>
                  </a:gs>
                  <a:gs pos="50000">
                    <a:srgbClr val="F604D2"/>
                  </a:gs>
                  <a:gs pos="25000">
                    <a:srgbClr val="F604D2"/>
                  </a:gs>
                  <a:gs pos="50000">
                    <a:srgbClr val="F8FA07"/>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grpSp>
        <p:grpSp>
          <p:nvGrpSpPr>
            <p:cNvPr id="250" name="组合 249"/>
            <p:cNvGrpSpPr/>
            <p:nvPr/>
          </p:nvGrpSpPr>
          <p:grpSpPr>
            <a:xfrm>
              <a:off x="3965426" y="1298426"/>
              <a:ext cx="4261148" cy="4261148"/>
              <a:chOff x="68358" y="1676400"/>
              <a:chExt cx="4261148" cy="4261148"/>
            </a:xfrm>
          </p:grpSpPr>
          <p:sp>
            <p:nvSpPr>
              <p:cNvPr id="254" name="PA-椭圆 253"/>
              <p:cNvSpPr/>
              <p:nvPr>
                <p:custDataLst>
                  <p:tags r:id="rId112"/>
                </p:custDataLst>
              </p:nvPr>
            </p:nvSpPr>
            <p:spPr>
              <a:xfrm>
                <a:off x="68358" y="1676400"/>
                <a:ext cx="4261148" cy="4261148"/>
              </a:xfrm>
              <a:prstGeom prst="ellipse">
                <a:avLst/>
              </a:prstGeom>
              <a:no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55" name="PA-饼状 254"/>
              <p:cNvSpPr/>
              <p:nvPr>
                <p:custDataLst>
                  <p:tags r:id="rId113"/>
                </p:custDataLst>
              </p:nvPr>
            </p:nvSpPr>
            <p:spPr>
              <a:xfrm>
                <a:off x="68358" y="1676400"/>
                <a:ext cx="4261148" cy="4261148"/>
              </a:xfrm>
              <a:prstGeom prst="pie">
                <a:avLst>
                  <a:gd name="adj1" fmla="val 16200000"/>
                  <a:gd name="adj2" fmla="val 19200000"/>
                </a:avLst>
              </a:prstGeom>
              <a:gradFill flip="none" rotWithShape="1">
                <a:gsLst>
                  <a:gs pos="0">
                    <a:srgbClr val="58A4C6"/>
                  </a:gs>
                  <a:gs pos="24768">
                    <a:srgbClr val="58A4C6"/>
                  </a:gs>
                  <a:gs pos="50000">
                    <a:srgbClr val="F604D2"/>
                  </a:gs>
                  <a:gs pos="25000">
                    <a:srgbClr val="F604D2"/>
                  </a:gs>
                  <a:gs pos="50000">
                    <a:srgbClr val="F8FA07"/>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grpSp>
        <p:grpSp>
          <p:nvGrpSpPr>
            <p:cNvPr id="251" name="组合 250"/>
            <p:cNvGrpSpPr/>
            <p:nvPr/>
          </p:nvGrpSpPr>
          <p:grpSpPr>
            <a:xfrm>
              <a:off x="3965426" y="1298426"/>
              <a:ext cx="4261148" cy="4261148"/>
              <a:chOff x="68358" y="1676400"/>
              <a:chExt cx="4261148" cy="4261148"/>
            </a:xfrm>
          </p:grpSpPr>
          <p:sp>
            <p:nvSpPr>
              <p:cNvPr id="252" name="PA-椭圆 251"/>
              <p:cNvSpPr/>
              <p:nvPr>
                <p:custDataLst>
                  <p:tags r:id="rId114"/>
                </p:custDataLst>
              </p:nvPr>
            </p:nvSpPr>
            <p:spPr>
              <a:xfrm>
                <a:off x="68358" y="1676400"/>
                <a:ext cx="4261148" cy="4261148"/>
              </a:xfrm>
              <a:prstGeom prst="ellipse">
                <a:avLst/>
              </a:prstGeom>
              <a:no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53" name="PA-饼状 252"/>
              <p:cNvSpPr/>
              <p:nvPr>
                <p:custDataLst>
                  <p:tags r:id="rId115"/>
                </p:custDataLst>
              </p:nvPr>
            </p:nvSpPr>
            <p:spPr>
              <a:xfrm>
                <a:off x="68358" y="1676400"/>
                <a:ext cx="4261148" cy="4261148"/>
              </a:xfrm>
              <a:prstGeom prst="pie">
                <a:avLst>
                  <a:gd name="adj1" fmla="val 16200000"/>
                  <a:gd name="adj2" fmla="val 19200000"/>
                </a:avLst>
              </a:prstGeom>
              <a:gradFill flip="none" rotWithShape="1">
                <a:gsLst>
                  <a:gs pos="0">
                    <a:srgbClr val="58A4C6"/>
                  </a:gs>
                  <a:gs pos="24768">
                    <a:srgbClr val="58A4C6"/>
                  </a:gs>
                  <a:gs pos="50000">
                    <a:srgbClr val="F604D2"/>
                  </a:gs>
                  <a:gs pos="25000">
                    <a:srgbClr val="F604D2"/>
                  </a:gs>
                  <a:gs pos="50000">
                    <a:srgbClr val="F8FA07"/>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grpSp>
      </p:grpSp>
      <p:grpSp>
        <p:nvGrpSpPr>
          <p:cNvPr id="7" name="PA_组合 38"/>
          <p:cNvGrpSpPr/>
          <p:nvPr>
            <p:custDataLst>
              <p:tags r:id="rId116"/>
            </p:custDataLst>
          </p:nvPr>
        </p:nvGrpSpPr>
        <p:grpSpPr>
          <a:xfrm rot="15000000">
            <a:off x="3965427" y="1298426"/>
            <a:ext cx="4261148" cy="4261148"/>
            <a:chOff x="3965426" y="1298426"/>
            <a:chExt cx="4261148" cy="4261148"/>
          </a:xfrm>
        </p:grpSpPr>
        <p:grpSp>
          <p:nvGrpSpPr>
            <p:cNvPr id="208" name="组合 207"/>
            <p:cNvGrpSpPr/>
            <p:nvPr/>
          </p:nvGrpSpPr>
          <p:grpSpPr>
            <a:xfrm>
              <a:off x="3965426" y="1298426"/>
              <a:ext cx="4261148" cy="4261148"/>
              <a:chOff x="68358" y="1676400"/>
              <a:chExt cx="4261148" cy="4261148"/>
            </a:xfrm>
          </p:grpSpPr>
          <p:sp>
            <p:nvSpPr>
              <p:cNvPr id="239" name="PA-椭圆 238"/>
              <p:cNvSpPr/>
              <p:nvPr>
                <p:custDataLst>
                  <p:tags r:id="rId117"/>
                </p:custDataLst>
              </p:nvPr>
            </p:nvSpPr>
            <p:spPr>
              <a:xfrm>
                <a:off x="68358" y="1676400"/>
                <a:ext cx="4261148" cy="4261148"/>
              </a:xfrm>
              <a:prstGeom prst="ellipse">
                <a:avLst/>
              </a:prstGeom>
              <a:no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40" name="PA-饼状 239"/>
              <p:cNvSpPr/>
              <p:nvPr>
                <p:custDataLst>
                  <p:tags r:id="rId118"/>
                </p:custDataLst>
              </p:nvPr>
            </p:nvSpPr>
            <p:spPr>
              <a:xfrm>
                <a:off x="68358" y="1676400"/>
                <a:ext cx="4261148" cy="4261148"/>
              </a:xfrm>
              <a:prstGeom prst="pie">
                <a:avLst>
                  <a:gd name="adj1" fmla="val 16200000"/>
                  <a:gd name="adj2" fmla="val 19200000"/>
                </a:avLst>
              </a:prstGeom>
              <a:gradFill flip="none" rotWithShape="1">
                <a:gsLst>
                  <a:gs pos="0">
                    <a:srgbClr val="58A4C6"/>
                  </a:gs>
                  <a:gs pos="24768">
                    <a:srgbClr val="58A4C6"/>
                  </a:gs>
                  <a:gs pos="50000">
                    <a:srgbClr val="F604D2"/>
                  </a:gs>
                  <a:gs pos="25000">
                    <a:srgbClr val="F604D2"/>
                  </a:gs>
                  <a:gs pos="50000">
                    <a:srgbClr val="F8FA07"/>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grpSp>
        <p:grpSp>
          <p:nvGrpSpPr>
            <p:cNvPr id="209" name="组合 208"/>
            <p:cNvGrpSpPr/>
            <p:nvPr/>
          </p:nvGrpSpPr>
          <p:grpSpPr>
            <a:xfrm>
              <a:off x="3965426" y="1298426"/>
              <a:ext cx="4261148" cy="4261148"/>
              <a:chOff x="68358" y="1676400"/>
              <a:chExt cx="4261148" cy="4261148"/>
            </a:xfrm>
          </p:grpSpPr>
          <p:sp>
            <p:nvSpPr>
              <p:cNvPr id="237" name="PA-椭圆 236"/>
              <p:cNvSpPr/>
              <p:nvPr>
                <p:custDataLst>
                  <p:tags r:id="rId119"/>
                </p:custDataLst>
              </p:nvPr>
            </p:nvSpPr>
            <p:spPr>
              <a:xfrm>
                <a:off x="68358" y="1676400"/>
                <a:ext cx="4261148" cy="4261148"/>
              </a:xfrm>
              <a:prstGeom prst="ellipse">
                <a:avLst/>
              </a:prstGeom>
              <a:no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38" name="PA-饼状 237"/>
              <p:cNvSpPr/>
              <p:nvPr>
                <p:custDataLst>
                  <p:tags r:id="rId120"/>
                </p:custDataLst>
              </p:nvPr>
            </p:nvSpPr>
            <p:spPr>
              <a:xfrm>
                <a:off x="68358" y="1676400"/>
                <a:ext cx="4261148" cy="4261148"/>
              </a:xfrm>
              <a:prstGeom prst="pie">
                <a:avLst>
                  <a:gd name="adj1" fmla="val 16200000"/>
                  <a:gd name="adj2" fmla="val 19200000"/>
                </a:avLst>
              </a:prstGeom>
              <a:gradFill flip="none" rotWithShape="1">
                <a:gsLst>
                  <a:gs pos="0">
                    <a:srgbClr val="58A4C6"/>
                  </a:gs>
                  <a:gs pos="24768">
                    <a:srgbClr val="58A4C6"/>
                  </a:gs>
                  <a:gs pos="50000">
                    <a:srgbClr val="F604D2"/>
                  </a:gs>
                  <a:gs pos="25000">
                    <a:srgbClr val="F604D2"/>
                  </a:gs>
                  <a:gs pos="50000">
                    <a:srgbClr val="F8FA07"/>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grpSp>
        <p:grpSp>
          <p:nvGrpSpPr>
            <p:cNvPr id="210" name="组合 209"/>
            <p:cNvGrpSpPr/>
            <p:nvPr/>
          </p:nvGrpSpPr>
          <p:grpSpPr>
            <a:xfrm>
              <a:off x="3965426" y="1298426"/>
              <a:ext cx="4261148" cy="4261148"/>
              <a:chOff x="68358" y="1676400"/>
              <a:chExt cx="4261148" cy="4261148"/>
            </a:xfrm>
          </p:grpSpPr>
          <p:sp>
            <p:nvSpPr>
              <p:cNvPr id="235" name="PA-椭圆 234"/>
              <p:cNvSpPr/>
              <p:nvPr>
                <p:custDataLst>
                  <p:tags r:id="rId121"/>
                </p:custDataLst>
              </p:nvPr>
            </p:nvSpPr>
            <p:spPr>
              <a:xfrm>
                <a:off x="68358" y="1676400"/>
                <a:ext cx="4261148" cy="4261148"/>
              </a:xfrm>
              <a:prstGeom prst="ellipse">
                <a:avLst/>
              </a:prstGeom>
              <a:no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36" name="PA-饼状 235"/>
              <p:cNvSpPr/>
              <p:nvPr>
                <p:custDataLst>
                  <p:tags r:id="rId122"/>
                </p:custDataLst>
              </p:nvPr>
            </p:nvSpPr>
            <p:spPr>
              <a:xfrm>
                <a:off x="68358" y="1676400"/>
                <a:ext cx="4261148" cy="4261148"/>
              </a:xfrm>
              <a:prstGeom prst="pie">
                <a:avLst>
                  <a:gd name="adj1" fmla="val 16200000"/>
                  <a:gd name="adj2" fmla="val 19200000"/>
                </a:avLst>
              </a:prstGeom>
              <a:gradFill flip="none" rotWithShape="1">
                <a:gsLst>
                  <a:gs pos="0">
                    <a:srgbClr val="58A4C6"/>
                  </a:gs>
                  <a:gs pos="24768">
                    <a:srgbClr val="58A4C6"/>
                  </a:gs>
                  <a:gs pos="50000">
                    <a:srgbClr val="F604D2"/>
                  </a:gs>
                  <a:gs pos="25000">
                    <a:srgbClr val="F604D2"/>
                  </a:gs>
                  <a:gs pos="50000">
                    <a:srgbClr val="F8FA07"/>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grpSp>
        <p:grpSp>
          <p:nvGrpSpPr>
            <p:cNvPr id="211" name="组合 210"/>
            <p:cNvGrpSpPr/>
            <p:nvPr/>
          </p:nvGrpSpPr>
          <p:grpSpPr>
            <a:xfrm>
              <a:off x="3965426" y="1298426"/>
              <a:ext cx="4261148" cy="4261148"/>
              <a:chOff x="68358" y="1676400"/>
              <a:chExt cx="4261148" cy="4261148"/>
            </a:xfrm>
          </p:grpSpPr>
          <p:sp>
            <p:nvSpPr>
              <p:cNvPr id="233" name="PA-椭圆 232"/>
              <p:cNvSpPr/>
              <p:nvPr>
                <p:custDataLst>
                  <p:tags r:id="rId123"/>
                </p:custDataLst>
              </p:nvPr>
            </p:nvSpPr>
            <p:spPr>
              <a:xfrm>
                <a:off x="68358" y="1676400"/>
                <a:ext cx="4261148" cy="4261148"/>
              </a:xfrm>
              <a:prstGeom prst="ellipse">
                <a:avLst/>
              </a:prstGeom>
              <a:no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34" name="PA-饼状 233"/>
              <p:cNvSpPr/>
              <p:nvPr>
                <p:custDataLst>
                  <p:tags r:id="rId124"/>
                </p:custDataLst>
              </p:nvPr>
            </p:nvSpPr>
            <p:spPr>
              <a:xfrm>
                <a:off x="68358" y="1676400"/>
                <a:ext cx="4261148" cy="4261148"/>
              </a:xfrm>
              <a:prstGeom prst="pie">
                <a:avLst>
                  <a:gd name="adj1" fmla="val 16200000"/>
                  <a:gd name="adj2" fmla="val 19200000"/>
                </a:avLst>
              </a:prstGeom>
              <a:gradFill flip="none" rotWithShape="1">
                <a:gsLst>
                  <a:gs pos="0">
                    <a:srgbClr val="58A4C6"/>
                  </a:gs>
                  <a:gs pos="24768">
                    <a:srgbClr val="58A4C6"/>
                  </a:gs>
                  <a:gs pos="50000">
                    <a:srgbClr val="F604D2"/>
                  </a:gs>
                  <a:gs pos="25000">
                    <a:srgbClr val="F604D2"/>
                  </a:gs>
                  <a:gs pos="50000">
                    <a:srgbClr val="F8FA07"/>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grpSp>
        <p:grpSp>
          <p:nvGrpSpPr>
            <p:cNvPr id="212" name="组合 211"/>
            <p:cNvGrpSpPr/>
            <p:nvPr/>
          </p:nvGrpSpPr>
          <p:grpSpPr>
            <a:xfrm>
              <a:off x="3965426" y="1298426"/>
              <a:ext cx="4261148" cy="4261148"/>
              <a:chOff x="68358" y="1676400"/>
              <a:chExt cx="4261148" cy="4261148"/>
            </a:xfrm>
          </p:grpSpPr>
          <p:sp>
            <p:nvSpPr>
              <p:cNvPr id="231" name="PA-椭圆 230"/>
              <p:cNvSpPr/>
              <p:nvPr>
                <p:custDataLst>
                  <p:tags r:id="rId125"/>
                </p:custDataLst>
              </p:nvPr>
            </p:nvSpPr>
            <p:spPr>
              <a:xfrm>
                <a:off x="68358" y="1676400"/>
                <a:ext cx="4261148" cy="4261148"/>
              </a:xfrm>
              <a:prstGeom prst="ellipse">
                <a:avLst/>
              </a:prstGeom>
              <a:no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32" name="PA-饼状 231"/>
              <p:cNvSpPr/>
              <p:nvPr>
                <p:custDataLst>
                  <p:tags r:id="rId126"/>
                </p:custDataLst>
              </p:nvPr>
            </p:nvSpPr>
            <p:spPr>
              <a:xfrm>
                <a:off x="68358" y="1676400"/>
                <a:ext cx="4261148" cy="4261148"/>
              </a:xfrm>
              <a:prstGeom prst="pie">
                <a:avLst>
                  <a:gd name="adj1" fmla="val 16200000"/>
                  <a:gd name="adj2" fmla="val 19200000"/>
                </a:avLst>
              </a:prstGeom>
              <a:gradFill flip="none" rotWithShape="1">
                <a:gsLst>
                  <a:gs pos="0">
                    <a:srgbClr val="58A4C6"/>
                  </a:gs>
                  <a:gs pos="24768">
                    <a:srgbClr val="58A4C6"/>
                  </a:gs>
                  <a:gs pos="50000">
                    <a:srgbClr val="F604D2"/>
                  </a:gs>
                  <a:gs pos="25000">
                    <a:srgbClr val="F604D2"/>
                  </a:gs>
                  <a:gs pos="50000">
                    <a:srgbClr val="F8FA07"/>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grpSp>
        <p:grpSp>
          <p:nvGrpSpPr>
            <p:cNvPr id="213" name="组合 212"/>
            <p:cNvGrpSpPr/>
            <p:nvPr/>
          </p:nvGrpSpPr>
          <p:grpSpPr>
            <a:xfrm>
              <a:off x="3965426" y="1298426"/>
              <a:ext cx="4261148" cy="4261148"/>
              <a:chOff x="68358" y="1676400"/>
              <a:chExt cx="4261148" cy="4261148"/>
            </a:xfrm>
          </p:grpSpPr>
          <p:sp>
            <p:nvSpPr>
              <p:cNvPr id="229" name="PA-椭圆 228"/>
              <p:cNvSpPr/>
              <p:nvPr>
                <p:custDataLst>
                  <p:tags r:id="rId127"/>
                </p:custDataLst>
              </p:nvPr>
            </p:nvSpPr>
            <p:spPr>
              <a:xfrm>
                <a:off x="68358" y="1676400"/>
                <a:ext cx="4261148" cy="4261148"/>
              </a:xfrm>
              <a:prstGeom prst="ellipse">
                <a:avLst/>
              </a:prstGeom>
              <a:no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30" name="PA-饼状 229"/>
              <p:cNvSpPr/>
              <p:nvPr>
                <p:custDataLst>
                  <p:tags r:id="rId128"/>
                </p:custDataLst>
              </p:nvPr>
            </p:nvSpPr>
            <p:spPr>
              <a:xfrm>
                <a:off x="68358" y="1676400"/>
                <a:ext cx="4261148" cy="4261148"/>
              </a:xfrm>
              <a:prstGeom prst="pie">
                <a:avLst>
                  <a:gd name="adj1" fmla="val 16200000"/>
                  <a:gd name="adj2" fmla="val 19200000"/>
                </a:avLst>
              </a:prstGeom>
              <a:gradFill flip="none" rotWithShape="1">
                <a:gsLst>
                  <a:gs pos="0">
                    <a:srgbClr val="58A4C6"/>
                  </a:gs>
                  <a:gs pos="24768">
                    <a:srgbClr val="58A4C6"/>
                  </a:gs>
                  <a:gs pos="50000">
                    <a:srgbClr val="F604D2"/>
                  </a:gs>
                  <a:gs pos="25000">
                    <a:srgbClr val="F604D2"/>
                  </a:gs>
                  <a:gs pos="50000">
                    <a:srgbClr val="F8FA07"/>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grpSp>
        <p:grpSp>
          <p:nvGrpSpPr>
            <p:cNvPr id="214" name="组合 213"/>
            <p:cNvGrpSpPr/>
            <p:nvPr/>
          </p:nvGrpSpPr>
          <p:grpSpPr>
            <a:xfrm>
              <a:off x="3965426" y="1298426"/>
              <a:ext cx="4261148" cy="4261148"/>
              <a:chOff x="68358" y="1676400"/>
              <a:chExt cx="4261148" cy="4261148"/>
            </a:xfrm>
          </p:grpSpPr>
          <p:sp>
            <p:nvSpPr>
              <p:cNvPr id="227" name="PA-椭圆 226"/>
              <p:cNvSpPr/>
              <p:nvPr>
                <p:custDataLst>
                  <p:tags r:id="rId129"/>
                </p:custDataLst>
              </p:nvPr>
            </p:nvSpPr>
            <p:spPr>
              <a:xfrm>
                <a:off x="68358" y="1676400"/>
                <a:ext cx="4261148" cy="4261148"/>
              </a:xfrm>
              <a:prstGeom prst="ellipse">
                <a:avLst/>
              </a:prstGeom>
              <a:no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28" name="PA-饼状 227"/>
              <p:cNvSpPr/>
              <p:nvPr>
                <p:custDataLst>
                  <p:tags r:id="rId130"/>
                </p:custDataLst>
              </p:nvPr>
            </p:nvSpPr>
            <p:spPr>
              <a:xfrm>
                <a:off x="68358" y="1676400"/>
                <a:ext cx="4261148" cy="4261148"/>
              </a:xfrm>
              <a:prstGeom prst="pie">
                <a:avLst>
                  <a:gd name="adj1" fmla="val 16200000"/>
                  <a:gd name="adj2" fmla="val 19200000"/>
                </a:avLst>
              </a:prstGeom>
              <a:gradFill flip="none" rotWithShape="1">
                <a:gsLst>
                  <a:gs pos="0">
                    <a:srgbClr val="58A4C6"/>
                  </a:gs>
                  <a:gs pos="24768">
                    <a:srgbClr val="58A4C6"/>
                  </a:gs>
                  <a:gs pos="50000">
                    <a:srgbClr val="F604D2"/>
                  </a:gs>
                  <a:gs pos="25000">
                    <a:srgbClr val="F604D2"/>
                  </a:gs>
                  <a:gs pos="50000">
                    <a:srgbClr val="F8FA07"/>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grpSp>
        <p:grpSp>
          <p:nvGrpSpPr>
            <p:cNvPr id="215" name="组合 214"/>
            <p:cNvGrpSpPr/>
            <p:nvPr/>
          </p:nvGrpSpPr>
          <p:grpSpPr>
            <a:xfrm>
              <a:off x="3965426" y="1298426"/>
              <a:ext cx="4261148" cy="4261148"/>
              <a:chOff x="68358" y="1676400"/>
              <a:chExt cx="4261148" cy="4261148"/>
            </a:xfrm>
          </p:grpSpPr>
          <p:sp>
            <p:nvSpPr>
              <p:cNvPr id="225" name="PA-椭圆 224"/>
              <p:cNvSpPr/>
              <p:nvPr>
                <p:custDataLst>
                  <p:tags r:id="rId131"/>
                </p:custDataLst>
              </p:nvPr>
            </p:nvSpPr>
            <p:spPr>
              <a:xfrm>
                <a:off x="68358" y="1676400"/>
                <a:ext cx="4261148" cy="4261148"/>
              </a:xfrm>
              <a:prstGeom prst="ellipse">
                <a:avLst/>
              </a:prstGeom>
              <a:no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26" name="PA-饼状 225"/>
              <p:cNvSpPr/>
              <p:nvPr>
                <p:custDataLst>
                  <p:tags r:id="rId132"/>
                </p:custDataLst>
              </p:nvPr>
            </p:nvSpPr>
            <p:spPr>
              <a:xfrm>
                <a:off x="68358" y="1676400"/>
                <a:ext cx="4261148" cy="4261148"/>
              </a:xfrm>
              <a:prstGeom prst="pie">
                <a:avLst>
                  <a:gd name="adj1" fmla="val 16200000"/>
                  <a:gd name="adj2" fmla="val 19200000"/>
                </a:avLst>
              </a:prstGeom>
              <a:gradFill flip="none" rotWithShape="1">
                <a:gsLst>
                  <a:gs pos="0">
                    <a:srgbClr val="58A4C6"/>
                  </a:gs>
                  <a:gs pos="24768">
                    <a:srgbClr val="58A4C6"/>
                  </a:gs>
                  <a:gs pos="50000">
                    <a:srgbClr val="F604D2"/>
                  </a:gs>
                  <a:gs pos="25000">
                    <a:srgbClr val="F604D2"/>
                  </a:gs>
                  <a:gs pos="50000">
                    <a:srgbClr val="F8FA07"/>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grpSp>
        <p:grpSp>
          <p:nvGrpSpPr>
            <p:cNvPr id="216" name="组合 215"/>
            <p:cNvGrpSpPr/>
            <p:nvPr/>
          </p:nvGrpSpPr>
          <p:grpSpPr>
            <a:xfrm>
              <a:off x="3965426" y="1298426"/>
              <a:ext cx="4261148" cy="4261148"/>
              <a:chOff x="68358" y="1676400"/>
              <a:chExt cx="4261148" cy="4261148"/>
            </a:xfrm>
          </p:grpSpPr>
          <p:sp>
            <p:nvSpPr>
              <p:cNvPr id="223" name="PA-椭圆 222"/>
              <p:cNvSpPr/>
              <p:nvPr>
                <p:custDataLst>
                  <p:tags r:id="rId133"/>
                </p:custDataLst>
              </p:nvPr>
            </p:nvSpPr>
            <p:spPr>
              <a:xfrm>
                <a:off x="68358" y="1676400"/>
                <a:ext cx="4261148" cy="4261148"/>
              </a:xfrm>
              <a:prstGeom prst="ellipse">
                <a:avLst/>
              </a:prstGeom>
              <a:no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24" name="PA-饼状 223"/>
              <p:cNvSpPr/>
              <p:nvPr>
                <p:custDataLst>
                  <p:tags r:id="rId134"/>
                </p:custDataLst>
              </p:nvPr>
            </p:nvSpPr>
            <p:spPr>
              <a:xfrm>
                <a:off x="68358" y="1676400"/>
                <a:ext cx="4261148" cy="4261148"/>
              </a:xfrm>
              <a:prstGeom prst="pie">
                <a:avLst>
                  <a:gd name="adj1" fmla="val 16200000"/>
                  <a:gd name="adj2" fmla="val 19200000"/>
                </a:avLst>
              </a:prstGeom>
              <a:gradFill flip="none" rotWithShape="1">
                <a:gsLst>
                  <a:gs pos="0">
                    <a:srgbClr val="58A4C6"/>
                  </a:gs>
                  <a:gs pos="24768">
                    <a:srgbClr val="58A4C6"/>
                  </a:gs>
                  <a:gs pos="50000">
                    <a:srgbClr val="F604D2"/>
                  </a:gs>
                  <a:gs pos="25000">
                    <a:srgbClr val="F604D2"/>
                  </a:gs>
                  <a:gs pos="50000">
                    <a:srgbClr val="F8FA07"/>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grpSp>
        <p:grpSp>
          <p:nvGrpSpPr>
            <p:cNvPr id="217" name="组合 216"/>
            <p:cNvGrpSpPr/>
            <p:nvPr/>
          </p:nvGrpSpPr>
          <p:grpSpPr>
            <a:xfrm>
              <a:off x="3965426" y="1298426"/>
              <a:ext cx="4261148" cy="4261148"/>
              <a:chOff x="68358" y="1676400"/>
              <a:chExt cx="4261148" cy="4261148"/>
            </a:xfrm>
          </p:grpSpPr>
          <p:sp>
            <p:nvSpPr>
              <p:cNvPr id="221" name="PA-椭圆 220"/>
              <p:cNvSpPr/>
              <p:nvPr>
                <p:custDataLst>
                  <p:tags r:id="rId135"/>
                </p:custDataLst>
              </p:nvPr>
            </p:nvSpPr>
            <p:spPr>
              <a:xfrm>
                <a:off x="68358" y="1676400"/>
                <a:ext cx="4261148" cy="4261148"/>
              </a:xfrm>
              <a:prstGeom prst="ellipse">
                <a:avLst/>
              </a:prstGeom>
              <a:no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22" name="PA-饼状 221"/>
              <p:cNvSpPr/>
              <p:nvPr>
                <p:custDataLst>
                  <p:tags r:id="rId136"/>
                </p:custDataLst>
              </p:nvPr>
            </p:nvSpPr>
            <p:spPr>
              <a:xfrm>
                <a:off x="68358" y="1676400"/>
                <a:ext cx="4261148" cy="4261148"/>
              </a:xfrm>
              <a:prstGeom prst="pie">
                <a:avLst>
                  <a:gd name="adj1" fmla="val 16200000"/>
                  <a:gd name="adj2" fmla="val 19200000"/>
                </a:avLst>
              </a:prstGeom>
              <a:gradFill flip="none" rotWithShape="1">
                <a:gsLst>
                  <a:gs pos="0">
                    <a:srgbClr val="58A4C6"/>
                  </a:gs>
                  <a:gs pos="24768">
                    <a:srgbClr val="58A4C6"/>
                  </a:gs>
                  <a:gs pos="50000">
                    <a:srgbClr val="F604D2"/>
                  </a:gs>
                  <a:gs pos="25000">
                    <a:srgbClr val="F604D2"/>
                  </a:gs>
                  <a:gs pos="50000">
                    <a:srgbClr val="F8FA07"/>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grpSp>
        <p:grpSp>
          <p:nvGrpSpPr>
            <p:cNvPr id="218" name="组合 217"/>
            <p:cNvGrpSpPr/>
            <p:nvPr/>
          </p:nvGrpSpPr>
          <p:grpSpPr>
            <a:xfrm>
              <a:off x="3965426" y="1298426"/>
              <a:ext cx="4261148" cy="4261148"/>
              <a:chOff x="68358" y="1676400"/>
              <a:chExt cx="4261148" cy="4261148"/>
            </a:xfrm>
          </p:grpSpPr>
          <p:sp>
            <p:nvSpPr>
              <p:cNvPr id="219" name="PA-椭圆 218"/>
              <p:cNvSpPr/>
              <p:nvPr>
                <p:custDataLst>
                  <p:tags r:id="rId137"/>
                </p:custDataLst>
              </p:nvPr>
            </p:nvSpPr>
            <p:spPr>
              <a:xfrm>
                <a:off x="68358" y="1676400"/>
                <a:ext cx="4261148" cy="4261148"/>
              </a:xfrm>
              <a:prstGeom prst="ellipse">
                <a:avLst/>
              </a:prstGeom>
              <a:no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20" name="PA-饼状 219"/>
              <p:cNvSpPr/>
              <p:nvPr>
                <p:custDataLst>
                  <p:tags r:id="rId138"/>
                </p:custDataLst>
              </p:nvPr>
            </p:nvSpPr>
            <p:spPr>
              <a:xfrm>
                <a:off x="68358" y="1676400"/>
                <a:ext cx="4261148" cy="4261148"/>
              </a:xfrm>
              <a:prstGeom prst="pie">
                <a:avLst>
                  <a:gd name="adj1" fmla="val 16200000"/>
                  <a:gd name="adj2" fmla="val 19200000"/>
                </a:avLst>
              </a:prstGeom>
              <a:gradFill flip="none" rotWithShape="1">
                <a:gsLst>
                  <a:gs pos="0">
                    <a:srgbClr val="58A4C6"/>
                  </a:gs>
                  <a:gs pos="24768">
                    <a:srgbClr val="58A4C6"/>
                  </a:gs>
                  <a:gs pos="50000">
                    <a:srgbClr val="F604D2"/>
                  </a:gs>
                  <a:gs pos="25000">
                    <a:srgbClr val="F604D2"/>
                  </a:gs>
                  <a:gs pos="50000">
                    <a:srgbClr val="F8FA07"/>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grpSp>
      </p:grpSp>
      <p:grpSp>
        <p:nvGrpSpPr>
          <p:cNvPr id="8" name="PA_组合 38"/>
          <p:cNvGrpSpPr/>
          <p:nvPr>
            <p:custDataLst>
              <p:tags r:id="rId139"/>
            </p:custDataLst>
          </p:nvPr>
        </p:nvGrpSpPr>
        <p:grpSpPr>
          <a:xfrm rot="18000000">
            <a:off x="3965427" y="1298426"/>
            <a:ext cx="4261148" cy="4261148"/>
            <a:chOff x="3965426" y="1298426"/>
            <a:chExt cx="4261148" cy="4261148"/>
          </a:xfrm>
        </p:grpSpPr>
        <p:grpSp>
          <p:nvGrpSpPr>
            <p:cNvPr id="175" name="组合 174"/>
            <p:cNvGrpSpPr/>
            <p:nvPr/>
          </p:nvGrpSpPr>
          <p:grpSpPr>
            <a:xfrm>
              <a:off x="3965426" y="1298426"/>
              <a:ext cx="4261148" cy="4261148"/>
              <a:chOff x="68358" y="1676400"/>
              <a:chExt cx="4261148" cy="4261148"/>
            </a:xfrm>
          </p:grpSpPr>
          <p:sp>
            <p:nvSpPr>
              <p:cNvPr id="206" name="PA-椭圆 205"/>
              <p:cNvSpPr/>
              <p:nvPr>
                <p:custDataLst>
                  <p:tags r:id="rId140"/>
                </p:custDataLst>
              </p:nvPr>
            </p:nvSpPr>
            <p:spPr>
              <a:xfrm>
                <a:off x="68358" y="1676400"/>
                <a:ext cx="4261148" cy="4261148"/>
              </a:xfrm>
              <a:prstGeom prst="ellipse">
                <a:avLst/>
              </a:prstGeom>
              <a:no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07" name="PA-饼状 206"/>
              <p:cNvSpPr/>
              <p:nvPr>
                <p:custDataLst>
                  <p:tags r:id="rId141"/>
                </p:custDataLst>
              </p:nvPr>
            </p:nvSpPr>
            <p:spPr>
              <a:xfrm>
                <a:off x="68358" y="1676400"/>
                <a:ext cx="4261148" cy="4261148"/>
              </a:xfrm>
              <a:prstGeom prst="pie">
                <a:avLst>
                  <a:gd name="adj1" fmla="val 16200000"/>
                  <a:gd name="adj2" fmla="val 19200000"/>
                </a:avLst>
              </a:prstGeom>
              <a:gradFill flip="none" rotWithShape="1">
                <a:gsLst>
                  <a:gs pos="0">
                    <a:srgbClr val="58A4C6"/>
                  </a:gs>
                  <a:gs pos="24768">
                    <a:srgbClr val="58A4C6"/>
                  </a:gs>
                  <a:gs pos="50000">
                    <a:srgbClr val="F604D2"/>
                  </a:gs>
                  <a:gs pos="25000">
                    <a:srgbClr val="F604D2"/>
                  </a:gs>
                  <a:gs pos="50000">
                    <a:srgbClr val="F8FA07"/>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grpSp>
        <p:grpSp>
          <p:nvGrpSpPr>
            <p:cNvPr id="176" name="组合 175"/>
            <p:cNvGrpSpPr/>
            <p:nvPr/>
          </p:nvGrpSpPr>
          <p:grpSpPr>
            <a:xfrm>
              <a:off x="3965426" y="1298426"/>
              <a:ext cx="4261148" cy="4261148"/>
              <a:chOff x="68358" y="1676400"/>
              <a:chExt cx="4261148" cy="4261148"/>
            </a:xfrm>
          </p:grpSpPr>
          <p:sp>
            <p:nvSpPr>
              <p:cNvPr id="204" name="PA-椭圆 203"/>
              <p:cNvSpPr/>
              <p:nvPr>
                <p:custDataLst>
                  <p:tags r:id="rId142"/>
                </p:custDataLst>
              </p:nvPr>
            </p:nvSpPr>
            <p:spPr>
              <a:xfrm>
                <a:off x="68358" y="1676400"/>
                <a:ext cx="4261148" cy="4261148"/>
              </a:xfrm>
              <a:prstGeom prst="ellipse">
                <a:avLst/>
              </a:prstGeom>
              <a:no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05" name="PA-饼状 204"/>
              <p:cNvSpPr/>
              <p:nvPr>
                <p:custDataLst>
                  <p:tags r:id="rId143"/>
                </p:custDataLst>
              </p:nvPr>
            </p:nvSpPr>
            <p:spPr>
              <a:xfrm>
                <a:off x="68358" y="1676400"/>
                <a:ext cx="4261148" cy="4261148"/>
              </a:xfrm>
              <a:prstGeom prst="pie">
                <a:avLst>
                  <a:gd name="adj1" fmla="val 16200000"/>
                  <a:gd name="adj2" fmla="val 19200000"/>
                </a:avLst>
              </a:prstGeom>
              <a:gradFill flip="none" rotWithShape="1">
                <a:gsLst>
                  <a:gs pos="0">
                    <a:srgbClr val="58A4C6"/>
                  </a:gs>
                  <a:gs pos="24768">
                    <a:srgbClr val="58A4C6"/>
                  </a:gs>
                  <a:gs pos="50000">
                    <a:srgbClr val="F604D2"/>
                  </a:gs>
                  <a:gs pos="25000">
                    <a:srgbClr val="F604D2"/>
                  </a:gs>
                  <a:gs pos="50000">
                    <a:srgbClr val="F8FA07"/>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grpSp>
        <p:grpSp>
          <p:nvGrpSpPr>
            <p:cNvPr id="177" name="组合 176"/>
            <p:cNvGrpSpPr/>
            <p:nvPr/>
          </p:nvGrpSpPr>
          <p:grpSpPr>
            <a:xfrm>
              <a:off x="3965426" y="1298426"/>
              <a:ext cx="4261148" cy="4261148"/>
              <a:chOff x="68358" y="1676400"/>
              <a:chExt cx="4261148" cy="4261148"/>
            </a:xfrm>
          </p:grpSpPr>
          <p:sp>
            <p:nvSpPr>
              <p:cNvPr id="202" name="PA-椭圆 201"/>
              <p:cNvSpPr/>
              <p:nvPr>
                <p:custDataLst>
                  <p:tags r:id="rId144"/>
                </p:custDataLst>
              </p:nvPr>
            </p:nvSpPr>
            <p:spPr>
              <a:xfrm>
                <a:off x="68358" y="1676400"/>
                <a:ext cx="4261148" cy="4261148"/>
              </a:xfrm>
              <a:prstGeom prst="ellipse">
                <a:avLst/>
              </a:prstGeom>
              <a:no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03" name="PA-饼状 202"/>
              <p:cNvSpPr/>
              <p:nvPr>
                <p:custDataLst>
                  <p:tags r:id="rId145"/>
                </p:custDataLst>
              </p:nvPr>
            </p:nvSpPr>
            <p:spPr>
              <a:xfrm>
                <a:off x="68358" y="1676400"/>
                <a:ext cx="4261148" cy="4261148"/>
              </a:xfrm>
              <a:prstGeom prst="pie">
                <a:avLst>
                  <a:gd name="adj1" fmla="val 16200000"/>
                  <a:gd name="adj2" fmla="val 19200000"/>
                </a:avLst>
              </a:prstGeom>
              <a:gradFill flip="none" rotWithShape="1">
                <a:gsLst>
                  <a:gs pos="0">
                    <a:srgbClr val="58A4C6"/>
                  </a:gs>
                  <a:gs pos="24768">
                    <a:srgbClr val="58A4C6"/>
                  </a:gs>
                  <a:gs pos="50000">
                    <a:srgbClr val="F604D2"/>
                  </a:gs>
                  <a:gs pos="25000">
                    <a:srgbClr val="F604D2"/>
                  </a:gs>
                  <a:gs pos="50000">
                    <a:srgbClr val="F8FA07"/>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grpSp>
        <p:grpSp>
          <p:nvGrpSpPr>
            <p:cNvPr id="178" name="组合 177"/>
            <p:cNvGrpSpPr/>
            <p:nvPr/>
          </p:nvGrpSpPr>
          <p:grpSpPr>
            <a:xfrm>
              <a:off x="3965426" y="1298426"/>
              <a:ext cx="4261148" cy="4261148"/>
              <a:chOff x="68358" y="1676400"/>
              <a:chExt cx="4261148" cy="4261148"/>
            </a:xfrm>
          </p:grpSpPr>
          <p:sp>
            <p:nvSpPr>
              <p:cNvPr id="200" name="PA-椭圆 199"/>
              <p:cNvSpPr/>
              <p:nvPr>
                <p:custDataLst>
                  <p:tags r:id="rId146"/>
                </p:custDataLst>
              </p:nvPr>
            </p:nvSpPr>
            <p:spPr>
              <a:xfrm>
                <a:off x="68358" y="1676400"/>
                <a:ext cx="4261148" cy="4261148"/>
              </a:xfrm>
              <a:prstGeom prst="ellipse">
                <a:avLst/>
              </a:prstGeom>
              <a:no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01" name="PA-饼状 200"/>
              <p:cNvSpPr/>
              <p:nvPr>
                <p:custDataLst>
                  <p:tags r:id="rId147"/>
                </p:custDataLst>
              </p:nvPr>
            </p:nvSpPr>
            <p:spPr>
              <a:xfrm>
                <a:off x="68358" y="1676400"/>
                <a:ext cx="4261148" cy="4261148"/>
              </a:xfrm>
              <a:prstGeom prst="pie">
                <a:avLst>
                  <a:gd name="adj1" fmla="val 16200000"/>
                  <a:gd name="adj2" fmla="val 19200000"/>
                </a:avLst>
              </a:prstGeom>
              <a:gradFill flip="none" rotWithShape="1">
                <a:gsLst>
                  <a:gs pos="0">
                    <a:srgbClr val="58A4C6"/>
                  </a:gs>
                  <a:gs pos="24768">
                    <a:srgbClr val="58A4C6"/>
                  </a:gs>
                  <a:gs pos="50000">
                    <a:srgbClr val="F604D2"/>
                  </a:gs>
                  <a:gs pos="25000">
                    <a:srgbClr val="F604D2"/>
                  </a:gs>
                  <a:gs pos="50000">
                    <a:srgbClr val="F8FA07"/>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grpSp>
        <p:grpSp>
          <p:nvGrpSpPr>
            <p:cNvPr id="179" name="组合 178"/>
            <p:cNvGrpSpPr/>
            <p:nvPr/>
          </p:nvGrpSpPr>
          <p:grpSpPr>
            <a:xfrm>
              <a:off x="3965426" y="1298426"/>
              <a:ext cx="4261148" cy="4261148"/>
              <a:chOff x="68358" y="1676400"/>
              <a:chExt cx="4261148" cy="4261148"/>
            </a:xfrm>
          </p:grpSpPr>
          <p:sp>
            <p:nvSpPr>
              <p:cNvPr id="198" name="PA-椭圆 197"/>
              <p:cNvSpPr/>
              <p:nvPr>
                <p:custDataLst>
                  <p:tags r:id="rId148"/>
                </p:custDataLst>
              </p:nvPr>
            </p:nvSpPr>
            <p:spPr>
              <a:xfrm>
                <a:off x="68358" y="1676400"/>
                <a:ext cx="4261148" cy="4261148"/>
              </a:xfrm>
              <a:prstGeom prst="ellipse">
                <a:avLst/>
              </a:prstGeom>
              <a:no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99" name="PA-饼状 198"/>
              <p:cNvSpPr/>
              <p:nvPr>
                <p:custDataLst>
                  <p:tags r:id="rId149"/>
                </p:custDataLst>
              </p:nvPr>
            </p:nvSpPr>
            <p:spPr>
              <a:xfrm>
                <a:off x="68358" y="1676400"/>
                <a:ext cx="4261148" cy="4261148"/>
              </a:xfrm>
              <a:prstGeom prst="pie">
                <a:avLst>
                  <a:gd name="adj1" fmla="val 16200000"/>
                  <a:gd name="adj2" fmla="val 19200000"/>
                </a:avLst>
              </a:prstGeom>
              <a:gradFill flip="none" rotWithShape="1">
                <a:gsLst>
                  <a:gs pos="0">
                    <a:srgbClr val="58A4C6"/>
                  </a:gs>
                  <a:gs pos="24768">
                    <a:srgbClr val="58A4C6"/>
                  </a:gs>
                  <a:gs pos="50000">
                    <a:srgbClr val="F604D2"/>
                  </a:gs>
                  <a:gs pos="25000">
                    <a:srgbClr val="F604D2"/>
                  </a:gs>
                  <a:gs pos="50000">
                    <a:srgbClr val="F8FA07"/>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grpSp>
        <p:grpSp>
          <p:nvGrpSpPr>
            <p:cNvPr id="180" name="组合 179"/>
            <p:cNvGrpSpPr/>
            <p:nvPr/>
          </p:nvGrpSpPr>
          <p:grpSpPr>
            <a:xfrm>
              <a:off x="3965426" y="1298426"/>
              <a:ext cx="4261148" cy="4261148"/>
              <a:chOff x="68358" y="1676400"/>
              <a:chExt cx="4261148" cy="4261148"/>
            </a:xfrm>
          </p:grpSpPr>
          <p:sp>
            <p:nvSpPr>
              <p:cNvPr id="196" name="PA-椭圆 195"/>
              <p:cNvSpPr/>
              <p:nvPr>
                <p:custDataLst>
                  <p:tags r:id="rId150"/>
                </p:custDataLst>
              </p:nvPr>
            </p:nvSpPr>
            <p:spPr>
              <a:xfrm>
                <a:off x="68358" y="1676400"/>
                <a:ext cx="4261148" cy="4261148"/>
              </a:xfrm>
              <a:prstGeom prst="ellipse">
                <a:avLst/>
              </a:prstGeom>
              <a:no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97" name="PA-饼状 196"/>
              <p:cNvSpPr/>
              <p:nvPr>
                <p:custDataLst>
                  <p:tags r:id="rId151"/>
                </p:custDataLst>
              </p:nvPr>
            </p:nvSpPr>
            <p:spPr>
              <a:xfrm>
                <a:off x="68358" y="1676400"/>
                <a:ext cx="4261148" cy="4261148"/>
              </a:xfrm>
              <a:prstGeom prst="pie">
                <a:avLst>
                  <a:gd name="adj1" fmla="val 16200000"/>
                  <a:gd name="adj2" fmla="val 19200000"/>
                </a:avLst>
              </a:prstGeom>
              <a:gradFill flip="none" rotWithShape="1">
                <a:gsLst>
                  <a:gs pos="0">
                    <a:srgbClr val="58A4C6"/>
                  </a:gs>
                  <a:gs pos="24768">
                    <a:srgbClr val="58A4C6"/>
                  </a:gs>
                  <a:gs pos="50000">
                    <a:srgbClr val="F604D2"/>
                  </a:gs>
                  <a:gs pos="25000">
                    <a:srgbClr val="F604D2"/>
                  </a:gs>
                  <a:gs pos="50000">
                    <a:srgbClr val="F8FA07"/>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grpSp>
        <p:grpSp>
          <p:nvGrpSpPr>
            <p:cNvPr id="181" name="组合 180"/>
            <p:cNvGrpSpPr/>
            <p:nvPr/>
          </p:nvGrpSpPr>
          <p:grpSpPr>
            <a:xfrm>
              <a:off x="3965426" y="1298426"/>
              <a:ext cx="4261148" cy="4261148"/>
              <a:chOff x="68358" y="1676400"/>
              <a:chExt cx="4261148" cy="4261148"/>
            </a:xfrm>
          </p:grpSpPr>
          <p:sp>
            <p:nvSpPr>
              <p:cNvPr id="194" name="PA-椭圆 193"/>
              <p:cNvSpPr/>
              <p:nvPr>
                <p:custDataLst>
                  <p:tags r:id="rId152"/>
                </p:custDataLst>
              </p:nvPr>
            </p:nvSpPr>
            <p:spPr>
              <a:xfrm>
                <a:off x="68358" y="1676400"/>
                <a:ext cx="4261148" cy="4261148"/>
              </a:xfrm>
              <a:prstGeom prst="ellipse">
                <a:avLst/>
              </a:prstGeom>
              <a:no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95" name="PA-饼状 194"/>
              <p:cNvSpPr/>
              <p:nvPr>
                <p:custDataLst>
                  <p:tags r:id="rId153"/>
                </p:custDataLst>
              </p:nvPr>
            </p:nvSpPr>
            <p:spPr>
              <a:xfrm>
                <a:off x="68358" y="1676400"/>
                <a:ext cx="4261148" cy="4261148"/>
              </a:xfrm>
              <a:prstGeom prst="pie">
                <a:avLst>
                  <a:gd name="adj1" fmla="val 16200000"/>
                  <a:gd name="adj2" fmla="val 19200000"/>
                </a:avLst>
              </a:prstGeom>
              <a:gradFill flip="none" rotWithShape="1">
                <a:gsLst>
                  <a:gs pos="0">
                    <a:srgbClr val="58A4C6"/>
                  </a:gs>
                  <a:gs pos="24768">
                    <a:srgbClr val="58A4C6"/>
                  </a:gs>
                  <a:gs pos="50000">
                    <a:srgbClr val="F604D2"/>
                  </a:gs>
                  <a:gs pos="25000">
                    <a:srgbClr val="F604D2"/>
                  </a:gs>
                  <a:gs pos="50000">
                    <a:srgbClr val="F8FA07"/>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grpSp>
        <p:grpSp>
          <p:nvGrpSpPr>
            <p:cNvPr id="182" name="组合 181"/>
            <p:cNvGrpSpPr/>
            <p:nvPr/>
          </p:nvGrpSpPr>
          <p:grpSpPr>
            <a:xfrm>
              <a:off x="3965426" y="1298426"/>
              <a:ext cx="4261148" cy="4261148"/>
              <a:chOff x="68358" y="1676400"/>
              <a:chExt cx="4261148" cy="4261148"/>
            </a:xfrm>
          </p:grpSpPr>
          <p:sp>
            <p:nvSpPr>
              <p:cNvPr id="192" name="PA-椭圆 191"/>
              <p:cNvSpPr/>
              <p:nvPr>
                <p:custDataLst>
                  <p:tags r:id="rId154"/>
                </p:custDataLst>
              </p:nvPr>
            </p:nvSpPr>
            <p:spPr>
              <a:xfrm>
                <a:off x="68358" y="1676400"/>
                <a:ext cx="4261148" cy="4261148"/>
              </a:xfrm>
              <a:prstGeom prst="ellipse">
                <a:avLst/>
              </a:prstGeom>
              <a:no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93" name="PA-饼状 192"/>
              <p:cNvSpPr/>
              <p:nvPr>
                <p:custDataLst>
                  <p:tags r:id="rId155"/>
                </p:custDataLst>
              </p:nvPr>
            </p:nvSpPr>
            <p:spPr>
              <a:xfrm>
                <a:off x="68358" y="1676400"/>
                <a:ext cx="4261148" cy="4261148"/>
              </a:xfrm>
              <a:prstGeom prst="pie">
                <a:avLst>
                  <a:gd name="adj1" fmla="val 16200000"/>
                  <a:gd name="adj2" fmla="val 19200000"/>
                </a:avLst>
              </a:prstGeom>
              <a:gradFill flip="none" rotWithShape="1">
                <a:gsLst>
                  <a:gs pos="0">
                    <a:srgbClr val="58A4C6"/>
                  </a:gs>
                  <a:gs pos="24768">
                    <a:srgbClr val="58A4C6"/>
                  </a:gs>
                  <a:gs pos="50000">
                    <a:srgbClr val="F604D2"/>
                  </a:gs>
                  <a:gs pos="25000">
                    <a:srgbClr val="F604D2"/>
                  </a:gs>
                  <a:gs pos="50000">
                    <a:srgbClr val="F8FA07"/>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grpSp>
        <p:grpSp>
          <p:nvGrpSpPr>
            <p:cNvPr id="183" name="组合 182"/>
            <p:cNvGrpSpPr/>
            <p:nvPr/>
          </p:nvGrpSpPr>
          <p:grpSpPr>
            <a:xfrm>
              <a:off x="3965426" y="1298426"/>
              <a:ext cx="4261148" cy="4261148"/>
              <a:chOff x="68358" y="1676400"/>
              <a:chExt cx="4261148" cy="4261148"/>
            </a:xfrm>
          </p:grpSpPr>
          <p:sp>
            <p:nvSpPr>
              <p:cNvPr id="190" name="PA-椭圆 189"/>
              <p:cNvSpPr/>
              <p:nvPr>
                <p:custDataLst>
                  <p:tags r:id="rId156"/>
                </p:custDataLst>
              </p:nvPr>
            </p:nvSpPr>
            <p:spPr>
              <a:xfrm>
                <a:off x="68358" y="1676400"/>
                <a:ext cx="4261148" cy="4261148"/>
              </a:xfrm>
              <a:prstGeom prst="ellipse">
                <a:avLst/>
              </a:prstGeom>
              <a:no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91" name="PA-饼状 190"/>
              <p:cNvSpPr/>
              <p:nvPr>
                <p:custDataLst>
                  <p:tags r:id="rId157"/>
                </p:custDataLst>
              </p:nvPr>
            </p:nvSpPr>
            <p:spPr>
              <a:xfrm>
                <a:off x="68358" y="1676400"/>
                <a:ext cx="4261148" cy="4261148"/>
              </a:xfrm>
              <a:prstGeom prst="pie">
                <a:avLst>
                  <a:gd name="adj1" fmla="val 16200000"/>
                  <a:gd name="adj2" fmla="val 19200000"/>
                </a:avLst>
              </a:prstGeom>
              <a:gradFill flip="none" rotWithShape="1">
                <a:gsLst>
                  <a:gs pos="0">
                    <a:srgbClr val="58A4C6"/>
                  </a:gs>
                  <a:gs pos="24768">
                    <a:srgbClr val="58A4C6"/>
                  </a:gs>
                  <a:gs pos="50000">
                    <a:srgbClr val="F604D2"/>
                  </a:gs>
                  <a:gs pos="25000">
                    <a:srgbClr val="F604D2"/>
                  </a:gs>
                  <a:gs pos="50000">
                    <a:srgbClr val="F8FA07"/>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grpSp>
        <p:grpSp>
          <p:nvGrpSpPr>
            <p:cNvPr id="184" name="组合 183"/>
            <p:cNvGrpSpPr/>
            <p:nvPr/>
          </p:nvGrpSpPr>
          <p:grpSpPr>
            <a:xfrm>
              <a:off x="3965426" y="1298426"/>
              <a:ext cx="4261148" cy="4261148"/>
              <a:chOff x="68358" y="1676400"/>
              <a:chExt cx="4261148" cy="4261148"/>
            </a:xfrm>
          </p:grpSpPr>
          <p:sp>
            <p:nvSpPr>
              <p:cNvPr id="188" name="PA-椭圆 187"/>
              <p:cNvSpPr/>
              <p:nvPr>
                <p:custDataLst>
                  <p:tags r:id="rId158"/>
                </p:custDataLst>
              </p:nvPr>
            </p:nvSpPr>
            <p:spPr>
              <a:xfrm>
                <a:off x="68358" y="1676400"/>
                <a:ext cx="4261148" cy="4261148"/>
              </a:xfrm>
              <a:prstGeom prst="ellipse">
                <a:avLst/>
              </a:prstGeom>
              <a:no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89" name="PA-饼状 188"/>
              <p:cNvSpPr/>
              <p:nvPr>
                <p:custDataLst>
                  <p:tags r:id="rId159"/>
                </p:custDataLst>
              </p:nvPr>
            </p:nvSpPr>
            <p:spPr>
              <a:xfrm>
                <a:off x="68358" y="1676400"/>
                <a:ext cx="4261148" cy="4261148"/>
              </a:xfrm>
              <a:prstGeom prst="pie">
                <a:avLst>
                  <a:gd name="adj1" fmla="val 16200000"/>
                  <a:gd name="adj2" fmla="val 19200000"/>
                </a:avLst>
              </a:prstGeom>
              <a:gradFill flip="none" rotWithShape="1">
                <a:gsLst>
                  <a:gs pos="0">
                    <a:srgbClr val="58A4C6"/>
                  </a:gs>
                  <a:gs pos="24768">
                    <a:srgbClr val="58A4C6"/>
                  </a:gs>
                  <a:gs pos="50000">
                    <a:srgbClr val="F604D2"/>
                  </a:gs>
                  <a:gs pos="25000">
                    <a:srgbClr val="F604D2"/>
                  </a:gs>
                  <a:gs pos="50000">
                    <a:srgbClr val="F8FA07"/>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grpSp>
        <p:grpSp>
          <p:nvGrpSpPr>
            <p:cNvPr id="185" name="组合 184"/>
            <p:cNvGrpSpPr/>
            <p:nvPr/>
          </p:nvGrpSpPr>
          <p:grpSpPr>
            <a:xfrm>
              <a:off x="3965426" y="1298426"/>
              <a:ext cx="4261148" cy="4261148"/>
              <a:chOff x="68358" y="1676400"/>
              <a:chExt cx="4261148" cy="4261148"/>
            </a:xfrm>
          </p:grpSpPr>
          <p:sp>
            <p:nvSpPr>
              <p:cNvPr id="186" name="PA-椭圆 185"/>
              <p:cNvSpPr/>
              <p:nvPr>
                <p:custDataLst>
                  <p:tags r:id="rId160"/>
                </p:custDataLst>
              </p:nvPr>
            </p:nvSpPr>
            <p:spPr>
              <a:xfrm>
                <a:off x="68358" y="1676400"/>
                <a:ext cx="4261148" cy="4261148"/>
              </a:xfrm>
              <a:prstGeom prst="ellipse">
                <a:avLst/>
              </a:prstGeom>
              <a:no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87" name="PA-饼状 186"/>
              <p:cNvSpPr/>
              <p:nvPr>
                <p:custDataLst>
                  <p:tags r:id="rId161"/>
                </p:custDataLst>
              </p:nvPr>
            </p:nvSpPr>
            <p:spPr>
              <a:xfrm>
                <a:off x="68358" y="1676400"/>
                <a:ext cx="4261148" cy="4261148"/>
              </a:xfrm>
              <a:prstGeom prst="pie">
                <a:avLst>
                  <a:gd name="adj1" fmla="val 16200000"/>
                  <a:gd name="adj2" fmla="val 19200000"/>
                </a:avLst>
              </a:prstGeom>
              <a:gradFill flip="none" rotWithShape="1">
                <a:gsLst>
                  <a:gs pos="0">
                    <a:srgbClr val="58A4C6"/>
                  </a:gs>
                  <a:gs pos="24768">
                    <a:srgbClr val="58A4C6"/>
                  </a:gs>
                  <a:gs pos="50000">
                    <a:srgbClr val="F604D2"/>
                  </a:gs>
                  <a:gs pos="25000">
                    <a:srgbClr val="F604D2"/>
                  </a:gs>
                  <a:gs pos="50000">
                    <a:srgbClr val="F8FA07"/>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grpSp>
      </p:grpSp>
      <p:grpSp>
        <p:nvGrpSpPr>
          <p:cNvPr id="9" name="PA_组合 38"/>
          <p:cNvGrpSpPr/>
          <p:nvPr>
            <p:custDataLst>
              <p:tags r:id="rId162"/>
            </p:custDataLst>
          </p:nvPr>
        </p:nvGrpSpPr>
        <p:grpSpPr>
          <a:xfrm rot="21000000">
            <a:off x="3965427" y="1298426"/>
            <a:ext cx="4261148" cy="4261148"/>
            <a:chOff x="3965426" y="1298426"/>
            <a:chExt cx="4261148" cy="4261148"/>
          </a:xfrm>
        </p:grpSpPr>
        <p:grpSp>
          <p:nvGrpSpPr>
            <p:cNvPr id="142" name="组合 141"/>
            <p:cNvGrpSpPr/>
            <p:nvPr/>
          </p:nvGrpSpPr>
          <p:grpSpPr>
            <a:xfrm>
              <a:off x="3965426" y="1298426"/>
              <a:ext cx="4261148" cy="4261148"/>
              <a:chOff x="68358" y="1676400"/>
              <a:chExt cx="4261148" cy="4261148"/>
            </a:xfrm>
          </p:grpSpPr>
          <p:sp>
            <p:nvSpPr>
              <p:cNvPr id="173" name="PA-椭圆 172"/>
              <p:cNvSpPr/>
              <p:nvPr>
                <p:custDataLst>
                  <p:tags r:id="rId163"/>
                </p:custDataLst>
              </p:nvPr>
            </p:nvSpPr>
            <p:spPr>
              <a:xfrm>
                <a:off x="68358" y="1676400"/>
                <a:ext cx="4261148" cy="4261148"/>
              </a:xfrm>
              <a:prstGeom prst="ellipse">
                <a:avLst/>
              </a:prstGeom>
              <a:no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74" name="PA-饼状 173"/>
              <p:cNvSpPr/>
              <p:nvPr>
                <p:custDataLst>
                  <p:tags r:id="rId164"/>
                </p:custDataLst>
              </p:nvPr>
            </p:nvSpPr>
            <p:spPr>
              <a:xfrm>
                <a:off x="68358" y="1676400"/>
                <a:ext cx="4261148" cy="4261148"/>
              </a:xfrm>
              <a:prstGeom prst="pie">
                <a:avLst>
                  <a:gd name="adj1" fmla="val 16200000"/>
                  <a:gd name="adj2" fmla="val 19200000"/>
                </a:avLst>
              </a:prstGeom>
              <a:gradFill flip="none" rotWithShape="1">
                <a:gsLst>
                  <a:gs pos="0">
                    <a:srgbClr val="58A4C6"/>
                  </a:gs>
                  <a:gs pos="24768">
                    <a:srgbClr val="58A4C6"/>
                  </a:gs>
                  <a:gs pos="50000">
                    <a:srgbClr val="F604D2"/>
                  </a:gs>
                  <a:gs pos="25000">
                    <a:srgbClr val="F604D2"/>
                  </a:gs>
                  <a:gs pos="50000">
                    <a:srgbClr val="F8FA07"/>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grpSp>
        <p:grpSp>
          <p:nvGrpSpPr>
            <p:cNvPr id="143" name="组合 142"/>
            <p:cNvGrpSpPr/>
            <p:nvPr/>
          </p:nvGrpSpPr>
          <p:grpSpPr>
            <a:xfrm>
              <a:off x="3965426" y="1298426"/>
              <a:ext cx="4261148" cy="4261148"/>
              <a:chOff x="68358" y="1676400"/>
              <a:chExt cx="4261148" cy="4261148"/>
            </a:xfrm>
          </p:grpSpPr>
          <p:sp>
            <p:nvSpPr>
              <p:cNvPr id="171" name="PA-椭圆 170"/>
              <p:cNvSpPr/>
              <p:nvPr>
                <p:custDataLst>
                  <p:tags r:id="rId165"/>
                </p:custDataLst>
              </p:nvPr>
            </p:nvSpPr>
            <p:spPr>
              <a:xfrm>
                <a:off x="68358" y="1676400"/>
                <a:ext cx="4261148" cy="4261148"/>
              </a:xfrm>
              <a:prstGeom prst="ellipse">
                <a:avLst/>
              </a:prstGeom>
              <a:no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72" name="PA-饼状 171"/>
              <p:cNvSpPr/>
              <p:nvPr>
                <p:custDataLst>
                  <p:tags r:id="rId166"/>
                </p:custDataLst>
              </p:nvPr>
            </p:nvSpPr>
            <p:spPr>
              <a:xfrm>
                <a:off x="68358" y="1676400"/>
                <a:ext cx="4261148" cy="4261148"/>
              </a:xfrm>
              <a:prstGeom prst="pie">
                <a:avLst>
                  <a:gd name="adj1" fmla="val 16200000"/>
                  <a:gd name="adj2" fmla="val 19200000"/>
                </a:avLst>
              </a:prstGeom>
              <a:gradFill flip="none" rotWithShape="1">
                <a:gsLst>
                  <a:gs pos="0">
                    <a:srgbClr val="58A4C6"/>
                  </a:gs>
                  <a:gs pos="24768">
                    <a:srgbClr val="58A4C6"/>
                  </a:gs>
                  <a:gs pos="50000">
                    <a:srgbClr val="F604D2"/>
                  </a:gs>
                  <a:gs pos="25000">
                    <a:srgbClr val="F604D2"/>
                  </a:gs>
                  <a:gs pos="50000">
                    <a:srgbClr val="F8FA07"/>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grpSp>
        <p:grpSp>
          <p:nvGrpSpPr>
            <p:cNvPr id="144" name="组合 143"/>
            <p:cNvGrpSpPr/>
            <p:nvPr/>
          </p:nvGrpSpPr>
          <p:grpSpPr>
            <a:xfrm>
              <a:off x="3965426" y="1298426"/>
              <a:ext cx="4261148" cy="4261148"/>
              <a:chOff x="68358" y="1676400"/>
              <a:chExt cx="4261148" cy="4261148"/>
            </a:xfrm>
          </p:grpSpPr>
          <p:sp>
            <p:nvSpPr>
              <p:cNvPr id="169" name="PA-椭圆 168"/>
              <p:cNvSpPr/>
              <p:nvPr>
                <p:custDataLst>
                  <p:tags r:id="rId167"/>
                </p:custDataLst>
              </p:nvPr>
            </p:nvSpPr>
            <p:spPr>
              <a:xfrm>
                <a:off x="68358" y="1676400"/>
                <a:ext cx="4261148" cy="4261148"/>
              </a:xfrm>
              <a:prstGeom prst="ellipse">
                <a:avLst/>
              </a:prstGeom>
              <a:no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70" name="PA-饼状 169"/>
              <p:cNvSpPr/>
              <p:nvPr>
                <p:custDataLst>
                  <p:tags r:id="rId168"/>
                </p:custDataLst>
              </p:nvPr>
            </p:nvSpPr>
            <p:spPr>
              <a:xfrm>
                <a:off x="68358" y="1676400"/>
                <a:ext cx="4261148" cy="4261148"/>
              </a:xfrm>
              <a:prstGeom prst="pie">
                <a:avLst>
                  <a:gd name="adj1" fmla="val 16200000"/>
                  <a:gd name="adj2" fmla="val 19200000"/>
                </a:avLst>
              </a:prstGeom>
              <a:gradFill flip="none" rotWithShape="1">
                <a:gsLst>
                  <a:gs pos="0">
                    <a:srgbClr val="58A4C6"/>
                  </a:gs>
                  <a:gs pos="24768">
                    <a:srgbClr val="58A4C6"/>
                  </a:gs>
                  <a:gs pos="50000">
                    <a:srgbClr val="F604D2"/>
                  </a:gs>
                  <a:gs pos="25000">
                    <a:srgbClr val="F604D2"/>
                  </a:gs>
                  <a:gs pos="50000">
                    <a:srgbClr val="F8FA07"/>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grpSp>
        <p:grpSp>
          <p:nvGrpSpPr>
            <p:cNvPr id="145" name="组合 144"/>
            <p:cNvGrpSpPr/>
            <p:nvPr/>
          </p:nvGrpSpPr>
          <p:grpSpPr>
            <a:xfrm>
              <a:off x="3965426" y="1298426"/>
              <a:ext cx="4261148" cy="4261148"/>
              <a:chOff x="68358" y="1676400"/>
              <a:chExt cx="4261148" cy="4261148"/>
            </a:xfrm>
          </p:grpSpPr>
          <p:sp>
            <p:nvSpPr>
              <p:cNvPr id="167" name="PA-椭圆 166"/>
              <p:cNvSpPr/>
              <p:nvPr>
                <p:custDataLst>
                  <p:tags r:id="rId169"/>
                </p:custDataLst>
              </p:nvPr>
            </p:nvSpPr>
            <p:spPr>
              <a:xfrm>
                <a:off x="68358" y="1676400"/>
                <a:ext cx="4261148" cy="4261148"/>
              </a:xfrm>
              <a:prstGeom prst="ellipse">
                <a:avLst/>
              </a:prstGeom>
              <a:no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68" name="PA-饼状 167"/>
              <p:cNvSpPr/>
              <p:nvPr>
                <p:custDataLst>
                  <p:tags r:id="rId170"/>
                </p:custDataLst>
              </p:nvPr>
            </p:nvSpPr>
            <p:spPr>
              <a:xfrm>
                <a:off x="68358" y="1676400"/>
                <a:ext cx="4261148" cy="4261148"/>
              </a:xfrm>
              <a:prstGeom prst="pie">
                <a:avLst>
                  <a:gd name="adj1" fmla="val 16200000"/>
                  <a:gd name="adj2" fmla="val 19200000"/>
                </a:avLst>
              </a:prstGeom>
              <a:gradFill flip="none" rotWithShape="1">
                <a:gsLst>
                  <a:gs pos="0">
                    <a:srgbClr val="58A4C6"/>
                  </a:gs>
                  <a:gs pos="24768">
                    <a:srgbClr val="58A4C6"/>
                  </a:gs>
                  <a:gs pos="50000">
                    <a:srgbClr val="F604D2"/>
                  </a:gs>
                  <a:gs pos="25000">
                    <a:srgbClr val="F604D2"/>
                  </a:gs>
                  <a:gs pos="50000">
                    <a:srgbClr val="F8FA07"/>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grpSp>
        <p:grpSp>
          <p:nvGrpSpPr>
            <p:cNvPr id="146" name="组合 145"/>
            <p:cNvGrpSpPr/>
            <p:nvPr/>
          </p:nvGrpSpPr>
          <p:grpSpPr>
            <a:xfrm>
              <a:off x="3965426" y="1298426"/>
              <a:ext cx="4261148" cy="4261148"/>
              <a:chOff x="68358" y="1676400"/>
              <a:chExt cx="4261148" cy="4261148"/>
            </a:xfrm>
          </p:grpSpPr>
          <p:sp>
            <p:nvSpPr>
              <p:cNvPr id="165" name="PA-椭圆 164"/>
              <p:cNvSpPr/>
              <p:nvPr>
                <p:custDataLst>
                  <p:tags r:id="rId171"/>
                </p:custDataLst>
              </p:nvPr>
            </p:nvSpPr>
            <p:spPr>
              <a:xfrm>
                <a:off x="68358" y="1676400"/>
                <a:ext cx="4261148" cy="4261148"/>
              </a:xfrm>
              <a:prstGeom prst="ellipse">
                <a:avLst/>
              </a:prstGeom>
              <a:no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66" name="PA-饼状 165"/>
              <p:cNvSpPr/>
              <p:nvPr>
                <p:custDataLst>
                  <p:tags r:id="rId172"/>
                </p:custDataLst>
              </p:nvPr>
            </p:nvSpPr>
            <p:spPr>
              <a:xfrm>
                <a:off x="68358" y="1676400"/>
                <a:ext cx="4261148" cy="4261148"/>
              </a:xfrm>
              <a:prstGeom prst="pie">
                <a:avLst>
                  <a:gd name="adj1" fmla="val 16200000"/>
                  <a:gd name="adj2" fmla="val 19200000"/>
                </a:avLst>
              </a:prstGeom>
              <a:gradFill flip="none" rotWithShape="1">
                <a:gsLst>
                  <a:gs pos="0">
                    <a:srgbClr val="58A4C6"/>
                  </a:gs>
                  <a:gs pos="24768">
                    <a:srgbClr val="58A4C6"/>
                  </a:gs>
                  <a:gs pos="50000">
                    <a:srgbClr val="F604D2"/>
                  </a:gs>
                  <a:gs pos="25000">
                    <a:srgbClr val="F604D2"/>
                  </a:gs>
                  <a:gs pos="50000">
                    <a:srgbClr val="F8FA07"/>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grpSp>
        <p:grpSp>
          <p:nvGrpSpPr>
            <p:cNvPr id="147" name="组合 146"/>
            <p:cNvGrpSpPr/>
            <p:nvPr/>
          </p:nvGrpSpPr>
          <p:grpSpPr>
            <a:xfrm>
              <a:off x="3965426" y="1298426"/>
              <a:ext cx="4261148" cy="4261148"/>
              <a:chOff x="68358" y="1676400"/>
              <a:chExt cx="4261148" cy="4261148"/>
            </a:xfrm>
          </p:grpSpPr>
          <p:sp>
            <p:nvSpPr>
              <p:cNvPr id="163" name="PA-椭圆 162"/>
              <p:cNvSpPr/>
              <p:nvPr>
                <p:custDataLst>
                  <p:tags r:id="rId173"/>
                </p:custDataLst>
              </p:nvPr>
            </p:nvSpPr>
            <p:spPr>
              <a:xfrm>
                <a:off x="68358" y="1676400"/>
                <a:ext cx="4261148" cy="4261148"/>
              </a:xfrm>
              <a:prstGeom prst="ellipse">
                <a:avLst/>
              </a:prstGeom>
              <a:no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64" name="PA-饼状 163"/>
              <p:cNvSpPr/>
              <p:nvPr>
                <p:custDataLst>
                  <p:tags r:id="rId174"/>
                </p:custDataLst>
              </p:nvPr>
            </p:nvSpPr>
            <p:spPr>
              <a:xfrm>
                <a:off x="68358" y="1676400"/>
                <a:ext cx="4261148" cy="4261148"/>
              </a:xfrm>
              <a:prstGeom prst="pie">
                <a:avLst>
                  <a:gd name="adj1" fmla="val 16200000"/>
                  <a:gd name="adj2" fmla="val 19200000"/>
                </a:avLst>
              </a:prstGeom>
              <a:gradFill flip="none" rotWithShape="1">
                <a:gsLst>
                  <a:gs pos="0">
                    <a:srgbClr val="58A4C6"/>
                  </a:gs>
                  <a:gs pos="24768">
                    <a:srgbClr val="58A4C6"/>
                  </a:gs>
                  <a:gs pos="50000">
                    <a:srgbClr val="F604D2"/>
                  </a:gs>
                  <a:gs pos="25000">
                    <a:srgbClr val="F604D2"/>
                  </a:gs>
                  <a:gs pos="50000">
                    <a:srgbClr val="F8FA07"/>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grpSp>
        <p:grpSp>
          <p:nvGrpSpPr>
            <p:cNvPr id="148" name="组合 147"/>
            <p:cNvGrpSpPr/>
            <p:nvPr/>
          </p:nvGrpSpPr>
          <p:grpSpPr>
            <a:xfrm>
              <a:off x="3965426" y="1298426"/>
              <a:ext cx="4261148" cy="4261148"/>
              <a:chOff x="68358" y="1676400"/>
              <a:chExt cx="4261148" cy="4261148"/>
            </a:xfrm>
          </p:grpSpPr>
          <p:sp>
            <p:nvSpPr>
              <p:cNvPr id="161" name="PA-椭圆 160"/>
              <p:cNvSpPr/>
              <p:nvPr>
                <p:custDataLst>
                  <p:tags r:id="rId175"/>
                </p:custDataLst>
              </p:nvPr>
            </p:nvSpPr>
            <p:spPr>
              <a:xfrm>
                <a:off x="68358" y="1676400"/>
                <a:ext cx="4261148" cy="4261148"/>
              </a:xfrm>
              <a:prstGeom prst="ellipse">
                <a:avLst/>
              </a:prstGeom>
              <a:no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62" name="PA-饼状 161"/>
              <p:cNvSpPr/>
              <p:nvPr>
                <p:custDataLst>
                  <p:tags r:id="rId176"/>
                </p:custDataLst>
              </p:nvPr>
            </p:nvSpPr>
            <p:spPr>
              <a:xfrm>
                <a:off x="68358" y="1676400"/>
                <a:ext cx="4261148" cy="4261148"/>
              </a:xfrm>
              <a:prstGeom prst="pie">
                <a:avLst>
                  <a:gd name="adj1" fmla="val 16200000"/>
                  <a:gd name="adj2" fmla="val 19200000"/>
                </a:avLst>
              </a:prstGeom>
              <a:gradFill flip="none" rotWithShape="1">
                <a:gsLst>
                  <a:gs pos="0">
                    <a:srgbClr val="58A4C6"/>
                  </a:gs>
                  <a:gs pos="24768">
                    <a:srgbClr val="58A4C6"/>
                  </a:gs>
                  <a:gs pos="50000">
                    <a:srgbClr val="F604D2"/>
                  </a:gs>
                  <a:gs pos="25000">
                    <a:srgbClr val="F604D2"/>
                  </a:gs>
                  <a:gs pos="50000">
                    <a:srgbClr val="F8FA07"/>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grpSp>
        <p:grpSp>
          <p:nvGrpSpPr>
            <p:cNvPr id="149" name="组合 148"/>
            <p:cNvGrpSpPr/>
            <p:nvPr/>
          </p:nvGrpSpPr>
          <p:grpSpPr>
            <a:xfrm>
              <a:off x="3965426" y="1298426"/>
              <a:ext cx="4261148" cy="4261148"/>
              <a:chOff x="68358" y="1676400"/>
              <a:chExt cx="4261148" cy="4261148"/>
            </a:xfrm>
          </p:grpSpPr>
          <p:sp>
            <p:nvSpPr>
              <p:cNvPr id="159" name="PA-椭圆 158"/>
              <p:cNvSpPr/>
              <p:nvPr>
                <p:custDataLst>
                  <p:tags r:id="rId177"/>
                </p:custDataLst>
              </p:nvPr>
            </p:nvSpPr>
            <p:spPr>
              <a:xfrm>
                <a:off x="68358" y="1676400"/>
                <a:ext cx="4261148" cy="4261148"/>
              </a:xfrm>
              <a:prstGeom prst="ellipse">
                <a:avLst/>
              </a:prstGeom>
              <a:no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60" name="PA-饼状 159"/>
              <p:cNvSpPr/>
              <p:nvPr>
                <p:custDataLst>
                  <p:tags r:id="rId178"/>
                </p:custDataLst>
              </p:nvPr>
            </p:nvSpPr>
            <p:spPr>
              <a:xfrm>
                <a:off x="68358" y="1676400"/>
                <a:ext cx="4261148" cy="4261148"/>
              </a:xfrm>
              <a:prstGeom prst="pie">
                <a:avLst>
                  <a:gd name="adj1" fmla="val 16200000"/>
                  <a:gd name="adj2" fmla="val 19200000"/>
                </a:avLst>
              </a:prstGeom>
              <a:gradFill flip="none" rotWithShape="1">
                <a:gsLst>
                  <a:gs pos="0">
                    <a:srgbClr val="58A4C6"/>
                  </a:gs>
                  <a:gs pos="24768">
                    <a:srgbClr val="58A4C6"/>
                  </a:gs>
                  <a:gs pos="50000">
                    <a:srgbClr val="F604D2"/>
                  </a:gs>
                  <a:gs pos="25000">
                    <a:srgbClr val="F604D2"/>
                  </a:gs>
                  <a:gs pos="50000">
                    <a:srgbClr val="F8FA07"/>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grpSp>
        <p:grpSp>
          <p:nvGrpSpPr>
            <p:cNvPr id="150" name="组合 149"/>
            <p:cNvGrpSpPr/>
            <p:nvPr/>
          </p:nvGrpSpPr>
          <p:grpSpPr>
            <a:xfrm>
              <a:off x="3965426" y="1298426"/>
              <a:ext cx="4261148" cy="4261148"/>
              <a:chOff x="68358" y="1676400"/>
              <a:chExt cx="4261148" cy="4261148"/>
            </a:xfrm>
          </p:grpSpPr>
          <p:sp>
            <p:nvSpPr>
              <p:cNvPr id="157" name="PA-椭圆 156"/>
              <p:cNvSpPr/>
              <p:nvPr>
                <p:custDataLst>
                  <p:tags r:id="rId179"/>
                </p:custDataLst>
              </p:nvPr>
            </p:nvSpPr>
            <p:spPr>
              <a:xfrm>
                <a:off x="68358" y="1676400"/>
                <a:ext cx="4261148" cy="4261148"/>
              </a:xfrm>
              <a:prstGeom prst="ellipse">
                <a:avLst/>
              </a:prstGeom>
              <a:no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58" name="PA-饼状 157"/>
              <p:cNvSpPr/>
              <p:nvPr>
                <p:custDataLst>
                  <p:tags r:id="rId180"/>
                </p:custDataLst>
              </p:nvPr>
            </p:nvSpPr>
            <p:spPr>
              <a:xfrm>
                <a:off x="68358" y="1676400"/>
                <a:ext cx="4261148" cy="4261148"/>
              </a:xfrm>
              <a:prstGeom prst="pie">
                <a:avLst>
                  <a:gd name="adj1" fmla="val 16200000"/>
                  <a:gd name="adj2" fmla="val 19200000"/>
                </a:avLst>
              </a:prstGeom>
              <a:gradFill flip="none" rotWithShape="1">
                <a:gsLst>
                  <a:gs pos="0">
                    <a:srgbClr val="58A4C6"/>
                  </a:gs>
                  <a:gs pos="24768">
                    <a:srgbClr val="58A4C6"/>
                  </a:gs>
                  <a:gs pos="50000">
                    <a:srgbClr val="F604D2"/>
                  </a:gs>
                  <a:gs pos="25000">
                    <a:srgbClr val="F604D2"/>
                  </a:gs>
                  <a:gs pos="50000">
                    <a:srgbClr val="F8FA07"/>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grpSp>
        <p:grpSp>
          <p:nvGrpSpPr>
            <p:cNvPr id="151" name="组合 150"/>
            <p:cNvGrpSpPr/>
            <p:nvPr/>
          </p:nvGrpSpPr>
          <p:grpSpPr>
            <a:xfrm>
              <a:off x="3965426" y="1298426"/>
              <a:ext cx="4261148" cy="4261148"/>
              <a:chOff x="68358" y="1676400"/>
              <a:chExt cx="4261148" cy="4261148"/>
            </a:xfrm>
          </p:grpSpPr>
          <p:sp>
            <p:nvSpPr>
              <p:cNvPr id="155" name="PA-椭圆 154"/>
              <p:cNvSpPr/>
              <p:nvPr>
                <p:custDataLst>
                  <p:tags r:id="rId181"/>
                </p:custDataLst>
              </p:nvPr>
            </p:nvSpPr>
            <p:spPr>
              <a:xfrm>
                <a:off x="68358" y="1676400"/>
                <a:ext cx="4261148" cy="4261148"/>
              </a:xfrm>
              <a:prstGeom prst="ellipse">
                <a:avLst/>
              </a:prstGeom>
              <a:no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56" name="PA-饼状 155"/>
              <p:cNvSpPr/>
              <p:nvPr>
                <p:custDataLst>
                  <p:tags r:id="rId182"/>
                </p:custDataLst>
              </p:nvPr>
            </p:nvSpPr>
            <p:spPr>
              <a:xfrm>
                <a:off x="68358" y="1676400"/>
                <a:ext cx="4261148" cy="4261148"/>
              </a:xfrm>
              <a:prstGeom prst="pie">
                <a:avLst>
                  <a:gd name="adj1" fmla="val 16200000"/>
                  <a:gd name="adj2" fmla="val 19200000"/>
                </a:avLst>
              </a:prstGeom>
              <a:gradFill flip="none" rotWithShape="1">
                <a:gsLst>
                  <a:gs pos="0">
                    <a:srgbClr val="58A4C6"/>
                  </a:gs>
                  <a:gs pos="24768">
                    <a:srgbClr val="58A4C6"/>
                  </a:gs>
                  <a:gs pos="50000">
                    <a:srgbClr val="F604D2"/>
                  </a:gs>
                  <a:gs pos="25000">
                    <a:srgbClr val="F604D2"/>
                  </a:gs>
                  <a:gs pos="50000">
                    <a:srgbClr val="F8FA07"/>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grpSp>
        <p:grpSp>
          <p:nvGrpSpPr>
            <p:cNvPr id="152" name="组合 151"/>
            <p:cNvGrpSpPr/>
            <p:nvPr/>
          </p:nvGrpSpPr>
          <p:grpSpPr>
            <a:xfrm>
              <a:off x="3965426" y="1298426"/>
              <a:ext cx="4261148" cy="4261148"/>
              <a:chOff x="68358" y="1676400"/>
              <a:chExt cx="4261148" cy="4261148"/>
            </a:xfrm>
          </p:grpSpPr>
          <p:sp>
            <p:nvSpPr>
              <p:cNvPr id="153" name="PA-椭圆 152"/>
              <p:cNvSpPr/>
              <p:nvPr>
                <p:custDataLst>
                  <p:tags r:id="rId183"/>
                </p:custDataLst>
              </p:nvPr>
            </p:nvSpPr>
            <p:spPr>
              <a:xfrm>
                <a:off x="68358" y="1676400"/>
                <a:ext cx="4261148" cy="4261148"/>
              </a:xfrm>
              <a:prstGeom prst="ellipse">
                <a:avLst/>
              </a:prstGeom>
              <a:no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54" name="PA-饼状 153"/>
              <p:cNvSpPr/>
              <p:nvPr>
                <p:custDataLst>
                  <p:tags r:id="rId184"/>
                </p:custDataLst>
              </p:nvPr>
            </p:nvSpPr>
            <p:spPr>
              <a:xfrm>
                <a:off x="68358" y="1676400"/>
                <a:ext cx="4261148" cy="4261148"/>
              </a:xfrm>
              <a:prstGeom prst="pie">
                <a:avLst>
                  <a:gd name="adj1" fmla="val 16200000"/>
                  <a:gd name="adj2" fmla="val 19200000"/>
                </a:avLst>
              </a:prstGeom>
              <a:gradFill flip="none" rotWithShape="1">
                <a:gsLst>
                  <a:gs pos="0">
                    <a:srgbClr val="58A4C6"/>
                  </a:gs>
                  <a:gs pos="24768">
                    <a:srgbClr val="58A4C6"/>
                  </a:gs>
                  <a:gs pos="50000">
                    <a:srgbClr val="F604D2"/>
                  </a:gs>
                  <a:gs pos="25000">
                    <a:srgbClr val="F604D2"/>
                  </a:gs>
                  <a:gs pos="50000">
                    <a:srgbClr val="F8FA07"/>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grpSp>
      </p:grpSp>
      <p:sp>
        <p:nvSpPr>
          <p:cNvPr id="10" name="PA_椭圆 5"/>
          <p:cNvSpPr/>
          <p:nvPr>
            <p:custDataLst>
              <p:tags r:id="rId185"/>
            </p:custDataLst>
          </p:nvPr>
        </p:nvSpPr>
        <p:spPr>
          <a:xfrm>
            <a:off x="3965427" y="1298426"/>
            <a:ext cx="4261148" cy="4261148"/>
          </a:xfrm>
          <a:prstGeom prst="ellipse">
            <a:avLst/>
          </a:prstGeom>
          <a:noFill/>
          <a:ln w="38100" cap="flat" cmpd="sng" algn="ctr">
            <a:solidFill>
              <a:srgbClr val="F8FA07"/>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cxnSp>
        <p:nvCxnSpPr>
          <p:cNvPr id="11" name="PA_直接连接符 7"/>
          <p:cNvCxnSpPr/>
          <p:nvPr>
            <p:custDataLst>
              <p:tags r:id="rId186"/>
            </p:custDataLst>
          </p:nvPr>
        </p:nvCxnSpPr>
        <p:spPr>
          <a:xfrm flipV="1">
            <a:off x="6096001" y="3429000"/>
            <a:ext cx="0" cy="4680520"/>
          </a:xfrm>
          <a:prstGeom prst="line">
            <a:avLst/>
          </a:prstGeom>
          <a:ln w="38100">
            <a:solidFill>
              <a:srgbClr val="F8FA07"/>
            </a:solidFill>
          </a:ln>
          <a:effectLst>
            <a:outerShdw blurRad="266700" sx="102000" sy="102000" algn="ctr" rotWithShape="0">
              <a:srgbClr val="F8FA07"/>
            </a:outerShdw>
          </a:effectLst>
        </p:spPr>
        <p:style>
          <a:lnRef idx="1">
            <a:schemeClr val="accent1"/>
          </a:lnRef>
          <a:fillRef idx="0">
            <a:schemeClr val="accent1"/>
          </a:fillRef>
          <a:effectRef idx="0">
            <a:schemeClr val="accent1"/>
          </a:effectRef>
          <a:fontRef idx="minor">
            <a:schemeClr val="tx1"/>
          </a:fontRef>
        </p:style>
      </p:cxnSp>
      <p:sp>
        <p:nvSpPr>
          <p:cNvPr id="12" name="PA_文本框 105"/>
          <p:cNvSpPr txBox="1"/>
          <p:nvPr>
            <p:custDataLst>
              <p:tags r:id="rId187"/>
            </p:custDataLst>
          </p:nvPr>
        </p:nvSpPr>
        <p:spPr>
          <a:xfrm>
            <a:off x="5015405" y="2780588"/>
            <a:ext cx="2161192" cy="1296826"/>
          </a:xfrm>
          <a:prstGeom prst="rect">
            <a:avLst/>
          </a:prstGeom>
          <a:noFill/>
        </p:spPr>
        <p:txBody>
          <a:bodyPr vert="horz" numCol="1" rtlCol="0">
            <a:prstTxWarp prst="textPlain">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pc="-1200" dirty="0">
                <a:blipFill>
                  <a:blip r:embed="rId188"/>
                  <a:stretch>
                    <a:fillRect/>
                  </a:stretch>
                </a:blipFill>
              </a:rPr>
              <a:t>_</a:t>
            </a:r>
            <a:r>
              <a:rPr lang="en-US" altLang="zh-CN" spc="-1200" dirty="0">
                <a:blipFill>
                  <a:blip r:embed="rId189"/>
                  <a:stretch>
                    <a:fillRect/>
                  </a:stretch>
                </a:blipFill>
              </a:rPr>
              <a:t>_</a:t>
            </a:r>
            <a:r>
              <a:rPr lang="en-US" altLang="zh-CN" spc="-1200" dirty="0">
                <a:blipFill>
                  <a:blip r:embed="rId190"/>
                  <a:stretch>
                    <a:fillRect/>
                  </a:stretch>
                </a:blipFill>
              </a:rPr>
              <a:t>_</a:t>
            </a:r>
            <a:r>
              <a:rPr lang="en-US" altLang="zh-CN" spc="-1200" dirty="0">
                <a:blipFill>
                  <a:blip r:embed="rId191"/>
                  <a:stretch>
                    <a:fillRect/>
                  </a:stretch>
                </a:blipFill>
              </a:rPr>
              <a:t>_</a:t>
            </a:r>
            <a:r>
              <a:rPr lang="en-US" altLang="zh-CN" spc="-1200" dirty="0">
                <a:blipFill>
                  <a:blip r:embed="rId192"/>
                  <a:stretch>
                    <a:fillRect/>
                  </a:stretch>
                </a:blipFill>
              </a:rPr>
              <a:t>_</a:t>
            </a:r>
            <a:r>
              <a:rPr lang="en-US" altLang="zh-CN" spc="-1200" dirty="0">
                <a:blipFill>
                  <a:blip r:embed="rId193"/>
                  <a:stretch>
                    <a:fillRect/>
                  </a:stretch>
                </a:blipFill>
              </a:rPr>
              <a:t>_</a:t>
            </a:r>
            <a:r>
              <a:rPr lang="en-US" altLang="zh-CN" spc="-1200" dirty="0">
                <a:blipFill>
                  <a:blip r:embed="rId194"/>
                  <a:stretch>
                    <a:fillRect/>
                  </a:stretch>
                </a:blipFill>
              </a:rPr>
              <a:t>_</a:t>
            </a:r>
            <a:r>
              <a:rPr lang="en-US" altLang="zh-CN" spc="-1200" dirty="0">
                <a:blipFill>
                  <a:blip r:embed="rId195"/>
                  <a:stretch>
                    <a:fillRect/>
                  </a:stretch>
                </a:blipFill>
              </a:rPr>
              <a:t>_</a:t>
            </a:r>
            <a:r>
              <a:rPr lang="en-US" altLang="zh-CN" spc="-1200" dirty="0">
                <a:blipFill>
                  <a:blip r:embed="rId196"/>
                  <a:stretch>
                    <a:fillRect/>
                  </a:stretch>
                </a:blipFill>
              </a:rPr>
              <a:t>_</a:t>
            </a:r>
            <a:r>
              <a:rPr lang="en-US" altLang="zh-CN" spc="-1200" dirty="0">
                <a:blipFill>
                  <a:blip r:embed="rId197"/>
                  <a:stretch>
                    <a:fillRect/>
                  </a:stretch>
                </a:blipFill>
              </a:rPr>
              <a:t>_</a:t>
            </a:r>
            <a:r>
              <a:rPr lang="en-US" altLang="zh-CN" spc="-1200" dirty="0">
                <a:blipFill>
                  <a:blip r:embed="rId198"/>
                  <a:stretch>
                    <a:fillRect/>
                  </a:stretch>
                </a:blipFill>
              </a:rPr>
              <a:t>_</a:t>
            </a:r>
            <a:r>
              <a:rPr lang="en-US" altLang="zh-CN" spc="-1200" dirty="0">
                <a:blipFill>
                  <a:blip r:embed="rId199"/>
                  <a:stretch>
                    <a:fillRect/>
                  </a:stretch>
                </a:blipFill>
              </a:rPr>
              <a:t>_</a:t>
            </a:r>
            <a:r>
              <a:rPr lang="en-US" altLang="zh-CN" spc="-1200" dirty="0">
                <a:blipFill>
                  <a:blip r:embed="rId200"/>
                  <a:stretch>
                    <a:fillRect/>
                  </a:stretch>
                </a:blipFill>
              </a:rPr>
              <a:t>_</a:t>
            </a:r>
            <a:r>
              <a:rPr lang="en-US" altLang="zh-CN" spc="-1200" dirty="0">
                <a:blipFill>
                  <a:blip r:embed="rId201"/>
                  <a:stretch>
                    <a:fillRect/>
                  </a:stretch>
                </a:blipFill>
              </a:rPr>
              <a:t>_</a:t>
            </a:r>
            <a:r>
              <a:rPr lang="en-US" altLang="zh-CN" spc="-1200" dirty="0">
                <a:blipFill>
                  <a:blip r:embed="rId202"/>
                  <a:stretch>
                    <a:fillRect/>
                  </a:stretch>
                </a:blipFill>
              </a:rPr>
              <a:t>_</a:t>
            </a:r>
            <a:r>
              <a:rPr lang="en-US" altLang="zh-CN" spc="-1200" dirty="0">
                <a:blipFill>
                  <a:blip r:embed="rId203"/>
                  <a:stretch>
                    <a:fillRect/>
                  </a:stretch>
                </a:blipFill>
              </a:rPr>
              <a:t>_</a:t>
            </a:r>
            <a:r>
              <a:rPr lang="en-US" altLang="zh-CN" spc="-1200" dirty="0">
                <a:blipFill>
                  <a:blip r:embed="rId204"/>
                  <a:stretch>
                    <a:fillRect/>
                  </a:stretch>
                </a:blipFill>
              </a:rPr>
              <a:t>_</a:t>
            </a:r>
            <a:r>
              <a:rPr lang="en-US" altLang="zh-CN" spc="-1200" dirty="0">
                <a:blipFill>
                  <a:blip r:embed="rId205"/>
                  <a:stretch>
                    <a:fillRect/>
                  </a:stretch>
                </a:blipFill>
              </a:rPr>
              <a:t>_</a:t>
            </a:r>
            <a:r>
              <a:rPr lang="en-US" altLang="zh-CN" spc="-1200" dirty="0">
                <a:blipFill>
                  <a:blip r:embed="rId206"/>
                  <a:stretch>
                    <a:fillRect/>
                  </a:stretch>
                </a:blipFill>
              </a:rPr>
              <a:t>_</a:t>
            </a:r>
            <a:r>
              <a:rPr lang="en-US" altLang="zh-CN" spc="-1200" dirty="0">
                <a:blipFill>
                  <a:blip r:embed="rId207"/>
                  <a:stretch>
                    <a:fillRect/>
                  </a:stretch>
                </a:blipFill>
              </a:rPr>
              <a:t>_</a:t>
            </a:r>
            <a:endParaRPr lang="zh-CN" altLang="en-US" spc="-1200" dirty="0">
              <a:blipFill>
                <a:blip r:embed="rId207"/>
                <a:stretch>
                  <a:fillRect/>
                </a:stretch>
              </a:blipFill>
            </a:endParaRPr>
          </a:p>
        </p:txBody>
      </p:sp>
      <p:sp>
        <p:nvSpPr>
          <p:cNvPr id="13" name="PA_文本框 105"/>
          <p:cNvSpPr txBox="1"/>
          <p:nvPr>
            <p:custDataLst>
              <p:tags r:id="rId208"/>
            </p:custDataLst>
          </p:nvPr>
        </p:nvSpPr>
        <p:spPr>
          <a:xfrm>
            <a:off x="4539155" y="2494814"/>
            <a:ext cx="3113692" cy="1868374"/>
          </a:xfrm>
          <a:prstGeom prst="rect">
            <a:avLst/>
          </a:prstGeom>
          <a:noFill/>
        </p:spPr>
        <p:txBody>
          <a:bodyPr vert="horz" numCol="1" rtlCol="0">
            <a:prstTxWarp prst="textPlain">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pc="-1200" dirty="0">
                <a:blipFill>
                  <a:blip r:embed="rId188"/>
                  <a:stretch>
                    <a:fillRect/>
                  </a:stretch>
                </a:blipFill>
              </a:rPr>
              <a:t>_</a:t>
            </a:r>
            <a:r>
              <a:rPr lang="en-US" altLang="zh-CN" spc="-1200" dirty="0">
                <a:blipFill>
                  <a:blip r:embed="rId189"/>
                  <a:stretch>
                    <a:fillRect/>
                  </a:stretch>
                </a:blipFill>
              </a:rPr>
              <a:t>_</a:t>
            </a:r>
            <a:r>
              <a:rPr lang="en-US" altLang="zh-CN" spc="-1200" dirty="0">
                <a:blipFill>
                  <a:blip r:embed="rId190"/>
                  <a:stretch>
                    <a:fillRect/>
                  </a:stretch>
                </a:blipFill>
              </a:rPr>
              <a:t>_</a:t>
            </a:r>
            <a:r>
              <a:rPr lang="en-US" altLang="zh-CN" spc="-1200" dirty="0">
                <a:blipFill>
                  <a:blip r:embed="rId191"/>
                  <a:stretch>
                    <a:fillRect/>
                  </a:stretch>
                </a:blipFill>
              </a:rPr>
              <a:t>_</a:t>
            </a:r>
            <a:r>
              <a:rPr lang="en-US" altLang="zh-CN" spc="-1200" dirty="0">
                <a:blipFill>
                  <a:blip r:embed="rId192"/>
                  <a:stretch>
                    <a:fillRect/>
                  </a:stretch>
                </a:blipFill>
              </a:rPr>
              <a:t>_</a:t>
            </a:r>
            <a:r>
              <a:rPr lang="en-US" altLang="zh-CN" spc="-1200" dirty="0">
                <a:blipFill>
                  <a:blip r:embed="rId193"/>
                  <a:stretch>
                    <a:fillRect/>
                  </a:stretch>
                </a:blipFill>
              </a:rPr>
              <a:t>_</a:t>
            </a:r>
            <a:r>
              <a:rPr lang="en-US" altLang="zh-CN" spc="-1200" dirty="0">
                <a:blipFill>
                  <a:blip r:embed="rId194"/>
                  <a:stretch>
                    <a:fillRect/>
                  </a:stretch>
                </a:blipFill>
              </a:rPr>
              <a:t>_</a:t>
            </a:r>
            <a:r>
              <a:rPr lang="en-US" altLang="zh-CN" spc="-1200" dirty="0">
                <a:blipFill>
                  <a:blip r:embed="rId195"/>
                  <a:stretch>
                    <a:fillRect/>
                  </a:stretch>
                </a:blipFill>
              </a:rPr>
              <a:t>_</a:t>
            </a:r>
            <a:r>
              <a:rPr lang="en-US" altLang="zh-CN" spc="-1200" dirty="0">
                <a:blipFill>
                  <a:blip r:embed="rId196"/>
                  <a:stretch>
                    <a:fillRect/>
                  </a:stretch>
                </a:blipFill>
              </a:rPr>
              <a:t>_</a:t>
            </a:r>
            <a:r>
              <a:rPr lang="en-US" altLang="zh-CN" spc="-1200" dirty="0">
                <a:blipFill>
                  <a:blip r:embed="rId197"/>
                  <a:stretch>
                    <a:fillRect/>
                  </a:stretch>
                </a:blipFill>
              </a:rPr>
              <a:t>_</a:t>
            </a:r>
            <a:r>
              <a:rPr lang="en-US" altLang="zh-CN" spc="-1200" dirty="0">
                <a:blipFill>
                  <a:blip r:embed="rId198"/>
                  <a:stretch>
                    <a:fillRect/>
                  </a:stretch>
                </a:blipFill>
              </a:rPr>
              <a:t>_</a:t>
            </a:r>
            <a:r>
              <a:rPr lang="en-US" altLang="zh-CN" spc="-1200" dirty="0">
                <a:blipFill>
                  <a:blip r:embed="rId199"/>
                  <a:stretch>
                    <a:fillRect/>
                  </a:stretch>
                </a:blipFill>
              </a:rPr>
              <a:t>_</a:t>
            </a:r>
            <a:r>
              <a:rPr lang="en-US" altLang="zh-CN" spc="-1200" dirty="0">
                <a:blipFill>
                  <a:blip r:embed="rId200"/>
                  <a:stretch>
                    <a:fillRect/>
                  </a:stretch>
                </a:blipFill>
              </a:rPr>
              <a:t>_</a:t>
            </a:r>
            <a:r>
              <a:rPr lang="en-US" altLang="zh-CN" spc="-1200" dirty="0">
                <a:blipFill>
                  <a:blip r:embed="rId201"/>
                  <a:stretch>
                    <a:fillRect/>
                  </a:stretch>
                </a:blipFill>
              </a:rPr>
              <a:t>_</a:t>
            </a:r>
            <a:r>
              <a:rPr lang="en-US" altLang="zh-CN" spc="-1200" dirty="0">
                <a:blipFill>
                  <a:blip r:embed="rId202"/>
                  <a:stretch>
                    <a:fillRect/>
                  </a:stretch>
                </a:blipFill>
              </a:rPr>
              <a:t>_</a:t>
            </a:r>
            <a:r>
              <a:rPr lang="en-US" altLang="zh-CN" spc="-1200" dirty="0">
                <a:blipFill>
                  <a:blip r:embed="rId203"/>
                  <a:stretch>
                    <a:fillRect/>
                  </a:stretch>
                </a:blipFill>
              </a:rPr>
              <a:t>_</a:t>
            </a:r>
            <a:r>
              <a:rPr lang="en-US" altLang="zh-CN" spc="-1200" dirty="0">
                <a:blipFill>
                  <a:blip r:embed="rId204"/>
                  <a:stretch>
                    <a:fillRect/>
                  </a:stretch>
                </a:blipFill>
              </a:rPr>
              <a:t>_</a:t>
            </a:r>
            <a:r>
              <a:rPr lang="en-US" altLang="zh-CN" spc="-1200" dirty="0">
                <a:blipFill>
                  <a:blip r:embed="rId205"/>
                  <a:stretch>
                    <a:fillRect/>
                  </a:stretch>
                </a:blipFill>
              </a:rPr>
              <a:t>_</a:t>
            </a:r>
            <a:r>
              <a:rPr lang="en-US" altLang="zh-CN" spc="-1200" dirty="0">
                <a:blipFill>
                  <a:blip r:embed="rId206"/>
                  <a:stretch>
                    <a:fillRect/>
                  </a:stretch>
                </a:blipFill>
              </a:rPr>
              <a:t>_</a:t>
            </a:r>
            <a:r>
              <a:rPr lang="en-US" altLang="zh-CN" spc="-1200" dirty="0">
                <a:blipFill>
                  <a:blip r:embed="rId207"/>
                  <a:stretch>
                    <a:fillRect/>
                  </a:stretch>
                </a:blipFill>
              </a:rPr>
              <a:t>_</a:t>
            </a:r>
            <a:endParaRPr lang="zh-CN" altLang="en-US" spc="-1200" dirty="0">
              <a:blipFill>
                <a:blip r:embed="rId207"/>
                <a:stretch>
                  <a:fillRect/>
                </a:stretch>
              </a:blipFill>
            </a:endParaRPr>
          </a:p>
        </p:txBody>
      </p:sp>
      <p:cxnSp>
        <p:nvCxnSpPr>
          <p:cNvPr id="14" name="PA_直接连接符 7"/>
          <p:cNvCxnSpPr/>
          <p:nvPr>
            <p:custDataLst>
              <p:tags r:id="rId209"/>
            </p:custDataLst>
          </p:nvPr>
        </p:nvCxnSpPr>
        <p:spPr>
          <a:xfrm flipV="1">
            <a:off x="6244682" y="-1687458"/>
            <a:ext cx="5921957" cy="4969112"/>
          </a:xfrm>
          <a:prstGeom prst="line">
            <a:avLst/>
          </a:prstGeom>
          <a:ln w="38100">
            <a:solidFill>
              <a:srgbClr val="67EBE6"/>
            </a:solidFill>
          </a:ln>
          <a:effectLst>
            <a:outerShdw blurRad="266700" sx="102000" sy="102000" algn="ctr" rotWithShape="0">
              <a:srgbClr val="67EBE6"/>
            </a:outerShdw>
          </a:effectLst>
        </p:spPr>
        <p:style>
          <a:lnRef idx="1">
            <a:schemeClr val="accent1"/>
          </a:lnRef>
          <a:fillRef idx="0">
            <a:schemeClr val="accent1"/>
          </a:fillRef>
          <a:effectRef idx="0">
            <a:schemeClr val="accent1"/>
          </a:effectRef>
          <a:fontRef idx="minor">
            <a:schemeClr val="tx1"/>
          </a:fontRef>
        </p:style>
      </p:cxnSp>
      <p:cxnSp>
        <p:nvCxnSpPr>
          <p:cNvPr id="15" name="PA_直接连接符 7"/>
          <p:cNvCxnSpPr/>
          <p:nvPr>
            <p:custDataLst>
              <p:tags r:id="rId210"/>
            </p:custDataLst>
          </p:nvPr>
        </p:nvCxnSpPr>
        <p:spPr>
          <a:xfrm rot="-3000000">
            <a:off x="2487128" y="-4373612"/>
            <a:ext cx="0" cy="9368132"/>
          </a:xfrm>
          <a:prstGeom prst="line">
            <a:avLst/>
          </a:prstGeom>
          <a:ln w="38100">
            <a:solidFill>
              <a:srgbClr val="F604D2"/>
            </a:solidFill>
          </a:ln>
          <a:effectLst>
            <a:outerShdw blurRad="266700" sx="102000" sy="102000" algn="ctr" rotWithShape="0">
              <a:srgbClr val="F604D2"/>
            </a:outerShdw>
          </a:effectLst>
        </p:spPr>
        <p:style>
          <a:lnRef idx="1">
            <a:schemeClr val="accent1"/>
          </a:lnRef>
          <a:fillRef idx="0">
            <a:schemeClr val="accent1"/>
          </a:fillRef>
          <a:effectRef idx="0">
            <a:schemeClr val="accent1"/>
          </a:effectRef>
          <a:fontRef idx="minor">
            <a:schemeClr val="tx1"/>
          </a:fontRef>
        </p:style>
      </p:cxnSp>
      <p:sp>
        <p:nvSpPr>
          <p:cNvPr id="16" name="PA-直角三角形 15"/>
          <p:cNvSpPr/>
          <p:nvPr>
            <p:custDataLst>
              <p:tags r:id="rId211"/>
            </p:custDataLst>
          </p:nvPr>
        </p:nvSpPr>
        <p:spPr>
          <a:xfrm>
            <a:off x="0" y="-2692400"/>
            <a:ext cx="9550401" cy="9550401"/>
          </a:xfrm>
          <a:prstGeom prst="rtTriangle">
            <a:avLst/>
          </a:prstGeom>
          <a:solidFill>
            <a:srgbClr val="FDEC3B"/>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7" name="PA-直角三角形 16"/>
          <p:cNvSpPr/>
          <p:nvPr>
            <p:custDataLst>
              <p:tags r:id="rId212"/>
            </p:custDataLst>
          </p:nvPr>
        </p:nvSpPr>
        <p:spPr>
          <a:xfrm flipH="1" flipV="1">
            <a:off x="2641600" y="0"/>
            <a:ext cx="9550401" cy="9550401"/>
          </a:xfrm>
          <a:prstGeom prst="rtTriangle">
            <a:avLst/>
          </a:prstGeom>
          <a:solidFill>
            <a:srgbClr val="FDEC3B"/>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8" name="PA-直角三角形 17"/>
          <p:cNvSpPr/>
          <p:nvPr>
            <p:custDataLst>
              <p:tags r:id="rId213"/>
            </p:custDataLst>
          </p:nvPr>
        </p:nvSpPr>
        <p:spPr>
          <a:xfrm flipH="1" flipV="1">
            <a:off x="2641600" y="0"/>
            <a:ext cx="9550401" cy="9550401"/>
          </a:xfrm>
          <a:prstGeom prst="rtTriangle">
            <a:avLst/>
          </a:prstGeom>
          <a:solidFill>
            <a:srgbClr val="FD2E76"/>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9" name="PA-直角三角形 18"/>
          <p:cNvSpPr/>
          <p:nvPr>
            <p:custDataLst>
              <p:tags r:id="rId214"/>
            </p:custDataLst>
          </p:nvPr>
        </p:nvSpPr>
        <p:spPr>
          <a:xfrm>
            <a:off x="0" y="-2692400"/>
            <a:ext cx="9550401" cy="9550401"/>
          </a:xfrm>
          <a:prstGeom prst="rtTriangle">
            <a:avLst/>
          </a:prstGeom>
          <a:solidFill>
            <a:srgbClr val="FD2E76"/>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0" name="PA-直角三角形 19"/>
          <p:cNvSpPr/>
          <p:nvPr>
            <p:custDataLst>
              <p:tags r:id="rId215"/>
            </p:custDataLst>
          </p:nvPr>
        </p:nvSpPr>
        <p:spPr>
          <a:xfrm flipH="1" flipV="1">
            <a:off x="2641600" y="0"/>
            <a:ext cx="9550401" cy="9550401"/>
          </a:xfrm>
          <a:prstGeom prst="rtTriangle">
            <a:avLst/>
          </a:prstGeom>
          <a:solidFill>
            <a:srgbClr val="00B6DF"/>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1" name="PA-直角三角形 20"/>
          <p:cNvSpPr/>
          <p:nvPr>
            <p:custDataLst>
              <p:tags r:id="rId216"/>
            </p:custDataLst>
          </p:nvPr>
        </p:nvSpPr>
        <p:spPr>
          <a:xfrm>
            <a:off x="0" y="-2692400"/>
            <a:ext cx="9550401" cy="9550401"/>
          </a:xfrm>
          <a:prstGeom prst="rtTriangle">
            <a:avLst/>
          </a:prstGeom>
          <a:solidFill>
            <a:srgbClr val="00B6DF"/>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2" name="PA_平行四边形 11"/>
          <p:cNvSpPr/>
          <p:nvPr>
            <p:custDataLst>
              <p:tags r:id="rId217"/>
            </p:custDataLst>
          </p:nvPr>
        </p:nvSpPr>
        <p:spPr>
          <a:xfrm rot="2700000">
            <a:off x="567351" y="3455279"/>
            <a:ext cx="11601450" cy="361950"/>
          </a:xfrm>
          <a:prstGeom prst="parallelogram">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3" name="PA_平行四边形 12"/>
          <p:cNvSpPr/>
          <p:nvPr>
            <p:custDataLst>
              <p:tags r:id="rId218"/>
            </p:custDataLst>
          </p:nvPr>
        </p:nvSpPr>
        <p:spPr>
          <a:xfrm rot="2700000">
            <a:off x="567351" y="3455278"/>
            <a:ext cx="11601450" cy="361950"/>
          </a:xfrm>
          <a:prstGeom prst="parallelogram">
            <a:avLst/>
          </a:prstGeom>
          <a:solidFill>
            <a:srgbClr val="EBE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4" name="PA_平行四边形 13"/>
          <p:cNvSpPr/>
          <p:nvPr>
            <p:custDataLst>
              <p:tags r:id="rId219"/>
            </p:custDataLst>
          </p:nvPr>
        </p:nvSpPr>
        <p:spPr>
          <a:xfrm rot="2700000">
            <a:off x="567351" y="3455278"/>
            <a:ext cx="11601450" cy="361950"/>
          </a:xfrm>
          <a:prstGeom prst="parallelogram">
            <a:avLst/>
          </a:prstGeom>
          <a:solidFill>
            <a:srgbClr val="8C3F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5" name="PA_平行四边形 14"/>
          <p:cNvSpPr/>
          <p:nvPr>
            <p:custDataLst>
              <p:tags r:id="rId220"/>
            </p:custDataLst>
          </p:nvPr>
        </p:nvSpPr>
        <p:spPr>
          <a:xfrm rot="2700000">
            <a:off x="567351" y="3455278"/>
            <a:ext cx="11601450" cy="361950"/>
          </a:xfrm>
          <a:prstGeom prst="parallelogram">
            <a:avLst/>
          </a:prstGeom>
          <a:solidFill>
            <a:srgbClr val="FD2E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6" name="PA_直角三角形 25"/>
          <p:cNvSpPr/>
          <p:nvPr>
            <p:custDataLst>
              <p:tags r:id="rId221"/>
            </p:custDataLst>
          </p:nvPr>
        </p:nvSpPr>
        <p:spPr>
          <a:xfrm>
            <a:off x="0" y="-2692400"/>
            <a:ext cx="9550401" cy="9550401"/>
          </a:xfrm>
          <a:prstGeom prst="rtTriangle">
            <a:avLst/>
          </a:prstGeom>
          <a:solidFill>
            <a:srgbClr val="FDEC3B"/>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7" name="PA_直角三角形 26"/>
          <p:cNvSpPr/>
          <p:nvPr>
            <p:custDataLst>
              <p:tags r:id="rId222"/>
            </p:custDataLst>
          </p:nvPr>
        </p:nvSpPr>
        <p:spPr>
          <a:xfrm flipH="1" flipV="1">
            <a:off x="2641600" y="0"/>
            <a:ext cx="9550401" cy="9550401"/>
          </a:xfrm>
          <a:prstGeom prst="rtTriangle">
            <a:avLst/>
          </a:prstGeom>
          <a:solidFill>
            <a:srgbClr val="FDEC3B"/>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8" name="PA_直角三角形 27"/>
          <p:cNvSpPr/>
          <p:nvPr>
            <p:custDataLst>
              <p:tags r:id="rId223"/>
            </p:custDataLst>
          </p:nvPr>
        </p:nvSpPr>
        <p:spPr>
          <a:xfrm flipH="1" flipV="1">
            <a:off x="2641600" y="0"/>
            <a:ext cx="9550401" cy="9550401"/>
          </a:xfrm>
          <a:prstGeom prst="rtTriangle">
            <a:avLst/>
          </a:prstGeom>
          <a:solidFill>
            <a:srgbClr val="FD2E76"/>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9" name="PA_直角三角形 28"/>
          <p:cNvSpPr/>
          <p:nvPr>
            <p:custDataLst>
              <p:tags r:id="rId224"/>
            </p:custDataLst>
          </p:nvPr>
        </p:nvSpPr>
        <p:spPr>
          <a:xfrm>
            <a:off x="0" y="-2692400"/>
            <a:ext cx="9550401" cy="9550401"/>
          </a:xfrm>
          <a:prstGeom prst="rtTriangle">
            <a:avLst/>
          </a:prstGeom>
          <a:solidFill>
            <a:srgbClr val="FD2E76"/>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0" name="PA_直角三角形 29"/>
          <p:cNvSpPr/>
          <p:nvPr>
            <p:custDataLst>
              <p:tags r:id="rId225"/>
            </p:custDataLst>
          </p:nvPr>
        </p:nvSpPr>
        <p:spPr>
          <a:xfrm flipH="1" flipV="1">
            <a:off x="2641600" y="0"/>
            <a:ext cx="9550401" cy="9550401"/>
          </a:xfrm>
          <a:prstGeom prst="rtTriangle">
            <a:avLst/>
          </a:prstGeom>
          <a:solidFill>
            <a:srgbClr val="00B6DF"/>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1" name="PA_直角三角形 30"/>
          <p:cNvSpPr/>
          <p:nvPr>
            <p:custDataLst>
              <p:tags r:id="rId226"/>
            </p:custDataLst>
          </p:nvPr>
        </p:nvSpPr>
        <p:spPr>
          <a:xfrm>
            <a:off x="0" y="-2692400"/>
            <a:ext cx="9550401" cy="9550401"/>
          </a:xfrm>
          <a:prstGeom prst="rtTriangle">
            <a:avLst/>
          </a:prstGeom>
          <a:solidFill>
            <a:srgbClr val="00B6DF"/>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nvGrpSpPr>
          <p:cNvPr id="32" name="PA_组合 15"/>
          <p:cNvGrpSpPr/>
          <p:nvPr>
            <p:custDataLst>
              <p:tags r:id="rId227"/>
            </p:custDataLst>
          </p:nvPr>
        </p:nvGrpSpPr>
        <p:grpSpPr>
          <a:xfrm>
            <a:off x="1" y="0"/>
            <a:ext cx="12192000" cy="6858000"/>
            <a:chOff x="0" y="0"/>
            <a:chExt cx="12192000" cy="6858000"/>
          </a:xfrm>
        </p:grpSpPr>
        <p:pic>
          <p:nvPicPr>
            <p:cNvPr id="132" name="PA-图片 131"/>
            <p:cNvPicPr>
              <a:picLocks noChangeAspect="1"/>
            </p:cNvPicPr>
            <p:nvPr>
              <p:custDataLst>
                <p:tags r:id="rId228"/>
              </p:custDataLst>
            </p:nvPr>
          </p:nvPicPr>
          <p:blipFill>
            <a:blip r:embed="rId229"/>
            <a:stretch>
              <a:fillRect/>
            </a:stretch>
          </p:blipFill>
          <p:spPr>
            <a:xfrm>
              <a:off x="0" y="0"/>
              <a:ext cx="12192000" cy="6858000"/>
            </a:xfrm>
            <a:prstGeom prst="rect">
              <a:avLst/>
            </a:prstGeom>
          </p:spPr>
        </p:pic>
        <p:pic>
          <p:nvPicPr>
            <p:cNvPr id="133" name="PA-图片 132"/>
            <p:cNvPicPr>
              <a:picLocks noChangeAspect="1"/>
            </p:cNvPicPr>
            <p:nvPr>
              <p:custDataLst>
                <p:tags r:id="rId230"/>
              </p:custDataLst>
            </p:nvPr>
          </p:nvPicPr>
          <p:blipFill>
            <a:blip r:embed="rId229"/>
            <a:stretch>
              <a:fillRect/>
            </a:stretch>
          </p:blipFill>
          <p:spPr>
            <a:xfrm>
              <a:off x="0" y="0"/>
              <a:ext cx="12192000" cy="6858000"/>
            </a:xfrm>
            <a:prstGeom prst="rect">
              <a:avLst/>
            </a:prstGeom>
          </p:spPr>
        </p:pic>
        <p:pic>
          <p:nvPicPr>
            <p:cNvPr id="134" name="PA-图片 133"/>
            <p:cNvPicPr>
              <a:picLocks noChangeAspect="1"/>
            </p:cNvPicPr>
            <p:nvPr>
              <p:custDataLst>
                <p:tags r:id="rId231"/>
              </p:custDataLst>
            </p:nvPr>
          </p:nvPicPr>
          <p:blipFill>
            <a:blip r:embed="rId229"/>
            <a:stretch>
              <a:fillRect/>
            </a:stretch>
          </p:blipFill>
          <p:spPr>
            <a:xfrm>
              <a:off x="0" y="0"/>
              <a:ext cx="12192000" cy="6858000"/>
            </a:xfrm>
            <a:prstGeom prst="rect">
              <a:avLst/>
            </a:prstGeom>
          </p:spPr>
        </p:pic>
        <p:pic>
          <p:nvPicPr>
            <p:cNvPr id="135" name="PA-图片 134"/>
            <p:cNvPicPr>
              <a:picLocks noChangeAspect="1"/>
            </p:cNvPicPr>
            <p:nvPr>
              <p:custDataLst>
                <p:tags r:id="rId232"/>
              </p:custDataLst>
            </p:nvPr>
          </p:nvPicPr>
          <p:blipFill>
            <a:blip r:embed="rId229"/>
            <a:stretch>
              <a:fillRect/>
            </a:stretch>
          </p:blipFill>
          <p:spPr>
            <a:xfrm>
              <a:off x="0" y="0"/>
              <a:ext cx="12192000" cy="6858000"/>
            </a:xfrm>
            <a:prstGeom prst="rect">
              <a:avLst/>
            </a:prstGeom>
          </p:spPr>
        </p:pic>
        <p:pic>
          <p:nvPicPr>
            <p:cNvPr id="136" name="PA-图片 135"/>
            <p:cNvPicPr>
              <a:picLocks noChangeAspect="1"/>
            </p:cNvPicPr>
            <p:nvPr>
              <p:custDataLst>
                <p:tags r:id="rId233"/>
              </p:custDataLst>
            </p:nvPr>
          </p:nvPicPr>
          <p:blipFill>
            <a:blip r:embed="rId229"/>
            <a:stretch>
              <a:fillRect/>
            </a:stretch>
          </p:blipFill>
          <p:spPr>
            <a:xfrm>
              <a:off x="0" y="0"/>
              <a:ext cx="12192000" cy="6858000"/>
            </a:xfrm>
            <a:prstGeom prst="rect">
              <a:avLst/>
            </a:prstGeom>
          </p:spPr>
        </p:pic>
        <p:pic>
          <p:nvPicPr>
            <p:cNvPr id="137" name="PA-图片 136"/>
            <p:cNvPicPr>
              <a:picLocks noChangeAspect="1"/>
            </p:cNvPicPr>
            <p:nvPr>
              <p:custDataLst>
                <p:tags r:id="rId234"/>
              </p:custDataLst>
            </p:nvPr>
          </p:nvPicPr>
          <p:blipFill>
            <a:blip r:embed="rId229"/>
            <a:stretch>
              <a:fillRect/>
            </a:stretch>
          </p:blipFill>
          <p:spPr>
            <a:xfrm>
              <a:off x="0" y="0"/>
              <a:ext cx="12192000" cy="6858000"/>
            </a:xfrm>
            <a:prstGeom prst="rect">
              <a:avLst/>
            </a:prstGeom>
          </p:spPr>
        </p:pic>
        <p:pic>
          <p:nvPicPr>
            <p:cNvPr id="138" name="PA-图片 137"/>
            <p:cNvPicPr>
              <a:picLocks noChangeAspect="1"/>
            </p:cNvPicPr>
            <p:nvPr>
              <p:custDataLst>
                <p:tags r:id="rId235"/>
              </p:custDataLst>
            </p:nvPr>
          </p:nvPicPr>
          <p:blipFill>
            <a:blip r:embed="rId229"/>
            <a:stretch>
              <a:fillRect/>
            </a:stretch>
          </p:blipFill>
          <p:spPr>
            <a:xfrm>
              <a:off x="0" y="0"/>
              <a:ext cx="12192000" cy="6858000"/>
            </a:xfrm>
            <a:prstGeom prst="rect">
              <a:avLst/>
            </a:prstGeom>
          </p:spPr>
        </p:pic>
        <p:pic>
          <p:nvPicPr>
            <p:cNvPr id="139" name="PA-图片 138"/>
            <p:cNvPicPr>
              <a:picLocks noChangeAspect="1"/>
            </p:cNvPicPr>
            <p:nvPr>
              <p:custDataLst>
                <p:tags r:id="rId236"/>
              </p:custDataLst>
            </p:nvPr>
          </p:nvPicPr>
          <p:blipFill>
            <a:blip r:embed="rId229"/>
            <a:stretch>
              <a:fillRect/>
            </a:stretch>
          </p:blipFill>
          <p:spPr>
            <a:xfrm>
              <a:off x="0" y="0"/>
              <a:ext cx="12192000" cy="6858000"/>
            </a:xfrm>
            <a:prstGeom prst="rect">
              <a:avLst/>
            </a:prstGeom>
          </p:spPr>
        </p:pic>
        <p:pic>
          <p:nvPicPr>
            <p:cNvPr id="140" name="PA-图片 139"/>
            <p:cNvPicPr>
              <a:picLocks noChangeAspect="1"/>
            </p:cNvPicPr>
            <p:nvPr>
              <p:custDataLst>
                <p:tags r:id="rId237"/>
              </p:custDataLst>
            </p:nvPr>
          </p:nvPicPr>
          <p:blipFill>
            <a:blip r:embed="rId229"/>
            <a:stretch>
              <a:fillRect/>
            </a:stretch>
          </p:blipFill>
          <p:spPr>
            <a:xfrm>
              <a:off x="0" y="0"/>
              <a:ext cx="12192000" cy="6858000"/>
            </a:xfrm>
            <a:prstGeom prst="rect">
              <a:avLst/>
            </a:prstGeom>
          </p:spPr>
        </p:pic>
        <p:pic>
          <p:nvPicPr>
            <p:cNvPr id="141" name="PA-图片 140"/>
            <p:cNvPicPr>
              <a:picLocks noChangeAspect="1"/>
            </p:cNvPicPr>
            <p:nvPr>
              <p:custDataLst>
                <p:tags r:id="rId238"/>
              </p:custDataLst>
            </p:nvPr>
          </p:nvPicPr>
          <p:blipFill>
            <a:blip r:embed="rId229"/>
            <a:stretch>
              <a:fillRect/>
            </a:stretch>
          </p:blipFill>
          <p:spPr>
            <a:xfrm>
              <a:off x="0" y="0"/>
              <a:ext cx="12192000" cy="6858000"/>
            </a:xfrm>
            <a:prstGeom prst="rect">
              <a:avLst/>
            </a:prstGeom>
          </p:spPr>
        </p:pic>
      </p:grpSp>
      <p:sp>
        <p:nvSpPr>
          <p:cNvPr id="33" name="PA_文本框 105"/>
          <p:cNvSpPr txBox="1"/>
          <p:nvPr>
            <p:custDataLst>
              <p:tags r:id="rId239"/>
            </p:custDataLst>
          </p:nvPr>
        </p:nvSpPr>
        <p:spPr>
          <a:xfrm>
            <a:off x="6324601" y="2583109"/>
            <a:ext cx="2819400" cy="1691784"/>
          </a:xfrm>
          <a:prstGeom prst="rect">
            <a:avLst/>
          </a:prstGeom>
          <a:noFill/>
        </p:spPr>
        <p:txBody>
          <a:bodyPr vert="horz" numCol="1" rtlCol="0">
            <a:prstTxWarp prst="textPlain">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pc="-1200" dirty="0">
                <a:blipFill>
                  <a:blip r:embed="rId188"/>
                  <a:stretch>
                    <a:fillRect/>
                  </a:stretch>
                </a:blipFill>
              </a:rPr>
              <a:t>_</a:t>
            </a:r>
            <a:r>
              <a:rPr lang="en-US" altLang="zh-CN" spc="-1200" dirty="0">
                <a:blipFill>
                  <a:blip r:embed="rId189"/>
                  <a:stretch>
                    <a:fillRect/>
                  </a:stretch>
                </a:blipFill>
              </a:rPr>
              <a:t>_</a:t>
            </a:r>
            <a:r>
              <a:rPr lang="en-US" altLang="zh-CN" spc="-1200" dirty="0">
                <a:blipFill>
                  <a:blip r:embed="rId190"/>
                  <a:stretch>
                    <a:fillRect/>
                  </a:stretch>
                </a:blipFill>
              </a:rPr>
              <a:t>_</a:t>
            </a:r>
            <a:r>
              <a:rPr lang="en-US" altLang="zh-CN" spc="-1200" dirty="0">
                <a:blipFill>
                  <a:blip r:embed="rId191"/>
                  <a:stretch>
                    <a:fillRect/>
                  </a:stretch>
                </a:blipFill>
              </a:rPr>
              <a:t>_</a:t>
            </a:r>
            <a:r>
              <a:rPr lang="en-US" altLang="zh-CN" spc="-1200" dirty="0">
                <a:blipFill>
                  <a:blip r:embed="rId192"/>
                  <a:stretch>
                    <a:fillRect/>
                  </a:stretch>
                </a:blipFill>
              </a:rPr>
              <a:t>_</a:t>
            </a:r>
            <a:r>
              <a:rPr lang="en-US" altLang="zh-CN" spc="-1200" dirty="0">
                <a:blipFill>
                  <a:blip r:embed="rId193"/>
                  <a:stretch>
                    <a:fillRect/>
                  </a:stretch>
                </a:blipFill>
              </a:rPr>
              <a:t>_</a:t>
            </a:r>
            <a:r>
              <a:rPr lang="en-US" altLang="zh-CN" spc="-1200" dirty="0">
                <a:blipFill>
                  <a:blip r:embed="rId194"/>
                  <a:stretch>
                    <a:fillRect/>
                  </a:stretch>
                </a:blipFill>
              </a:rPr>
              <a:t>_</a:t>
            </a:r>
            <a:r>
              <a:rPr lang="en-US" altLang="zh-CN" spc="-1200" dirty="0">
                <a:blipFill>
                  <a:blip r:embed="rId195"/>
                  <a:stretch>
                    <a:fillRect/>
                  </a:stretch>
                </a:blipFill>
              </a:rPr>
              <a:t>_</a:t>
            </a:r>
            <a:r>
              <a:rPr lang="en-US" altLang="zh-CN" spc="-1200" dirty="0">
                <a:blipFill>
                  <a:blip r:embed="rId196"/>
                  <a:stretch>
                    <a:fillRect/>
                  </a:stretch>
                </a:blipFill>
              </a:rPr>
              <a:t>_</a:t>
            </a:r>
            <a:r>
              <a:rPr lang="en-US" altLang="zh-CN" spc="-1200" dirty="0">
                <a:blipFill>
                  <a:blip r:embed="rId197"/>
                  <a:stretch>
                    <a:fillRect/>
                  </a:stretch>
                </a:blipFill>
              </a:rPr>
              <a:t>_</a:t>
            </a:r>
            <a:r>
              <a:rPr lang="en-US" altLang="zh-CN" spc="-1200" dirty="0">
                <a:blipFill>
                  <a:blip r:embed="rId198"/>
                  <a:stretch>
                    <a:fillRect/>
                  </a:stretch>
                </a:blipFill>
              </a:rPr>
              <a:t>_</a:t>
            </a:r>
            <a:r>
              <a:rPr lang="en-US" altLang="zh-CN" spc="-1200" dirty="0">
                <a:blipFill>
                  <a:blip r:embed="rId199"/>
                  <a:stretch>
                    <a:fillRect/>
                  </a:stretch>
                </a:blipFill>
              </a:rPr>
              <a:t>_</a:t>
            </a:r>
            <a:r>
              <a:rPr lang="en-US" altLang="zh-CN" spc="-1200" dirty="0">
                <a:blipFill>
                  <a:blip r:embed="rId200"/>
                  <a:stretch>
                    <a:fillRect/>
                  </a:stretch>
                </a:blipFill>
              </a:rPr>
              <a:t>_</a:t>
            </a:r>
            <a:r>
              <a:rPr lang="en-US" altLang="zh-CN" spc="-1200" dirty="0">
                <a:blipFill>
                  <a:blip r:embed="rId201"/>
                  <a:stretch>
                    <a:fillRect/>
                  </a:stretch>
                </a:blipFill>
              </a:rPr>
              <a:t>_</a:t>
            </a:r>
            <a:r>
              <a:rPr lang="en-US" altLang="zh-CN" spc="-1200" dirty="0">
                <a:blipFill>
                  <a:blip r:embed="rId202"/>
                  <a:stretch>
                    <a:fillRect/>
                  </a:stretch>
                </a:blipFill>
              </a:rPr>
              <a:t>_</a:t>
            </a:r>
            <a:r>
              <a:rPr lang="en-US" altLang="zh-CN" spc="-1200" dirty="0">
                <a:blipFill>
                  <a:blip r:embed="rId203"/>
                  <a:stretch>
                    <a:fillRect/>
                  </a:stretch>
                </a:blipFill>
              </a:rPr>
              <a:t>_</a:t>
            </a:r>
            <a:r>
              <a:rPr lang="en-US" altLang="zh-CN" spc="-1200" dirty="0">
                <a:blipFill>
                  <a:blip r:embed="rId204"/>
                  <a:stretch>
                    <a:fillRect/>
                  </a:stretch>
                </a:blipFill>
              </a:rPr>
              <a:t>_</a:t>
            </a:r>
            <a:r>
              <a:rPr lang="en-US" altLang="zh-CN" spc="-1200" dirty="0">
                <a:blipFill>
                  <a:blip r:embed="rId205"/>
                  <a:stretch>
                    <a:fillRect/>
                  </a:stretch>
                </a:blipFill>
              </a:rPr>
              <a:t>_</a:t>
            </a:r>
            <a:r>
              <a:rPr lang="en-US" altLang="zh-CN" spc="-1200" dirty="0">
                <a:blipFill>
                  <a:blip r:embed="rId206"/>
                  <a:stretch>
                    <a:fillRect/>
                  </a:stretch>
                </a:blipFill>
              </a:rPr>
              <a:t>_</a:t>
            </a:r>
            <a:r>
              <a:rPr lang="en-US" altLang="zh-CN" spc="-1200" dirty="0">
                <a:blipFill>
                  <a:blip r:embed="rId207"/>
                  <a:stretch>
                    <a:fillRect/>
                  </a:stretch>
                </a:blipFill>
              </a:rPr>
              <a:t>_</a:t>
            </a:r>
            <a:endParaRPr lang="zh-CN" altLang="en-US" spc="-1200" dirty="0">
              <a:blipFill>
                <a:blip r:embed="rId207"/>
                <a:stretch>
                  <a:fillRect/>
                </a:stretch>
              </a:blipFill>
            </a:endParaRPr>
          </a:p>
        </p:txBody>
      </p:sp>
      <p:sp>
        <p:nvSpPr>
          <p:cNvPr id="34" name="PA_文本框 105"/>
          <p:cNvSpPr txBox="1"/>
          <p:nvPr>
            <p:custDataLst>
              <p:tags r:id="rId240"/>
            </p:custDataLst>
          </p:nvPr>
        </p:nvSpPr>
        <p:spPr>
          <a:xfrm>
            <a:off x="3396155" y="2494814"/>
            <a:ext cx="3113692" cy="1868374"/>
          </a:xfrm>
          <a:prstGeom prst="rect">
            <a:avLst/>
          </a:prstGeom>
          <a:noFill/>
        </p:spPr>
        <p:txBody>
          <a:bodyPr vert="horz" numCol="1" rtlCol="0">
            <a:prstTxWarp prst="textPlain">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pc="-1200" dirty="0">
                <a:blipFill>
                  <a:blip r:embed="rId188"/>
                  <a:stretch>
                    <a:fillRect/>
                  </a:stretch>
                </a:blipFill>
              </a:rPr>
              <a:t>_</a:t>
            </a:r>
            <a:r>
              <a:rPr lang="en-US" altLang="zh-CN" spc="-1200" dirty="0">
                <a:blipFill>
                  <a:blip r:embed="rId189"/>
                  <a:stretch>
                    <a:fillRect/>
                  </a:stretch>
                </a:blipFill>
              </a:rPr>
              <a:t>_</a:t>
            </a:r>
            <a:r>
              <a:rPr lang="en-US" altLang="zh-CN" spc="-1200" dirty="0">
                <a:blipFill>
                  <a:blip r:embed="rId190"/>
                  <a:stretch>
                    <a:fillRect/>
                  </a:stretch>
                </a:blipFill>
              </a:rPr>
              <a:t>_</a:t>
            </a:r>
            <a:r>
              <a:rPr lang="en-US" altLang="zh-CN" spc="-1200" dirty="0">
                <a:blipFill>
                  <a:blip r:embed="rId191"/>
                  <a:stretch>
                    <a:fillRect/>
                  </a:stretch>
                </a:blipFill>
              </a:rPr>
              <a:t>_</a:t>
            </a:r>
            <a:r>
              <a:rPr lang="en-US" altLang="zh-CN" spc="-1200" dirty="0">
                <a:blipFill>
                  <a:blip r:embed="rId192"/>
                  <a:stretch>
                    <a:fillRect/>
                  </a:stretch>
                </a:blipFill>
              </a:rPr>
              <a:t>_</a:t>
            </a:r>
            <a:r>
              <a:rPr lang="en-US" altLang="zh-CN" spc="-1200" dirty="0">
                <a:blipFill>
                  <a:blip r:embed="rId193"/>
                  <a:stretch>
                    <a:fillRect/>
                  </a:stretch>
                </a:blipFill>
              </a:rPr>
              <a:t>_</a:t>
            </a:r>
            <a:r>
              <a:rPr lang="en-US" altLang="zh-CN" spc="-1200" dirty="0">
                <a:blipFill>
                  <a:blip r:embed="rId194"/>
                  <a:stretch>
                    <a:fillRect/>
                  </a:stretch>
                </a:blipFill>
              </a:rPr>
              <a:t>_</a:t>
            </a:r>
            <a:r>
              <a:rPr lang="en-US" altLang="zh-CN" spc="-1200" dirty="0">
                <a:blipFill>
                  <a:blip r:embed="rId195"/>
                  <a:stretch>
                    <a:fillRect/>
                  </a:stretch>
                </a:blipFill>
              </a:rPr>
              <a:t>_</a:t>
            </a:r>
            <a:r>
              <a:rPr lang="en-US" altLang="zh-CN" spc="-1200" dirty="0">
                <a:blipFill>
                  <a:blip r:embed="rId196"/>
                  <a:stretch>
                    <a:fillRect/>
                  </a:stretch>
                </a:blipFill>
              </a:rPr>
              <a:t>_</a:t>
            </a:r>
            <a:r>
              <a:rPr lang="en-US" altLang="zh-CN" spc="-1200" dirty="0">
                <a:blipFill>
                  <a:blip r:embed="rId197"/>
                  <a:stretch>
                    <a:fillRect/>
                  </a:stretch>
                </a:blipFill>
              </a:rPr>
              <a:t>_</a:t>
            </a:r>
            <a:r>
              <a:rPr lang="en-US" altLang="zh-CN" spc="-1200" dirty="0">
                <a:blipFill>
                  <a:blip r:embed="rId198"/>
                  <a:stretch>
                    <a:fillRect/>
                  </a:stretch>
                </a:blipFill>
              </a:rPr>
              <a:t>_</a:t>
            </a:r>
            <a:r>
              <a:rPr lang="en-US" altLang="zh-CN" spc="-1200" dirty="0">
                <a:blipFill>
                  <a:blip r:embed="rId199"/>
                  <a:stretch>
                    <a:fillRect/>
                  </a:stretch>
                </a:blipFill>
              </a:rPr>
              <a:t>_</a:t>
            </a:r>
            <a:r>
              <a:rPr lang="en-US" altLang="zh-CN" spc="-1200" dirty="0">
                <a:blipFill>
                  <a:blip r:embed="rId200"/>
                  <a:stretch>
                    <a:fillRect/>
                  </a:stretch>
                </a:blipFill>
              </a:rPr>
              <a:t>_</a:t>
            </a:r>
            <a:r>
              <a:rPr lang="en-US" altLang="zh-CN" spc="-1200" dirty="0">
                <a:blipFill>
                  <a:blip r:embed="rId201"/>
                  <a:stretch>
                    <a:fillRect/>
                  </a:stretch>
                </a:blipFill>
              </a:rPr>
              <a:t>_</a:t>
            </a:r>
            <a:r>
              <a:rPr lang="en-US" altLang="zh-CN" spc="-1200" dirty="0">
                <a:blipFill>
                  <a:blip r:embed="rId202"/>
                  <a:stretch>
                    <a:fillRect/>
                  </a:stretch>
                </a:blipFill>
              </a:rPr>
              <a:t>_</a:t>
            </a:r>
            <a:r>
              <a:rPr lang="en-US" altLang="zh-CN" spc="-1200" dirty="0">
                <a:blipFill>
                  <a:blip r:embed="rId203"/>
                  <a:stretch>
                    <a:fillRect/>
                  </a:stretch>
                </a:blipFill>
              </a:rPr>
              <a:t>_</a:t>
            </a:r>
            <a:r>
              <a:rPr lang="en-US" altLang="zh-CN" spc="-1200" dirty="0">
                <a:blipFill>
                  <a:blip r:embed="rId204"/>
                  <a:stretch>
                    <a:fillRect/>
                  </a:stretch>
                </a:blipFill>
              </a:rPr>
              <a:t>_</a:t>
            </a:r>
            <a:r>
              <a:rPr lang="en-US" altLang="zh-CN" spc="-1200" dirty="0">
                <a:blipFill>
                  <a:blip r:embed="rId205"/>
                  <a:stretch>
                    <a:fillRect/>
                  </a:stretch>
                </a:blipFill>
              </a:rPr>
              <a:t>_</a:t>
            </a:r>
            <a:r>
              <a:rPr lang="en-US" altLang="zh-CN" spc="-1200" dirty="0">
                <a:blipFill>
                  <a:blip r:embed="rId206"/>
                  <a:stretch>
                    <a:fillRect/>
                  </a:stretch>
                </a:blipFill>
              </a:rPr>
              <a:t>_</a:t>
            </a:r>
            <a:r>
              <a:rPr lang="en-US" altLang="zh-CN" spc="-1200" dirty="0">
                <a:blipFill>
                  <a:blip r:embed="rId207"/>
                  <a:stretch>
                    <a:fillRect/>
                  </a:stretch>
                </a:blipFill>
              </a:rPr>
              <a:t>_</a:t>
            </a:r>
            <a:endParaRPr lang="zh-CN" altLang="en-US" spc="-1200" dirty="0">
              <a:blipFill>
                <a:blip r:embed="rId207"/>
                <a:stretch>
                  <a:fillRect/>
                </a:stretch>
              </a:blipFill>
            </a:endParaRPr>
          </a:p>
        </p:txBody>
      </p:sp>
      <p:sp>
        <p:nvSpPr>
          <p:cNvPr id="35" name="PA_矩形 42"/>
          <p:cNvSpPr/>
          <p:nvPr>
            <p:custDataLst>
              <p:tags r:id="rId241"/>
            </p:custDataLst>
          </p:nvPr>
        </p:nvSpPr>
        <p:spPr>
          <a:xfrm rot="2700000">
            <a:off x="2878356" y="10465"/>
            <a:ext cx="6587918" cy="6587918"/>
          </a:xfrm>
          <a:prstGeom prst="rect">
            <a:avLst/>
          </a:prstGeom>
          <a:noFill/>
          <a:ln w="38100">
            <a:solidFill>
              <a:srgbClr val="67EBE6"/>
            </a:solidFill>
          </a:ln>
          <a:effectLst>
            <a:outerShdw blurRad="190500" algn="ctr" rotWithShape="0">
              <a:srgbClr val="67EBE6">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nvGrpSpPr>
          <p:cNvPr id="36" name="PA_组合 47"/>
          <p:cNvGrpSpPr/>
          <p:nvPr>
            <p:custDataLst>
              <p:tags r:id="rId242"/>
            </p:custDataLst>
          </p:nvPr>
        </p:nvGrpSpPr>
        <p:grpSpPr>
          <a:xfrm rot="2700000">
            <a:off x="4189611" y="1340768"/>
            <a:ext cx="4012282" cy="4012282"/>
            <a:chOff x="4189609" y="1340768"/>
            <a:chExt cx="4012282" cy="4012282"/>
          </a:xfrm>
        </p:grpSpPr>
        <p:sp>
          <p:nvSpPr>
            <p:cNvPr id="128" name="PA-矩形 10"/>
            <p:cNvSpPr/>
            <p:nvPr>
              <p:custDataLst>
                <p:tags r:id="rId243"/>
              </p:custDataLst>
            </p:nvPr>
          </p:nvSpPr>
          <p:spPr>
            <a:xfrm>
              <a:off x="7199509" y="1340768"/>
              <a:ext cx="1002382" cy="1002382"/>
            </a:xfrm>
            <a:custGeom>
              <a:avLst/>
              <a:gdLst>
                <a:gd name="connsiteX0" fmla="*/ 0 w 4267200"/>
                <a:gd name="connsiteY0" fmla="*/ 0 h 4267200"/>
                <a:gd name="connsiteX1" fmla="*/ 4267200 w 4267200"/>
                <a:gd name="connsiteY1" fmla="*/ 0 h 4267200"/>
                <a:gd name="connsiteX2" fmla="*/ 4267200 w 4267200"/>
                <a:gd name="connsiteY2" fmla="*/ 4267200 h 4267200"/>
                <a:gd name="connsiteX3" fmla="*/ 0 w 4267200"/>
                <a:gd name="connsiteY3" fmla="*/ 4267200 h 4267200"/>
                <a:gd name="connsiteX4" fmla="*/ 0 w 4267200"/>
                <a:gd name="connsiteY4" fmla="*/ 0 h 4267200"/>
                <a:gd name="connsiteX0-1" fmla="*/ 3934691 w 8201891"/>
                <a:gd name="connsiteY0-2" fmla="*/ 1357745 h 5624945"/>
                <a:gd name="connsiteX1-3" fmla="*/ 0 w 8201891"/>
                <a:gd name="connsiteY1-4" fmla="*/ 0 h 5624945"/>
                <a:gd name="connsiteX2-5" fmla="*/ 8201891 w 8201891"/>
                <a:gd name="connsiteY2-6" fmla="*/ 1357745 h 5624945"/>
                <a:gd name="connsiteX3-7" fmla="*/ 8201891 w 8201891"/>
                <a:gd name="connsiteY3-8" fmla="*/ 5624945 h 5624945"/>
                <a:gd name="connsiteX4-9" fmla="*/ 3934691 w 8201891"/>
                <a:gd name="connsiteY4-10" fmla="*/ 5624945 h 5624945"/>
                <a:gd name="connsiteX5" fmla="*/ 3934691 w 8201891"/>
                <a:gd name="connsiteY5" fmla="*/ 1357745 h 5624945"/>
                <a:gd name="connsiteX0-11" fmla="*/ 0 w 4267200"/>
                <a:gd name="connsiteY0-12" fmla="*/ 0 h 4267200"/>
                <a:gd name="connsiteX1-13" fmla="*/ 4267200 w 4267200"/>
                <a:gd name="connsiteY1-14" fmla="*/ 0 h 4267200"/>
                <a:gd name="connsiteX2-15" fmla="*/ 4267200 w 4267200"/>
                <a:gd name="connsiteY2-16" fmla="*/ 4267200 h 4267200"/>
                <a:gd name="connsiteX3-17" fmla="*/ 0 w 4267200"/>
                <a:gd name="connsiteY3-18" fmla="*/ 4267200 h 4267200"/>
                <a:gd name="connsiteX4-19" fmla="*/ 0 w 4267200"/>
                <a:gd name="connsiteY4-20" fmla="*/ 0 h 4267200"/>
                <a:gd name="connsiteX0-21" fmla="*/ 0 w 4267200"/>
                <a:gd name="connsiteY0-22" fmla="*/ 0 h 4267200"/>
                <a:gd name="connsiteX1-23" fmla="*/ 2844800 w 4267200"/>
                <a:gd name="connsiteY1-24" fmla="*/ 0 h 4267200"/>
                <a:gd name="connsiteX2-25" fmla="*/ 4267200 w 4267200"/>
                <a:gd name="connsiteY2-26" fmla="*/ 0 h 4267200"/>
                <a:gd name="connsiteX3-27" fmla="*/ 4267200 w 4267200"/>
                <a:gd name="connsiteY3-28" fmla="*/ 4267200 h 4267200"/>
                <a:gd name="connsiteX4-29" fmla="*/ 0 w 4267200"/>
                <a:gd name="connsiteY4-30" fmla="*/ 4267200 h 4267200"/>
                <a:gd name="connsiteX5-31" fmla="*/ 0 w 4267200"/>
                <a:gd name="connsiteY5-32" fmla="*/ 0 h 4267200"/>
                <a:gd name="connsiteX0-33" fmla="*/ 0 w 4267200"/>
                <a:gd name="connsiteY0-34" fmla="*/ 0 h 4267200"/>
                <a:gd name="connsiteX1-35" fmla="*/ 1422400 w 4267200"/>
                <a:gd name="connsiteY1-36" fmla="*/ 0 h 4267200"/>
                <a:gd name="connsiteX2-37" fmla="*/ 2844800 w 4267200"/>
                <a:gd name="connsiteY2-38" fmla="*/ 0 h 4267200"/>
                <a:gd name="connsiteX3-39" fmla="*/ 4267200 w 4267200"/>
                <a:gd name="connsiteY3-40" fmla="*/ 0 h 4267200"/>
                <a:gd name="connsiteX4-41" fmla="*/ 4267200 w 4267200"/>
                <a:gd name="connsiteY4-42" fmla="*/ 4267200 h 4267200"/>
                <a:gd name="connsiteX5-43" fmla="*/ 0 w 4267200"/>
                <a:gd name="connsiteY5-44" fmla="*/ 4267200 h 4267200"/>
                <a:gd name="connsiteX6" fmla="*/ 0 w 4267200"/>
                <a:gd name="connsiteY6" fmla="*/ 0 h 4267200"/>
                <a:gd name="connsiteX0-45" fmla="*/ 0 w 4267200"/>
                <a:gd name="connsiteY0-46" fmla="*/ 0 h 4267200"/>
                <a:gd name="connsiteX1-47" fmla="*/ 1422400 w 4267200"/>
                <a:gd name="connsiteY1-48" fmla="*/ 0 h 4267200"/>
                <a:gd name="connsiteX2-49" fmla="*/ 2844800 w 4267200"/>
                <a:gd name="connsiteY2-50" fmla="*/ 0 h 4267200"/>
                <a:gd name="connsiteX3-51" fmla="*/ 4267200 w 4267200"/>
                <a:gd name="connsiteY3-52" fmla="*/ 0 h 4267200"/>
                <a:gd name="connsiteX4-53" fmla="*/ 4267200 w 4267200"/>
                <a:gd name="connsiteY4-54" fmla="*/ 2844800 h 4267200"/>
                <a:gd name="connsiteX5-55" fmla="*/ 4267200 w 4267200"/>
                <a:gd name="connsiteY5-56" fmla="*/ 4267200 h 4267200"/>
                <a:gd name="connsiteX6-57" fmla="*/ 0 w 4267200"/>
                <a:gd name="connsiteY6-58" fmla="*/ 4267200 h 4267200"/>
                <a:gd name="connsiteX7" fmla="*/ 0 w 4267200"/>
                <a:gd name="connsiteY7" fmla="*/ 0 h 4267200"/>
                <a:gd name="connsiteX0-59" fmla="*/ 0 w 4267200"/>
                <a:gd name="connsiteY0-60" fmla="*/ 0 h 4267200"/>
                <a:gd name="connsiteX1-61" fmla="*/ 1422400 w 4267200"/>
                <a:gd name="connsiteY1-62" fmla="*/ 0 h 4267200"/>
                <a:gd name="connsiteX2-63" fmla="*/ 2844800 w 4267200"/>
                <a:gd name="connsiteY2-64" fmla="*/ 0 h 4267200"/>
                <a:gd name="connsiteX3-65" fmla="*/ 4267200 w 4267200"/>
                <a:gd name="connsiteY3-66" fmla="*/ 0 h 4267200"/>
                <a:gd name="connsiteX4-67" fmla="*/ 4267200 w 4267200"/>
                <a:gd name="connsiteY4-68" fmla="*/ 1422400 h 4267200"/>
                <a:gd name="connsiteX5-69" fmla="*/ 4267200 w 4267200"/>
                <a:gd name="connsiteY5-70" fmla="*/ 2844800 h 4267200"/>
                <a:gd name="connsiteX6-71" fmla="*/ 4267200 w 4267200"/>
                <a:gd name="connsiteY6-72" fmla="*/ 4267200 h 4267200"/>
                <a:gd name="connsiteX7-73" fmla="*/ 0 w 4267200"/>
                <a:gd name="connsiteY7-74" fmla="*/ 4267200 h 4267200"/>
                <a:gd name="connsiteX8" fmla="*/ 0 w 4267200"/>
                <a:gd name="connsiteY8" fmla="*/ 0 h 4267200"/>
                <a:gd name="connsiteX0-75" fmla="*/ 0 w 4267200"/>
                <a:gd name="connsiteY0-76" fmla="*/ 0 h 4267200"/>
                <a:gd name="connsiteX1-77" fmla="*/ 1422400 w 4267200"/>
                <a:gd name="connsiteY1-78" fmla="*/ 0 h 4267200"/>
                <a:gd name="connsiteX2-79" fmla="*/ 2844800 w 4267200"/>
                <a:gd name="connsiteY2-80" fmla="*/ 0 h 4267200"/>
                <a:gd name="connsiteX3-81" fmla="*/ 4267200 w 4267200"/>
                <a:gd name="connsiteY3-82" fmla="*/ 0 h 4267200"/>
                <a:gd name="connsiteX4-83" fmla="*/ 4267200 w 4267200"/>
                <a:gd name="connsiteY4-84" fmla="*/ 1422400 h 4267200"/>
                <a:gd name="connsiteX5-85" fmla="*/ 4267200 w 4267200"/>
                <a:gd name="connsiteY5-86" fmla="*/ 2844800 h 4267200"/>
                <a:gd name="connsiteX6-87" fmla="*/ 4267200 w 4267200"/>
                <a:gd name="connsiteY6-88" fmla="*/ 4267200 h 4267200"/>
                <a:gd name="connsiteX7-89" fmla="*/ 1422400 w 4267200"/>
                <a:gd name="connsiteY7-90" fmla="*/ 4267200 h 4267200"/>
                <a:gd name="connsiteX8-91" fmla="*/ 0 w 4267200"/>
                <a:gd name="connsiteY8-92" fmla="*/ 4267200 h 4267200"/>
                <a:gd name="connsiteX9" fmla="*/ 0 w 4267200"/>
                <a:gd name="connsiteY9" fmla="*/ 0 h 4267200"/>
                <a:gd name="connsiteX0-93" fmla="*/ 0 w 4267200"/>
                <a:gd name="connsiteY0-94" fmla="*/ 0 h 4267200"/>
                <a:gd name="connsiteX1-95" fmla="*/ 1422400 w 4267200"/>
                <a:gd name="connsiteY1-96" fmla="*/ 0 h 4267200"/>
                <a:gd name="connsiteX2-97" fmla="*/ 2844800 w 4267200"/>
                <a:gd name="connsiteY2-98" fmla="*/ 0 h 4267200"/>
                <a:gd name="connsiteX3-99" fmla="*/ 4267200 w 4267200"/>
                <a:gd name="connsiteY3-100" fmla="*/ 0 h 4267200"/>
                <a:gd name="connsiteX4-101" fmla="*/ 4267200 w 4267200"/>
                <a:gd name="connsiteY4-102" fmla="*/ 1422400 h 4267200"/>
                <a:gd name="connsiteX5-103" fmla="*/ 4267200 w 4267200"/>
                <a:gd name="connsiteY5-104" fmla="*/ 2844800 h 4267200"/>
                <a:gd name="connsiteX6-105" fmla="*/ 4267200 w 4267200"/>
                <a:gd name="connsiteY6-106" fmla="*/ 4267200 h 4267200"/>
                <a:gd name="connsiteX7-107" fmla="*/ 2844800 w 4267200"/>
                <a:gd name="connsiteY7-108" fmla="*/ 4267200 h 4267200"/>
                <a:gd name="connsiteX8-109" fmla="*/ 1422400 w 4267200"/>
                <a:gd name="connsiteY8-110" fmla="*/ 4267200 h 4267200"/>
                <a:gd name="connsiteX9-111" fmla="*/ 0 w 4267200"/>
                <a:gd name="connsiteY9-112" fmla="*/ 4267200 h 4267200"/>
                <a:gd name="connsiteX10" fmla="*/ 0 w 4267200"/>
                <a:gd name="connsiteY10" fmla="*/ 0 h 4267200"/>
                <a:gd name="connsiteX0-113" fmla="*/ 0 w 4267200"/>
                <a:gd name="connsiteY0-114" fmla="*/ 0 h 4267200"/>
                <a:gd name="connsiteX1-115" fmla="*/ 1422400 w 4267200"/>
                <a:gd name="connsiteY1-116" fmla="*/ 0 h 4267200"/>
                <a:gd name="connsiteX2-117" fmla="*/ 2844800 w 4267200"/>
                <a:gd name="connsiteY2-118" fmla="*/ 0 h 4267200"/>
                <a:gd name="connsiteX3-119" fmla="*/ 4267200 w 4267200"/>
                <a:gd name="connsiteY3-120" fmla="*/ 0 h 4267200"/>
                <a:gd name="connsiteX4-121" fmla="*/ 4267200 w 4267200"/>
                <a:gd name="connsiteY4-122" fmla="*/ 1422400 h 4267200"/>
                <a:gd name="connsiteX5-123" fmla="*/ 4267200 w 4267200"/>
                <a:gd name="connsiteY5-124" fmla="*/ 2844800 h 4267200"/>
                <a:gd name="connsiteX6-125" fmla="*/ 4267200 w 4267200"/>
                <a:gd name="connsiteY6-126" fmla="*/ 4267200 h 4267200"/>
                <a:gd name="connsiteX7-127" fmla="*/ 2844800 w 4267200"/>
                <a:gd name="connsiteY7-128" fmla="*/ 4267200 h 4267200"/>
                <a:gd name="connsiteX8-129" fmla="*/ 1422400 w 4267200"/>
                <a:gd name="connsiteY8-130" fmla="*/ 4267200 h 4267200"/>
                <a:gd name="connsiteX9-131" fmla="*/ 0 w 4267200"/>
                <a:gd name="connsiteY9-132" fmla="*/ 4267200 h 4267200"/>
                <a:gd name="connsiteX10-133" fmla="*/ 0 w 4267200"/>
                <a:gd name="connsiteY10-134" fmla="*/ 1422400 h 4267200"/>
                <a:gd name="connsiteX11" fmla="*/ 0 w 4267200"/>
                <a:gd name="connsiteY11" fmla="*/ 0 h 4267200"/>
                <a:gd name="connsiteX0-135" fmla="*/ 0 w 4267200"/>
                <a:gd name="connsiteY0-136" fmla="*/ 0 h 4267200"/>
                <a:gd name="connsiteX1-137" fmla="*/ 1422400 w 4267200"/>
                <a:gd name="connsiteY1-138" fmla="*/ 0 h 4267200"/>
                <a:gd name="connsiteX2-139" fmla="*/ 2844800 w 4267200"/>
                <a:gd name="connsiteY2-140" fmla="*/ 0 h 4267200"/>
                <a:gd name="connsiteX3-141" fmla="*/ 4267200 w 4267200"/>
                <a:gd name="connsiteY3-142" fmla="*/ 0 h 4267200"/>
                <a:gd name="connsiteX4-143" fmla="*/ 4267200 w 4267200"/>
                <a:gd name="connsiteY4-144" fmla="*/ 1422400 h 4267200"/>
                <a:gd name="connsiteX5-145" fmla="*/ 4267200 w 4267200"/>
                <a:gd name="connsiteY5-146" fmla="*/ 2844800 h 4267200"/>
                <a:gd name="connsiteX6-147" fmla="*/ 4267200 w 4267200"/>
                <a:gd name="connsiteY6-148" fmla="*/ 4267200 h 4267200"/>
                <a:gd name="connsiteX7-149" fmla="*/ 2844800 w 4267200"/>
                <a:gd name="connsiteY7-150" fmla="*/ 4267200 h 4267200"/>
                <a:gd name="connsiteX8-151" fmla="*/ 1422400 w 4267200"/>
                <a:gd name="connsiteY8-152" fmla="*/ 4267200 h 4267200"/>
                <a:gd name="connsiteX9-153" fmla="*/ 0 w 4267200"/>
                <a:gd name="connsiteY9-154" fmla="*/ 4267200 h 4267200"/>
                <a:gd name="connsiteX10-155" fmla="*/ 0 w 4267200"/>
                <a:gd name="connsiteY10-156" fmla="*/ 2844800 h 4267200"/>
                <a:gd name="connsiteX11-157" fmla="*/ 0 w 4267200"/>
                <a:gd name="connsiteY11-158" fmla="*/ 1422400 h 4267200"/>
                <a:gd name="connsiteX12" fmla="*/ 0 w 4267200"/>
                <a:gd name="connsiteY12" fmla="*/ 0 h 4267200"/>
                <a:gd name="connsiteX0-159" fmla="*/ 4267200 w 4358640"/>
                <a:gd name="connsiteY0-160" fmla="*/ 4267200 h 4358640"/>
                <a:gd name="connsiteX1-161" fmla="*/ 2844800 w 4358640"/>
                <a:gd name="connsiteY1-162" fmla="*/ 4267200 h 4358640"/>
                <a:gd name="connsiteX2-163" fmla="*/ 1422400 w 4358640"/>
                <a:gd name="connsiteY2-164" fmla="*/ 4267200 h 4358640"/>
                <a:gd name="connsiteX3-165" fmla="*/ 0 w 4358640"/>
                <a:gd name="connsiteY3-166" fmla="*/ 4267200 h 4358640"/>
                <a:gd name="connsiteX4-167" fmla="*/ 0 w 4358640"/>
                <a:gd name="connsiteY4-168" fmla="*/ 2844800 h 4358640"/>
                <a:gd name="connsiteX5-169" fmla="*/ 0 w 4358640"/>
                <a:gd name="connsiteY5-170" fmla="*/ 1422400 h 4358640"/>
                <a:gd name="connsiteX6-171" fmla="*/ 0 w 4358640"/>
                <a:gd name="connsiteY6-172" fmla="*/ 0 h 4358640"/>
                <a:gd name="connsiteX7-173" fmla="*/ 1422400 w 4358640"/>
                <a:gd name="connsiteY7-174" fmla="*/ 0 h 4358640"/>
                <a:gd name="connsiteX8-175" fmla="*/ 2844800 w 4358640"/>
                <a:gd name="connsiteY8-176" fmla="*/ 0 h 4358640"/>
                <a:gd name="connsiteX9-177" fmla="*/ 4267200 w 4358640"/>
                <a:gd name="connsiteY9-178" fmla="*/ 0 h 4358640"/>
                <a:gd name="connsiteX10-179" fmla="*/ 4267200 w 4358640"/>
                <a:gd name="connsiteY10-180" fmla="*/ 1422400 h 4358640"/>
                <a:gd name="connsiteX11-181" fmla="*/ 4267200 w 4358640"/>
                <a:gd name="connsiteY11-182" fmla="*/ 2844800 h 4358640"/>
                <a:gd name="connsiteX12-183" fmla="*/ 4358640 w 4358640"/>
                <a:gd name="connsiteY12-184" fmla="*/ 4358640 h 4358640"/>
                <a:gd name="connsiteX0-185" fmla="*/ 4267200 w 4267200"/>
                <a:gd name="connsiteY0-186" fmla="*/ 4267200 h 4267200"/>
                <a:gd name="connsiteX1-187" fmla="*/ 2844800 w 4267200"/>
                <a:gd name="connsiteY1-188" fmla="*/ 4267200 h 4267200"/>
                <a:gd name="connsiteX2-189" fmla="*/ 1422400 w 4267200"/>
                <a:gd name="connsiteY2-190" fmla="*/ 4267200 h 4267200"/>
                <a:gd name="connsiteX3-191" fmla="*/ 0 w 4267200"/>
                <a:gd name="connsiteY3-192" fmla="*/ 4267200 h 4267200"/>
                <a:gd name="connsiteX4-193" fmla="*/ 0 w 4267200"/>
                <a:gd name="connsiteY4-194" fmla="*/ 2844800 h 4267200"/>
                <a:gd name="connsiteX5-195" fmla="*/ 0 w 4267200"/>
                <a:gd name="connsiteY5-196" fmla="*/ 1422400 h 4267200"/>
                <a:gd name="connsiteX6-197" fmla="*/ 0 w 4267200"/>
                <a:gd name="connsiteY6-198" fmla="*/ 0 h 4267200"/>
                <a:gd name="connsiteX7-199" fmla="*/ 1422400 w 4267200"/>
                <a:gd name="connsiteY7-200" fmla="*/ 0 h 4267200"/>
                <a:gd name="connsiteX8-201" fmla="*/ 2844800 w 4267200"/>
                <a:gd name="connsiteY8-202" fmla="*/ 0 h 4267200"/>
                <a:gd name="connsiteX9-203" fmla="*/ 4267200 w 4267200"/>
                <a:gd name="connsiteY9-204" fmla="*/ 0 h 4267200"/>
                <a:gd name="connsiteX10-205" fmla="*/ 4267200 w 4267200"/>
                <a:gd name="connsiteY10-206" fmla="*/ 1422400 h 4267200"/>
                <a:gd name="connsiteX11-207" fmla="*/ 4267200 w 4267200"/>
                <a:gd name="connsiteY11-208" fmla="*/ 2844800 h 4267200"/>
                <a:gd name="connsiteX0-209" fmla="*/ 2844800 w 4267200"/>
                <a:gd name="connsiteY0-210" fmla="*/ 4267200 h 4267200"/>
                <a:gd name="connsiteX1-211" fmla="*/ 1422400 w 4267200"/>
                <a:gd name="connsiteY1-212" fmla="*/ 4267200 h 4267200"/>
                <a:gd name="connsiteX2-213" fmla="*/ 0 w 4267200"/>
                <a:gd name="connsiteY2-214" fmla="*/ 4267200 h 4267200"/>
                <a:gd name="connsiteX3-215" fmla="*/ 0 w 4267200"/>
                <a:gd name="connsiteY3-216" fmla="*/ 2844800 h 4267200"/>
                <a:gd name="connsiteX4-217" fmla="*/ 0 w 4267200"/>
                <a:gd name="connsiteY4-218" fmla="*/ 1422400 h 4267200"/>
                <a:gd name="connsiteX5-219" fmla="*/ 0 w 4267200"/>
                <a:gd name="connsiteY5-220" fmla="*/ 0 h 4267200"/>
                <a:gd name="connsiteX6-221" fmla="*/ 1422400 w 4267200"/>
                <a:gd name="connsiteY6-222" fmla="*/ 0 h 4267200"/>
                <a:gd name="connsiteX7-223" fmla="*/ 2844800 w 4267200"/>
                <a:gd name="connsiteY7-224" fmla="*/ 0 h 4267200"/>
                <a:gd name="connsiteX8-225" fmla="*/ 4267200 w 4267200"/>
                <a:gd name="connsiteY8-226" fmla="*/ 0 h 4267200"/>
                <a:gd name="connsiteX9-227" fmla="*/ 4267200 w 4267200"/>
                <a:gd name="connsiteY9-228" fmla="*/ 1422400 h 4267200"/>
                <a:gd name="connsiteX10-229" fmla="*/ 4267200 w 4267200"/>
                <a:gd name="connsiteY10-230" fmla="*/ 2844800 h 4267200"/>
                <a:gd name="connsiteX0-231" fmla="*/ 1422400 w 4267200"/>
                <a:gd name="connsiteY0-232" fmla="*/ 4267200 h 4267200"/>
                <a:gd name="connsiteX1-233" fmla="*/ 0 w 4267200"/>
                <a:gd name="connsiteY1-234" fmla="*/ 4267200 h 4267200"/>
                <a:gd name="connsiteX2-235" fmla="*/ 0 w 4267200"/>
                <a:gd name="connsiteY2-236" fmla="*/ 2844800 h 4267200"/>
                <a:gd name="connsiteX3-237" fmla="*/ 0 w 4267200"/>
                <a:gd name="connsiteY3-238" fmla="*/ 1422400 h 4267200"/>
                <a:gd name="connsiteX4-239" fmla="*/ 0 w 4267200"/>
                <a:gd name="connsiteY4-240" fmla="*/ 0 h 4267200"/>
                <a:gd name="connsiteX5-241" fmla="*/ 1422400 w 4267200"/>
                <a:gd name="connsiteY5-242" fmla="*/ 0 h 4267200"/>
                <a:gd name="connsiteX6-243" fmla="*/ 2844800 w 4267200"/>
                <a:gd name="connsiteY6-244" fmla="*/ 0 h 4267200"/>
                <a:gd name="connsiteX7-245" fmla="*/ 4267200 w 4267200"/>
                <a:gd name="connsiteY7-246" fmla="*/ 0 h 4267200"/>
                <a:gd name="connsiteX8-247" fmla="*/ 4267200 w 4267200"/>
                <a:gd name="connsiteY8-248" fmla="*/ 1422400 h 4267200"/>
                <a:gd name="connsiteX9-249" fmla="*/ 4267200 w 4267200"/>
                <a:gd name="connsiteY9-250" fmla="*/ 2844800 h 4267200"/>
                <a:gd name="connsiteX0-251" fmla="*/ 0 w 4267200"/>
                <a:gd name="connsiteY0-252" fmla="*/ 4267200 h 4267200"/>
                <a:gd name="connsiteX1-253" fmla="*/ 0 w 4267200"/>
                <a:gd name="connsiteY1-254" fmla="*/ 2844800 h 4267200"/>
                <a:gd name="connsiteX2-255" fmla="*/ 0 w 4267200"/>
                <a:gd name="connsiteY2-256" fmla="*/ 1422400 h 4267200"/>
                <a:gd name="connsiteX3-257" fmla="*/ 0 w 4267200"/>
                <a:gd name="connsiteY3-258" fmla="*/ 0 h 4267200"/>
                <a:gd name="connsiteX4-259" fmla="*/ 1422400 w 4267200"/>
                <a:gd name="connsiteY4-260" fmla="*/ 0 h 4267200"/>
                <a:gd name="connsiteX5-261" fmla="*/ 2844800 w 4267200"/>
                <a:gd name="connsiteY5-262" fmla="*/ 0 h 4267200"/>
                <a:gd name="connsiteX6-263" fmla="*/ 4267200 w 4267200"/>
                <a:gd name="connsiteY6-264" fmla="*/ 0 h 4267200"/>
                <a:gd name="connsiteX7-265" fmla="*/ 4267200 w 4267200"/>
                <a:gd name="connsiteY7-266" fmla="*/ 1422400 h 4267200"/>
                <a:gd name="connsiteX8-267" fmla="*/ 4267200 w 4267200"/>
                <a:gd name="connsiteY8-268" fmla="*/ 2844800 h 4267200"/>
                <a:gd name="connsiteX0-269" fmla="*/ 0 w 4267200"/>
                <a:gd name="connsiteY0-270" fmla="*/ 2844800 h 2844800"/>
                <a:gd name="connsiteX1-271" fmla="*/ 0 w 4267200"/>
                <a:gd name="connsiteY1-272" fmla="*/ 1422400 h 2844800"/>
                <a:gd name="connsiteX2-273" fmla="*/ 0 w 4267200"/>
                <a:gd name="connsiteY2-274" fmla="*/ 0 h 2844800"/>
                <a:gd name="connsiteX3-275" fmla="*/ 1422400 w 4267200"/>
                <a:gd name="connsiteY3-276" fmla="*/ 0 h 2844800"/>
                <a:gd name="connsiteX4-277" fmla="*/ 2844800 w 4267200"/>
                <a:gd name="connsiteY4-278" fmla="*/ 0 h 2844800"/>
                <a:gd name="connsiteX5-279" fmla="*/ 4267200 w 4267200"/>
                <a:gd name="connsiteY5-280" fmla="*/ 0 h 2844800"/>
                <a:gd name="connsiteX6-281" fmla="*/ 4267200 w 4267200"/>
                <a:gd name="connsiteY6-282" fmla="*/ 1422400 h 2844800"/>
                <a:gd name="connsiteX7-283" fmla="*/ 4267200 w 4267200"/>
                <a:gd name="connsiteY7-284" fmla="*/ 2844800 h 2844800"/>
                <a:gd name="connsiteX0-285" fmla="*/ 0 w 4267200"/>
                <a:gd name="connsiteY0-286" fmla="*/ 1422400 h 2844800"/>
                <a:gd name="connsiteX1-287" fmla="*/ 0 w 4267200"/>
                <a:gd name="connsiteY1-288" fmla="*/ 0 h 2844800"/>
                <a:gd name="connsiteX2-289" fmla="*/ 1422400 w 4267200"/>
                <a:gd name="connsiteY2-290" fmla="*/ 0 h 2844800"/>
                <a:gd name="connsiteX3-291" fmla="*/ 2844800 w 4267200"/>
                <a:gd name="connsiteY3-292" fmla="*/ 0 h 2844800"/>
                <a:gd name="connsiteX4-293" fmla="*/ 4267200 w 4267200"/>
                <a:gd name="connsiteY4-294" fmla="*/ 0 h 2844800"/>
                <a:gd name="connsiteX5-295" fmla="*/ 4267200 w 4267200"/>
                <a:gd name="connsiteY5-296" fmla="*/ 1422400 h 2844800"/>
                <a:gd name="connsiteX6-297" fmla="*/ 4267200 w 4267200"/>
                <a:gd name="connsiteY6-298" fmla="*/ 2844800 h 2844800"/>
                <a:gd name="connsiteX0-299" fmla="*/ 0 w 4267200"/>
                <a:gd name="connsiteY0-300" fmla="*/ 0 h 2844800"/>
                <a:gd name="connsiteX1-301" fmla="*/ 1422400 w 4267200"/>
                <a:gd name="connsiteY1-302" fmla="*/ 0 h 2844800"/>
                <a:gd name="connsiteX2-303" fmla="*/ 2844800 w 4267200"/>
                <a:gd name="connsiteY2-304" fmla="*/ 0 h 2844800"/>
                <a:gd name="connsiteX3-305" fmla="*/ 4267200 w 4267200"/>
                <a:gd name="connsiteY3-306" fmla="*/ 0 h 2844800"/>
                <a:gd name="connsiteX4-307" fmla="*/ 4267200 w 4267200"/>
                <a:gd name="connsiteY4-308" fmla="*/ 1422400 h 2844800"/>
                <a:gd name="connsiteX5-309" fmla="*/ 4267200 w 4267200"/>
                <a:gd name="connsiteY5-310" fmla="*/ 2844800 h 2844800"/>
                <a:gd name="connsiteX0-311" fmla="*/ 0 w 2844800"/>
                <a:gd name="connsiteY0-312" fmla="*/ 0 h 2844800"/>
                <a:gd name="connsiteX1-313" fmla="*/ 1422400 w 2844800"/>
                <a:gd name="connsiteY1-314" fmla="*/ 0 h 2844800"/>
                <a:gd name="connsiteX2-315" fmla="*/ 2844800 w 2844800"/>
                <a:gd name="connsiteY2-316" fmla="*/ 0 h 2844800"/>
                <a:gd name="connsiteX3-317" fmla="*/ 2844800 w 2844800"/>
                <a:gd name="connsiteY3-318" fmla="*/ 1422400 h 2844800"/>
                <a:gd name="connsiteX4-319" fmla="*/ 2844800 w 2844800"/>
                <a:gd name="connsiteY4-320" fmla="*/ 2844800 h 2844800"/>
                <a:gd name="connsiteX0-321" fmla="*/ 0 w 1422400"/>
                <a:gd name="connsiteY0-322" fmla="*/ 0 h 2844800"/>
                <a:gd name="connsiteX1-323" fmla="*/ 1422400 w 1422400"/>
                <a:gd name="connsiteY1-324" fmla="*/ 0 h 2844800"/>
                <a:gd name="connsiteX2-325" fmla="*/ 1422400 w 1422400"/>
                <a:gd name="connsiteY2-326" fmla="*/ 1422400 h 2844800"/>
                <a:gd name="connsiteX3-327" fmla="*/ 1422400 w 1422400"/>
                <a:gd name="connsiteY3-328" fmla="*/ 2844800 h 2844800"/>
                <a:gd name="connsiteX0-329" fmla="*/ 0 w 1422400"/>
                <a:gd name="connsiteY0-330" fmla="*/ 0 h 1422400"/>
                <a:gd name="connsiteX1-331" fmla="*/ 1422400 w 1422400"/>
                <a:gd name="connsiteY1-332" fmla="*/ 0 h 1422400"/>
                <a:gd name="connsiteX2-333" fmla="*/ 1422400 w 1422400"/>
                <a:gd name="connsiteY2-334" fmla="*/ 1422400 h 1422400"/>
              </a:gdLst>
              <a:ahLst/>
              <a:cxnLst>
                <a:cxn ang="0">
                  <a:pos x="connsiteX0-1" y="connsiteY0-2"/>
                </a:cxn>
                <a:cxn ang="0">
                  <a:pos x="connsiteX1-3" y="connsiteY1-4"/>
                </a:cxn>
                <a:cxn ang="0">
                  <a:pos x="connsiteX2-5" y="connsiteY2-6"/>
                </a:cxn>
              </a:cxnLst>
              <a:rect l="l" t="t" r="r" b="b"/>
              <a:pathLst>
                <a:path w="1422400" h="1422400">
                  <a:moveTo>
                    <a:pt x="0" y="0"/>
                  </a:moveTo>
                  <a:lnTo>
                    <a:pt x="1422400" y="0"/>
                  </a:lnTo>
                  <a:lnTo>
                    <a:pt x="1422400" y="1422400"/>
                  </a:lnTo>
                </a:path>
              </a:pathLst>
            </a:custGeom>
            <a:noFill/>
            <a:ln w="38100">
              <a:solidFill>
                <a:srgbClr val="F8FA07"/>
              </a:solidFill>
            </a:ln>
            <a:effectLst>
              <a:outerShdw blurRad="190500" algn="ctr" rotWithShape="0">
                <a:srgbClr val="F8FA07">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29" name="PA-矩形 10"/>
            <p:cNvSpPr/>
            <p:nvPr>
              <p:custDataLst>
                <p:tags r:id="rId244"/>
              </p:custDataLst>
            </p:nvPr>
          </p:nvSpPr>
          <p:spPr>
            <a:xfrm flipV="1">
              <a:off x="7199509" y="4350668"/>
              <a:ext cx="1002382" cy="1002382"/>
            </a:xfrm>
            <a:custGeom>
              <a:avLst/>
              <a:gdLst>
                <a:gd name="connsiteX0" fmla="*/ 0 w 4267200"/>
                <a:gd name="connsiteY0" fmla="*/ 0 h 4267200"/>
                <a:gd name="connsiteX1" fmla="*/ 4267200 w 4267200"/>
                <a:gd name="connsiteY1" fmla="*/ 0 h 4267200"/>
                <a:gd name="connsiteX2" fmla="*/ 4267200 w 4267200"/>
                <a:gd name="connsiteY2" fmla="*/ 4267200 h 4267200"/>
                <a:gd name="connsiteX3" fmla="*/ 0 w 4267200"/>
                <a:gd name="connsiteY3" fmla="*/ 4267200 h 4267200"/>
                <a:gd name="connsiteX4" fmla="*/ 0 w 4267200"/>
                <a:gd name="connsiteY4" fmla="*/ 0 h 4267200"/>
                <a:gd name="connsiteX0-1" fmla="*/ 3934691 w 8201891"/>
                <a:gd name="connsiteY0-2" fmla="*/ 1357745 h 5624945"/>
                <a:gd name="connsiteX1-3" fmla="*/ 0 w 8201891"/>
                <a:gd name="connsiteY1-4" fmla="*/ 0 h 5624945"/>
                <a:gd name="connsiteX2-5" fmla="*/ 8201891 w 8201891"/>
                <a:gd name="connsiteY2-6" fmla="*/ 1357745 h 5624945"/>
                <a:gd name="connsiteX3-7" fmla="*/ 8201891 w 8201891"/>
                <a:gd name="connsiteY3-8" fmla="*/ 5624945 h 5624945"/>
                <a:gd name="connsiteX4-9" fmla="*/ 3934691 w 8201891"/>
                <a:gd name="connsiteY4-10" fmla="*/ 5624945 h 5624945"/>
                <a:gd name="connsiteX5" fmla="*/ 3934691 w 8201891"/>
                <a:gd name="connsiteY5" fmla="*/ 1357745 h 5624945"/>
                <a:gd name="connsiteX0-11" fmla="*/ 0 w 4267200"/>
                <a:gd name="connsiteY0-12" fmla="*/ 0 h 4267200"/>
                <a:gd name="connsiteX1-13" fmla="*/ 4267200 w 4267200"/>
                <a:gd name="connsiteY1-14" fmla="*/ 0 h 4267200"/>
                <a:gd name="connsiteX2-15" fmla="*/ 4267200 w 4267200"/>
                <a:gd name="connsiteY2-16" fmla="*/ 4267200 h 4267200"/>
                <a:gd name="connsiteX3-17" fmla="*/ 0 w 4267200"/>
                <a:gd name="connsiteY3-18" fmla="*/ 4267200 h 4267200"/>
                <a:gd name="connsiteX4-19" fmla="*/ 0 w 4267200"/>
                <a:gd name="connsiteY4-20" fmla="*/ 0 h 4267200"/>
                <a:gd name="connsiteX0-21" fmla="*/ 0 w 4267200"/>
                <a:gd name="connsiteY0-22" fmla="*/ 0 h 4267200"/>
                <a:gd name="connsiteX1-23" fmla="*/ 2844800 w 4267200"/>
                <a:gd name="connsiteY1-24" fmla="*/ 0 h 4267200"/>
                <a:gd name="connsiteX2-25" fmla="*/ 4267200 w 4267200"/>
                <a:gd name="connsiteY2-26" fmla="*/ 0 h 4267200"/>
                <a:gd name="connsiteX3-27" fmla="*/ 4267200 w 4267200"/>
                <a:gd name="connsiteY3-28" fmla="*/ 4267200 h 4267200"/>
                <a:gd name="connsiteX4-29" fmla="*/ 0 w 4267200"/>
                <a:gd name="connsiteY4-30" fmla="*/ 4267200 h 4267200"/>
                <a:gd name="connsiteX5-31" fmla="*/ 0 w 4267200"/>
                <a:gd name="connsiteY5-32" fmla="*/ 0 h 4267200"/>
                <a:gd name="connsiteX0-33" fmla="*/ 0 w 4267200"/>
                <a:gd name="connsiteY0-34" fmla="*/ 0 h 4267200"/>
                <a:gd name="connsiteX1-35" fmla="*/ 1422400 w 4267200"/>
                <a:gd name="connsiteY1-36" fmla="*/ 0 h 4267200"/>
                <a:gd name="connsiteX2-37" fmla="*/ 2844800 w 4267200"/>
                <a:gd name="connsiteY2-38" fmla="*/ 0 h 4267200"/>
                <a:gd name="connsiteX3-39" fmla="*/ 4267200 w 4267200"/>
                <a:gd name="connsiteY3-40" fmla="*/ 0 h 4267200"/>
                <a:gd name="connsiteX4-41" fmla="*/ 4267200 w 4267200"/>
                <a:gd name="connsiteY4-42" fmla="*/ 4267200 h 4267200"/>
                <a:gd name="connsiteX5-43" fmla="*/ 0 w 4267200"/>
                <a:gd name="connsiteY5-44" fmla="*/ 4267200 h 4267200"/>
                <a:gd name="connsiteX6" fmla="*/ 0 w 4267200"/>
                <a:gd name="connsiteY6" fmla="*/ 0 h 4267200"/>
                <a:gd name="connsiteX0-45" fmla="*/ 0 w 4267200"/>
                <a:gd name="connsiteY0-46" fmla="*/ 0 h 4267200"/>
                <a:gd name="connsiteX1-47" fmla="*/ 1422400 w 4267200"/>
                <a:gd name="connsiteY1-48" fmla="*/ 0 h 4267200"/>
                <a:gd name="connsiteX2-49" fmla="*/ 2844800 w 4267200"/>
                <a:gd name="connsiteY2-50" fmla="*/ 0 h 4267200"/>
                <a:gd name="connsiteX3-51" fmla="*/ 4267200 w 4267200"/>
                <a:gd name="connsiteY3-52" fmla="*/ 0 h 4267200"/>
                <a:gd name="connsiteX4-53" fmla="*/ 4267200 w 4267200"/>
                <a:gd name="connsiteY4-54" fmla="*/ 2844800 h 4267200"/>
                <a:gd name="connsiteX5-55" fmla="*/ 4267200 w 4267200"/>
                <a:gd name="connsiteY5-56" fmla="*/ 4267200 h 4267200"/>
                <a:gd name="connsiteX6-57" fmla="*/ 0 w 4267200"/>
                <a:gd name="connsiteY6-58" fmla="*/ 4267200 h 4267200"/>
                <a:gd name="connsiteX7" fmla="*/ 0 w 4267200"/>
                <a:gd name="connsiteY7" fmla="*/ 0 h 4267200"/>
                <a:gd name="connsiteX0-59" fmla="*/ 0 w 4267200"/>
                <a:gd name="connsiteY0-60" fmla="*/ 0 h 4267200"/>
                <a:gd name="connsiteX1-61" fmla="*/ 1422400 w 4267200"/>
                <a:gd name="connsiteY1-62" fmla="*/ 0 h 4267200"/>
                <a:gd name="connsiteX2-63" fmla="*/ 2844800 w 4267200"/>
                <a:gd name="connsiteY2-64" fmla="*/ 0 h 4267200"/>
                <a:gd name="connsiteX3-65" fmla="*/ 4267200 w 4267200"/>
                <a:gd name="connsiteY3-66" fmla="*/ 0 h 4267200"/>
                <a:gd name="connsiteX4-67" fmla="*/ 4267200 w 4267200"/>
                <a:gd name="connsiteY4-68" fmla="*/ 1422400 h 4267200"/>
                <a:gd name="connsiteX5-69" fmla="*/ 4267200 w 4267200"/>
                <a:gd name="connsiteY5-70" fmla="*/ 2844800 h 4267200"/>
                <a:gd name="connsiteX6-71" fmla="*/ 4267200 w 4267200"/>
                <a:gd name="connsiteY6-72" fmla="*/ 4267200 h 4267200"/>
                <a:gd name="connsiteX7-73" fmla="*/ 0 w 4267200"/>
                <a:gd name="connsiteY7-74" fmla="*/ 4267200 h 4267200"/>
                <a:gd name="connsiteX8" fmla="*/ 0 w 4267200"/>
                <a:gd name="connsiteY8" fmla="*/ 0 h 4267200"/>
                <a:gd name="connsiteX0-75" fmla="*/ 0 w 4267200"/>
                <a:gd name="connsiteY0-76" fmla="*/ 0 h 4267200"/>
                <a:gd name="connsiteX1-77" fmla="*/ 1422400 w 4267200"/>
                <a:gd name="connsiteY1-78" fmla="*/ 0 h 4267200"/>
                <a:gd name="connsiteX2-79" fmla="*/ 2844800 w 4267200"/>
                <a:gd name="connsiteY2-80" fmla="*/ 0 h 4267200"/>
                <a:gd name="connsiteX3-81" fmla="*/ 4267200 w 4267200"/>
                <a:gd name="connsiteY3-82" fmla="*/ 0 h 4267200"/>
                <a:gd name="connsiteX4-83" fmla="*/ 4267200 w 4267200"/>
                <a:gd name="connsiteY4-84" fmla="*/ 1422400 h 4267200"/>
                <a:gd name="connsiteX5-85" fmla="*/ 4267200 w 4267200"/>
                <a:gd name="connsiteY5-86" fmla="*/ 2844800 h 4267200"/>
                <a:gd name="connsiteX6-87" fmla="*/ 4267200 w 4267200"/>
                <a:gd name="connsiteY6-88" fmla="*/ 4267200 h 4267200"/>
                <a:gd name="connsiteX7-89" fmla="*/ 1422400 w 4267200"/>
                <a:gd name="connsiteY7-90" fmla="*/ 4267200 h 4267200"/>
                <a:gd name="connsiteX8-91" fmla="*/ 0 w 4267200"/>
                <a:gd name="connsiteY8-92" fmla="*/ 4267200 h 4267200"/>
                <a:gd name="connsiteX9" fmla="*/ 0 w 4267200"/>
                <a:gd name="connsiteY9" fmla="*/ 0 h 4267200"/>
                <a:gd name="connsiteX0-93" fmla="*/ 0 w 4267200"/>
                <a:gd name="connsiteY0-94" fmla="*/ 0 h 4267200"/>
                <a:gd name="connsiteX1-95" fmla="*/ 1422400 w 4267200"/>
                <a:gd name="connsiteY1-96" fmla="*/ 0 h 4267200"/>
                <a:gd name="connsiteX2-97" fmla="*/ 2844800 w 4267200"/>
                <a:gd name="connsiteY2-98" fmla="*/ 0 h 4267200"/>
                <a:gd name="connsiteX3-99" fmla="*/ 4267200 w 4267200"/>
                <a:gd name="connsiteY3-100" fmla="*/ 0 h 4267200"/>
                <a:gd name="connsiteX4-101" fmla="*/ 4267200 w 4267200"/>
                <a:gd name="connsiteY4-102" fmla="*/ 1422400 h 4267200"/>
                <a:gd name="connsiteX5-103" fmla="*/ 4267200 w 4267200"/>
                <a:gd name="connsiteY5-104" fmla="*/ 2844800 h 4267200"/>
                <a:gd name="connsiteX6-105" fmla="*/ 4267200 w 4267200"/>
                <a:gd name="connsiteY6-106" fmla="*/ 4267200 h 4267200"/>
                <a:gd name="connsiteX7-107" fmla="*/ 2844800 w 4267200"/>
                <a:gd name="connsiteY7-108" fmla="*/ 4267200 h 4267200"/>
                <a:gd name="connsiteX8-109" fmla="*/ 1422400 w 4267200"/>
                <a:gd name="connsiteY8-110" fmla="*/ 4267200 h 4267200"/>
                <a:gd name="connsiteX9-111" fmla="*/ 0 w 4267200"/>
                <a:gd name="connsiteY9-112" fmla="*/ 4267200 h 4267200"/>
                <a:gd name="connsiteX10" fmla="*/ 0 w 4267200"/>
                <a:gd name="connsiteY10" fmla="*/ 0 h 4267200"/>
                <a:gd name="connsiteX0-113" fmla="*/ 0 w 4267200"/>
                <a:gd name="connsiteY0-114" fmla="*/ 0 h 4267200"/>
                <a:gd name="connsiteX1-115" fmla="*/ 1422400 w 4267200"/>
                <a:gd name="connsiteY1-116" fmla="*/ 0 h 4267200"/>
                <a:gd name="connsiteX2-117" fmla="*/ 2844800 w 4267200"/>
                <a:gd name="connsiteY2-118" fmla="*/ 0 h 4267200"/>
                <a:gd name="connsiteX3-119" fmla="*/ 4267200 w 4267200"/>
                <a:gd name="connsiteY3-120" fmla="*/ 0 h 4267200"/>
                <a:gd name="connsiteX4-121" fmla="*/ 4267200 w 4267200"/>
                <a:gd name="connsiteY4-122" fmla="*/ 1422400 h 4267200"/>
                <a:gd name="connsiteX5-123" fmla="*/ 4267200 w 4267200"/>
                <a:gd name="connsiteY5-124" fmla="*/ 2844800 h 4267200"/>
                <a:gd name="connsiteX6-125" fmla="*/ 4267200 w 4267200"/>
                <a:gd name="connsiteY6-126" fmla="*/ 4267200 h 4267200"/>
                <a:gd name="connsiteX7-127" fmla="*/ 2844800 w 4267200"/>
                <a:gd name="connsiteY7-128" fmla="*/ 4267200 h 4267200"/>
                <a:gd name="connsiteX8-129" fmla="*/ 1422400 w 4267200"/>
                <a:gd name="connsiteY8-130" fmla="*/ 4267200 h 4267200"/>
                <a:gd name="connsiteX9-131" fmla="*/ 0 w 4267200"/>
                <a:gd name="connsiteY9-132" fmla="*/ 4267200 h 4267200"/>
                <a:gd name="connsiteX10-133" fmla="*/ 0 w 4267200"/>
                <a:gd name="connsiteY10-134" fmla="*/ 1422400 h 4267200"/>
                <a:gd name="connsiteX11" fmla="*/ 0 w 4267200"/>
                <a:gd name="connsiteY11" fmla="*/ 0 h 4267200"/>
                <a:gd name="connsiteX0-135" fmla="*/ 0 w 4267200"/>
                <a:gd name="connsiteY0-136" fmla="*/ 0 h 4267200"/>
                <a:gd name="connsiteX1-137" fmla="*/ 1422400 w 4267200"/>
                <a:gd name="connsiteY1-138" fmla="*/ 0 h 4267200"/>
                <a:gd name="connsiteX2-139" fmla="*/ 2844800 w 4267200"/>
                <a:gd name="connsiteY2-140" fmla="*/ 0 h 4267200"/>
                <a:gd name="connsiteX3-141" fmla="*/ 4267200 w 4267200"/>
                <a:gd name="connsiteY3-142" fmla="*/ 0 h 4267200"/>
                <a:gd name="connsiteX4-143" fmla="*/ 4267200 w 4267200"/>
                <a:gd name="connsiteY4-144" fmla="*/ 1422400 h 4267200"/>
                <a:gd name="connsiteX5-145" fmla="*/ 4267200 w 4267200"/>
                <a:gd name="connsiteY5-146" fmla="*/ 2844800 h 4267200"/>
                <a:gd name="connsiteX6-147" fmla="*/ 4267200 w 4267200"/>
                <a:gd name="connsiteY6-148" fmla="*/ 4267200 h 4267200"/>
                <a:gd name="connsiteX7-149" fmla="*/ 2844800 w 4267200"/>
                <a:gd name="connsiteY7-150" fmla="*/ 4267200 h 4267200"/>
                <a:gd name="connsiteX8-151" fmla="*/ 1422400 w 4267200"/>
                <a:gd name="connsiteY8-152" fmla="*/ 4267200 h 4267200"/>
                <a:gd name="connsiteX9-153" fmla="*/ 0 w 4267200"/>
                <a:gd name="connsiteY9-154" fmla="*/ 4267200 h 4267200"/>
                <a:gd name="connsiteX10-155" fmla="*/ 0 w 4267200"/>
                <a:gd name="connsiteY10-156" fmla="*/ 2844800 h 4267200"/>
                <a:gd name="connsiteX11-157" fmla="*/ 0 w 4267200"/>
                <a:gd name="connsiteY11-158" fmla="*/ 1422400 h 4267200"/>
                <a:gd name="connsiteX12" fmla="*/ 0 w 4267200"/>
                <a:gd name="connsiteY12" fmla="*/ 0 h 4267200"/>
                <a:gd name="connsiteX0-159" fmla="*/ 4267200 w 4358640"/>
                <a:gd name="connsiteY0-160" fmla="*/ 4267200 h 4358640"/>
                <a:gd name="connsiteX1-161" fmla="*/ 2844800 w 4358640"/>
                <a:gd name="connsiteY1-162" fmla="*/ 4267200 h 4358640"/>
                <a:gd name="connsiteX2-163" fmla="*/ 1422400 w 4358640"/>
                <a:gd name="connsiteY2-164" fmla="*/ 4267200 h 4358640"/>
                <a:gd name="connsiteX3-165" fmla="*/ 0 w 4358640"/>
                <a:gd name="connsiteY3-166" fmla="*/ 4267200 h 4358640"/>
                <a:gd name="connsiteX4-167" fmla="*/ 0 w 4358640"/>
                <a:gd name="connsiteY4-168" fmla="*/ 2844800 h 4358640"/>
                <a:gd name="connsiteX5-169" fmla="*/ 0 w 4358640"/>
                <a:gd name="connsiteY5-170" fmla="*/ 1422400 h 4358640"/>
                <a:gd name="connsiteX6-171" fmla="*/ 0 w 4358640"/>
                <a:gd name="connsiteY6-172" fmla="*/ 0 h 4358640"/>
                <a:gd name="connsiteX7-173" fmla="*/ 1422400 w 4358640"/>
                <a:gd name="connsiteY7-174" fmla="*/ 0 h 4358640"/>
                <a:gd name="connsiteX8-175" fmla="*/ 2844800 w 4358640"/>
                <a:gd name="connsiteY8-176" fmla="*/ 0 h 4358640"/>
                <a:gd name="connsiteX9-177" fmla="*/ 4267200 w 4358640"/>
                <a:gd name="connsiteY9-178" fmla="*/ 0 h 4358640"/>
                <a:gd name="connsiteX10-179" fmla="*/ 4267200 w 4358640"/>
                <a:gd name="connsiteY10-180" fmla="*/ 1422400 h 4358640"/>
                <a:gd name="connsiteX11-181" fmla="*/ 4267200 w 4358640"/>
                <a:gd name="connsiteY11-182" fmla="*/ 2844800 h 4358640"/>
                <a:gd name="connsiteX12-183" fmla="*/ 4358640 w 4358640"/>
                <a:gd name="connsiteY12-184" fmla="*/ 4358640 h 4358640"/>
                <a:gd name="connsiteX0-185" fmla="*/ 4267200 w 4267200"/>
                <a:gd name="connsiteY0-186" fmla="*/ 4267200 h 4267200"/>
                <a:gd name="connsiteX1-187" fmla="*/ 2844800 w 4267200"/>
                <a:gd name="connsiteY1-188" fmla="*/ 4267200 h 4267200"/>
                <a:gd name="connsiteX2-189" fmla="*/ 1422400 w 4267200"/>
                <a:gd name="connsiteY2-190" fmla="*/ 4267200 h 4267200"/>
                <a:gd name="connsiteX3-191" fmla="*/ 0 w 4267200"/>
                <a:gd name="connsiteY3-192" fmla="*/ 4267200 h 4267200"/>
                <a:gd name="connsiteX4-193" fmla="*/ 0 w 4267200"/>
                <a:gd name="connsiteY4-194" fmla="*/ 2844800 h 4267200"/>
                <a:gd name="connsiteX5-195" fmla="*/ 0 w 4267200"/>
                <a:gd name="connsiteY5-196" fmla="*/ 1422400 h 4267200"/>
                <a:gd name="connsiteX6-197" fmla="*/ 0 w 4267200"/>
                <a:gd name="connsiteY6-198" fmla="*/ 0 h 4267200"/>
                <a:gd name="connsiteX7-199" fmla="*/ 1422400 w 4267200"/>
                <a:gd name="connsiteY7-200" fmla="*/ 0 h 4267200"/>
                <a:gd name="connsiteX8-201" fmla="*/ 2844800 w 4267200"/>
                <a:gd name="connsiteY8-202" fmla="*/ 0 h 4267200"/>
                <a:gd name="connsiteX9-203" fmla="*/ 4267200 w 4267200"/>
                <a:gd name="connsiteY9-204" fmla="*/ 0 h 4267200"/>
                <a:gd name="connsiteX10-205" fmla="*/ 4267200 w 4267200"/>
                <a:gd name="connsiteY10-206" fmla="*/ 1422400 h 4267200"/>
                <a:gd name="connsiteX11-207" fmla="*/ 4267200 w 4267200"/>
                <a:gd name="connsiteY11-208" fmla="*/ 2844800 h 4267200"/>
                <a:gd name="connsiteX0-209" fmla="*/ 2844800 w 4267200"/>
                <a:gd name="connsiteY0-210" fmla="*/ 4267200 h 4267200"/>
                <a:gd name="connsiteX1-211" fmla="*/ 1422400 w 4267200"/>
                <a:gd name="connsiteY1-212" fmla="*/ 4267200 h 4267200"/>
                <a:gd name="connsiteX2-213" fmla="*/ 0 w 4267200"/>
                <a:gd name="connsiteY2-214" fmla="*/ 4267200 h 4267200"/>
                <a:gd name="connsiteX3-215" fmla="*/ 0 w 4267200"/>
                <a:gd name="connsiteY3-216" fmla="*/ 2844800 h 4267200"/>
                <a:gd name="connsiteX4-217" fmla="*/ 0 w 4267200"/>
                <a:gd name="connsiteY4-218" fmla="*/ 1422400 h 4267200"/>
                <a:gd name="connsiteX5-219" fmla="*/ 0 w 4267200"/>
                <a:gd name="connsiteY5-220" fmla="*/ 0 h 4267200"/>
                <a:gd name="connsiteX6-221" fmla="*/ 1422400 w 4267200"/>
                <a:gd name="connsiteY6-222" fmla="*/ 0 h 4267200"/>
                <a:gd name="connsiteX7-223" fmla="*/ 2844800 w 4267200"/>
                <a:gd name="connsiteY7-224" fmla="*/ 0 h 4267200"/>
                <a:gd name="connsiteX8-225" fmla="*/ 4267200 w 4267200"/>
                <a:gd name="connsiteY8-226" fmla="*/ 0 h 4267200"/>
                <a:gd name="connsiteX9-227" fmla="*/ 4267200 w 4267200"/>
                <a:gd name="connsiteY9-228" fmla="*/ 1422400 h 4267200"/>
                <a:gd name="connsiteX10-229" fmla="*/ 4267200 w 4267200"/>
                <a:gd name="connsiteY10-230" fmla="*/ 2844800 h 4267200"/>
                <a:gd name="connsiteX0-231" fmla="*/ 1422400 w 4267200"/>
                <a:gd name="connsiteY0-232" fmla="*/ 4267200 h 4267200"/>
                <a:gd name="connsiteX1-233" fmla="*/ 0 w 4267200"/>
                <a:gd name="connsiteY1-234" fmla="*/ 4267200 h 4267200"/>
                <a:gd name="connsiteX2-235" fmla="*/ 0 w 4267200"/>
                <a:gd name="connsiteY2-236" fmla="*/ 2844800 h 4267200"/>
                <a:gd name="connsiteX3-237" fmla="*/ 0 w 4267200"/>
                <a:gd name="connsiteY3-238" fmla="*/ 1422400 h 4267200"/>
                <a:gd name="connsiteX4-239" fmla="*/ 0 w 4267200"/>
                <a:gd name="connsiteY4-240" fmla="*/ 0 h 4267200"/>
                <a:gd name="connsiteX5-241" fmla="*/ 1422400 w 4267200"/>
                <a:gd name="connsiteY5-242" fmla="*/ 0 h 4267200"/>
                <a:gd name="connsiteX6-243" fmla="*/ 2844800 w 4267200"/>
                <a:gd name="connsiteY6-244" fmla="*/ 0 h 4267200"/>
                <a:gd name="connsiteX7-245" fmla="*/ 4267200 w 4267200"/>
                <a:gd name="connsiteY7-246" fmla="*/ 0 h 4267200"/>
                <a:gd name="connsiteX8-247" fmla="*/ 4267200 w 4267200"/>
                <a:gd name="connsiteY8-248" fmla="*/ 1422400 h 4267200"/>
                <a:gd name="connsiteX9-249" fmla="*/ 4267200 w 4267200"/>
                <a:gd name="connsiteY9-250" fmla="*/ 2844800 h 4267200"/>
                <a:gd name="connsiteX0-251" fmla="*/ 0 w 4267200"/>
                <a:gd name="connsiteY0-252" fmla="*/ 4267200 h 4267200"/>
                <a:gd name="connsiteX1-253" fmla="*/ 0 w 4267200"/>
                <a:gd name="connsiteY1-254" fmla="*/ 2844800 h 4267200"/>
                <a:gd name="connsiteX2-255" fmla="*/ 0 w 4267200"/>
                <a:gd name="connsiteY2-256" fmla="*/ 1422400 h 4267200"/>
                <a:gd name="connsiteX3-257" fmla="*/ 0 w 4267200"/>
                <a:gd name="connsiteY3-258" fmla="*/ 0 h 4267200"/>
                <a:gd name="connsiteX4-259" fmla="*/ 1422400 w 4267200"/>
                <a:gd name="connsiteY4-260" fmla="*/ 0 h 4267200"/>
                <a:gd name="connsiteX5-261" fmla="*/ 2844800 w 4267200"/>
                <a:gd name="connsiteY5-262" fmla="*/ 0 h 4267200"/>
                <a:gd name="connsiteX6-263" fmla="*/ 4267200 w 4267200"/>
                <a:gd name="connsiteY6-264" fmla="*/ 0 h 4267200"/>
                <a:gd name="connsiteX7-265" fmla="*/ 4267200 w 4267200"/>
                <a:gd name="connsiteY7-266" fmla="*/ 1422400 h 4267200"/>
                <a:gd name="connsiteX8-267" fmla="*/ 4267200 w 4267200"/>
                <a:gd name="connsiteY8-268" fmla="*/ 2844800 h 4267200"/>
                <a:gd name="connsiteX0-269" fmla="*/ 0 w 4267200"/>
                <a:gd name="connsiteY0-270" fmla="*/ 2844800 h 2844800"/>
                <a:gd name="connsiteX1-271" fmla="*/ 0 w 4267200"/>
                <a:gd name="connsiteY1-272" fmla="*/ 1422400 h 2844800"/>
                <a:gd name="connsiteX2-273" fmla="*/ 0 w 4267200"/>
                <a:gd name="connsiteY2-274" fmla="*/ 0 h 2844800"/>
                <a:gd name="connsiteX3-275" fmla="*/ 1422400 w 4267200"/>
                <a:gd name="connsiteY3-276" fmla="*/ 0 h 2844800"/>
                <a:gd name="connsiteX4-277" fmla="*/ 2844800 w 4267200"/>
                <a:gd name="connsiteY4-278" fmla="*/ 0 h 2844800"/>
                <a:gd name="connsiteX5-279" fmla="*/ 4267200 w 4267200"/>
                <a:gd name="connsiteY5-280" fmla="*/ 0 h 2844800"/>
                <a:gd name="connsiteX6-281" fmla="*/ 4267200 w 4267200"/>
                <a:gd name="connsiteY6-282" fmla="*/ 1422400 h 2844800"/>
                <a:gd name="connsiteX7-283" fmla="*/ 4267200 w 4267200"/>
                <a:gd name="connsiteY7-284" fmla="*/ 2844800 h 2844800"/>
                <a:gd name="connsiteX0-285" fmla="*/ 0 w 4267200"/>
                <a:gd name="connsiteY0-286" fmla="*/ 1422400 h 2844800"/>
                <a:gd name="connsiteX1-287" fmla="*/ 0 w 4267200"/>
                <a:gd name="connsiteY1-288" fmla="*/ 0 h 2844800"/>
                <a:gd name="connsiteX2-289" fmla="*/ 1422400 w 4267200"/>
                <a:gd name="connsiteY2-290" fmla="*/ 0 h 2844800"/>
                <a:gd name="connsiteX3-291" fmla="*/ 2844800 w 4267200"/>
                <a:gd name="connsiteY3-292" fmla="*/ 0 h 2844800"/>
                <a:gd name="connsiteX4-293" fmla="*/ 4267200 w 4267200"/>
                <a:gd name="connsiteY4-294" fmla="*/ 0 h 2844800"/>
                <a:gd name="connsiteX5-295" fmla="*/ 4267200 w 4267200"/>
                <a:gd name="connsiteY5-296" fmla="*/ 1422400 h 2844800"/>
                <a:gd name="connsiteX6-297" fmla="*/ 4267200 w 4267200"/>
                <a:gd name="connsiteY6-298" fmla="*/ 2844800 h 2844800"/>
                <a:gd name="connsiteX0-299" fmla="*/ 0 w 4267200"/>
                <a:gd name="connsiteY0-300" fmla="*/ 0 h 2844800"/>
                <a:gd name="connsiteX1-301" fmla="*/ 1422400 w 4267200"/>
                <a:gd name="connsiteY1-302" fmla="*/ 0 h 2844800"/>
                <a:gd name="connsiteX2-303" fmla="*/ 2844800 w 4267200"/>
                <a:gd name="connsiteY2-304" fmla="*/ 0 h 2844800"/>
                <a:gd name="connsiteX3-305" fmla="*/ 4267200 w 4267200"/>
                <a:gd name="connsiteY3-306" fmla="*/ 0 h 2844800"/>
                <a:gd name="connsiteX4-307" fmla="*/ 4267200 w 4267200"/>
                <a:gd name="connsiteY4-308" fmla="*/ 1422400 h 2844800"/>
                <a:gd name="connsiteX5-309" fmla="*/ 4267200 w 4267200"/>
                <a:gd name="connsiteY5-310" fmla="*/ 2844800 h 2844800"/>
                <a:gd name="connsiteX0-311" fmla="*/ 0 w 2844800"/>
                <a:gd name="connsiteY0-312" fmla="*/ 0 h 2844800"/>
                <a:gd name="connsiteX1-313" fmla="*/ 1422400 w 2844800"/>
                <a:gd name="connsiteY1-314" fmla="*/ 0 h 2844800"/>
                <a:gd name="connsiteX2-315" fmla="*/ 2844800 w 2844800"/>
                <a:gd name="connsiteY2-316" fmla="*/ 0 h 2844800"/>
                <a:gd name="connsiteX3-317" fmla="*/ 2844800 w 2844800"/>
                <a:gd name="connsiteY3-318" fmla="*/ 1422400 h 2844800"/>
                <a:gd name="connsiteX4-319" fmla="*/ 2844800 w 2844800"/>
                <a:gd name="connsiteY4-320" fmla="*/ 2844800 h 2844800"/>
                <a:gd name="connsiteX0-321" fmla="*/ 0 w 1422400"/>
                <a:gd name="connsiteY0-322" fmla="*/ 0 h 2844800"/>
                <a:gd name="connsiteX1-323" fmla="*/ 1422400 w 1422400"/>
                <a:gd name="connsiteY1-324" fmla="*/ 0 h 2844800"/>
                <a:gd name="connsiteX2-325" fmla="*/ 1422400 w 1422400"/>
                <a:gd name="connsiteY2-326" fmla="*/ 1422400 h 2844800"/>
                <a:gd name="connsiteX3-327" fmla="*/ 1422400 w 1422400"/>
                <a:gd name="connsiteY3-328" fmla="*/ 2844800 h 2844800"/>
                <a:gd name="connsiteX0-329" fmla="*/ 0 w 1422400"/>
                <a:gd name="connsiteY0-330" fmla="*/ 0 h 1422400"/>
                <a:gd name="connsiteX1-331" fmla="*/ 1422400 w 1422400"/>
                <a:gd name="connsiteY1-332" fmla="*/ 0 h 1422400"/>
                <a:gd name="connsiteX2-333" fmla="*/ 1422400 w 1422400"/>
                <a:gd name="connsiteY2-334" fmla="*/ 1422400 h 1422400"/>
              </a:gdLst>
              <a:ahLst/>
              <a:cxnLst>
                <a:cxn ang="0">
                  <a:pos x="connsiteX0-1" y="connsiteY0-2"/>
                </a:cxn>
                <a:cxn ang="0">
                  <a:pos x="connsiteX1-3" y="connsiteY1-4"/>
                </a:cxn>
                <a:cxn ang="0">
                  <a:pos x="connsiteX2-5" y="connsiteY2-6"/>
                </a:cxn>
              </a:cxnLst>
              <a:rect l="l" t="t" r="r" b="b"/>
              <a:pathLst>
                <a:path w="1422400" h="1422400">
                  <a:moveTo>
                    <a:pt x="0" y="0"/>
                  </a:moveTo>
                  <a:lnTo>
                    <a:pt x="1422400" y="0"/>
                  </a:lnTo>
                  <a:lnTo>
                    <a:pt x="1422400" y="1422400"/>
                  </a:lnTo>
                </a:path>
              </a:pathLst>
            </a:custGeom>
            <a:noFill/>
            <a:ln w="38100">
              <a:solidFill>
                <a:srgbClr val="F8FA07"/>
              </a:solidFill>
            </a:ln>
            <a:effectLst>
              <a:outerShdw blurRad="190500" sx="102000" sy="102000" algn="ctr" rotWithShape="0">
                <a:srgbClr val="F8FA07">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30" name="PA-矩形 10"/>
            <p:cNvSpPr/>
            <p:nvPr>
              <p:custDataLst>
                <p:tags r:id="rId245"/>
              </p:custDataLst>
            </p:nvPr>
          </p:nvSpPr>
          <p:spPr>
            <a:xfrm flipH="1">
              <a:off x="4189609" y="1340768"/>
              <a:ext cx="1002382" cy="1002382"/>
            </a:xfrm>
            <a:custGeom>
              <a:avLst/>
              <a:gdLst>
                <a:gd name="connsiteX0" fmla="*/ 0 w 4267200"/>
                <a:gd name="connsiteY0" fmla="*/ 0 h 4267200"/>
                <a:gd name="connsiteX1" fmla="*/ 4267200 w 4267200"/>
                <a:gd name="connsiteY1" fmla="*/ 0 h 4267200"/>
                <a:gd name="connsiteX2" fmla="*/ 4267200 w 4267200"/>
                <a:gd name="connsiteY2" fmla="*/ 4267200 h 4267200"/>
                <a:gd name="connsiteX3" fmla="*/ 0 w 4267200"/>
                <a:gd name="connsiteY3" fmla="*/ 4267200 h 4267200"/>
                <a:gd name="connsiteX4" fmla="*/ 0 w 4267200"/>
                <a:gd name="connsiteY4" fmla="*/ 0 h 4267200"/>
                <a:gd name="connsiteX0-1" fmla="*/ 3934691 w 8201891"/>
                <a:gd name="connsiteY0-2" fmla="*/ 1357745 h 5624945"/>
                <a:gd name="connsiteX1-3" fmla="*/ 0 w 8201891"/>
                <a:gd name="connsiteY1-4" fmla="*/ 0 h 5624945"/>
                <a:gd name="connsiteX2-5" fmla="*/ 8201891 w 8201891"/>
                <a:gd name="connsiteY2-6" fmla="*/ 1357745 h 5624945"/>
                <a:gd name="connsiteX3-7" fmla="*/ 8201891 w 8201891"/>
                <a:gd name="connsiteY3-8" fmla="*/ 5624945 h 5624945"/>
                <a:gd name="connsiteX4-9" fmla="*/ 3934691 w 8201891"/>
                <a:gd name="connsiteY4-10" fmla="*/ 5624945 h 5624945"/>
                <a:gd name="connsiteX5" fmla="*/ 3934691 w 8201891"/>
                <a:gd name="connsiteY5" fmla="*/ 1357745 h 5624945"/>
                <a:gd name="connsiteX0-11" fmla="*/ 0 w 4267200"/>
                <a:gd name="connsiteY0-12" fmla="*/ 0 h 4267200"/>
                <a:gd name="connsiteX1-13" fmla="*/ 4267200 w 4267200"/>
                <a:gd name="connsiteY1-14" fmla="*/ 0 h 4267200"/>
                <a:gd name="connsiteX2-15" fmla="*/ 4267200 w 4267200"/>
                <a:gd name="connsiteY2-16" fmla="*/ 4267200 h 4267200"/>
                <a:gd name="connsiteX3-17" fmla="*/ 0 w 4267200"/>
                <a:gd name="connsiteY3-18" fmla="*/ 4267200 h 4267200"/>
                <a:gd name="connsiteX4-19" fmla="*/ 0 w 4267200"/>
                <a:gd name="connsiteY4-20" fmla="*/ 0 h 4267200"/>
                <a:gd name="connsiteX0-21" fmla="*/ 0 w 4267200"/>
                <a:gd name="connsiteY0-22" fmla="*/ 0 h 4267200"/>
                <a:gd name="connsiteX1-23" fmla="*/ 2844800 w 4267200"/>
                <a:gd name="connsiteY1-24" fmla="*/ 0 h 4267200"/>
                <a:gd name="connsiteX2-25" fmla="*/ 4267200 w 4267200"/>
                <a:gd name="connsiteY2-26" fmla="*/ 0 h 4267200"/>
                <a:gd name="connsiteX3-27" fmla="*/ 4267200 w 4267200"/>
                <a:gd name="connsiteY3-28" fmla="*/ 4267200 h 4267200"/>
                <a:gd name="connsiteX4-29" fmla="*/ 0 w 4267200"/>
                <a:gd name="connsiteY4-30" fmla="*/ 4267200 h 4267200"/>
                <a:gd name="connsiteX5-31" fmla="*/ 0 w 4267200"/>
                <a:gd name="connsiteY5-32" fmla="*/ 0 h 4267200"/>
                <a:gd name="connsiteX0-33" fmla="*/ 0 w 4267200"/>
                <a:gd name="connsiteY0-34" fmla="*/ 0 h 4267200"/>
                <a:gd name="connsiteX1-35" fmla="*/ 1422400 w 4267200"/>
                <a:gd name="connsiteY1-36" fmla="*/ 0 h 4267200"/>
                <a:gd name="connsiteX2-37" fmla="*/ 2844800 w 4267200"/>
                <a:gd name="connsiteY2-38" fmla="*/ 0 h 4267200"/>
                <a:gd name="connsiteX3-39" fmla="*/ 4267200 w 4267200"/>
                <a:gd name="connsiteY3-40" fmla="*/ 0 h 4267200"/>
                <a:gd name="connsiteX4-41" fmla="*/ 4267200 w 4267200"/>
                <a:gd name="connsiteY4-42" fmla="*/ 4267200 h 4267200"/>
                <a:gd name="connsiteX5-43" fmla="*/ 0 w 4267200"/>
                <a:gd name="connsiteY5-44" fmla="*/ 4267200 h 4267200"/>
                <a:gd name="connsiteX6" fmla="*/ 0 w 4267200"/>
                <a:gd name="connsiteY6" fmla="*/ 0 h 4267200"/>
                <a:gd name="connsiteX0-45" fmla="*/ 0 w 4267200"/>
                <a:gd name="connsiteY0-46" fmla="*/ 0 h 4267200"/>
                <a:gd name="connsiteX1-47" fmla="*/ 1422400 w 4267200"/>
                <a:gd name="connsiteY1-48" fmla="*/ 0 h 4267200"/>
                <a:gd name="connsiteX2-49" fmla="*/ 2844800 w 4267200"/>
                <a:gd name="connsiteY2-50" fmla="*/ 0 h 4267200"/>
                <a:gd name="connsiteX3-51" fmla="*/ 4267200 w 4267200"/>
                <a:gd name="connsiteY3-52" fmla="*/ 0 h 4267200"/>
                <a:gd name="connsiteX4-53" fmla="*/ 4267200 w 4267200"/>
                <a:gd name="connsiteY4-54" fmla="*/ 2844800 h 4267200"/>
                <a:gd name="connsiteX5-55" fmla="*/ 4267200 w 4267200"/>
                <a:gd name="connsiteY5-56" fmla="*/ 4267200 h 4267200"/>
                <a:gd name="connsiteX6-57" fmla="*/ 0 w 4267200"/>
                <a:gd name="connsiteY6-58" fmla="*/ 4267200 h 4267200"/>
                <a:gd name="connsiteX7" fmla="*/ 0 w 4267200"/>
                <a:gd name="connsiteY7" fmla="*/ 0 h 4267200"/>
                <a:gd name="connsiteX0-59" fmla="*/ 0 w 4267200"/>
                <a:gd name="connsiteY0-60" fmla="*/ 0 h 4267200"/>
                <a:gd name="connsiteX1-61" fmla="*/ 1422400 w 4267200"/>
                <a:gd name="connsiteY1-62" fmla="*/ 0 h 4267200"/>
                <a:gd name="connsiteX2-63" fmla="*/ 2844800 w 4267200"/>
                <a:gd name="connsiteY2-64" fmla="*/ 0 h 4267200"/>
                <a:gd name="connsiteX3-65" fmla="*/ 4267200 w 4267200"/>
                <a:gd name="connsiteY3-66" fmla="*/ 0 h 4267200"/>
                <a:gd name="connsiteX4-67" fmla="*/ 4267200 w 4267200"/>
                <a:gd name="connsiteY4-68" fmla="*/ 1422400 h 4267200"/>
                <a:gd name="connsiteX5-69" fmla="*/ 4267200 w 4267200"/>
                <a:gd name="connsiteY5-70" fmla="*/ 2844800 h 4267200"/>
                <a:gd name="connsiteX6-71" fmla="*/ 4267200 w 4267200"/>
                <a:gd name="connsiteY6-72" fmla="*/ 4267200 h 4267200"/>
                <a:gd name="connsiteX7-73" fmla="*/ 0 w 4267200"/>
                <a:gd name="connsiteY7-74" fmla="*/ 4267200 h 4267200"/>
                <a:gd name="connsiteX8" fmla="*/ 0 w 4267200"/>
                <a:gd name="connsiteY8" fmla="*/ 0 h 4267200"/>
                <a:gd name="connsiteX0-75" fmla="*/ 0 w 4267200"/>
                <a:gd name="connsiteY0-76" fmla="*/ 0 h 4267200"/>
                <a:gd name="connsiteX1-77" fmla="*/ 1422400 w 4267200"/>
                <a:gd name="connsiteY1-78" fmla="*/ 0 h 4267200"/>
                <a:gd name="connsiteX2-79" fmla="*/ 2844800 w 4267200"/>
                <a:gd name="connsiteY2-80" fmla="*/ 0 h 4267200"/>
                <a:gd name="connsiteX3-81" fmla="*/ 4267200 w 4267200"/>
                <a:gd name="connsiteY3-82" fmla="*/ 0 h 4267200"/>
                <a:gd name="connsiteX4-83" fmla="*/ 4267200 w 4267200"/>
                <a:gd name="connsiteY4-84" fmla="*/ 1422400 h 4267200"/>
                <a:gd name="connsiteX5-85" fmla="*/ 4267200 w 4267200"/>
                <a:gd name="connsiteY5-86" fmla="*/ 2844800 h 4267200"/>
                <a:gd name="connsiteX6-87" fmla="*/ 4267200 w 4267200"/>
                <a:gd name="connsiteY6-88" fmla="*/ 4267200 h 4267200"/>
                <a:gd name="connsiteX7-89" fmla="*/ 1422400 w 4267200"/>
                <a:gd name="connsiteY7-90" fmla="*/ 4267200 h 4267200"/>
                <a:gd name="connsiteX8-91" fmla="*/ 0 w 4267200"/>
                <a:gd name="connsiteY8-92" fmla="*/ 4267200 h 4267200"/>
                <a:gd name="connsiteX9" fmla="*/ 0 w 4267200"/>
                <a:gd name="connsiteY9" fmla="*/ 0 h 4267200"/>
                <a:gd name="connsiteX0-93" fmla="*/ 0 w 4267200"/>
                <a:gd name="connsiteY0-94" fmla="*/ 0 h 4267200"/>
                <a:gd name="connsiteX1-95" fmla="*/ 1422400 w 4267200"/>
                <a:gd name="connsiteY1-96" fmla="*/ 0 h 4267200"/>
                <a:gd name="connsiteX2-97" fmla="*/ 2844800 w 4267200"/>
                <a:gd name="connsiteY2-98" fmla="*/ 0 h 4267200"/>
                <a:gd name="connsiteX3-99" fmla="*/ 4267200 w 4267200"/>
                <a:gd name="connsiteY3-100" fmla="*/ 0 h 4267200"/>
                <a:gd name="connsiteX4-101" fmla="*/ 4267200 w 4267200"/>
                <a:gd name="connsiteY4-102" fmla="*/ 1422400 h 4267200"/>
                <a:gd name="connsiteX5-103" fmla="*/ 4267200 w 4267200"/>
                <a:gd name="connsiteY5-104" fmla="*/ 2844800 h 4267200"/>
                <a:gd name="connsiteX6-105" fmla="*/ 4267200 w 4267200"/>
                <a:gd name="connsiteY6-106" fmla="*/ 4267200 h 4267200"/>
                <a:gd name="connsiteX7-107" fmla="*/ 2844800 w 4267200"/>
                <a:gd name="connsiteY7-108" fmla="*/ 4267200 h 4267200"/>
                <a:gd name="connsiteX8-109" fmla="*/ 1422400 w 4267200"/>
                <a:gd name="connsiteY8-110" fmla="*/ 4267200 h 4267200"/>
                <a:gd name="connsiteX9-111" fmla="*/ 0 w 4267200"/>
                <a:gd name="connsiteY9-112" fmla="*/ 4267200 h 4267200"/>
                <a:gd name="connsiteX10" fmla="*/ 0 w 4267200"/>
                <a:gd name="connsiteY10" fmla="*/ 0 h 4267200"/>
                <a:gd name="connsiteX0-113" fmla="*/ 0 w 4267200"/>
                <a:gd name="connsiteY0-114" fmla="*/ 0 h 4267200"/>
                <a:gd name="connsiteX1-115" fmla="*/ 1422400 w 4267200"/>
                <a:gd name="connsiteY1-116" fmla="*/ 0 h 4267200"/>
                <a:gd name="connsiteX2-117" fmla="*/ 2844800 w 4267200"/>
                <a:gd name="connsiteY2-118" fmla="*/ 0 h 4267200"/>
                <a:gd name="connsiteX3-119" fmla="*/ 4267200 w 4267200"/>
                <a:gd name="connsiteY3-120" fmla="*/ 0 h 4267200"/>
                <a:gd name="connsiteX4-121" fmla="*/ 4267200 w 4267200"/>
                <a:gd name="connsiteY4-122" fmla="*/ 1422400 h 4267200"/>
                <a:gd name="connsiteX5-123" fmla="*/ 4267200 w 4267200"/>
                <a:gd name="connsiteY5-124" fmla="*/ 2844800 h 4267200"/>
                <a:gd name="connsiteX6-125" fmla="*/ 4267200 w 4267200"/>
                <a:gd name="connsiteY6-126" fmla="*/ 4267200 h 4267200"/>
                <a:gd name="connsiteX7-127" fmla="*/ 2844800 w 4267200"/>
                <a:gd name="connsiteY7-128" fmla="*/ 4267200 h 4267200"/>
                <a:gd name="connsiteX8-129" fmla="*/ 1422400 w 4267200"/>
                <a:gd name="connsiteY8-130" fmla="*/ 4267200 h 4267200"/>
                <a:gd name="connsiteX9-131" fmla="*/ 0 w 4267200"/>
                <a:gd name="connsiteY9-132" fmla="*/ 4267200 h 4267200"/>
                <a:gd name="connsiteX10-133" fmla="*/ 0 w 4267200"/>
                <a:gd name="connsiteY10-134" fmla="*/ 1422400 h 4267200"/>
                <a:gd name="connsiteX11" fmla="*/ 0 w 4267200"/>
                <a:gd name="connsiteY11" fmla="*/ 0 h 4267200"/>
                <a:gd name="connsiteX0-135" fmla="*/ 0 w 4267200"/>
                <a:gd name="connsiteY0-136" fmla="*/ 0 h 4267200"/>
                <a:gd name="connsiteX1-137" fmla="*/ 1422400 w 4267200"/>
                <a:gd name="connsiteY1-138" fmla="*/ 0 h 4267200"/>
                <a:gd name="connsiteX2-139" fmla="*/ 2844800 w 4267200"/>
                <a:gd name="connsiteY2-140" fmla="*/ 0 h 4267200"/>
                <a:gd name="connsiteX3-141" fmla="*/ 4267200 w 4267200"/>
                <a:gd name="connsiteY3-142" fmla="*/ 0 h 4267200"/>
                <a:gd name="connsiteX4-143" fmla="*/ 4267200 w 4267200"/>
                <a:gd name="connsiteY4-144" fmla="*/ 1422400 h 4267200"/>
                <a:gd name="connsiteX5-145" fmla="*/ 4267200 w 4267200"/>
                <a:gd name="connsiteY5-146" fmla="*/ 2844800 h 4267200"/>
                <a:gd name="connsiteX6-147" fmla="*/ 4267200 w 4267200"/>
                <a:gd name="connsiteY6-148" fmla="*/ 4267200 h 4267200"/>
                <a:gd name="connsiteX7-149" fmla="*/ 2844800 w 4267200"/>
                <a:gd name="connsiteY7-150" fmla="*/ 4267200 h 4267200"/>
                <a:gd name="connsiteX8-151" fmla="*/ 1422400 w 4267200"/>
                <a:gd name="connsiteY8-152" fmla="*/ 4267200 h 4267200"/>
                <a:gd name="connsiteX9-153" fmla="*/ 0 w 4267200"/>
                <a:gd name="connsiteY9-154" fmla="*/ 4267200 h 4267200"/>
                <a:gd name="connsiteX10-155" fmla="*/ 0 w 4267200"/>
                <a:gd name="connsiteY10-156" fmla="*/ 2844800 h 4267200"/>
                <a:gd name="connsiteX11-157" fmla="*/ 0 w 4267200"/>
                <a:gd name="connsiteY11-158" fmla="*/ 1422400 h 4267200"/>
                <a:gd name="connsiteX12" fmla="*/ 0 w 4267200"/>
                <a:gd name="connsiteY12" fmla="*/ 0 h 4267200"/>
                <a:gd name="connsiteX0-159" fmla="*/ 4267200 w 4358640"/>
                <a:gd name="connsiteY0-160" fmla="*/ 4267200 h 4358640"/>
                <a:gd name="connsiteX1-161" fmla="*/ 2844800 w 4358640"/>
                <a:gd name="connsiteY1-162" fmla="*/ 4267200 h 4358640"/>
                <a:gd name="connsiteX2-163" fmla="*/ 1422400 w 4358640"/>
                <a:gd name="connsiteY2-164" fmla="*/ 4267200 h 4358640"/>
                <a:gd name="connsiteX3-165" fmla="*/ 0 w 4358640"/>
                <a:gd name="connsiteY3-166" fmla="*/ 4267200 h 4358640"/>
                <a:gd name="connsiteX4-167" fmla="*/ 0 w 4358640"/>
                <a:gd name="connsiteY4-168" fmla="*/ 2844800 h 4358640"/>
                <a:gd name="connsiteX5-169" fmla="*/ 0 w 4358640"/>
                <a:gd name="connsiteY5-170" fmla="*/ 1422400 h 4358640"/>
                <a:gd name="connsiteX6-171" fmla="*/ 0 w 4358640"/>
                <a:gd name="connsiteY6-172" fmla="*/ 0 h 4358640"/>
                <a:gd name="connsiteX7-173" fmla="*/ 1422400 w 4358640"/>
                <a:gd name="connsiteY7-174" fmla="*/ 0 h 4358640"/>
                <a:gd name="connsiteX8-175" fmla="*/ 2844800 w 4358640"/>
                <a:gd name="connsiteY8-176" fmla="*/ 0 h 4358640"/>
                <a:gd name="connsiteX9-177" fmla="*/ 4267200 w 4358640"/>
                <a:gd name="connsiteY9-178" fmla="*/ 0 h 4358640"/>
                <a:gd name="connsiteX10-179" fmla="*/ 4267200 w 4358640"/>
                <a:gd name="connsiteY10-180" fmla="*/ 1422400 h 4358640"/>
                <a:gd name="connsiteX11-181" fmla="*/ 4267200 w 4358640"/>
                <a:gd name="connsiteY11-182" fmla="*/ 2844800 h 4358640"/>
                <a:gd name="connsiteX12-183" fmla="*/ 4358640 w 4358640"/>
                <a:gd name="connsiteY12-184" fmla="*/ 4358640 h 4358640"/>
                <a:gd name="connsiteX0-185" fmla="*/ 4267200 w 4267200"/>
                <a:gd name="connsiteY0-186" fmla="*/ 4267200 h 4267200"/>
                <a:gd name="connsiteX1-187" fmla="*/ 2844800 w 4267200"/>
                <a:gd name="connsiteY1-188" fmla="*/ 4267200 h 4267200"/>
                <a:gd name="connsiteX2-189" fmla="*/ 1422400 w 4267200"/>
                <a:gd name="connsiteY2-190" fmla="*/ 4267200 h 4267200"/>
                <a:gd name="connsiteX3-191" fmla="*/ 0 w 4267200"/>
                <a:gd name="connsiteY3-192" fmla="*/ 4267200 h 4267200"/>
                <a:gd name="connsiteX4-193" fmla="*/ 0 w 4267200"/>
                <a:gd name="connsiteY4-194" fmla="*/ 2844800 h 4267200"/>
                <a:gd name="connsiteX5-195" fmla="*/ 0 w 4267200"/>
                <a:gd name="connsiteY5-196" fmla="*/ 1422400 h 4267200"/>
                <a:gd name="connsiteX6-197" fmla="*/ 0 w 4267200"/>
                <a:gd name="connsiteY6-198" fmla="*/ 0 h 4267200"/>
                <a:gd name="connsiteX7-199" fmla="*/ 1422400 w 4267200"/>
                <a:gd name="connsiteY7-200" fmla="*/ 0 h 4267200"/>
                <a:gd name="connsiteX8-201" fmla="*/ 2844800 w 4267200"/>
                <a:gd name="connsiteY8-202" fmla="*/ 0 h 4267200"/>
                <a:gd name="connsiteX9-203" fmla="*/ 4267200 w 4267200"/>
                <a:gd name="connsiteY9-204" fmla="*/ 0 h 4267200"/>
                <a:gd name="connsiteX10-205" fmla="*/ 4267200 w 4267200"/>
                <a:gd name="connsiteY10-206" fmla="*/ 1422400 h 4267200"/>
                <a:gd name="connsiteX11-207" fmla="*/ 4267200 w 4267200"/>
                <a:gd name="connsiteY11-208" fmla="*/ 2844800 h 4267200"/>
                <a:gd name="connsiteX0-209" fmla="*/ 2844800 w 4267200"/>
                <a:gd name="connsiteY0-210" fmla="*/ 4267200 h 4267200"/>
                <a:gd name="connsiteX1-211" fmla="*/ 1422400 w 4267200"/>
                <a:gd name="connsiteY1-212" fmla="*/ 4267200 h 4267200"/>
                <a:gd name="connsiteX2-213" fmla="*/ 0 w 4267200"/>
                <a:gd name="connsiteY2-214" fmla="*/ 4267200 h 4267200"/>
                <a:gd name="connsiteX3-215" fmla="*/ 0 w 4267200"/>
                <a:gd name="connsiteY3-216" fmla="*/ 2844800 h 4267200"/>
                <a:gd name="connsiteX4-217" fmla="*/ 0 w 4267200"/>
                <a:gd name="connsiteY4-218" fmla="*/ 1422400 h 4267200"/>
                <a:gd name="connsiteX5-219" fmla="*/ 0 w 4267200"/>
                <a:gd name="connsiteY5-220" fmla="*/ 0 h 4267200"/>
                <a:gd name="connsiteX6-221" fmla="*/ 1422400 w 4267200"/>
                <a:gd name="connsiteY6-222" fmla="*/ 0 h 4267200"/>
                <a:gd name="connsiteX7-223" fmla="*/ 2844800 w 4267200"/>
                <a:gd name="connsiteY7-224" fmla="*/ 0 h 4267200"/>
                <a:gd name="connsiteX8-225" fmla="*/ 4267200 w 4267200"/>
                <a:gd name="connsiteY8-226" fmla="*/ 0 h 4267200"/>
                <a:gd name="connsiteX9-227" fmla="*/ 4267200 w 4267200"/>
                <a:gd name="connsiteY9-228" fmla="*/ 1422400 h 4267200"/>
                <a:gd name="connsiteX10-229" fmla="*/ 4267200 w 4267200"/>
                <a:gd name="connsiteY10-230" fmla="*/ 2844800 h 4267200"/>
                <a:gd name="connsiteX0-231" fmla="*/ 1422400 w 4267200"/>
                <a:gd name="connsiteY0-232" fmla="*/ 4267200 h 4267200"/>
                <a:gd name="connsiteX1-233" fmla="*/ 0 w 4267200"/>
                <a:gd name="connsiteY1-234" fmla="*/ 4267200 h 4267200"/>
                <a:gd name="connsiteX2-235" fmla="*/ 0 w 4267200"/>
                <a:gd name="connsiteY2-236" fmla="*/ 2844800 h 4267200"/>
                <a:gd name="connsiteX3-237" fmla="*/ 0 w 4267200"/>
                <a:gd name="connsiteY3-238" fmla="*/ 1422400 h 4267200"/>
                <a:gd name="connsiteX4-239" fmla="*/ 0 w 4267200"/>
                <a:gd name="connsiteY4-240" fmla="*/ 0 h 4267200"/>
                <a:gd name="connsiteX5-241" fmla="*/ 1422400 w 4267200"/>
                <a:gd name="connsiteY5-242" fmla="*/ 0 h 4267200"/>
                <a:gd name="connsiteX6-243" fmla="*/ 2844800 w 4267200"/>
                <a:gd name="connsiteY6-244" fmla="*/ 0 h 4267200"/>
                <a:gd name="connsiteX7-245" fmla="*/ 4267200 w 4267200"/>
                <a:gd name="connsiteY7-246" fmla="*/ 0 h 4267200"/>
                <a:gd name="connsiteX8-247" fmla="*/ 4267200 w 4267200"/>
                <a:gd name="connsiteY8-248" fmla="*/ 1422400 h 4267200"/>
                <a:gd name="connsiteX9-249" fmla="*/ 4267200 w 4267200"/>
                <a:gd name="connsiteY9-250" fmla="*/ 2844800 h 4267200"/>
                <a:gd name="connsiteX0-251" fmla="*/ 0 w 4267200"/>
                <a:gd name="connsiteY0-252" fmla="*/ 4267200 h 4267200"/>
                <a:gd name="connsiteX1-253" fmla="*/ 0 w 4267200"/>
                <a:gd name="connsiteY1-254" fmla="*/ 2844800 h 4267200"/>
                <a:gd name="connsiteX2-255" fmla="*/ 0 w 4267200"/>
                <a:gd name="connsiteY2-256" fmla="*/ 1422400 h 4267200"/>
                <a:gd name="connsiteX3-257" fmla="*/ 0 w 4267200"/>
                <a:gd name="connsiteY3-258" fmla="*/ 0 h 4267200"/>
                <a:gd name="connsiteX4-259" fmla="*/ 1422400 w 4267200"/>
                <a:gd name="connsiteY4-260" fmla="*/ 0 h 4267200"/>
                <a:gd name="connsiteX5-261" fmla="*/ 2844800 w 4267200"/>
                <a:gd name="connsiteY5-262" fmla="*/ 0 h 4267200"/>
                <a:gd name="connsiteX6-263" fmla="*/ 4267200 w 4267200"/>
                <a:gd name="connsiteY6-264" fmla="*/ 0 h 4267200"/>
                <a:gd name="connsiteX7-265" fmla="*/ 4267200 w 4267200"/>
                <a:gd name="connsiteY7-266" fmla="*/ 1422400 h 4267200"/>
                <a:gd name="connsiteX8-267" fmla="*/ 4267200 w 4267200"/>
                <a:gd name="connsiteY8-268" fmla="*/ 2844800 h 4267200"/>
                <a:gd name="connsiteX0-269" fmla="*/ 0 w 4267200"/>
                <a:gd name="connsiteY0-270" fmla="*/ 2844800 h 2844800"/>
                <a:gd name="connsiteX1-271" fmla="*/ 0 w 4267200"/>
                <a:gd name="connsiteY1-272" fmla="*/ 1422400 h 2844800"/>
                <a:gd name="connsiteX2-273" fmla="*/ 0 w 4267200"/>
                <a:gd name="connsiteY2-274" fmla="*/ 0 h 2844800"/>
                <a:gd name="connsiteX3-275" fmla="*/ 1422400 w 4267200"/>
                <a:gd name="connsiteY3-276" fmla="*/ 0 h 2844800"/>
                <a:gd name="connsiteX4-277" fmla="*/ 2844800 w 4267200"/>
                <a:gd name="connsiteY4-278" fmla="*/ 0 h 2844800"/>
                <a:gd name="connsiteX5-279" fmla="*/ 4267200 w 4267200"/>
                <a:gd name="connsiteY5-280" fmla="*/ 0 h 2844800"/>
                <a:gd name="connsiteX6-281" fmla="*/ 4267200 w 4267200"/>
                <a:gd name="connsiteY6-282" fmla="*/ 1422400 h 2844800"/>
                <a:gd name="connsiteX7-283" fmla="*/ 4267200 w 4267200"/>
                <a:gd name="connsiteY7-284" fmla="*/ 2844800 h 2844800"/>
                <a:gd name="connsiteX0-285" fmla="*/ 0 w 4267200"/>
                <a:gd name="connsiteY0-286" fmla="*/ 1422400 h 2844800"/>
                <a:gd name="connsiteX1-287" fmla="*/ 0 w 4267200"/>
                <a:gd name="connsiteY1-288" fmla="*/ 0 h 2844800"/>
                <a:gd name="connsiteX2-289" fmla="*/ 1422400 w 4267200"/>
                <a:gd name="connsiteY2-290" fmla="*/ 0 h 2844800"/>
                <a:gd name="connsiteX3-291" fmla="*/ 2844800 w 4267200"/>
                <a:gd name="connsiteY3-292" fmla="*/ 0 h 2844800"/>
                <a:gd name="connsiteX4-293" fmla="*/ 4267200 w 4267200"/>
                <a:gd name="connsiteY4-294" fmla="*/ 0 h 2844800"/>
                <a:gd name="connsiteX5-295" fmla="*/ 4267200 w 4267200"/>
                <a:gd name="connsiteY5-296" fmla="*/ 1422400 h 2844800"/>
                <a:gd name="connsiteX6-297" fmla="*/ 4267200 w 4267200"/>
                <a:gd name="connsiteY6-298" fmla="*/ 2844800 h 2844800"/>
                <a:gd name="connsiteX0-299" fmla="*/ 0 w 4267200"/>
                <a:gd name="connsiteY0-300" fmla="*/ 0 h 2844800"/>
                <a:gd name="connsiteX1-301" fmla="*/ 1422400 w 4267200"/>
                <a:gd name="connsiteY1-302" fmla="*/ 0 h 2844800"/>
                <a:gd name="connsiteX2-303" fmla="*/ 2844800 w 4267200"/>
                <a:gd name="connsiteY2-304" fmla="*/ 0 h 2844800"/>
                <a:gd name="connsiteX3-305" fmla="*/ 4267200 w 4267200"/>
                <a:gd name="connsiteY3-306" fmla="*/ 0 h 2844800"/>
                <a:gd name="connsiteX4-307" fmla="*/ 4267200 w 4267200"/>
                <a:gd name="connsiteY4-308" fmla="*/ 1422400 h 2844800"/>
                <a:gd name="connsiteX5-309" fmla="*/ 4267200 w 4267200"/>
                <a:gd name="connsiteY5-310" fmla="*/ 2844800 h 2844800"/>
                <a:gd name="connsiteX0-311" fmla="*/ 0 w 2844800"/>
                <a:gd name="connsiteY0-312" fmla="*/ 0 h 2844800"/>
                <a:gd name="connsiteX1-313" fmla="*/ 1422400 w 2844800"/>
                <a:gd name="connsiteY1-314" fmla="*/ 0 h 2844800"/>
                <a:gd name="connsiteX2-315" fmla="*/ 2844800 w 2844800"/>
                <a:gd name="connsiteY2-316" fmla="*/ 0 h 2844800"/>
                <a:gd name="connsiteX3-317" fmla="*/ 2844800 w 2844800"/>
                <a:gd name="connsiteY3-318" fmla="*/ 1422400 h 2844800"/>
                <a:gd name="connsiteX4-319" fmla="*/ 2844800 w 2844800"/>
                <a:gd name="connsiteY4-320" fmla="*/ 2844800 h 2844800"/>
                <a:gd name="connsiteX0-321" fmla="*/ 0 w 1422400"/>
                <a:gd name="connsiteY0-322" fmla="*/ 0 h 2844800"/>
                <a:gd name="connsiteX1-323" fmla="*/ 1422400 w 1422400"/>
                <a:gd name="connsiteY1-324" fmla="*/ 0 h 2844800"/>
                <a:gd name="connsiteX2-325" fmla="*/ 1422400 w 1422400"/>
                <a:gd name="connsiteY2-326" fmla="*/ 1422400 h 2844800"/>
                <a:gd name="connsiteX3-327" fmla="*/ 1422400 w 1422400"/>
                <a:gd name="connsiteY3-328" fmla="*/ 2844800 h 2844800"/>
                <a:gd name="connsiteX0-329" fmla="*/ 0 w 1422400"/>
                <a:gd name="connsiteY0-330" fmla="*/ 0 h 1422400"/>
                <a:gd name="connsiteX1-331" fmla="*/ 1422400 w 1422400"/>
                <a:gd name="connsiteY1-332" fmla="*/ 0 h 1422400"/>
                <a:gd name="connsiteX2-333" fmla="*/ 1422400 w 1422400"/>
                <a:gd name="connsiteY2-334" fmla="*/ 1422400 h 1422400"/>
              </a:gdLst>
              <a:ahLst/>
              <a:cxnLst>
                <a:cxn ang="0">
                  <a:pos x="connsiteX0-1" y="connsiteY0-2"/>
                </a:cxn>
                <a:cxn ang="0">
                  <a:pos x="connsiteX1-3" y="connsiteY1-4"/>
                </a:cxn>
                <a:cxn ang="0">
                  <a:pos x="connsiteX2-5" y="connsiteY2-6"/>
                </a:cxn>
              </a:cxnLst>
              <a:rect l="l" t="t" r="r" b="b"/>
              <a:pathLst>
                <a:path w="1422400" h="1422400">
                  <a:moveTo>
                    <a:pt x="0" y="0"/>
                  </a:moveTo>
                  <a:lnTo>
                    <a:pt x="1422400" y="0"/>
                  </a:lnTo>
                  <a:lnTo>
                    <a:pt x="1422400" y="1422400"/>
                  </a:lnTo>
                </a:path>
              </a:pathLst>
            </a:custGeom>
            <a:noFill/>
            <a:ln w="38100">
              <a:solidFill>
                <a:srgbClr val="F8FA07"/>
              </a:solidFill>
            </a:ln>
            <a:effectLst>
              <a:outerShdw blurRad="190500" algn="ctr" rotWithShape="0">
                <a:srgbClr val="F8FA07">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31" name="PA-矩形 10"/>
            <p:cNvSpPr/>
            <p:nvPr>
              <p:custDataLst>
                <p:tags r:id="rId246"/>
              </p:custDataLst>
            </p:nvPr>
          </p:nvSpPr>
          <p:spPr>
            <a:xfrm flipH="1" flipV="1">
              <a:off x="4189609" y="4350668"/>
              <a:ext cx="1002382" cy="1002382"/>
            </a:xfrm>
            <a:custGeom>
              <a:avLst/>
              <a:gdLst>
                <a:gd name="connsiteX0" fmla="*/ 0 w 4267200"/>
                <a:gd name="connsiteY0" fmla="*/ 0 h 4267200"/>
                <a:gd name="connsiteX1" fmla="*/ 4267200 w 4267200"/>
                <a:gd name="connsiteY1" fmla="*/ 0 h 4267200"/>
                <a:gd name="connsiteX2" fmla="*/ 4267200 w 4267200"/>
                <a:gd name="connsiteY2" fmla="*/ 4267200 h 4267200"/>
                <a:gd name="connsiteX3" fmla="*/ 0 w 4267200"/>
                <a:gd name="connsiteY3" fmla="*/ 4267200 h 4267200"/>
                <a:gd name="connsiteX4" fmla="*/ 0 w 4267200"/>
                <a:gd name="connsiteY4" fmla="*/ 0 h 4267200"/>
                <a:gd name="connsiteX0-1" fmla="*/ 3934691 w 8201891"/>
                <a:gd name="connsiteY0-2" fmla="*/ 1357745 h 5624945"/>
                <a:gd name="connsiteX1-3" fmla="*/ 0 w 8201891"/>
                <a:gd name="connsiteY1-4" fmla="*/ 0 h 5624945"/>
                <a:gd name="connsiteX2-5" fmla="*/ 8201891 w 8201891"/>
                <a:gd name="connsiteY2-6" fmla="*/ 1357745 h 5624945"/>
                <a:gd name="connsiteX3-7" fmla="*/ 8201891 w 8201891"/>
                <a:gd name="connsiteY3-8" fmla="*/ 5624945 h 5624945"/>
                <a:gd name="connsiteX4-9" fmla="*/ 3934691 w 8201891"/>
                <a:gd name="connsiteY4-10" fmla="*/ 5624945 h 5624945"/>
                <a:gd name="connsiteX5" fmla="*/ 3934691 w 8201891"/>
                <a:gd name="connsiteY5" fmla="*/ 1357745 h 5624945"/>
                <a:gd name="connsiteX0-11" fmla="*/ 0 w 4267200"/>
                <a:gd name="connsiteY0-12" fmla="*/ 0 h 4267200"/>
                <a:gd name="connsiteX1-13" fmla="*/ 4267200 w 4267200"/>
                <a:gd name="connsiteY1-14" fmla="*/ 0 h 4267200"/>
                <a:gd name="connsiteX2-15" fmla="*/ 4267200 w 4267200"/>
                <a:gd name="connsiteY2-16" fmla="*/ 4267200 h 4267200"/>
                <a:gd name="connsiteX3-17" fmla="*/ 0 w 4267200"/>
                <a:gd name="connsiteY3-18" fmla="*/ 4267200 h 4267200"/>
                <a:gd name="connsiteX4-19" fmla="*/ 0 w 4267200"/>
                <a:gd name="connsiteY4-20" fmla="*/ 0 h 4267200"/>
                <a:gd name="connsiteX0-21" fmla="*/ 0 w 4267200"/>
                <a:gd name="connsiteY0-22" fmla="*/ 0 h 4267200"/>
                <a:gd name="connsiteX1-23" fmla="*/ 2844800 w 4267200"/>
                <a:gd name="connsiteY1-24" fmla="*/ 0 h 4267200"/>
                <a:gd name="connsiteX2-25" fmla="*/ 4267200 w 4267200"/>
                <a:gd name="connsiteY2-26" fmla="*/ 0 h 4267200"/>
                <a:gd name="connsiteX3-27" fmla="*/ 4267200 w 4267200"/>
                <a:gd name="connsiteY3-28" fmla="*/ 4267200 h 4267200"/>
                <a:gd name="connsiteX4-29" fmla="*/ 0 w 4267200"/>
                <a:gd name="connsiteY4-30" fmla="*/ 4267200 h 4267200"/>
                <a:gd name="connsiteX5-31" fmla="*/ 0 w 4267200"/>
                <a:gd name="connsiteY5-32" fmla="*/ 0 h 4267200"/>
                <a:gd name="connsiteX0-33" fmla="*/ 0 w 4267200"/>
                <a:gd name="connsiteY0-34" fmla="*/ 0 h 4267200"/>
                <a:gd name="connsiteX1-35" fmla="*/ 1422400 w 4267200"/>
                <a:gd name="connsiteY1-36" fmla="*/ 0 h 4267200"/>
                <a:gd name="connsiteX2-37" fmla="*/ 2844800 w 4267200"/>
                <a:gd name="connsiteY2-38" fmla="*/ 0 h 4267200"/>
                <a:gd name="connsiteX3-39" fmla="*/ 4267200 w 4267200"/>
                <a:gd name="connsiteY3-40" fmla="*/ 0 h 4267200"/>
                <a:gd name="connsiteX4-41" fmla="*/ 4267200 w 4267200"/>
                <a:gd name="connsiteY4-42" fmla="*/ 4267200 h 4267200"/>
                <a:gd name="connsiteX5-43" fmla="*/ 0 w 4267200"/>
                <a:gd name="connsiteY5-44" fmla="*/ 4267200 h 4267200"/>
                <a:gd name="connsiteX6" fmla="*/ 0 w 4267200"/>
                <a:gd name="connsiteY6" fmla="*/ 0 h 4267200"/>
                <a:gd name="connsiteX0-45" fmla="*/ 0 w 4267200"/>
                <a:gd name="connsiteY0-46" fmla="*/ 0 h 4267200"/>
                <a:gd name="connsiteX1-47" fmla="*/ 1422400 w 4267200"/>
                <a:gd name="connsiteY1-48" fmla="*/ 0 h 4267200"/>
                <a:gd name="connsiteX2-49" fmla="*/ 2844800 w 4267200"/>
                <a:gd name="connsiteY2-50" fmla="*/ 0 h 4267200"/>
                <a:gd name="connsiteX3-51" fmla="*/ 4267200 w 4267200"/>
                <a:gd name="connsiteY3-52" fmla="*/ 0 h 4267200"/>
                <a:gd name="connsiteX4-53" fmla="*/ 4267200 w 4267200"/>
                <a:gd name="connsiteY4-54" fmla="*/ 2844800 h 4267200"/>
                <a:gd name="connsiteX5-55" fmla="*/ 4267200 w 4267200"/>
                <a:gd name="connsiteY5-56" fmla="*/ 4267200 h 4267200"/>
                <a:gd name="connsiteX6-57" fmla="*/ 0 w 4267200"/>
                <a:gd name="connsiteY6-58" fmla="*/ 4267200 h 4267200"/>
                <a:gd name="connsiteX7" fmla="*/ 0 w 4267200"/>
                <a:gd name="connsiteY7" fmla="*/ 0 h 4267200"/>
                <a:gd name="connsiteX0-59" fmla="*/ 0 w 4267200"/>
                <a:gd name="connsiteY0-60" fmla="*/ 0 h 4267200"/>
                <a:gd name="connsiteX1-61" fmla="*/ 1422400 w 4267200"/>
                <a:gd name="connsiteY1-62" fmla="*/ 0 h 4267200"/>
                <a:gd name="connsiteX2-63" fmla="*/ 2844800 w 4267200"/>
                <a:gd name="connsiteY2-64" fmla="*/ 0 h 4267200"/>
                <a:gd name="connsiteX3-65" fmla="*/ 4267200 w 4267200"/>
                <a:gd name="connsiteY3-66" fmla="*/ 0 h 4267200"/>
                <a:gd name="connsiteX4-67" fmla="*/ 4267200 w 4267200"/>
                <a:gd name="connsiteY4-68" fmla="*/ 1422400 h 4267200"/>
                <a:gd name="connsiteX5-69" fmla="*/ 4267200 w 4267200"/>
                <a:gd name="connsiteY5-70" fmla="*/ 2844800 h 4267200"/>
                <a:gd name="connsiteX6-71" fmla="*/ 4267200 w 4267200"/>
                <a:gd name="connsiteY6-72" fmla="*/ 4267200 h 4267200"/>
                <a:gd name="connsiteX7-73" fmla="*/ 0 w 4267200"/>
                <a:gd name="connsiteY7-74" fmla="*/ 4267200 h 4267200"/>
                <a:gd name="connsiteX8" fmla="*/ 0 w 4267200"/>
                <a:gd name="connsiteY8" fmla="*/ 0 h 4267200"/>
                <a:gd name="connsiteX0-75" fmla="*/ 0 w 4267200"/>
                <a:gd name="connsiteY0-76" fmla="*/ 0 h 4267200"/>
                <a:gd name="connsiteX1-77" fmla="*/ 1422400 w 4267200"/>
                <a:gd name="connsiteY1-78" fmla="*/ 0 h 4267200"/>
                <a:gd name="connsiteX2-79" fmla="*/ 2844800 w 4267200"/>
                <a:gd name="connsiteY2-80" fmla="*/ 0 h 4267200"/>
                <a:gd name="connsiteX3-81" fmla="*/ 4267200 w 4267200"/>
                <a:gd name="connsiteY3-82" fmla="*/ 0 h 4267200"/>
                <a:gd name="connsiteX4-83" fmla="*/ 4267200 w 4267200"/>
                <a:gd name="connsiteY4-84" fmla="*/ 1422400 h 4267200"/>
                <a:gd name="connsiteX5-85" fmla="*/ 4267200 w 4267200"/>
                <a:gd name="connsiteY5-86" fmla="*/ 2844800 h 4267200"/>
                <a:gd name="connsiteX6-87" fmla="*/ 4267200 w 4267200"/>
                <a:gd name="connsiteY6-88" fmla="*/ 4267200 h 4267200"/>
                <a:gd name="connsiteX7-89" fmla="*/ 1422400 w 4267200"/>
                <a:gd name="connsiteY7-90" fmla="*/ 4267200 h 4267200"/>
                <a:gd name="connsiteX8-91" fmla="*/ 0 w 4267200"/>
                <a:gd name="connsiteY8-92" fmla="*/ 4267200 h 4267200"/>
                <a:gd name="connsiteX9" fmla="*/ 0 w 4267200"/>
                <a:gd name="connsiteY9" fmla="*/ 0 h 4267200"/>
                <a:gd name="connsiteX0-93" fmla="*/ 0 w 4267200"/>
                <a:gd name="connsiteY0-94" fmla="*/ 0 h 4267200"/>
                <a:gd name="connsiteX1-95" fmla="*/ 1422400 w 4267200"/>
                <a:gd name="connsiteY1-96" fmla="*/ 0 h 4267200"/>
                <a:gd name="connsiteX2-97" fmla="*/ 2844800 w 4267200"/>
                <a:gd name="connsiteY2-98" fmla="*/ 0 h 4267200"/>
                <a:gd name="connsiteX3-99" fmla="*/ 4267200 w 4267200"/>
                <a:gd name="connsiteY3-100" fmla="*/ 0 h 4267200"/>
                <a:gd name="connsiteX4-101" fmla="*/ 4267200 w 4267200"/>
                <a:gd name="connsiteY4-102" fmla="*/ 1422400 h 4267200"/>
                <a:gd name="connsiteX5-103" fmla="*/ 4267200 w 4267200"/>
                <a:gd name="connsiteY5-104" fmla="*/ 2844800 h 4267200"/>
                <a:gd name="connsiteX6-105" fmla="*/ 4267200 w 4267200"/>
                <a:gd name="connsiteY6-106" fmla="*/ 4267200 h 4267200"/>
                <a:gd name="connsiteX7-107" fmla="*/ 2844800 w 4267200"/>
                <a:gd name="connsiteY7-108" fmla="*/ 4267200 h 4267200"/>
                <a:gd name="connsiteX8-109" fmla="*/ 1422400 w 4267200"/>
                <a:gd name="connsiteY8-110" fmla="*/ 4267200 h 4267200"/>
                <a:gd name="connsiteX9-111" fmla="*/ 0 w 4267200"/>
                <a:gd name="connsiteY9-112" fmla="*/ 4267200 h 4267200"/>
                <a:gd name="connsiteX10" fmla="*/ 0 w 4267200"/>
                <a:gd name="connsiteY10" fmla="*/ 0 h 4267200"/>
                <a:gd name="connsiteX0-113" fmla="*/ 0 w 4267200"/>
                <a:gd name="connsiteY0-114" fmla="*/ 0 h 4267200"/>
                <a:gd name="connsiteX1-115" fmla="*/ 1422400 w 4267200"/>
                <a:gd name="connsiteY1-116" fmla="*/ 0 h 4267200"/>
                <a:gd name="connsiteX2-117" fmla="*/ 2844800 w 4267200"/>
                <a:gd name="connsiteY2-118" fmla="*/ 0 h 4267200"/>
                <a:gd name="connsiteX3-119" fmla="*/ 4267200 w 4267200"/>
                <a:gd name="connsiteY3-120" fmla="*/ 0 h 4267200"/>
                <a:gd name="connsiteX4-121" fmla="*/ 4267200 w 4267200"/>
                <a:gd name="connsiteY4-122" fmla="*/ 1422400 h 4267200"/>
                <a:gd name="connsiteX5-123" fmla="*/ 4267200 w 4267200"/>
                <a:gd name="connsiteY5-124" fmla="*/ 2844800 h 4267200"/>
                <a:gd name="connsiteX6-125" fmla="*/ 4267200 w 4267200"/>
                <a:gd name="connsiteY6-126" fmla="*/ 4267200 h 4267200"/>
                <a:gd name="connsiteX7-127" fmla="*/ 2844800 w 4267200"/>
                <a:gd name="connsiteY7-128" fmla="*/ 4267200 h 4267200"/>
                <a:gd name="connsiteX8-129" fmla="*/ 1422400 w 4267200"/>
                <a:gd name="connsiteY8-130" fmla="*/ 4267200 h 4267200"/>
                <a:gd name="connsiteX9-131" fmla="*/ 0 w 4267200"/>
                <a:gd name="connsiteY9-132" fmla="*/ 4267200 h 4267200"/>
                <a:gd name="connsiteX10-133" fmla="*/ 0 w 4267200"/>
                <a:gd name="connsiteY10-134" fmla="*/ 1422400 h 4267200"/>
                <a:gd name="connsiteX11" fmla="*/ 0 w 4267200"/>
                <a:gd name="connsiteY11" fmla="*/ 0 h 4267200"/>
                <a:gd name="connsiteX0-135" fmla="*/ 0 w 4267200"/>
                <a:gd name="connsiteY0-136" fmla="*/ 0 h 4267200"/>
                <a:gd name="connsiteX1-137" fmla="*/ 1422400 w 4267200"/>
                <a:gd name="connsiteY1-138" fmla="*/ 0 h 4267200"/>
                <a:gd name="connsiteX2-139" fmla="*/ 2844800 w 4267200"/>
                <a:gd name="connsiteY2-140" fmla="*/ 0 h 4267200"/>
                <a:gd name="connsiteX3-141" fmla="*/ 4267200 w 4267200"/>
                <a:gd name="connsiteY3-142" fmla="*/ 0 h 4267200"/>
                <a:gd name="connsiteX4-143" fmla="*/ 4267200 w 4267200"/>
                <a:gd name="connsiteY4-144" fmla="*/ 1422400 h 4267200"/>
                <a:gd name="connsiteX5-145" fmla="*/ 4267200 w 4267200"/>
                <a:gd name="connsiteY5-146" fmla="*/ 2844800 h 4267200"/>
                <a:gd name="connsiteX6-147" fmla="*/ 4267200 w 4267200"/>
                <a:gd name="connsiteY6-148" fmla="*/ 4267200 h 4267200"/>
                <a:gd name="connsiteX7-149" fmla="*/ 2844800 w 4267200"/>
                <a:gd name="connsiteY7-150" fmla="*/ 4267200 h 4267200"/>
                <a:gd name="connsiteX8-151" fmla="*/ 1422400 w 4267200"/>
                <a:gd name="connsiteY8-152" fmla="*/ 4267200 h 4267200"/>
                <a:gd name="connsiteX9-153" fmla="*/ 0 w 4267200"/>
                <a:gd name="connsiteY9-154" fmla="*/ 4267200 h 4267200"/>
                <a:gd name="connsiteX10-155" fmla="*/ 0 w 4267200"/>
                <a:gd name="connsiteY10-156" fmla="*/ 2844800 h 4267200"/>
                <a:gd name="connsiteX11-157" fmla="*/ 0 w 4267200"/>
                <a:gd name="connsiteY11-158" fmla="*/ 1422400 h 4267200"/>
                <a:gd name="connsiteX12" fmla="*/ 0 w 4267200"/>
                <a:gd name="connsiteY12" fmla="*/ 0 h 4267200"/>
                <a:gd name="connsiteX0-159" fmla="*/ 4267200 w 4358640"/>
                <a:gd name="connsiteY0-160" fmla="*/ 4267200 h 4358640"/>
                <a:gd name="connsiteX1-161" fmla="*/ 2844800 w 4358640"/>
                <a:gd name="connsiteY1-162" fmla="*/ 4267200 h 4358640"/>
                <a:gd name="connsiteX2-163" fmla="*/ 1422400 w 4358640"/>
                <a:gd name="connsiteY2-164" fmla="*/ 4267200 h 4358640"/>
                <a:gd name="connsiteX3-165" fmla="*/ 0 w 4358640"/>
                <a:gd name="connsiteY3-166" fmla="*/ 4267200 h 4358640"/>
                <a:gd name="connsiteX4-167" fmla="*/ 0 w 4358640"/>
                <a:gd name="connsiteY4-168" fmla="*/ 2844800 h 4358640"/>
                <a:gd name="connsiteX5-169" fmla="*/ 0 w 4358640"/>
                <a:gd name="connsiteY5-170" fmla="*/ 1422400 h 4358640"/>
                <a:gd name="connsiteX6-171" fmla="*/ 0 w 4358640"/>
                <a:gd name="connsiteY6-172" fmla="*/ 0 h 4358640"/>
                <a:gd name="connsiteX7-173" fmla="*/ 1422400 w 4358640"/>
                <a:gd name="connsiteY7-174" fmla="*/ 0 h 4358640"/>
                <a:gd name="connsiteX8-175" fmla="*/ 2844800 w 4358640"/>
                <a:gd name="connsiteY8-176" fmla="*/ 0 h 4358640"/>
                <a:gd name="connsiteX9-177" fmla="*/ 4267200 w 4358640"/>
                <a:gd name="connsiteY9-178" fmla="*/ 0 h 4358640"/>
                <a:gd name="connsiteX10-179" fmla="*/ 4267200 w 4358640"/>
                <a:gd name="connsiteY10-180" fmla="*/ 1422400 h 4358640"/>
                <a:gd name="connsiteX11-181" fmla="*/ 4267200 w 4358640"/>
                <a:gd name="connsiteY11-182" fmla="*/ 2844800 h 4358640"/>
                <a:gd name="connsiteX12-183" fmla="*/ 4358640 w 4358640"/>
                <a:gd name="connsiteY12-184" fmla="*/ 4358640 h 4358640"/>
                <a:gd name="connsiteX0-185" fmla="*/ 4267200 w 4267200"/>
                <a:gd name="connsiteY0-186" fmla="*/ 4267200 h 4267200"/>
                <a:gd name="connsiteX1-187" fmla="*/ 2844800 w 4267200"/>
                <a:gd name="connsiteY1-188" fmla="*/ 4267200 h 4267200"/>
                <a:gd name="connsiteX2-189" fmla="*/ 1422400 w 4267200"/>
                <a:gd name="connsiteY2-190" fmla="*/ 4267200 h 4267200"/>
                <a:gd name="connsiteX3-191" fmla="*/ 0 w 4267200"/>
                <a:gd name="connsiteY3-192" fmla="*/ 4267200 h 4267200"/>
                <a:gd name="connsiteX4-193" fmla="*/ 0 w 4267200"/>
                <a:gd name="connsiteY4-194" fmla="*/ 2844800 h 4267200"/>
                <a:gd name="connsiteX5-195" fmla="*/ 0 w 4267200"/>
                <a:gd name="connsiteY5-196" fmla="*/ 1422400 h 4267200"/>
                <a:gd name="connsiteX6-197" fmla="*/ 0 w 4267200"/>
                <a:gd name="connsiteY6-198" fmla="*/ 0 h 4267200"/>
                <a:gd name="connsiteX7-199" fmla="*/ 1422400 w 4267200"/>
                <a:gd name="connsiteY7-200" fmla="*/ 0 h 4267200"/>
                <a:gd name="connsiteX8-201" fmla="*/ 2844800 w 4267200"/>
                <a:gd name="connsiteY8-202" fmla="*/ 0 h 4267200"/>
                <a:gd name="connsiteX9-203" fmla="*/ 4267200 w 4267200"/>
                <a:gd name="connsiteY9-204" fmla="*/ 0 h 4267200"/>
                <a:gd name="connsiteX10-205" fmla="*/ 4267200 w 4267200"/>
                <a:gd name="connsiteY10-206" fmla="*/ 1422400 h 4267200"/>
                <a:gd name="connsiteX11-207" fmla="*/ 4267200 w 4267200"/>
                <a:gd name="connsiteY11-208" fmla="*/ 2844800 h 4267200"/>
                <a:gd name="connsiteX0-209" fmla="*/ 2844800 w 4267200"/>
                <a:gd name="connsiteY0-210" fmla="*/ 4267200 h 4267200"/>
                <a:gd name="connsiteX1-211" fmla="*/ 1422400 w 4267200"/>
                <a:gd name="connsiteY1-212" fmla="*/ 4267200 h 4267200"/>
                <a:gd name="connsiteX2-213" fmla="*/ 0 w 4267200"/>
                <a:gd name="connsiteY2-214" fmla="*/ 4267200 h 4267200"/>
                <a:gd name="connsiteX3-215" fmla="*/ 0 w 4267200"/>
                <a:gd name="connsiteY3-216" fmla="*/ 2844800 h 4267200"/>
                <a:gd name="connsiteX4-217" fmla="*/ 0 w 4267200"/>
                <a:gd name="connsiteY4-218" fmla="*/ 1422400 h 4267200"/>
                <a:gd name="connsiteX5-219" fmla="*/ 0 w 4267200"/>
                <a:gd name="connsiteY5-220" fmla="*/ 0 h 4267200"/>
                <a:gd name="connsiteX6-221" fmla="*/ 1422400 w 4267200"/>
                <a:gd name="connsiteY6-222" fmla="*/ 0 h 4267200"/>
                <a:gd name="connsiteX7-223" fmla="*/ 2844800 w 4267200"/>
                <a:gd name="connsiteY7-224" fmla="*/ 0 h 4267200"/>
                <a:gd name="connsiteX8-225" fmla="*/ 4267200 w 4267200"/>
                <a:gd name="connsiteY8-226" fmla="*/ 0 h 4267200"/>
                <a:gd name="connsiteX9-227" fmla="*/ 4267200 w 4267200"/>
                <a:gd name="connsiteY9-228" fmla="*/ 1422400 h 4267200"/>
                <a:gd name="connsiteX10-229" fmla="*/ 4267200 w 4267200"/>
                <a:gd name="connsiteY10-230" fmla="*/ 2844800 h 4267200"/>
                <a:gd name="connsiteX0-231" fmla="*/ 1422400 w 4267200"/>
                <a:gd name="connsiteY0-232" fmla="*/ 4267200 h 4267200"/>
                <a:gd name="connsiteX1-233" fmla="*/ 0 w 4267200"/>
                <a:gd name="connsiteY1-234" fmla="*/ 4267200 h 4267200"/>
                <a:gd name="connsiteX2-235" fmla="*/ 0 w 4267200"/>
                <a:gd name="connsiteY2-236" fmla="*/ 2844800 h 4267200"/>
                <a:gd name="connsiteX3-237" fmla="*/ 0 w 4267200"/>
                <a:gd name="connsiteY3-238" fmla="*/ 1422400 h 4267200"/>
                <a:gd name="connsiteX4-239" fmla="*/ 0 w 4267200"/>
                <a:gd name="connsiteY4-240" fmla="*/ 0 h 4267200"/>
                <a:gd name="connsiteX5-241" fmla="*/ 1422400 w 4267200"/>
                <a:gd name="connsiteY5-242" fmla="*/ 0 h 4267200"/>
                <a:gd name="connsiteX6-243" fmla="*/ 2844800 w 4267200"/>
                <a:gd name="connsiteY6-244" fmla="*/ 0 h 4267200"/>
                <a:gd name="connsiteX7-245" fmla="*/ 4267200 w 4267200"/>
                <a:gd name="connsiteY7-246" fmla="*/ 0 h 4267200"/>
                <a:gd name="connsiteX8-247" fmla="*/ 4267200 w 4267200"/>
                <a:gd name="connsiteY8-248" fmla="*/ 1422400 h 4267200"/>
                <a:gd name="connsiteX9-249" fmla="*/ 4267200 w 4267200"/>
                <a:gd name="connsiteY9-250" fmla="*/ 2844800 h 4267200"/>
                <a:gd name="connsiteX0-251" fmla="*/ 0 w 4267200"/>
                <a:gd name="connsiteY0-252" fmla="*/ 4267200 h 4267200"/>
                <a:gd name="connsiteX1-253" fmla="*/ 0 w 4267200"/>
                <a:gd name="connsiteY1-254" fmla="*/ 2844800 h 4267200"/>
                <a:gd name="connsiteX2-255" fmla="*/ 0 w 4267200"/>
                <a:gd name="connsiteY2-256" fmla="*/ 1422400 h 4267200"/>
                <a:gd name="connsiteX3-257" fmla="*/ 0 w 4267200"/>
                <a:gd name="connsiteY3-258" fmla="*/ 0 h 4267200"/>
                <a:gd name="connsiteX4-259" fmla="*/ 1422400 w 4267200"/>
                <a:gd name="connsiteY4-260" fmla="*/ 0 h 4267200"/>
                <a:gd name="connsiteX5-261" fmla="*/ 2844800 w 4267200"/>
                <a:gd name="connsiteY5-262" fmla="*/ 0 h 4267200"/>
                <a:gd name="connsiteX6-263" fmla="*/ 4267200 w 4267200"/>
                <a:gd name="connsiteY6-264" fmla="*/ 0 h 4267200"/>
                <a:gd name="connsiteX7-265" fmla="*/ 4267200 w 4267200"/>
                <a:gd name="connsiteY7-266" fmla="*/ 1422400 h 4267200"/>
                <a:gd name="connsiteX8-267" fmla="*/ 4267200 w 4267200"/>
                <a:gd name="connsiteY8-268" fmla="*/ 2844800 h 4267200"/>
                <a:gd name="connsiteX0-269" fmla="*/ 0 w 4267200"/>
                <a:gd name="connsiteY0-270" fmla="*/ 2844800 h 2844800"/>
                <a:gd name="connsiteX1-271" fmla="*/ 0 w 4267200"/>
                <a:gd name="connsiteY1-272" fmla="*/ 1422400 h 2844800"/>
                <a:gd name="connsiteX2-273" fmla="*/ 0 w 4267200"/>
                <a:gd name="connsiteY2-274" fmla="*/ 0 h 2844800"/>
                <a:gd name="connsiteX3-275" fmla="*/ 1422400 w 4267200"/>
                <a:gd name="connsiteY3-276" fmla="*/ 0 h 2844800"/>
                <a:gd name="connsiteX4-277" fmla="*/ 2844800 w 4267200"/>
                <a:gd name="connsiteY4-278" fmla="*/ 0 h 2844800"/>
                <a:gd name="connsiteX5-279" fmla="*/ 4267200 w 4267200"/>
                <a:gd name="connsiteY5-280" fmla="*/ 0 h 2844800"/>
                <a:gd name="connsiteX6-281" fmla="*/ 4267200 w 4267200"/>
                <a:gd name="connsiteY6-282" fmla="*/ 1422400 h 2844800"/>
                <a:gd name="connsiteX7-283" fmla="*/ 4267200 w 4267200"/>
                <a:gd name="connsiteY7-284" fmla="*/ 2844800 h 2844800"/>
                <a:gd name="connsiteX0-285" fmla="*/ 0 w 4267200"/>
                <a:gd name="connsiteY0-286" fmla="*/ 1422400 h 2844800"/>
                <a:gd name="connsiteX1-287" fmla="*/ 0 w 4267200"/>
                <a:gd name="connsiteY1-288" fmla="*/ 0 h 2844800"/>
                <a:gd name="connsiteX2-289" fmla="*/ 1422400 w 4267200"/>
                <a:gd name="connsiteY2-290" fmla="*/ 0 h 2844800"/>
                <a:gd name="connsiteX3-291" fmla="*/ 2844800 w 4267200"/>
                <a:gd name="connsiteY3-292" fmla="*/ 0 h 2844800"/>
                <a:gd name="connsiteX4-293" fmla="*/ 4267200 w 4267200"/>
                <a:gd name="connsiteY4-294" fmla="*/ 0 h 2844800"/>
                <a:gd name="connsiteX5-295" fmla="*/ 4267200 w 4267200"/>
                <a:gd name="connsiteY5-296" fmla="*/ 1422400 h 2844800"/>
                <a:gd name="connsiteX6-297" fmla="*/ 4267200 w 4267200"/>
                <a:gd name="connsiteY6-298" fmla="*/ 2844800 h 2844800"/>
                <a:gd name="connsiteX0-299" fmla="*/ 0 w 4267200"/>
                <a:gd name="connsiteY0-300" fmla="*/ 0 h 2844800"/>
                <a:gd name="connsiteX1-301" fmla="*/ 1422400 w 4267200"/>
                <a:gd name="connsiteY1-302" fmla="*/ 0 h 2844800"/>
                <a:gd name="connsiteX2-303" fmla="*/ 2844800 w 4267200"/>
                <a:gd name="connsiteY2-304" fmla="*/ 0 h 2844800"/>
                <a:gd name="connsiteX3-305" fmla="*/ 4267200 w 4267200"/>
                <a:gd name="connsiteY3-306" fmla="*/ 0 h 2844800"/>
                <a:gd name="connsiteX4-307" fmla="*/ 4267200 w 4267200"/>
                <a:gd name="connsiteY4-308" fmla="*/ 1422400 h 2844800"/>
                <a:gd name="connsiteX5-309" fmla="*/ 4267200 w 4267200"/>
                <a:gd name="connsiteY5-310" fmla="*/ 2844800 h 2844800"/>
                <a:gd name="connsiteX0-311" fmla="*/ 0 w 2844800"/>
                <a:gd name="connsiteY0-312" fmla="*/ 0 h 2844800"/>
                <a:gd name="connsiteX1-313" fmla="*/ 1422400 w 2844800"/>
                <a:gd name="connsiteY1-314" fmla="*/ 0 h 2844800"/>
                <a:gd name="connsiteX2-315" fmla="*/ 2844800 w 2844800"/>
                <a:gd name="connsiteY2-316" fmla="*/ 0 h 2844800"/>
                <a:gd name="connsiteX3-317" fmla="*/ 2844800 w 2844800"/>
                <a:gd name="connsiteY3-318" fmla="*/ 1422400 h 2844800"/>
                <a:gd name="connsiteX4-319" fmla="*/ 2844800 w 2844800"/>
                <a:gd name="connsiteY4-320" fmla="*/ 2844800 h 2844800"/>
                <a:gd name="connsiteX0-321" fmla="*/ 0 w 1422400"/>
                <a:gd name="connsiteY0-322" fmla="*/ 0 h 2844800"/>
                <a:gd name="connsiteX1-323" fmla="*/ 1422400 w 1422400"/>
                <a:gd name="connsiteY1-324" fmla="*/ 0 h 2844800"/>
                <a:gd name="connsiteX2-325" fmla="*/ 1422400 w 1422400"/>
                <a:gd name="connsiteY2-326" fmla="*/ 1422400 h 2844800"/>
                <a:gd name="connsiteX3-327" fmla="*/ 1422400 w 1422400"/>
                <a:gd name="connsiteY3-328" fmla="*/ 2844800 h 2844800"/>
                <a:gd name="connsiteX0-329" fmla="*/ 0 w 1422400"/>
                <a:gd name="connsiteY0-330" fmla="*/ 0 h 1422400"/>
                <a:gd name="connsiteX1-331" fmla="*/ 1422400 w 1422400"/>
                <a:gd name="connsiteY1-332" fmla="*/ 0 h 1422400"/>
                <a:gd name="connsiteX2-333" fmla="*/ 1422400 w 1422400"/>
                <a:gd name="connsiteY2-334" fmla="*/ 1422400 h 1422400"/>
              </a:gdLst>
              <a:ahLst/>
              <a:cxnLst>
                <a:cxn ang="0">
                  <a:pos x="connsiteX0-1" y="connsiteY0-2"/>
                </a:cxn>
                <a:cxn ang="0">
                  <a:pos x="connsiteX1-3" y="connsiteY1-4"/>
                </a:cxn>
                <a:cxn ang="0">
                  <a:pos x="connsiteX2-5" y="connsiteY2-6"/>
                </a:cxn>
              </a:cxnLst>
              <a:rect l="l" t="t" r="r" b="b"/>
              <a:pathLst>
                <a:path w="1422400" h="1422400">
                  <a:moveTo>
                    <a:pt x="0" y="0"/>
                  </a:moveTo>
                  <a:lnTo>
                    <a:pt x="1422400" y="0"/>
                  </a:lnTo>
                  <a:lnTo>
                    <a:pt x="1422400" y="1422400"/>
                  </a:lnTo>
                </a:path>
              </a:pathLst>
            </a:custGeom>
            <a:noFill/>
            <a:ln w="38100">
              <a:solidFill>
                <a:srgbClr val="F8FA07"/>
              </a:solidFill>
            </a:ln>
            <a:effectLst>
              <a:outerShdw blurRad="190500" algn="ctr" rotWithShape="0">
                <a:srgbClr val="F8FA07">
                  <a:alpha val="9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37" name="PA_矩形 46"/>
          <p:cNvSpPr/>
          <p:nvPr>
            <p:custDataLst>
              <p:tags r:id="rId247"/>
            </p:custDataLst>
          </p:nvPr>
        </p:nvSpPr>
        <p:spPr>
          <a:xfrm rot="2700000">
            <a:off x="923373" y="-1743628"/>
            <a:ext cx="10345256" cy="10345256"/>
          </a:xfrm>
          <a:prstGeom prst="rect">
            <a:avLst/>
          </a:prstGeom>
          <a:noFill/>
          <a:ln w="38100">
            <a:solidFill>
              <a:srgbClr val="E43399"/>
            </a:solidFill>
          </a:ln>
          <a:effectLst>
            <a:outerShdw blurRad="190500" algn="ctr" rotWithShape="0">
              <a:srgbClr val="F604D2"/>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nvGrpSpPr>
          <p:cNvPr id="38" name="PA_组合 193"/>
          <p:cNvGrpSpPr/>
          <p:nvPr>
            <p:custDataLst>
              <p:tags r:id="rId248"/>
            </p:custDataLst>
          </p:nvPr>
        </p:nvGrpSpPr>
        <p:grpSpPr>
          <a:xfrm>
            <a:off x="-1219199" y="-3886200"/>
            <a:ext cx="14630400" cy="14630400"/>
            <a:chOff x="3068055" y="1203876"/>
            <a:chExt cx="5865390" cy="5865390"/>
          </a:xfrm>
        </p:grpSpPr>
        <p:sp>
          <p:nvSpPr>
            <p:cNvPr id="126" name="PA_矩形 46"/>
            <p:cNvSpPr/>
            <p:nvPr>
              <p:custDataLst>
                <p:tags r:id="rId249"/>
              </p:custDataLst>
            </p:nvPr>
          </p:nvSpPr>
          <p:spPr>
            <a:xfrm rot="2700000">
              <a:off x="3068055" y="1203876"/>
              <a:ext cx="5865390" cy="5865390"/>
            </a:xfrm>
            <a:prstGeom prst="rect">
              <a:avLst/>
            </a:prstGeom>
            <a:solidFill>
              <a:srgbClr val="4B4B4B">
                <a:alpha val="85000"/>
              </a:srgbClr>
            </a:solidFill>
            <a:ln w="38100">
              <a:noFill/>
            </a:ln>
            <a:effectLst>
              <a:innerShdw blurRad="1270000">
                <a:schemeClr val="tx1">
                  <a:lumMod val="95000"/>
                  <a:lumOff val="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27" name="PA_矩形 46"/>
            <p:cNvSpPr/>
            <p:nvPr>
              <p:custDataLst>
                <p:tags r:id="rId250"/>
              </p:custDataLst>
            </p:nvPr>
          </p:nvSpPr>
          <p:spPr>
            <a:xfrm rot="2700000">
              <a:off x="3124103" y="1259924"/>
              <a:ext cx="5753296" cy="5753296"/>
            </a:xfrm>
            <a:prstGeom prst="rect">
              <a:avLst/>
            </a:prstGeom>
            <a:noFill/>
            <a:ln w="38100">
              <a:solidFill>
                <a:srgbClr val="E43399">
                  <a:alpha val="45000"/>
                </a:srgbClr>
              </a:solidFill>
            </a:ln>
            <a:effectLst>
              <a:outerShdw blurRad="190500" algn="ctr" rotWithShape="0">
                <a:srgbClr val="F604D2"/>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39" name="PA_矩形 46"/>
          <p:cNvSpPr/>
          <p:nvPr>
            <p:custDataLst>
              <p:tags r:id="rId251"/>
            </p:custDataLst>
          </p:nvPr>
        </p:nvSpPr>
        <p:spPr>
          <a:xfrm rot="2700000">
            <a:off x="923373" y="-1743628"/>
            <a:ext cx="10345256" cy="10345256"/>
          </a:xfrm>
          <a:prstGeom prst="rect">
            <a:avLst/>
          </a:prstGeom>
          <a:noFill/>
          <a:ln w="38100">
            <a:solidFill>
              <a:srgbClr val="E43399"/>
            </a:solidFill>
          </a:ln>
          <a:effectLst>
            <a:outerShdw blurRad="190500" algn="ctr" rotWithShape="0">
              <a:srgbClr val="F604D2"/>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0" name="PA_文本框 4"/>
          <p:cNvSpPr txBox="1"/>
          <p:nvPr>
            <p:custDataLst>
              <p:tags r:id="rId252"/>
            </p:custDataLst>
          </p:nvPr>
        </p:nvSpPr>
        <p:spPr>
          <a:xfrm>
            <a:off x="5831921" y="-495955"/>
            <a:ext cx="385524" cy="134006"/>
          </a:xfrm>
          <a:prstGeom prst="rect">
            <a:avLst/>
          </a:prstGeom>
          <a:noFill/>
        </p:spPr>
        <p:txBody>
          <a:bodyPr wrap="square" numCol="1" rtlCol="0">
            <a:prstTxWarp prst="textPlain">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pc="-10000" dirty="0">
                <a:solidFill>
                  <a:srgbClr val="FD2E76"/>
                </a:solidFill>
              </a:rPr>
              <a:t>▂▂▂▂▂▂▂▂▂▂▂▂▂▂▂▂▂▂▂▂▂▂▂▂▂▂▂▂▂▂▂▂▂▂▂▂▂▂▂▂▂▂▂▂▂▂▂▂▂▂</a:t>
            </a:r>
            <a:endParaRPr lang="zh-CN" altLang="en-US" spc="-10000" dirty="0">
              <a:solidFill>
                <a:srgbClr val="FD2E76"/>
              </a:solidFill>
            </a:endParaRPr>
          </a:p>
        </p:txBody>
      </p:sp>
      <p:sp>
        <p:nvSpPr>
          <p:cNvPr id="41" name="PA_文本框 43"/>
          <p:cNvSpPr txBox="1"/>
          <p:nvPr>
            <p:custDataLst>
              <p:tags r:id="rId253"/>
            </p:custDataLst>
          </p:nvPr>
        </p:nvSpPr>
        <p:spPr>
          <a:xfrm>
            <a:off x="5916501" y="-722846"/>
            <a:ext cx="175271" cy="538002"/>
          </a:xfrm>
          <a:prstGeom prst="rect">
            <a:avLst/>
          </a:prstGeom>
          <a:noFill/>
          <a:ln>
            <a:noFill/>
          </a:ln>
          <a:extLst>
            <a:ext uri="{91240B29-F687-4F45-9708-019B960494DF}">
              <a14:hiddenLine xmlns:a14="http://schemas.microsoft.com/office/drawing/2010/main">
                <a:solidFill>
                  <a:srgbClr val="FF0000"/>
                </a:solidFill>
              </a14:hiddenLine>
            </a:ext>
          </a:extLst>
        </p:spPr>
        <p:txBody>
          <a:bodyPr wrap="square" numCol="1" rtlCol="0">
            <a:prstTxWarp prst="textPlain">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0"/>
              </a:lnSpc>
            </a:pPr>
            <a:r>
              <a:rPr lang="zh-CN" altLang="en-US" spc="-10000" dirty="0">
                <a:blipFill dpi="0" rotWithShape="1">
                  <a:blip r:embed="rId254"/>
                  <a:srcRect/>
                  <a:stretch>
                    <a:fillRect/>
                  </a:stretch>
                </a:blipFill>
                <a:latin typeface="Arial" panose="020B0604020202020204" pitchFamily="34" charset="0"/>
              </a:rPr>
              <a:t>●●●●●●●●●●●●●●●●●●●●</a:t>
            </a:r>
            <a:endParaRPr lang="zh-CN" altLang="en-US" spc="-10000" dirty="0">
              <a:blipFill dpi="0" rotWithShape="1">
                <a:blip r:embed="rId254"/>
                <a:srcRect/>
                <a:stretch>
                  <a:fillRect/>
                </a:stretch>
              </a:blipFill>
              <a:latin typeface="Arial" panose="020B0604020202020204" pitchFamily="34" charset="0"/>
            </a:endParaRPr>
          </a:p>
        </p:txBody>
      </p:sp>
      <p:sp>
        <p:nvSpPr>
          <p:cNvPr id="42" name="PA_文本框 44"/>
          <p:cNvSpPr txBox="1"/>
          <p:nvPr>
            <p:custDataLst>
              <p:tags r:id="rId255"/>
            </p:custDataLst>
          </p:nvPr>
        </p:nvSpPr>
        <p:spPr>
          <a:xfrm>
            <a:off x="6277214" y="-709766"/>
            <a:ext cx="254216" cy="400430"/>
          </a:xfrm>
          <a:prstGeom prst="rect">
            <a:avLst/>
          </a:prstGeom>
          <a:noFill/>
          <a:ln>
            <a:noFill/>
          </a:ln>
          <a:extLst>
            <a:ext uri="{91240B29-F687-4F45-9708-019B960494DF}">
              <a14:hiddenLine xmlns:a14="http://schemas.microsoft.com/office/drawing/2010/main">
                <a:solidFill>
                  <a:srgbClr val="FF0000"/>
                </a:solidFill>
              </a14:hiddenLine>
            </a:ext>
          </a:extLst>
        </p:spPr>
        <p:txBody>
          <a:bodyPr wrap="square" numCol="1" rtlCol="0">
            <a:prstTxWarp prst="textPlain">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a:solidFill>
                  <a:srgbClr val="FFFFFF"/>
                </a:solidFill>
              </a:rPr>
              <a:t>●●●●●●●●●●●●●●●●●●●●</a:t>
            </a:r>
            <a:endParaRPr lang="zh-CN" altLang="en-US" dirty="0">
              <a:solidFill>
                <a:srgbClr val="FFFFFF"/>
              </a:solidFill>
            </a:endParaRPr>
          </a:p>
        </p:txBody>
      </p:sp>
      <p:grpSp>
        <p:nvGrpSpPr>
          <p:cNvPr id="43" name="PA_组合 184"/>
          <p:cNvGrpSpPr/>
          <p:nvPr>
            <p:custDataLst>
              <p:tags r:id="rId256"/>
            </p:custDataLst>
          </p:nvPr>
        </p:nvGrpSpPr>
        <p:grpSpPr>
          <a:xfrm>
            <a:off x="3967283" y="3292901"/>
            <a:ext cx="4257436" cy="4257436"/>
            <a:chOff x="-4359403" y="6579834"/>
            <a:chExt cx="10014110" cy="10014110"/>
          </a:xfrm>
          <a:scene3d>
            <a:camera prst="orthographicFront">
              <a:rot lat="4500002" lon="0" rev="0"/>
            </a:camera>
            <a:lightRig rig="threePt" dir="t"/>
          </a:scene3d>
        </p:grpSpPr>
        <p:sp>
          <p:nvSpPr>
            <p:cNvPr id="124" name="PA-任意多边形 123"/>
            <p:cNvSpPr/>
            <p:nvPr>
              <p:custDataLst>
                <p:tags r:id="rId257"/>
              </p:custDataLst>
            </p:nvPr>
          </p:nvSpPr>
          <p:spPr>
            <a:xfrm rot="2700000">
              <a:off x="-4359402" y="6579834"/>
              <a:ext cx="10014108" cy="10014110"/>
            </a:xfrm>
            <a:custGeom>
              <a:avLst/>
              <a:gdLst>
                <a:gd name="connsiteX0" fmla="*/ 0 w 4183264"/>
                <a:gd name="connsiteY0" fmla="*/ 0 h 4183264"/>
                <a:gd name="connsiteX1" fmla="*/ 4183264 w 4183264"/>
                <a:gd name="connsiteY1" fmla="*/ 0 h 4183264"/>
                <a:gd name="connsiteX2" fmla="*/ 3985506 w 4183264"/>
                <a:gd name="connsiteY2" fmla="*/ 197758 h 4183264"/>
                <a:gd name="connsiteX3" fmla="*/ 196495 w 4183264"/>
                <a:gd name="connsiteY3" fmla="*/ 197758 h 4183264"/>
                <a:gd name="connsiteX4" fmla="*/ 196495 w 4183264"/>
                <a:gd name="connsiteY4" fmla="*/ 3986769 h 4183264"/>
                <a:gd name="connsiteX5" fmla="*/ 0 w 4183264"/>
                <a:gd name="connsiteY5" fmla="*/ 4183264 h 4183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83264" h="4183264">
                  <a:moveTo>
                    <a:pt x="0" y="0"/>
                  </a:moveTo>
                  <a:lnTo>
                    <a:pt x="4183264" y="0"/>
                  </a:lnTo>
                  <a:lnTo>
                    <a:pt x="3985506" y="197758"/>
                  </a:lnTo>
                  <a:lnTo>
                    <a:pt x="196495" y="197758"/>
                  </a:lnTo>
                  <a:lnTo>
                    <a:pt x="196495" y="3986769"/>
                  </a:lnTo>
                  <a:lnTo>
                    <a:pt x="0" y="4183264"/>
                  </a:lnTo>
                  <a:close/>
                </a:path>
              </a:pathLst>
            </a:custGeom>
            <a:solidFill>
              <a:srgbClr val="F604D2"/>
            </a:solidFill>
            <a:ln>
              <a:noFill/>
            </a:ln>
            <a:effectLst>
              <a:outerShdw blurRad="254000" algn="ctr" rotWithShape="0">
                <a:srgbClr val="F604D2">
                  <a:alpha val="78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25" name="PA-任意多边形 124"/>
            <p:cNvSpPr/>
            <p:nvPr>
              <p:custDataLst>
                <p:tags r:id="rId258"/>
              </p:custDataLst>
            </p:nvPr>
          </p:nvSpPr>
          <p:spPr>
            <a:xfrm rot="18900000" flipV="1">
              <a:off x="-4359402" y="6579834"/>
              <a:ext cx="10014108" cy="10014110"/>
            </a:xfrm>
            <a:custGeom>
              <a:avLst/>
              <a:gdLst>
                <a:gd name="connsiteX0" fmla="*/ 0 w 4183264"/>
                <a:gd name="connsiteY0" fmla="*/ 0 h 4183264"/>
                <a:gd name="connsiteX1" fmla="*/ 4183264 w 4183264"/>
                <a:gd name="connsiteY1" fmla="*/ 0 h 4183264"/>
                <a:gd name="connsiteX2" fmla="*/ 3985506 w 4183264"/>
                <a:gd name="connsiteY2" fmla="*/ 197758 h 4183264"/>
                <a:gd name="connsiteX3" fmla="*/ 196495 w 4183264"/>
                <a:gd name="connsiteY3" fmla="*/ 197758 h 4183264"/>
                <a:gd name="connsiteX4" fmla="*/ 196495 w 4183264"/>
                <a:gd name="connsiteY4" fmla="*/ 3986769 h 4183264"/>
                <a:gd name="connsiteX5" fmla="*/ 0 w 4183264"/>
                <a:gd name="connsiteY5" fmla="*/ 4183264 h 4183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83264" h="4183264">
                  <a:moveTo>
                    <a:pt x="0" y="0"/>
                  </a:moveTo>
                  <a:lnTo>
                    <a:pt x="4183264" y="0"/>
                  </a:lnTo>
                  <a:lnTo>
                    <a:pt x="3985506" y="197758"/>
                  </a:lnTo>
                  <a:lnTo>
                    <a:pt x="196495" y="197758"/>
                  </a:lnTo>
                  <a:lnTo>
                    <a:pt x="196495" y="3986769"/>
                  </a:lnTo>
                  <a:lnTo>
                    <a:pt x="0" y="4183264"/>
                  </a:lnTo>
                  <a:close/>
                </a:path>
              </a:pathLst>
            </a:custGeom>
            <a:solidFill>
              <a:srgbClr val="F604D2"/>
            </a:solidFill>
            <a:ln>
              <a:noFill/>
            </a:ln>
            <a:effectLst>
              <a:outerShdw blurRad="254000" algn="ctr" rotWithShape="0">
                <a:srgbClr val="F604D2">
                  <a:alpha val="78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44" name="PA_组合 181"/>
          <p:cNvGrpSpPr/>
          <p:nvPr>
            <p:custDataLst>
              <p:tags r:id="rId259"/>
            </p:custDataLst>
          </p:nvPr>
        </p:nvGrpSpPr>
        <p:grpSpPr>
          <a:xfrm rot="2700000">
            <a:off x="1088947" y="416640"/>
            <a:ext cx="10014110" cy="10014110"/>
            <a:chOff x="16877956" y="1190379"/>
            <a:chExt cx="4183265" cy="4183264"/>
          </a:xfrm>
        </p:grpSpPr>
        <p:grpSp>
          <p:nvGrpSpPr>
            <p:cNvPr id="91" name="组合 90"/>
            <p:cNvGrpSpPr/>
            <p:nvPr/>
          </p:nvGrpSpPr>
          <p:grpSpPr>
            <a:xfrm>
              <a:off x="16877956" y="1190379"/>
              <a:ext cx="4183265" cy="4183264"/>
              <a:chOff x="16877956" y="1190379"/>
              <a:chExt cx="4183265" cy="4183264"/>
            </a:xfrm>
          </p:grpSpPr>
          <p:sp>
            <p:nvSpPr>
              <p:cNvPr id="122" name="PA-任意多边形 121"/>
              <p:cNvSpPr/>
              <p:nvPr>
                <p:custDataLst>
                  <p:tags r:id="rId260"/>
                </p:custDataLst>
              </p:nvPr>
            </p:nvSpPr>
            <p:spPr>
              <a:xfrm>
                <a:off x="16877957" y="1190379"/>
                <a:ext cx="4183264" cy="4183264"/>
              </a:xfrm>
              <a:custGeom>
                <a:avLst/>
                <a:gdLst>
                  <a:gd name="connsiteX0" fmla="*/ 0 w 4183264"/>
                  <a:gd name="connsiteY0" fmla="*/ 0 h 4183264"/>
                  <a:gd name="connsiteX1" fmla="*/ 4183264 w 4183264"/>
                  <a:gd name="connsiteY1" fmla="*/ 0 h 4183264"/>
                  <a:gd name="connsiteX2" fmla="*/ 3985506 w 4183264"/>
                  <a:gd name="connsiteY2" fmla="*/ 197758 h 4183264"/>
                  <a:gd name="connsiteX3" fmla="*/ 196495 w 4183264"/>
                  <a:gd name="connsiteY3" fmla="*/ 197758 h 4183264"/>
                  <a:gd name="connsiteX4" fmla="*/ 196495 w 4183264"/>
                  <a:gd name="connsiteY4" fmla="*/ 3986769 h 4183264"/>
                  <a:gd name="connsiteX5" fmla="*/ 0 w 4183264"/>
                  <a:gd name="connsiteY5" fmla="*/ 4183264 h 4183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83264" h="4183264">
                    <a:moveTo>
                      <a:pt x="0" y="0"/>
                    </a:moveTo>
                    <a:lnTo>
                      <a:pt x="4183264" y="0"/>
                    </a:lnTo>
                    <a:lnTo>
                      <a:pt x="3985506" y="197758"/>
                    </a:lnTo>
                    <a:lnTo>
                      <a:pt x="196495" y="197758"/>
                    </a:lnTo>
                    <a:lnTo>
                      <a:pt x="196495" y="3986769"/>
                    </a:lnTo>
                    <a:lnTo>
                      <a:pt x="0" y="4183264"/>
                    </a:lnTo>
                    <a:close/>
                  </a:path>
                </a:pathLst>
              </a:custGeom>
              <a:solidFill>
                <a:srgbClr val="F604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23" name="PA-矩形 122"/>
              <p:cNvSpPr/>
              <p:nvPr>
                <p:custDataLst>
                  <p:tags r:id="rId261"/>
                </p:custDataLst>
              </p:nvPr>
            </p:nvSpPr>
            <p:spPr>
              <a:xfrm>
                <a:off x="16877956" y="1190379"/>
                <a:ext cx="4183264" cy="4183264"/>
              </a:xfrm>
              <a:prstGeom prst="rect">
                <a:avLst/>
              </a:prstGeom>
              <a:no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92" name="组合 91"/>
            <p:cNvGrpSpPr/>
            <p:nvPr/>
          </p:nvGrpSpPr>
          <p:grpSpPr>
            <a:xfrm>
              <a:off x="16877956" y="1190379"/>
              <a:ext cx="4183265" cy="4183264"/>
              <a:chOff x="16877956" y="1190379"/>
              <a:chExt cx="4183265" cy="4183264"/>
            </a:xfrm>
          </p:grpSpPr>
          <p:sp>
            <p:nvSpPr>
              <p:cNvPr id="120" name="PA-任意多边形 119"/>
              <p:cNvSpPr/>
              <p:nvPr>
                <p:custDataLst>
                  <p:tags r:id="rId262"/>
                </p:custDataLst>
              </p:nvPr>
            </p:nvSpPr>
            <p:spPr>
              <a:xfrm>
                <a:off x="16877957" y="1190379"/>
                <a:ext cx="4183264" cy="4183264"/>
              </a:xfrm>
              <a:custGeom>
                <a:avLst/>
                <a:gdLst>
                  <a:gd name="connsiteX0" fmla="*/ 0 w 4183264"/>
                  <a:gd name="connsiteY0" fmla="*/ 0 h 4183264"/>
                  <a:gd name="connsiteX1" fmla="*/ 4183264 w 4183264"/>
                  <a:gd name="connsiteY1" fmla="*/ 0 h 4183264"/>
                  <a:gd name="connsiteX2" fmla="*/ 3985506 w 4183264"/>
                  <a:gd name="connsiteY2" fmla="*/ 197758 h 4183264"/>
                  <a:gd name="connsiteX3" fmla="*/ 196495 w 4183264"/>
                  <a:gd name="connsiteY3" fmla="*/ 197758 h 4183264"/>
                  <a:gd name="connsiteX4" fmla="*/ 196495 w 4183264"/>
                  <a:gd name="connsiteY4" fmla="*/ 3986769 h 4183264"/>
                  <a:gd name="connsiteX5" fmla="*/ 0 w 4183264"/>
                  <a:gd name="connsiteY5" fmla="*/ 4183264 h 4183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83264" h="4183264">
                    <a:moveTo>
                      <a:pt x="0" y="0"/>
                    </a:moveTo>
                    <a:lnTo>
                      <a:pt x="4183264" y="0"/>
                    </a:lnTo>
                    <a:lnTo>
                      <a:pt x="3985506" y="197758"/>
                    </a:lnTo>
                    <a:lnTo>
                      <a:pt x="196495" y="197758"/>
                    </a:lnTo>
                    <a:lnTo>
                      <a:pt x="196495" y="3986769"/>
                    </a:lnTo>
                    <a:lnTo>
                      <a:pt x="0" y="4183264"/>
                    </a:lnTo>
                    <a:close/>
                  </a:path>
                </a:pathLst>
              </a:custGeom>
              <a:solidFill>
                <a:srgbClr val="F604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21" name="PA-矩形 120"/>
              <p:cNvSpPr/>
              <p:nvPr>
                <p:custDataLst>
                  <p:tags r:id="rId263"/>
                </p:custDataLst>
              </p:nvPr>
            </p:nvSpPr>
            <p:spPr>
              <a:xfrm>
                <a:off x="16877956" y="1190379"/>
                <a:ext cx="4183264" cy="4183264"/>
              </a:xfrm>
              <a:prstGeom prst="rect">
                <a:avLst/>
              </a:prstGeom>
              <a:no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93" name="组合 92"/>
            <p:cNvGrpSpPr/>
            <p:nvPr/>
          </p:nvGrpSpPr>
          <p:grpSpPr>
            <a:xfrm>
              <a:off x="16877956" y="1190379"/>
              <a:ext cx="4183265" cy="4183264"/>
              <a:chOff x="16877956" y="1190379"/>
              <a:chExt cx="4183265" cy="4183264"/>
            </a:xfrm>
          </p:grpSpPr>
          <p:sp>
            <p:nvSpPr>
              <p:cNvPr id="118" name="PA-任意多边形 117"/>
              <p:cNvSpPr/>
              <p:nvPr>
                <p:custDataLst>
                  <p:tags r:id="rId264"/>
                </p:custDataLst>
              </p:nvPr>
            </p:nvSpPr>
            <p:spPr>
              <a:xfrm>
                <a:off x="16877957" y="1190379"/>
                <a:ext cx="4183264" cy="4183264"/>
              </a:xfrm>
              <a:custGeom>
                <a:avLst/>
                <a:gdLst>
                  <a:gd name="connsiteX0" fmla="*/ 0 w 4183264"/>
                  <a:gd name="connsiteY0" fmla="*/ 0 h 4183264"/>
                  <a:gd name="connsiteX1" fmla="*/ 4183264 w 4183264"/>
                  <a:gd name="connsiteY1" fmla="*/ 0 h 4183264"/>
                  <a:gd name="connsiteX2" fmla="*/ 3985506 w 4183264"/>
                  <a:gd name="connsiteY2" fmla="*/ 197758 h 4183264"/>
                  <a:gd name="connsiteX3" fmla="*/ 196495 w 4183264"/>
                  <a:gd name="connsiteY3" fmla="*/ 197758 h 4183264"/>
                  <a:gd name="connsiteX4" fmla="*/ 196495 w 4183264"/>
                  <a:gd name="connsiteY4" fmla="*/ 3986769 h 4183264"/>
                  <a:gd name="connsiteX5" fmla="*/ 0 w 4183264"/>
                  <a:gd name="connsiteY5" fmla="*/ 4183264 h 4183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83264" h="4183264">
                    <a:moveTo>
                      <a:pt x="0" y="0"/>
                    </a:moveTo>
                    <a:lnTo>
                      <a:pt x="4183264" y="0"/>
                    </a:lnTo>
                    <a:lnTo>
                      <a:pt x="3985506" y="197758"/>
                    </a:lnTo>
                    <a:lnTo>
                      <a:pt x="196495" y="197758"/>
                    </a:lnTo>
                    <a:lnTo>
                      <a:pt x="196495" y="3986769"/>
                    </a:lnTo>
                    <a:lnTo>
                      <a:pt x="0" y="4183264"/>
                    </a:lnTo>
                    <a:close/>
                  </a:path>
                </a:pathLst>
              </a:custGeom>
              <a:solidFill>
                <a:srgbClr val="F604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19" name="PA-矩形 118"/>
              <p:cNvSpPr/>
              <p:nvPr>
                <p:custDataLst>
                  <p:tags r:id="rId265"/>
                </p:custDataLst>
              </p:nvPr>
            </p:nvSpPr>
            <p:spPr>
              <a:xfrm>
                <a:off x="16877956" y="1190379"/>
                <a:ext cx="4183264" cy="4183264"/>
              </a:xfrm>
              <a:prstGeom prst="rect">
                <a:avLst/>
              </a:prstGeom>
              <a:no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94" name="组合 93"/>
            <p:cNvGrpSpPr/>
            <p:nvPr/>
          </p:nvGrpSpPr>
          <p:grpSpPr>
            <a:xfrm>
              <a:off x="16877956" y="1190379"/>
              <a:ext cx="4183265" cy="4183264"/>
              <a:chOff x="16877956" y="1190379"/>
              <a:chExt cx="4183265" cy="4183264"/>
            </a:xfrm>
          </p:grpSpPr>
          <p:sp>
            <p:nvSpPr>
              <p:cNvPr id="116" name="PA-任意多边形 115"/>
              <p:cNvSpPr/>
              <p:nvPr>
                <p:custDataLst>
                  <p:tags r:id="rId266"/>
                </p:custDataLst>
              </p:nvPr>
            </p:nvSpPr>
            <p:spPr>
              <a:xfrm>
                <a:off x="16877957" y="1190379"/>
                <a:ext cx="4183264" cy="4183264"/>
              </a:xfrm>
              <a:custGeom>
                <a:avLst/>
                <a:gdLst>
                  <a:gd name="connsiteX0" fmla="*/ 0 w 4183264"/>
                  <a:gd name="connsiteY0" fmla="*/ 0 h 4183264"/>
                  <a:gd name="connsiteX1" fmla="*/ 4183264 w 4183264"/>
                  <a:gd name="connsiteY1" fmla="*/ 0 h 4183264"/>
                  <a:gd name="connsiteX2" fmla="*/ 3985506 w 4183264"/>
                  <a:gd name="connsiteY2" fmla="*/ 197758 h 4183264"/>
                  <a:gd name="connsiteX3" fmla="*/ 196495 w 4183264"/>
                  <a:gd name="connsiteY3" fmla="*/ 197758 h 4183264"/>
                  <a:gd name="connsiteX4" fmla="*/ 196495 w 4183264"/>
                  <a:gd name="connsiteY4" fmla="*/ 3986769 h 4183264"/>
                  <a:gd name="connsiteX5" fmla="*/ 0 w 4183264"/>
                  <a:gd name="connsiteY5" fmla="*/ 4183264 h 4183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83264" h="4183264">
                    <a:moveTo>
                      <a:pt x="0" y="0"/>
                    </a:moveTo>
                    <a:lnTo>
                      <a:pt x="4183264" y="0"/>
                    </a:lnTo>
                    <a:lnTo>
                      <a:pt x="3985506" y="197758"/>
                    </a:lnTo>
                    <a:lnTo>
                      <a:pt x="196495" y="197758"/>
                    </a:lnTo>
                    <a:lnTo>
                      <a:pt x="196495" y="3986769"/>
                    </a:lnTo>
                    <a:lnTo>
                      <a:pt x="0" y="4183264"/>
                    </a:lnTo>
                    <a:close/>
                  </a:path>
                </a:pathLst>
              </a:custGeom>
              <a:solidFill>
                <a:srgbClr val="F604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17" name="PA-矩形 116"/>
              <p:cNvSpPr/>
              <p:nvPr>
                <p:custDataLst>
                  <p:tags r:id="rId267"/>
                </p:custDataLst>
              </p:nvPr>
            </p:nvSpPr>
            <p:spPr>
              <a:xfrm>
                <a:off x="16877956" y="1190379"/>
                <a:ext cx="4183264" cy="4183264"/>
              </a:xfrm>
              <a:prstGeom prst="rect">
                <a:avLst/>
              </a:prstGeom>
              <a:no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95" name="组合 94"/>
            <p:cNvGrpSpPr/>
            <p:nvPr/>
          </p:nvGrpSpPr>
          <p:grpSpPr>
            <a:xfrm>
              <a:off x="16877956" y="1190379"/>
              <a:ext cx="4183265" cy="4183264"/>
              <a:chOff x="16877956" y="1190379"/>
              <a:chExt cx="4183265" cy="4183264"/>
            </a:xfrm>
          </p:grpSpPr>
          <p:sp>
            <p:nvSpPr>
              <p:cNvPr id="114" name="PA-任意多边形 113"/>
              <p:cNvSpPr/>
              <p:nvPr>
                <p:custDataLst>
                  <p:tags r:id="rId268"/>
                </p:custDataLst>
              </p:nvPr>
            </p:nvSpPr>
            <p:spPr>
              <a:xfrm>
                <a:off x="16877957" y="1190379"/>
                <a:ext cx="4183264" cy="4183264"/>
              </a:xfrm>
              <a:custGeom>
                <a:avLst/>
                <a:gdLst>
                  <a:gd name="connsiteX0" fmla="*/ 0 w 4183264"/>
                  <a:gd name="connsiteY0" fmla="*/ 0 h 4183264"/>
                  <a:gd name="connsiteX1" fmla="*/ 4183264 w 4183264"/>
                  <a:gd name="connsiteY1" fmla="*/ 0 h 4183264"/>
                  <a:gd name="connsiteX2" fmla="*/ 3985506 w 4183264"/>
                  <a:gd name="connsiteY2" fmla="*/ 197758 h 4183264"/>
                  <a:gd name="connsiteX3" fmla="*/ 196495 w 4183264"/>
                  <a:gd name="connsiteY3" fmla="*/ 197758 h 4183264"/>
                  <a:gd name="connsiteX4" fmla="*/ 196495 w 4183264"/>
                  <a:gd name="connsiteY4" fmla="*/ 3986769 h 4183264"/>
                  <a:gd name="connsiteX5" fmla="*/ 0 w 4183264"/>
                  <a:gd name="connsiteY5" fmla="*/ 4183264 h 4183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83264" h="4183264">
                    <a:moveTo>
                      <a:pt x="0" y="0"/>
                    </a:moveTo>
                    <a:lnTo>
                      <a:pt x="4183264" y="0"/>
                    </a:lnTo>
                    <a:lnTo>
                      <a:pt x="3985506" y="197758"/>
                    </a:lnTo>
                    <a:lnTo>
                      <a:pt x="196495" y="197758"/>
                    </a:lnTo>
                    <a:lnTo>
                      <a:pt x="196495" y="3986769"/>
                    </a:lnTo>
                    <a:lnTo>
                      <a:pt x="0" y="4183264"/>
                    </a:lnTo>
                    <a:close/>
                  </a:path>
                </a:pathLst>
              </a:custGeom>
              <a:solidFill>
                <a:srgbClr val="F604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15" name="PA-矩形 114"/>
              <p:cNvSpPr/>
              <p:nvPr>
                <p:custDataLst>
                  <p:tags r:id="rId269"/>
                </p:custDataLst>
              </p:nvPr>
            </p:nvSpPr>
            <p:spPr>
              <a:xfrm>
                <a:off x="16877956" y="1190379"/>
                <a:ext cx="4183264" cy="4183264"/>
              </a:xfrm>
              <a:prstGeom prst="rect">
                <a:avLst/>
              </a:prstGeom>
              <a:no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96" name="组合 95"/>
            <p:cNvGrpSpPr/>
            <p:nvPr/>
          </p:nvGrpSpPr>
          <p:grpSpPr>
            <a:xfrm>
              <a:off x="16877956" y="1190379"/>
              <a:ext cx="4183265" cy="4183264"/>
              <a:chOff x="16877956" y="1190379"/>
              <a:chExt cx="4183265" cy="4183264"/>
            </a:xfrm>
          </p:grpSpPr>
          <p:sp>
            <p:nvSpPr>
              <p:cNvPr id="112" name="PA-任意多边形 111"/>
              <p:cNvSpPr/>
              <p:nvPr>
                <p:custDataLst>
                  <p:tags r:id="rId270"/>
                </p:custDataLst>
              </p:nvPr>
            </p:nvSpPr>
            <p:spPr>
              <a:xfrm>
                <a:off x="16877957" y="1190379"/>
                <a:ext cx="4183264" cy="4183264"/>
              </a:xfrm>
              <a:custGeom>
                <a:avLst/>
                <a:gdLst>
                  <a:gd name="connsiteX0" fmla="*/ 0 w 4183264"/>
                  <a:gd name="connsiteY0" fmla="*/ 0 h 4183264"/>
                  <a:gd name="connsiteX1" fmla="*/ 4183264 w 4183264"/>
                  <a:gd name="connsiteY1" fmla="*/ 0 h 4183264"/>
                  <a:gd name="connsiteX2" fmla="*/ 3985506 w 4183264"/>
                  <a:gd name="connsiteY2" fmla="*/ 197758 h 4183264"/>
                  <a:gd name="connsiteX3" fmla="*/ 196495 w 4183264"/>
                  <a:gd name="connsiteY3" fmla="*/ 197758 h 4183264"/>
                  <a:gd name="connsiteX4" fmla="*/ 196495 w 4183264"/>
                  <a:gd name="connsiteY4" fmla="*/ 3986769 h 4183264"/>
                  <a:gd name="connsiteX5" fmla="*/ 0 w 4183264"/>
                  <a:gd name="connsiteY5" fmla="*/ 4183264 h 4183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83264" h="4183264">
                    <a:moveTo>
                      <a:pt x="0" y="0"/>
                    </a:moveTo>
                    <a:lnTo>
                      <a:pt x="4183264" y="0"/>
                    </a:lnTo>
                    <a:lnTo>
                      <a:pt x="3985506" y="197758"/>
                    </a:lnTo>
                    <a:lnTo>
                      <a:pt x="196495" y="197758"/>
                    </a:lnTo>
                    <a:lnTo>
                      <a:pt x="196495" y="3986769"/>
                    </a:lnTo>
                    <a:lnTo>
                      <a:pt x="0" y="4183264"/>
                    </a:lnTo>
                    <a:close/>
                  </a:path>
                </a:pathLst>
              </a:custGeom>
              <a:solidFill>
                <a:srgbClr val="F604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13" name="PA-矩形 112"/>
              <p:cNvSpPr/>
              <p:nvPr>
                <p:custDataLst>
                  <p:tags r:id="rId271"/>
                </p:custDataLst>
              </p:nvPr>
            </p:nvSpPr>
            <p:spPr>
              <a:xfrm>
                <a:off x="16877956" y="1190379"/>
                <a:ext cx="4183264" cy="4183264"/>
              </a:xfrm>
              <a:prstGeom prst="rect">
                <a:avLst/>
              </a:prstGeom>
              <a:no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97" name="组合 96"/>
            <p:cNvGrpSpPr/>
            <p:nvPr/>
          </p:nvGrpSpPr>
          <p:grpSpPr>
            <a:xfrm>
              <a:off x="16877956" y="1190379"/>
              <a:ext cx="4183265" cy="4183264"/>
              <a:chOff x="16877956" y="1190379"/>
              <a:chExt cx="4183265" cy="4183264"/>
            </a:xfrm>
          </p:grpSpPr>
          <p:sp>
            <p:nvSpPr>
              <p:cNvPr id="110" name="PA-任意多边形 109"/>
              <p:cNvSpPr/>
              <p:nvPr>
                <p:custDataLst>
                  <p:tags r:id="rId272"/>
                </p:custDataLst>
              </p:nvPr>
            </p:nvSpPr>
            <p:spPr>
              <a:xfrm>
                <a:off x="16877957" y="1190379"/>
                <a:ext cx="4183264" cy="4183264"/>
              </a:xfrm>
              <a:custGeom>
                <a:avLst/>
                <a:gdLst>
                  <a:gd name="connsiteX0" fmla="*/ 0 w 4183264"/>
                  <a:gd name="connsiteY0" fmla="*/ 0 h 4183264"/>
                  <a:gd name="connsiteX1" fmla="*/ 4183264 w 4183264"/>
                  <a:gd name="connsiteY1" fmla="*/ 0 h 4183264"/>
                  <a:gd name="connsiteX2" fmla="*/ 3985506 w 4183264"/>
                  <a:gd name="connsiteY2" fmla="*/ 197758 h 4183264"/>
                  <a:gd name="connsiteX3" fmla="*/ 196495 w 4183264"/>
                  <a:gd name="connsiteY3" fmla="*/ 197758 h 4183264"/>
                  <a:gd name="connsiteX4" fmla="*/ 196495 w 4183264"/>
                  <a:gd name="connsiteY4" fmla="*/ 3986769 h 4183264"/>
                  <a:gd name="connsiteX5" fmla="*/ 0 w 4183264"/>
                  <a:gd name="connsiteY5" fmla="*/ 4183264 h 4183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83264" h="4183264">
                    <a:moveTo>
                      <a:pt x="0" y="0"/>
                    </a:moveTo>
                    <a:lnTo>
                      <a:pt x="4183264" y="0"/>
                    </a:lnTo>
                    <a:lnTo>
                      <a:pt x="3985506" y="197758"/>
                    </a:lnTo>
                    <a:lnTo>
                      <a:pt x="196495" y="197758"/>
                    </a:lnTo>
                    <a:lnTo>
                      <a:pt x="196495" y="3986769"/>
                    </a:lnTo>
                    <a:lnTo>
                      <a:pt x="0" y="4183264"/>
                    </a:lnTo>
                    <a:close/>
                  </a:path>
                </a:pathLst>
              </a:custGeom>
              <a:solidFill>
                <a:srgbClr val="F604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11" name="PA-矩形 110"/>
              <p:cNvSpPr/>
              <p:nvPr>
                <p:custDataLst>
                  <p:tags r:id="rId273"/>
                </p:custDataLst>
              </p:nvPr>
            </p:nvSpPr>
            <p:spPr>
              <a:xfrm>
                <a:off x="16877956" y="1190379"/>
                <a:ext cx="4183264" cy="4183264"/>
              </a:xfrm>
              <a:prstGeom prst="rect">
                <a:avLst/>
              </a:prstGeom>
              <a:no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98" name="组合 97"/>
            <p:cNvGrpSpPr/>
            <p:nvPr/>
          </p:nvGrpSpPr>
          <p:grpSpPr>
            <a:xfrm>
              <a:off x="16877956" y="1190379"/>
              <a:ext cx="4183265" cy="4183264"/>
              <a:chOff x="16877956" y="1190379"/>
              <a:chExt cx="4183265" cy="4183264"/>
            </a:xfrm>
          </p:grpSpPr>
          <p:sp>
            <p:nvSpPr>
              <p:cNvPr id="108" name="PA-任意多边形 107"/>
              <p:cNvSpPr/>
              <p:nvPr>
                <p:custDataLst>
                  <p:tags r:id="rId274"/>
                </p:custDataLst>
              </p:nvPr>
            </p:nvSpPr>
            <p:spPr>
              <a:xfrm>
                <a:off x="16877957" y="1190379"/>
                <a:ext cx="4183264" cy="4183264"/>
              </a:xfrm>
              <a:custGeom>
                <a:avLst/>
                <a:gdLst>
                  <a:gd name="connsiteX0" fmla="*/ 0 w 4183264"/>
                  <a:gd name="connsiteY0" fmla="*/ 0 h 4183264"/>
                  <a:gd name="connsiteX1" fmla="*/ 4183264 w 4183264"/>
                  <a:gd name="connsiteY1" fmla="*/ 0 h 4183264"/>
                  <a:gd name="connsiteX2" fmla="*/ 3985506 w 4183264"/>
                  <a:gd name="connsiteY2" fmla="*/ 197758 h 4183264"/>
                  <a:gd name="connsiteX3" fmla="*/ 196495 w 4183264"/>
                  <a:gd name="connsiteY3" fmla="*/ 197758 h 4183264"/>
                  <a:gd name="connsiteX4" fmla="*/ 196495 w 4183264"/>
                  <a:gd name="connsiteY4" fmla="*/ 3986769 h 4183264"/>
                  <a:gd name="connsiteX5" fmla="*/ 0 w 4183264"/>
                  <a:gd name="connsiteY5" fmla="*/ 4183264 h 4183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83264" h="4183264">
                    <a:moveTo>
                      <a:pt x="0" y="0"/>
                    </a:moveTo>
                    <a:lnTo>
                      <a:pt x="4183264" y="0"/>
                    </a:lnTo>
                    <a:lnTo>
                      <a:pt x="3985506" y="197758"/>
                    </a:lnTo>
                    <a:lnTo>
                      <a:pt x="196495" y="197758"/>
                    </a:lnTo>
                    <a:lnTo>
                      <a:pt x="196495" y="3986769"/>
                    </a:lnTo>
                    <a:lnTo>
                      <a:pt x="0" y="4183264"/>
                    </a:lnTo>
                    <a:close/>
                  </a:path>
                </a:pathLst>
              </a:custGeom>
              <a:solidFill>
                <a:srgbClr val="F604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09" name="PA-矩形 108"/>
              <p:cNvSpPr/>
              <p:nvPr>
                <p:custDataLst>
                  <p:tags r:id="rId275"/>
                </p:custDataLst>
              </p:nvPr>
            </p:nvSpPr>
            <p:spPr>
              <a:xfrm>
                <a:off x="16877956" y="1190379"/>
                <a:ext cx="4183264" cy="4183264"/>
              </a:xfrm>
              <a:prstGeom prst="rect">
                <a:avLst/>
              </a:prstGeom>
              <a:no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99" name="组合 98"/>
            <p:cNvGrpSpPr/>
            <p:nvPr/>
          </p:nvGrpSpPr>
          <p:grpSpPr>
            <a:xfrm>
              <a:off x="16877956" y="1190379"/>
              <a:ext cx="4183265" cy="4183264"/>
              <a:chOff x="16877956" y="1190379"/>
              <a:chExt cx="4183265" cy="4183264"/>
            </a:xfrm>
          </p:grpSpPr>
          <p:sp>
            <p:nvSpPr>
              <p:cNvPr id="106" name="PA-任意多边形 105"/>
              <p:cNvSpPr/>
              <p:nvPr>
                <p:custDataLst>
                  <p:tags r:id="rId276"/>
                </p:custDataLst>
              </p:nvPr>
            </p:nvSpPr>
            <p:spPr>
              <a:xfrm>
                <a:off x="16877957" y="1190379"/>
                <a:ext cx="4183264" cy="4183264"/>
              </a:xfrm>
              <a:custGeom>
                <a:avLst/>
                <a:gdLst>
                  <a:gd name="connsiteX0" fmla="*/ 0 w 4183264"/>
                  <a:gd name="connsiteY0" fmla="*/ 0 h 4183264"/>
                  <a:gd name="connsiteX1" fmla="*/ 4183264 w 4183264"/>
                  <a:gd name="connsiteY1" fmla="*/ 0 h 4183264"/>
                  <a:gd name="connsiteX2" fmla="*/ 3985506 w 4183264"/>
                  <a:gd name="connsiteY2" fmla="*/ 197758 h 4183264"/>
                  <a:gd name="connsiteX3" fmla="*/ 196495 w 4183264"/>
                  <a:gd name="connsiteY3" fmla="*/ 197758 h 4183264"/>
                  <a:gd name="connsiteX4" fmla="*/ 196495 w 4183264"/>
                  <a:gd name="connsiteY4" fmla="*/ 3986769 h 4183264"/>
                  <a:gd name="connsiteX5" fmla="*/ 0 w 4183264"/>
                  <a:gd name="connsiteY5" fmla="*/ 4183264 h 4183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83264" h="4183264">
                    <a:moveTo>
                      <a:pt x="0" y="0"/>
                    </a:moveTo>
                    <a:lnTo>
                      <a:pt x="4183264" y="0"/>
                    </a:lnTo>
                    <a:lnTo>
                      <a:pt x="3985506" y="197758"/>
                    </a:lnTo>
                    <a:lnTo>
                      <a:pt x="196495" y="197758"/>
                    </a:lnTo>
                    <a:lnTo>
                      <a:pt x="196495" y="3986769"/>
                    </a:lnTo>
                    <a:lnTo>
                      <a:pt x="0" y="4183264"/>
                    </a:lnTo>
                    <a:close/>
                  </a:path>
                </a:pathLst>
              </a:custGeom>
              <a:solidFill>
                <a:srgbClr val="F604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07" name="PA-矩形 106"/>
              <p:cNvSpPr/>
              <p:nvPr>
                <p:custDataLst>
                  <p:tags r:id="rId277"/>
                </p:custDataLst>
              </p:nvPr>
            </p:nvSpPr>
            <p:spPr>
              <a:xfrm>
                <a:off x="16877956" y="1190379"/>
                <a:ext cx="4183264" cy="4183264"/>
              </a:xfrm>
              <a:prstGeom prst="rect">
                <a:avLst/>
              </a:prstGeom>
              <a:no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100" name="组合 99"/>
            <p:cNvGrpSpPr/>
            <p:nvPr/>
          </p:nvGrpSpPr>
          <p:grpSpPr>
            <a:xfrm>
              <a:off x="16877956" y="1190379"/>
              <a:ext cx="4183265" cy="4183264"/>
              <a:chOff x="16877956" y="1190379"/>
              <a:chExt cx="4183265" cy="4183264"/>
            </a:xfrm>
          </p:grpSpPr>
          <p:sp>
            <p:nvSpPr>
              <p:cNvPr id="104" name="PA-任意多边形 103"/>
              <p:cNvSpPr/>
              <p:nvPr>
                <p:custDataLst>
                  <p:tags r:id="rId278"/>
                </p:custDataLst>
              </p:nvPr>
            </p:nvSpPr>
            <p:spPr>
              <a:xfrm>
                <a:off x="16877957" y="1190379"/>
                <a:ext cx="4183264" cy="4183264"/>
              </a:xfrm>
              <a:custGeom>
                <a:avLst/>
                <a:gdLst>
                  <a:gd name="connsiteX0" fmla="*/ 0 w 4183264"/>
                  <a:gd name="connsiteY0" fmla="*/ 0 h 4183264"/>
                  <a:gd name="connsiteX1" fmla="*/ 4183264 w 4183264"/>
                  <a:gd name="connsiteY1" fmla="*/ 0 h 4183264"/>
                  <a:gd name="connsiteX2" fmla="*/ 3985506 w 4183264"/>
                  <a:gd name="connsiteY2" fmla="*/ 197758 h 4183264"/>
                  <a:gd name="connsiteX3" fmla="*/ 196495 w 4183264"/>
                  <a:gd name="connsiteY3" fmla="*/ 197758 h 4183264"/>
                  <a:gd name="connsiteX4" fmla="*/ 196495 w 4183264"/>
                  <a:gd name="connsiteY4" fmla="*/ 3986769 h 4183264"/>
                  <a:gd name="connsiteX5" fmla="*/ 0 w 4183264"/>
                  <a:gd name="connsiteY5" fmla="*/ 4183264 h 4183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83264" h="4183264">
                    <a:moveTo>
                      <a:pt x="0" y="0"/>
                    </a:moveTo>
                    <a:lnTo>
                      <a:pt x="4183264" y="0"/>
                    </a:lnTo>
                    <a:lnTo>
                      <a:pt x="3985506" y="197758"/>
                    </a:lnTo>
                    <a:lnTo>
                      <a:pt x="196495" y="197758"/>
                    </a:lnTo>
                    <a:lnTo>
                      <a:pt x="196495" y="3986769"/>
                    </a:lnTo>
                    <a:lnTo>
                      <a:pt x="0" y="4183264"/>
                    </a:lnTo>
                    <a:close/>
                  </a:path>
                </a:pathLst>
              </a:custGeom>
              <a:solidFill>
                <a:srgbClr val="F604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05" name="PA-矩形 104"/>
              <p:cNvSpPr/>
              <p:nvPr>
                <p:custDataLst>
                  <p:tags r:id="rId279"/>
                </p:custDataLst>
              </p:nvPr>
            </p:nvSpPr>
            <p:spPr>
              <a:xfrm>
                <a:off x="16877956" y="1190379"/>
                <a:ext cx="4183264" cy="4183264"/>
              </a:xfrm>
              <a:prstGeom prst="rect">
                <a:avLst/>
              </a:prstGeom>
              <a:no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101" name="组合 100"/>
            <p:cNvGrpSpPr/>
            <p:nvPr/>
          </p:nvGrpSpPr>
          <p:grpSpPr>
            <a:xfrm>
              <a:off x="16877956" y="1190379"/>
              <a:ext cx="4183265" cy="4183264"/>
              <a:chOff x="16877956" y="1190379"/>
              <a:chExt cx="4183265" cy="4183264"/>
            </a:xfrm>
          </p:grpSpPr>
          <p:sp>
            <p:nvSpPr>
              <p:cNvPr id="102" name="PA-任意多边形 101"/>
              <p:cNvSpPr/>
              <p:nvPr>
                <p:custDataLst>
                  <p:tags r:id="rId280"/>
                </p:custDataLst>
              </p:nvPr>
            </p:nvSpPr>
            <p:spPr>
              <a:xfrm>
                <a:off x="16877957" y="1190379"/>
                <a:ext cx="4183264" cy="4183264"/>
              </a:xfrm>
              <a:custGeom>
                <a:avLst/>
                <a:gdLst>
                  <a:gd name="connsiteX0" fmla="*/ 0 w 4183264"/>
                  <a:gd name="connsiteY0" fmla="*/ 0 h 4183264"/>
                  <a:gd name="connsiteX1" fmla="*/ 4183264 w 4183264"/>
                  <a:gd name="connsiteY1" fmla="*/ 0 h 4183264"/>
                  <a:gd name="connsiteX2" fmla="*/ 3985506 w 4183264"/>
                  <a:gd name="connsiteY2" fmla="*/ 197758 h 4183264"/>
                  <a:gd name="connsiteX3" fmla="*/ 196495 w 4183264"/>
                  <a:gd name="connsiteY3" fmla="*/ 197758 h 4183264"/>
                  <a:gd name="connsiteX4" fmla="*/ 196495 w 4183264"/>
                  <a:gd name="connsiteY4" fmla="*/ 3986769 h 4183264"/>
                  <a:gd name="connsiteX5" fmla="*/ 0 w 4183264"/>
                  <a:gd name="connsiteY5" fmla="*/ 4183264 h 4183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83264" h="4183264">
                    <a:moveTo>
                      <a:pt x="0" y="0"/>
                    </a:moveTo>
                    <a:lnTo>
                      <a:pt x="4183264" y="0"/>
                    </a:lnTo>
                    <a:lnTo>
                      <a:pt x="3985506" y="197758"/>
                    </a:lnTo>
                    <a:lnTo>
                      <a:pt x="196495" y="197758"/>
                    </a:lnTo>
                    <a:lnTo>
                      <a:pt x="196495" y="3986769"/>
                    </a:lnTo>
                    <a:lnTo>
                      <a:pt x="0" y="4183264"/>
                    </a:lnTo>
                    <a:close/>
                  </a:path>
                </a:pathLst>
              </a:custGeom>
              <a:solidFill>
                <a:srgbClr val="F604D2"/>
              </a:solidFill>
              <a:ln>
                <a:noFill/>
              </a:ln>
              <a:effectLst>
                <a:outerShdw blurRad="393700" algn="ctr" rotWithShape="0">
                  <a:srgbClr val="F604D2">
                    <a:alpha val="8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03" name="PA-矩形 102"/>
              <p:cNvSpPr/>
              <p:nvPr>
                <p:custDataLst>
                  <p:tags r:id="rId281"/>
                </p:custDataLst>
              </p:nvPr>
            </p:nvSpPr>
            <p:spPr>
              <a:xfrm>
                <a:off x="16877956" y="1190379"/>
                <a:ext cx="4183264" cy="4183264"/>
              </a:xfrm>
              <a:prstGeom prst="rect">
                <a:avLst/>
              </a:prstGeom>
              <a:no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grpSp>
        <p:nvGrpSpPr>
          <p:cNvPr id="45" name="PA_组合 14"/>
          <p:cNvGrpSpPr/>
          <p:nvPr>
            <p:custDataLst>
              <p:tags r:id="rId282"/>
            </p:custDataLst>
          </p:nvPr>
        </p:nvGrpSpPr>
        <p:grpSpPr>
          <a:xfrm rot="2688960">
            <a:off x="1954456" y="1233752"/>
            <a:ext cx="8274632" cy="8274632"/>
            <a:chOff x="14609133" y="1261806"/>
            <a:chExt cx="2525484" cy="2525484"/>
          </a:xfrm>
        </p:grpSpPr>
        <p:grpSp>
          <p:nvGrpSpPr>
            <p:cNvPr id="58" name="PA_组合 11"/>
            <p:cNvGrpSpPr/>
            <p:nvPr/>
          </p:nvGrpSpPr>
          <p:grpSpPr>
            <a:xfrm>
              <a:off x="14609133" y="1261806"/>
              <a:ext cx="2525484" cy="2525484"/>
              <a:chOff x="8230625" y="3399248"/>
              <a:chExt cx="2525484" cy="2525484"/>
            </a:xfrm>
          </p:grpSpPr>
          <p:sp>
            <p:nvSpPr>
              <p:cNvPr id="89" name="PA-任意多边形 88"/>
              <p:cNvSpPr/>
              <p:nvPr>
                <p:custDataLst>
                  <p:tags r:id="rId283"/>
                </p:custDataLst>
              </p:nvPr>
            </p:nvSpPr>
            <p:spPr>
              <a:xfrm>
                <a:off x="8230625" y="3399248"/>
                <a:ext cx="2525484" cy="2525484"/>
              </a:xfrm>
              <a:custGeom>
                <a:avLst/>
                <a:gdLst>
                  <a:gd name="connsiteX0" fmla="*/ 0 w 2525484"/>
                  <a:gd name="connsiteY0" fmla="*/ 0 h 2525484"/>
                  <a:gd name="connsiteX1" fmla="*/ 2525484 w 2525484"/>
                  <a:gd name="connsiteY1" fmla="*/ 0 h 2525484"/>
                  <a:gd name="connsiteX2" fmla="*/ 2238114 w 2525484"/>
                  <a:gd name="connsiteY2" fmla="*/ 287370 h 2525484"/>
                  <a:gd name="connsiteX3" fmla="*/ 287370 w 2525484"/>
                  <a:gd name="connsiteY3" fmla="*/ 287370 h 2525484"/>
                  <a:gd name="connsiteX4" fmla="*/ 287370 w 2525484"/>
                  <a:gd name="connsiteY4" fmla="*/ 2238114 h 2525484"/>
                  <a:gd name="connsiteX5" fmla="*/ 0 w 2525484"/>
                  <a:gd name="connsiteY5" fmla="*/ 2525484 h 2525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5484" h="2525484">
                    <a:moveTo>
                      <a:pt x="0" y="0"/>
                    </a:moveTo>
                    <a:lnTo>
                      <a:pt x="2525484" y="0"/>
                    </a:lnTo>
                    <a:lnTo>
                      <a:pt x="2238114" y="287370"/>
                    </a:lnTo>
                    <a:lnTo>
                      <a:pt x="287370" y="287370"/>
                    </a:lnTo>
                    <a:lnTo>
                      <a:pt x="287370" y="2238114"/>
                    </a:lnTo>
                    <a:lnTo>
                      <a:pt x="0" y="2525484"/>
                    </a:lnTo>
                    <a:close/>
                  </a:path>
                </a:pathLst>
              </a:custGeom>
              <a:solidFill>
                <a:srgbClr val="03D8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90" name="PA-矩形 89"/>
              <p:cNvSpPr/>
              <p:nvPr>
                <p:custDataLst>
                  <p:tags r:id="rId284"/>
                </p:custDataLst>
              </p:nvPr>
            </p:nvSpPr>
            <p:spPr>
              <a:xfrm>
                <a:off x="8230625" y="3399248"/>
                <a:ext cx="2525484" cy="2525484"/>
              </a:xfrm>
              <a:prstGeom prst="rect">
                <a:avLst/>
              </a:prstGeom>
              <a:no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59" name="PA_组合 11"/>
            <p:cNvGrpSpPr/>
            <p:nvPr/>
          </p:nvGrpSpPr>
          <p:grpSpPr>
            <a:xfrm>
              <a:off x="14609133" y="1261806"/>
              <a:ext cx="2525484" cy="2525484"/>
              <a:chOff x="8230625" y="3399248"/>
              <a:chExt cx="2525484" cy="2525484"/>
            </a:xfrm>
          </p:grpSpPr>
          <p:sp>
            <p:nvSpPr>
              <p:cNvPr id="87" name="PA-任意多边形 86"/>
              <p:cNvSpPr/>
              <p:nvPr>
                <p:custDataLst>
                  <p:tags r:id="rId285"/>
                </p:custDataLst>
              </p:nvPr>
            </p:nvSpPr>
            <p:spPr>
              <a:xfrm>
                <a:off x="8230625" y="3399248"/>
                <a:ext cx="2525484" cy="2525484"/>
              </a:xfrm>
              <a:custGeom>
                <a:avLst/>
                <a:gdLst>
                  <a:gd name="connsiteX0" fmla="*/ 0 w 2525484"/>
                  <a:gd name="connsiteY0" fmla="*/ 0 h 2525484"/>
                  <a:gd name="connsiteX1" fmla="*/ 2525484 w 2525484"/>
                  <a:gd name="connsiteY1" fmla="*/ 0 h 2525484"/>
                  <a:gd name="connsiteX2" fmla="*/ 2238114 w 2525484"/>
                  <a:gd name="connsiteY2" fmla="*/ 287370 h 2525484"/>
                  <a:gd name="connsiteX3" fmla="*/ 287370 w 2525484"/>
                  <a:gd name="connsiteY3" fmla="*/ 287370 h 2525484"/>
                  <a:gd name="connsiteX4" fmla="*/ 287370 w 2525484"/>
                  <a:gd name="connsiteY4" fmla="*/ 2238114 h 2525484"/>
                  <a:gd name="connsiteX5" fmla="*/ 0 w 2525484"/>
                  <a:gd name="connsiteY5" fmla="*/ 2525484 h 2525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5484" h="2525484">
                    <a:moveTo>
                      <a:pt x="0" y="0"/>
                    </a:moveTo>
                    <a:lnTo>
                      <a:pt x="2525484" y="0"/>
                    </a:lnTo>
                    <a:lnTo>
                      <a:pt x="2238114" y="287370"/>
                    </a:lnTo>
                    <a:lnTo>
                      <a:pt x="287370" y="287370"/>
                    </a:lnTo>
                    <a:lnTo>
                      <a:pt x="287370" y="2238114"/>
                    </a:lnTo>
                    <a:lnTo>
                      <a:pt x="0" y="2525484"/>
                    </a:lnTo>
                    <a:close/>
                  </a:path>
                </a:pathLst>
              </a:custGeom>
              <a:solidFill>
                <a:srgbClr val="03D8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88" name="PA-矩形 87"/>
              <p:cNvSpPr/>
              <p:nvPr>
                <p:custDataLst>
                  <p:tags r:id="rId286"/>
                </p:custDataLst>
              </p:nvPr>
            </p:nvSpPr>
            <p:spPr>
              <a:xfrm>
                <a:off x="8230625" y="3399248"/>
                <a:ext cx="2525484" cy="2525484"/>
              </a:xfrm>
              <a:prstGeom prst="rect">
                <a:avLst/>
              </a:prstGeom>
              <a:no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60" name="PA_组合 11"/>
            <p:cNvGrpSpPr/>
            <p:nvPr/>
          </p:nvGrpSpPr>
          <p:grpSpPr>
            <a:xfrm>
              <a:off x="14609133" y="1261806"/>
              <a:ext cx="2525484" cy="2525484"/>
              <a:chOff x="8230625" y="3399248"/>
              <a:chExt cx="2525484" cy="2525484"/>
            </a:xfrm>
          </p:grpSpPr>
          <p:sp>
            <p:nvSpPr>
              <p:cNvPr id="85" name="PA-任意多边形 84"/>
              <p:cNvSpPr/>
              <p:nvPr>
                <p:custDataLst>
                  <p:tags r:id="rId287"/>
                </p:custDataLst>
              </p:nvPr>
            </p:nvSpPr>
            <p:spPr>
              <a:xfrm>
                <a:off x="8230625" y="3399248"/>
                <a:ext cx="2525484" cy="2525484"/>
              </a:xfrm>
              <a:custGeom>
                <a:avLst/>
                <a:gdLst>
                  <a:gd name="connsiteX0" fmla="*/ 0 w 2525484"/>
                  <a:gd name="connsiteY0" fmla="*/ 0 h 2525484"/>
                  <a:gd name="connsiteX1" fmla="*/ 2525484 w 2525484"/>
                  <a:gd name="connsiteY1" fmla="*/ 0 h 2525484"/>
                  <a:gd name="connsiteX2" fmla="*/ 2238114 w 2525484"/>
                  <a:gd name="connsiteY2" fmla="*/ 287370 h 2525484"/>
                  <a:gd name="connsiteX3" fmla="*/ 287370 w 2525484"/>
                  <a:gd name="connsiteY3" fmla="*/ 287370 h 2525484"/>
                  <a:gd name="connsiteX4" fmla="*/ 287370 w 2525484"/>
                  <a:gd name="connsiteY4" fmla="*/ 2238114 h 2525484"/>
                  <a:gd name="connsiteX5" fmla="*/ 0 w 2525484"/>
                  <a:gd name="connsiteY5" fmla="*/ 2525484 h 2525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5484" h="2525484">
                    <a:moveTo>
                      <a:pt x="0" y="0"/>
                    </a:moveTo>
                    <a:lnTo>
                      <a:pt x="2525484" y="0"/>
                    </a:lnTo>
                    <a:lnTo>
                      <a:pt x="2238114" y="287370"/>
                    </a:lnTo>
                    <a:lnTo>
                      <a:pt x="287370" y="287370"/>
                    </a:lnTo>
                    <a:lnTo>
                      <a:pt x="287370" y="2238114"/>
                    </a:lnTo>
                    <a:lnTo>
                      <a:pt x="0" y="2525484"/>
                    </a:lnTo>
                    <a:close/>
                  </a:path>
                </a:pathLst>
              </a:custGeom>
              <a:solidFill>
                <a:srgbClr val="03D8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86" name="PA-矩形 85"/>
              <p:cNvSpPr/>
              <p:nvPr>
                <p:custDataLst>
                  <p:tags r:id="rId288"/>
                </p:custDataLst>
              </p:nvPr>
            </p:nvSpPr>
            <p:spPr>
              <a:xfrm>
                <a:off x="8230625" y="3399248"/>
                <a:ext cx="2525484" cy="2525484"/>
              </a:xfrm>
              <a:prstGeom prst="rect">
                <a:avLst/>
              </a:prstGeom>
              <a:no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61" name="PA_组合 11"/>
            <p:cNvGrpSpPr/>
            <p:nvPr/>
          </p:nvGrpSpPr>
          <p:grpSpPr>
            <a:xfrm>
              <a:off x="14609133" y="1261806"/>
              <a:ext cx="2525484" cy="2525484"/>
              <a:chOff x="8230625" y="3399248"/>
              <a:chExt cx="2525484" cy="2525484"/>
            </a:xfrm>
          </p:grpSpPr>
          <p:sp>
            <p:nvSpPr>
              <p:cNvPr id="83" name="PA-任意多边形 82"/>
              <p:cNvSpPr/>
              <p:nvPr>
                <p:custDataLst>
                  <p:tags r:id="rId289"/>
                </p:custDataLst>
              </p:nvPr>
            </p:nvSpPr>
            <p:spPr>
              <a:xfrm>
                <a:off x="8230625" y="3399248"/>
                <a:ext cx="2525484" cy="2525484"/>
              </a:xfrm>
              <a:custGeom>
                <a:avLst/>
                <a:gdLst>
                  <a:gd name="connsiteX0" fmla="*/ 0 w 2525484"/>
                  <a:gd name="connsiteY0" fmla="*/ 0 h 2525484"/>
                  <a:gd name="connsiteX1" fmla="*/ 2525484 w 2525484"/>
                  <a:gd name="connsiteY1" fmla="*/ 0 h 2525484"/>
                  <a:gd name="connsiteX2" fmla="*/ 2238114 w 2525484"/>
                  <a:gd name="connsiteY2" fmla="*/ 287370 h 2525484"/>
                  <a:gd name="connsiteX3" fmla="*/ 287370 w 2525484"/>
                  <a:gd name="connsiteY3" fmla="*/ 287370 h 2525484"/>
                  <a:gd name="connsiteX4" fmla="*/ 287370 w 2525484"/>
                  <a:gd name="connsiteY4" fmla="*/ 2238114 h 2525484"/>
                  <a:gd name="connsiteX5" fmla="*/ 0 w 2525484"/>
                  <a:gd name="connsiteY5" fmla="*/ 2525484 h 2525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5484" h="2525484">
                    <a:moveTo>
                      <a:pt x="0" y="0"/>
                    </a:moveTo>
                    <a:lnTo>
                      <a:pt x="2525484" y="0"/>
                    </a:lnTo>
                    <a:lnTo>
                      <a:pt x="2238114" y="287370"/>
                    </a:lnTo>
                    <a:lnTo>
                      <a:pt x="287370" y="287370"/>
                    </a:lnTo>
                    <a:lnTo>
                      <a:pt x="287370" y="2238114"/>
                    </a:lnTo>
                    <a:lnTo>
                      <a:pt x="0" y="2525484"/>
                    </a:lnTo>
                    <a:close/>
                  </a:path>
                </a:pathLst>
              </a:custGeom>
              <a:solidFill>
                <a:srgbClr val="03D8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84" name="PA-矩形 83"/>
              <p:cNvSpPr/>
              <p:nvPr>
                <p:custDataLst>
                  <p:tags r:id="rId290"/>
                </p:custDataLst>
              </p:nvPr>
            </p:nvSpPr>
            <p:spPr>
              <a:xfrm>
                <a:off x="8230625" y="3399248"/>
                <a:ext cx="2525484" cy="2525484"/>
              </a:xfrm>
              <a:prstGeom prst="rect">
                <a:avLst/>
              </a:prstGeom>
              <a:no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62" name="PA_组合 11"/>
            <p:cNvGrpSpPr/>
            <p:nvPr/>
          </p:nvGrpSpPr>
          <p:grpSpPr>
            <a:xfrm>
              <a:off x="14609133" y="1261806"/>
              <a:ext cx="2525484" cy="2525484"/>
              <a:chOff x="8230625" y="3399248"/>
              <a:chExt cx="2525484" cy="2525484"/>
            </a:xfrm>
          </p:grpSpPr>
          <p:sp>
            <p:nvSpPr>
              <p:cNvPr id="81" name="PA-任意多边形 80"/>
              <p:cNvSpPr/>
              <p:nvPr>
                <p:custDataLst>
                  <p:tags r:id="rId291"/>
                </p:custDataLst>
              </p:nvPr>
            </p:nvSpPr>
            <p:spPr>
              <a:xfrm>
                <a:off x="8230625" y="3399248"/>
                <a:ext cx="2525484" cy="2525484"/>
              </a:xfrm>
              <a:custGeom>
                <a:avLst/>
                <a:gdLst>
                  <a:gd name="connsiteX0" fmla="*/ 0 w 2525484"/>
                  <a:gd name="connsiteY0" fmla="*/ 0 h 2525484"/>
                  <a:gd name="connsiteX1" fmla="*/ 2525484 w 2525484"/>
                  <a:gd name="connsiteY1" fmla="*/ 0 h 2525484"/>
                  <a:gd name="connsiteX2" fmla="*/ 2238114 w 2525484"/>
                  <a:gd name="connsiteY2" fmla="*/ 287370 h 2525484"/>
                  <a:gd name="connsiteX3" fmla="*/ 287370 w 2525484"/>
                  <a:gd name="connsiteY3" fmla="*/ 287370 h 2525484"/>
                  <a:gd name="connsiteX4" fmla="*/ 287370 w 2525484"/>
                  <a:gd name="connsiteY4" fmla="*/ 2238114 h 2525484"/>
                  <a:gd name="connsiteX5" fmla="*/ 0 w 2525484"/>
                  <a:gd name="connsiteY5" fmla="*/ 2525484 h 2525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5484" h="2525484">
                    <a:moveTo>
                      <a:pt x="0" y="0"/>
                    </a:moveTo>
                    <a:lnTo>
                      <a:pt x="2525484" y="0"/>
                    </a:lnTo>
                    <a:lnTo>
                      <a:pt x="2238114" y="287370"/>
                    </a:lnTo>
                    <a:lnTo>
                      <a:pt x="287370" y="287370"/>
                    </a:lnTo>
                    <a:lnTo>
                      <a:pt x="287370" y="2238114"/>
                    </a:lnTo>
                    <a:lnTo>
                      <a:pt x="0" y="2525484"/>
                    </a:lnTo>
                    <a:close/>
                  </a:path>
                </a:pathLst>
              </a:custGeom>
              <a:solidFill>
                <a:srgbClr val="03D8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82" name="PA-矩形 81"/>
              <p:cNvSpPr/>
              <p:nvPr>
                <p:custDataLst>
                  <p:tags r:id="rId292"/>
                </p:custDataLst>
              </p:nvPr>
            </p:nvSpPr>
            <p:spPr>
              <a:xfrm>
                <a:off x="8230625" y="3399248"/>
                <a:ext cx="2525484" cy="2525484"/>
              </a:xfrm>
              <a:prstGeom prst="rect">
                <a:avLst/>
              </a:prstGeom>
              <a:no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63" name="PA_组合 11"/>
            <p:cNvGrpSpPr/>
            <p:nvPr/>
          </p:nvGrpSpPr>
          <p:grpSpPr>
            <a:xfrm>
              <a:off x="14609133" y="1261806"/>
              <a:ext cx="2525484" cy="2525484"/>
              <a:chOff x="8230625" y="3399248"/>
              <a:chExt cx="2525484" cy="2525484"/>
            </a:xfrm>
          </p:grpSpPr>
          <p:sp>
            <p:nvSpPr>
              <p:cNvPr id="79" name="PA-任意多边形 78"/>
              <p:cNvSpPr/>
              <p:nvPr>
                <p:custDataLst>
                  <p:tags r:id="rId293"/>
                </p:custDataLst>
              </p:nvPr>
            </p:nvSpPr>
            <p:spPr>
              <a:xfrm>
                <a:off x="8230625" y="3399248"/>
                <a:ext cx="2525484" cy="2525484"/>
              </a:xfrm>
              <a:custGeom>
                <a:avLst/>
                <a:gdLst>
                  <a:gd name="connsiteX0" fmla="*/ 0 w 2525484"/>
                  <a:gd name="connsiteY0" fmla="*/ 0 h 2525484"/>
                  <a:gd name="connsiteX1" fmla="*/ 2525484 w 2525484"/>
                  <a:gd name="connsiteY1" fmla="*/ 0 h 2525484"/>
                  <a:gd name="connsiteX2" fmla="*/ 2238114 w 2525484"/>
                  <a:gd name="connsiteY2" fmla="*/ 287370 h 2525484"/>
                  <a:gd name="connsiteX3" fmla="*/ 287370 w 2525484"/>
                  <a:gd name="connsiteY3" fmla="*/ 287370 h 2525484"/>
                  <a:gd name="connsiteX4" fmla="*/ 287370 w 2525484"/>
                  <a:gd name="connsiteY4" fmla="*/ 2238114 h 2525484"/>
                  <a:gd name="connsiteX5" fmla="*/ 0 w 2525484"/>
                  <a:gd name="connsiteY5" fmla="*/ 2525484 h 2525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5484" h="2525484">
                    <a:moveTo>
                      <a:pt x="0" y="0"/>
                    </a:moveTo>
                    <a:lnTo>
                      <a:pt x="2525484" y="0"/>
                    </a:lnTo>
                    <a:lnTo>
                      <a:pt x="2238114" y="287370"/>
                    </a:lnTo>
                    <a:lnTo>
                      <a:pt x="287370" y="287370"/>
                    </a:lnTo>
                    <a:lnTo>
                      <a:pt x="287370" y="2238114"/>
                    </a:lnTo>
                    <a:lnTo>
                      <a:pt x="0" y="2525484"/>
                    </a:lnTo>
                    <a:close/>
                  </a:path>
                </a:pathLst>
              </a:custGeom>
              <a:solidFill>
                <a:srgbClr val="03D8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80" name="PA-矩形 79"/>
              <p:cNvSpPr/>
              <p:nvPr>
                <p:custDataLst>
                  <p:tags r:id="rId294"/>
                </p:custDataLst>
              </p:nvPr>
            </p:nvSpPr>
            <p:spPr>
              <a:xfrm>
                <a:off x="8230625" y="3399248"/>
                <a:ext cx="2525484" cy="2525484"/>
              </a:xfrm>
              <a:prstGeom prst="rect">
                <a:avLst/>
              </a:prstGeom>
              <a:no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64" name="PA_组合 11"/>
            <p:cNvGrpSpPr/>
            <p:nvPr/>
          </p:nvGrpSpPr>
          <p:grpSpPr>
            <a:xfrm>
              <a:off x="14609133" y="1261806"/>
              <a:ext cx="2525484" cy="2525484"/>
              <a:chOff x="8230625" y="3399248"/>
              <a:chExt cx="2525484" cy="2525484"/>
            </a:xfrm>
          </p:grpSpPr>
          <p:sp>
            <p:nvSpPr>
              <p:cNvPr id="77" name="PA-任意多边形 76"/>
              <p:cNvSpPr/>
              <p:nvPr>
                <p:custDataLst>
                  <p:tags r:id="rId295"/>
                </p:custDataLst>
              </p:nvPr>
            </p:nvSpPr>
            <p:spPr>
              <a:xfrm>
                <a:off x="8230625" y="3399248"/>
                <a:ext cx="2525484" cy="2525484"/>
              </a:xfrm>
              <a:custGeom>
                <a:avLst/>
                <a:gdLst>
                  <a:gd name="connsiteX0" fmla="*/ 0 w 2525484"/>
                  <a:gd name="connsiteY0" fmla="*/ 0 h 2525484"/>
                  <a:gd name="connsiteX1" fmla="*/ 2525484 w 2525484"/>
                  <a:gd name="connsiteY1" fmla="*/ 0 h 2525484"/>
                  <a:gd name="connsiteX2" fmla="*/ 2238114 w 2525484"/>
                  <a:gd name="connsiteY2" fmla="*/ 287370 h 2525484"/>
                  <a:gd name="connsiteX3" fmla="*/ 287370 w 2525484"/>
                  <a:gd name="connsiteY3" fmla="*/ 287370 h 2525484"/>
                  <a:gd name="connsiteX4" fmla="*/ 287370 w 2525484"/>
                  <a:gd name="connsiteY4" fmla="*/ 2238114 h 2525484"/>
                  <a:gd name="connsiteX5" fmla="*/ 0 w 2525484"/>
                  <a:gd name="connsiteY5" fmla="*/ 2525484 h 2525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5484" h="2525484">
                    <a:moveTo>
                      <a:pt x="0" y="0"/>
                    </a:moveTo>
                    <a:lnTo>
                      <a:pt x="2525484" y="0"/>
                    </a:lnTo>
                    <a:lnTo>
                      <a:pt x="2238114" y="287370"/>
                    </a:lnTo>
                    <a:lnTo>
                      <a:pt x="287370" y="287370"/>
                    </a:lnTo>
                    <a:lnTo>
                      <a:pt x="287370" y="2238114"/>
                    </a:lnTo>
                    <a:lnTo>
                      <a:pt x="0" y="2525484"/>
                    </a:lnTo>
                    <a:close/>
                  </a:path>
                </a:pathLst>
              </a:custGeom>
              <a:solidFill>
                <a:srgbClr val="03D8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78" name="PA-矩形 77"/>
              <p:cNvSpPr/>
              <p:nvPr>
                <p:custDataLst>
                  <p:tags r:id="rId296"/>
                </p:custDataLst>
              </p:nvPr>
            </p:nvSpPr>
            <p:spPr>
              <a:xfrm>
                <a:off x="8230625" y="3399248"/>
                <a:ext cx="2525484" cy="2525484"/>
              </a:xfrm>
              <a:prstGeom prst="rect">
                <a:avLst/>
              </a:prstGeom>
              <a:no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65" name="PA_组合 11"/>
            <p:cNvGrpSpPr/>
            <p:nvPr/>
          </p:nvGrpSpPr>
          <p:grpSpPr>
            <a:xfrm>
              <a:off x="14609133" y="1261806"/>
              <a:ext cx="2525484" cy="2525484"/>
              <a:chOff x="8230625" y="3399248"/>
              <a:chExt cx="2525484" cy="2525484"/>
            </a:xfrm>
          </p:grpSpPr>
          <p:sp>
            <p:nvSpPr>
              <p:cNvPr id="75" name="PA-任意多边形 74"/>
              <p:cNvSpPr/>
              <p:nvPr>
                <p:custDataLst>
                  <p:tags r:id="rId297"/>
                </p:custDataLst>
              </p:nvPr>
            </p:nvSpPr>
            <p:spPr>
              <a:xfrm>
                <a:off x="8230625" y="3399248"/>
                <a:ext cx="2525484" cy="2525484"/>
              </a:xfrm>
              <a:custGeom>
                <a:avLst/>
                <a:gdLst>
                  <a:gd name="connsiteX0" fmla="*/ 0 w 2525484"/>
                  <a:gd name="connsiteY0" fmla="*/ 0 h 2525484"/>
                  <a:gd name="connsiteX1" fmla="*/ 2525484 w 2525484"/>
                  <a:gd name="connsiteY1" fmla="*/ 0 h 2525484"/>
                  <a:gd name="connsiteX2" fmla="*/ 2238114 w 2525484"/>
                  <a:gd name="connsiteY2" fmla="*/ 287370 h 2525484"/>
                  <a:gd name="connsiteX3" fmla="*/ 287370 w 2525484"/>
                  <a:gd name="connsiteY3" fmla="*/ 287370 h 2525484"/>
                  <a:gd name="connsiteX4" fmla="*/ 287370 w 2525484"/>
                  <a:gd name="connsiteY4" fmla="*/ 2238114 h 2525484"/>
                  <a:gd name="connsiteX5" fmla="*/ 0 w 2525484"/>
                  <a:gd name="connsiteY5" fmla="*/ 2525484 h 2525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5484" h="2525484">
                    <a:moveTo>
                      <a:pt x="0" y="0"/>
                    </a:moveTo>
                    <a:lnTo>
                      <a:pt x="2525484" y="0"/>
                    </a:lnTo>
                    <a:lnTo>
                      <a:pt x="2238114" y="287370"/>
                    </a:lnTo>
                    <a:lnTo>
                      <a:pt x="287370" y="287370"/>
                    </a:lnTo>
                    <a:lnTo>
                      <a:pt x="287370" y="2238114"/>
                    </a:lnTo>
                    <a:lnTo>
                      <a:pt x="0" y="2525484"/>
                    </a:lnTo>
                    <a:close/>
                  </a:path>
                </a:pathLst>
              </a:custGeom>
              <a:solidFill>
                <a:srgbClr val="03D8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76" name="PA-矩形 75"/>
              <p:cNvSpPr/>
              <p:nvPr>
                <p:custDataLst>
                  <p:tags r:id="rId298"/>
                </p:custDataLst>
              </p:nvPr>
            </p:nvSpPr>
            <p:spPr>
              <a:xfrm>
                <a:off x="8230625" y="3399248"/>
                <a:ext cx="2525484" cy="2525484"/>
              </a:xfrm>
              <a:prstGeom prst="rect">
                <a:avLst/>
              </a:prstGeom>
              <a:no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66" name="PA_组合 11"/>
            <p:cNvGrpSpPr/>
            <p:nvPr/>
          </p:nvGrpSpPr>
          <p:grpSpPr>
            <a:xfrm>
              <a:off x="14609133" y="1261806"/>
              <a:ext cx="2525484" cy="2525484"/>
              <a:chOff x="8230625" y="3399248"/>
              <a:chExt cx="2525484" cy="2525484"/>
            </a:xfrm>
          </p:grpSpPr>
          <p:sp>
            <p:nvSpPr>
              <p:cNvPr id="73" name="PA-任意多边形 72"/>
              <p:cNvSpPr/>
              <p:nvPr>
                <p:custDataLst>
                  <p:tags r:id="rId299"/>
                </p:custDataLst>
              </p:nvPr>
            </p:nvSpPr>
            <p:spPr>
              <a:xfrm>
                <a:off x="8230625" y="3399248"/>
                <a:ext cx="2525484" cy="2525484"/>
              </a:xfrm>
              <a:custGeom>
                <a:avLst/>
                <a:gdLst>
                  <a:gd name="connsiteX0" fmla="*/ 0 w 2525484"/>
                  <a:gd name="connsiteY0" fmla="*/ 0 h 2525484"/>
                  <a:gd name="connsiteX1" fmla="*/ 2525484 w 2525484"/>
                  <a:gd name="connsiteY1" fmla="*/ 0 h 2525484"/>
                  <a:gd name="connsiteX2" fmla="*/ 2238114 w 2525484"/>
                  <a:gd name="connsiteY2" fmla="*/ 287370 h 2525484"/>
                  <a:gd name="connsiteX3" fmla="*/ 287370 w 2525484"/>
                  <a:gd name="connsiteY3" fmla="*/ 287370 h 2525484"/>
                  <a:gd name="connsiteX4" fmla="*/ 287370 w 2525484"/>
                  <a:gd name="connsiteY4" fmla="*/ 2238114 h 2525484"/>
                  <a:gd name="connsiteX5" fmla="*/ 0 w 2525484"/>
                  <a:gd name="connsiteY5" fmla="*/ 2525484 h 2525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5484" h="2525484">
                    <a:moveTo>
                      <a:pt x="0" y="0"/>
                    </a:moveTo>
                    <a:lnTo>
                      <a:pt x="2525484" y="0"/>
                    </a:lnTo>
                    <a:lnTo>
                      <a:pt x="2238114" y="287370"/>
                    </a:lnTo>
                    <a:lnTo>
                      <a:pt x="287370" y="287370"/>
                    </a:lnTo>
                    <a:lnTo>
                      <a:pt x="287370" y="2238114"/>
                    </a:lnTo>
                    <a:lnTo>
                      <a:pt x="0" y="2525484"/>
                    </a:lnTo>
                    <a:close/>
                  </a:path>
                </a:pathLst>
              </a:custGeom>
              <a:solidFill>
                <a:srgbClr val="03D8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74" name="PA-矩形 73"/>
              <p:cNvSpPr/>
              <p:nvPr>
                <p:custDataLst>
                  <p:tags r:id="rId300"/>
                </p:custDataLst>
              </p:nvPr>
            </p:nvSpPr>
            <p:spPr>
              <a:xfrm>
                <a:off x="8230625" y="3399248"/>
                <a:ext cx="2525484" cy="2525484"/>
              </a:xfrm>
              <a:prstGeom prst="rect">
                <a:avLst/>
              </a:prstGeom>
              <a:no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67" name="PA_组合 11"/>
            <p:cNvGrpSpPr/>
            <p:nvPr/>
          </p:nvGrpSpPr>
          <p:grpSpPr>
            <a:xfrm>
              <a:off x="14609133" y="1261806"/>
              <a:ext cx="2525484" cy="2525484"/>
              <a:chOff x="8230625" y="3399248"/>
              <a:chExt cx="2525484" cy="2525484"/>
            </a:xfrm>
          </p:grpSpPr>
          <p:sp>
            <p:nvSpPr>
              <p:cNvPr id="71" name="PA-任意多边形 70"/>
              <p:cNvSpPr/>
              <p:nvPr>
                <p:custDataLst>
                  <p:tags r:id="rId301"/>
                </p:custDataLst>
              </p:nvPr>
            </p:nvSpPr>
            <p:spPr>
              <a:xfrm>
                <a:off x="8230625" y="3399248"/>
                <a:ext cx="2525484" cy="2525484"/>
              </a:xfrm>
              <a:custGeom>
                <a:avLst/>
                <a:gdLst>
                  <a:gd name="connsiteX0" fmla="*/ 0 w 2525484"/>
                  <a:gd name="connsiteY0" fmla="*/ 0 h 2525484"/>
                  <a:gd name="connsiteX1" fmla="*/ 2525484 w 2525484"/>
                  <a:gd name="connsiteY1" fmla="*/ 0 h 2525484"/>
                  <a:gd name="connsiteX2" fmla="*/ 2238114 w 2525484"/>
                  <a:gd name="connsiteY2" fmla="*/ 287370 h 2525484"/>
                  <a:gd name="connsiteX3" fmla="*/ 287370 w 2525484"/>
                  <a:gd name="connsiteY3" fmla="*/ 287370 h 2525484"/>
                  <a:gd name="connsiteX4" fmla="*/ 287370 w 2525484"/>
                  <a:gd name="connsiteY4" fmla="*/ 2238114 h 2525484"/>
                  <a:gd name="connsiteX5" fmla="*/ 0 w 2525484"/>
                  <a:gd name="connsiteY5" fmla="*/ 2525484 h 2525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5484" h="2525484">
                    <a:moveTo>
                      <a:pt x="0" y="0"/>
                    </a:moveTo>
                    <a:lnTo>
                      <a:pt x="2525484" y="0"/>
                    </a:lnTo>
                    <a:lnTo>
                      <a:pt x="2238114" y="287370"/>
                    </a:lnTo>
                    <a:lnTo>
                      <a:pt x="287370" y="287370"/>
                    </a:lnTo>
                    <a:lnTo>
                      <a:pt x="287370" y="2238114"/>
                    </a:lnTo>
                    <a:lnTo>
                      <a:pt x="0" y="2525484"/>
                    </a:lnTo>
                    <a:close/>
                  </a:path>
                </a:pathLst>
              </a:custGeom>
              <a:solidFill>
                <a:srgbClr val="03D8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72" name="PA-矩形 71"/>
              <p:cNvSpPr/>
              <p:nvPr>
                <p:custDataLst>
                  <p:tags r:id="rId302"/>
                </p:custDataLst>
              </p:nvPr>
            </p:nvSpPr>
            <p:spPr>
              <a:xfrm>
                <a:off x="8230625" y="3399248"/>
                <a:ext cx="2525484" cy="2525484"/>
              </a:xfrm>
              <a:prstGeom prst="rect">
                <a:avLst/>
              </a:prstGeom>
              <a:no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68" name="PA_组合 11"/>
            <p:cNvGrpSpPr/>
            <p:nvPr/>
          </p:nvGrpSpPr>
          <p:grpSpPr>
            <a:xfrm>
              <a:off x="14609133" y="1261806"/>
              <a:ext cx="2525484" cy="2525484"/>
              <a:chOff x="8230625" y="3399248"/>
              <a:chExt cx="2525484" cy="2525484"/>
            </a:xfrm>
          </p:grpSpPr>
          <p:sp>
            <p:nvSpPr>
              <p:cNvPr id="69" name="PA-任意多边形 68"/>
              <p:cNvSpPr/>
              <p:nvPr>
                <p:custDataLst>
                  <p:tags r:id="rId303"/>
                </p:custDataLst>
              </p:nvPr>
            </p:nvSpPr>
            <p:spPr>
              <a:xfrm>
                <a:off x="8230625" y="3399248"/>
                <a:ext cx="2525484" cy="2525484"/>
              </a:xfrm>
              <a:custGeom>
                <a:avLst/>
                <a:gdLst>
                  <a:gd name="connsiteX0" fmla="*/ 0 w 2525484"/>
                  <a:gd name="connsiteY0" fmla="*/ 0 h 2525484"/>
                  <a:gd name="connsiteX1" fmla="*/ 2525484 w 2525484"/>
                  <a:gd name="connsiteY1" fmla="*/ 0 h 2525484"/>
                  <a:gd name="connsiteX2" fmla="*/ 2238114 w 2525484"/>
                  <a:gd name="connsiteY2" fmla="*/ 287370 h 2525484"/>
                  <a:gd name="connsiteX3" fmla="*/ 287370 w 2525484"/>
                  <a:gd name="connsiteY3" fmla="*/ 287370 h 2525484"/>
                  <a:gd name="connsiteX4" fmla="*/ 287370 w 2525484"/>
                  <a:gd name="connsiteY4" fmla="*/ 2238114 h 2525484"/>
                  <a:gd name="connsiteX5" fmla="*/ 0 w 2525484"/>
                  <a:gd name="connsiteY5" fmla="*/ 2525484 h 2525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5484" h="2525484">
                    <a:moveTo>
                      <a:pt x="0" y="0"/>
                    </a:moveTo>
                    <a:lnTo>
                      <a:pt x="2525484" y="0"/>
                    </a:lnTo>
                    <a:lnTo>
                      <a:pt x="2238114" y="287370"/>
                    </a:lnTo>
                    <a:lnTo>
                      <a:pt x="287370" y="287370"/>
                    </a:lnTo>
                    <a:lnTo>
                      <a:pt x="287370" y="2238114"/>
                    </a:lnTo>
                    <a:lnTo>
                      <a:pt x="0" y="2525484"/>
                    </a:lnTo>
                    <a:close/>
                  </a:path>
                </a:pathLst>
              </a:custGeom>
              <a:solidFill>
                <a:srgbClr val="03D8FB"/>
              </a:solidFill>
              <a:ln>
                <a:noFill/>
              </a:ln>
              <a:effectLst>
                <a:outerShdw blurRad="254000" algn="ctr" rotWithShape="0">
                  <a:srgbClr val="59E4E2">
                    <a:alpha val="86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70" name="PA-矩形 69"/>
              <p:cNvSpPr/>
              <p:nvPr>
                <p:custDataLst>
                  <p:tags r:id="rId304"/>
                </p:custDataLst>
              </p:nvPr>
            </p:nvSpPr>
            <p:spPr>
              <a:xfrm>
                <a:off x="8230625" y="3399248"/>
                <a:ext cx="2525484" cy="2525484"/>
              </a:xfrm>
              <a:prstGeom prst="rect">
                <a:avLst/>
              </a:prstGeom>
              <a:no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grpSp>
        <p:nvGrpSpPr>
          <p:cNvPr id="46" name="PA_组合 185"/>
          <p:cNvGrpSpPr/>
          <p:nvPr>
            <p:custDataLst>
              <p:tags r:id="rId305"/>
            </p:custDataLst>
          </p:nvPr>
        </p:nvGrpSpPr>
        <p:grpSpPr>
          <a:xfrm>
            <a:off x="2047513" y="1376403"/>
            <a:ext cx="8029938" cy="8029938"/>
            <a:chOff x="-4359403" y="6579834"/>
            <a:chExt cx="10014110" cy="10014110"/>
          </a:xfrm>
          <a:solidFill>
            <a:srgbClr val="59E4E2"/>
          </a:solidFill>
          <a:effectLst/>
          <a:scene3d>
            <a:camera prst="orthographicFront">
              <a:rot lat="4500000" lon="0" rev="0"/>
            </a:camera>
            <a:lightRig rig="threePt" dir="t"/>
          </a:scene3d>
        </p:grpSpPr>
        <p:sp>
          <p:nvSpPr>
            <p:cNvPr id="56" name="PA-任意多边形 55"/>
            <p:cNvSpPr/>
            <p:nvPr>
              <p:custDataLst>
                <p:tags r:id="rId306"/>
              </p:custDataLst>
            </p:nvPr>
          </p:nvSpPr>
          <p:spPr>
            <a:xfrm rot="2700000">
              <a:off x="-4359402" y="6579834"/>
              <a:ext cx="10014108" cy="10014110"/>
            </a:xfrm>
            <a:custGeom>
              <a:avLst/>
              <a:gdLst>
                <a:gd name="connsiteX0" fmla="*/ 0 w 4183264"/>
                <a:gd name="connsiteY0" fmla="*/ 0 h 4183264"/>
                <a:gd name="connsiteX1" fmla="*/ 4183264 w 4183264"/>
                <a:gd name="connsiteY1" fmla="*/ 0 h 4183264"/>
                <a:gd name="connsiteX2" fmla="*/ 3985506 w 4183264"/>
                <a:gd name="connsiteY2" fmla="*/ 197758 h 4183264"/>
                <a:gd name="connsiteX3" fmla="*/ 196495 w 4183264"/>
                <a:gd name="connsiteY3" fmla="*/ 197758 h 4183264"/>
                <a:gd name="connsiteX4" fmla="*/ 196495 w 4183264"/>
                <a:gd name="connsiteY4" fmla="*/ 3986769 h 4183264"/>
                <a:gd name="connsiteX5" fmla="*/ 0 w 4183264"/>
                <a:gd name="connsiteY5" fmla="*/ 4183264 h 4183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83264" h="4183264">
                  <a:moveTo>
                    <a:pt x="0" y="0"/>
                  </a:moveTo>
                  <a:lnTo>
                    <a:pt x="4183264" y="0"/>
                  </a:lnTo>
                  <a:lnTo>
                    <a:pt x="3985506" y="197758"/>
                  </a:lnTo>
                  <a:lnTo>
                    <a:pt x="196495" y="197758"/>
                  </a:lnTo>
                  <a:lnTo>
                    <a:pt x="196495" y="3986769"/>
                  </a:lnTo>
                  <a:lnTo>
                    <a:pt x="0" y="4183264"/>
                  </a:lnTo>
                  <a:close/>
                </a:path>
              </a:pathLst>
            </a:custGeom>
            <a:solidFill>
              <a:srgbClr val="59E4E2"/>
            </a:solidFill>
            <a:ln w="127000">
              <a:solidFill>
                <a:srgbClr val="59E4E2"/>
              </a:solidFill>
            </a:ln>
            <a:effectLst>
              <a:outerShdw blurRad="63500" sx="102000" sy="102000" algn="ctr" rotWithShape="0">
                <a:srgbClr val="59E4E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7" name="PA-任意多边形 56"/>
            <p:cNvSpPr/>
            <p:nvPr>
              <p:custDataLst>
                <p:tags r:id="rId307"/>
              </p:custDataLst>
            </p:nvPr>
          </p:nvSpPr>
          <p:spPr>
            <a:xfrm rot="18900000" flipV="1">
              <a:off x="-4359402" y="6579834"/>
              <a:ext cx="10014108" cy="10014110"/>
            </a:xfrm>
            <a:custGeom>
              <a:avLst/>
              <a:gdLst>
                <a:gd name="connsiteX0" fmla="*/ 0 w 4183264"/>
                <a:gd name="connsiteY0" fmla="*/ 0 h 4183264"/>
                <a:gd name="connsiteX1" fmla="*/ 4183264 w 4183264"/>
                <a:gd name="connsiteY1" fmla="*/ 0 h 4183264"/>
                <a:gd name="connsiteX2" fmla="*/ 3985506 w 4183264"/>
                <a:gd name="connsiteY2" fmla="*/ 197758 h 4183264"/>
                <a:gd name="connsiteX3" fmla="*/ 196495 w 4183264"/>
                <a:gd name="connsiteY3" fmla="*/ 197758 h 4183264"/>
                <a:gd name="connsiteX4" fmla="*/ 196495 w 4183264"/>
                <a:gd name="connsiteY4" fmla="*/ 3986769 h 4183264"/>
                <a:gd name="connsiteX5" fmla="*/ 0 w 4183264"/>
                <a:gd name="connsiteY5" fmla="*/ 4183264 h 4183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83264" h="4183264">
                  <a:moveTo>
                    <a:pt x="0" y="0"/>
                  </a:moveTo>
                  <a:lnTo>
                    <a:pt x="4183264" y="0"/>
                  </a:lnTo>
                  <a:lnTo>
                    <a:pt x="3985506" y="197758"/>
                  </a:lnTo>
                  <a:lnTo>
                    <a:pt x="196495" y="197758"/>
                  </a:lnTo>
                  <a:lnTo>
                    <a:pt x="196495" y="3986769"/>
                  </a:lnTo>
                  <a:lnTo>
                    <a:pt x="0" y="4183264"/>
                  </a:lnTo>
                  <a:close/>
                </a:path>
              </a:pathLst>
            </a:custGeom>
            <a:grpFill/>
            <a:ln w="127000">
              <a:solidFill>
                <a:srgbClr val="59E4E2"/>
              </a:solidFill>
            </a:ln>
            <a:effectLst>
              <a:outerShdw blurRad="254000" algn="ctr" rotWithShape="0">
                <a:srgbClr val="59E4E2">
                  <a:alpha val="78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47" name="PA_组合 188"/>
          <p:cNvGrpSpPr/>
          <p:nvPr>
            <p:custDataLst>
              <p:tags r:id="rId308"/>
            </p:custDataLst>
          </p:nvPr>
        </p:nvGrpSpPr>
        <p:grpSpPr>
          <a:xfrm>
            <a:off x="2786567" y="2042138"/>
            <a:ext cx="6758962" cy="6758962"/>
            <a:chOff x="-4359403" y="6579834"/>
            <a:chExt cx="10014110" cy="10014110"/>
          </a:xfrm>
          <a:solidFill>
            <a:srgbClr val="59E4E2"/>
          </a:solidFill>
          <a:effectLst/>
          <a:scene3d>
            <a:camera prst="orthographicFront">
              <a:rot lat="4500000" lon="0" rev="0"/>
            </a:camera>
            <a:lightRig rig="threePt" dir="t"/>
          </a:scene3d>
        </p:grpSpPr>
        <p:sp>
          <p:nvSpPr>
            <p:cNvPr id="54" name="PA-任意多边形 53"/>
            <p:cNvSpPr/>
            <p:nvPr>
              <p:custDataLst>
                <p:tags r:id="rId309"/>
              </p:custDataLst>
            </p:nvPr>
          </p:nvSpPr>
          <p:spPr>
            <a:xfrm rot="2700000">
              <a:off x="-4359402" y="6579834"/>
              <a:ext cx="10014108" cy="10014110"/>
            </a:xfrm>
            <a:custGeom>
              <a:avLst/>
              <a:gdLst>
                <a:gd name="connsiteX0" fmla="*/ 0 w 4183264"/>
                <a:gd name="connsiteY0" fmla="*/ 0 h 4183264"/>
                <a:gd name="connsiteX1" fmla="*/ 4183264 w 4183264"/>
                <a:gd name="connsiteY1" fmla="*/ 0 h 4183264"/>
                <a:gd name="connsiteX2" fmla="*/ 3985506 w 4183264"/>
                <a:gd name="connsiteY2" fmla="*/ 197758 h 4183264"/>
                <a:gd name="connsiteX3" fmla="*/ 196495 w 4183264"/>
                <a:gd name="connsiteY3" fmla="*/ 197758 h 4183264"/>
                <a:gd name="connsiteX4" fmla="*/ 196495 w 4183264"/>
                <a:gd name="connsiteY4" fmla="*/ 3986769 h 4183264"/>
                <a:gd name="connsiteX5" fmla="*/ 0 w 4183264"/>
                <a:gd name="connsiteY5" fmla="*/ 4183264 h 4183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83264" h="4183264">
                  <a:moveTo>
                    <a:pt x="0" y="0"/>
                  </a:moveTo>
                  <a:lnTo>
                    <a:pt x="4183264" y="0"/>
                  </a:lnTo>
                  <a:lnTo>
                    <a:pt x="3985506" y="197758"/>
                  </a:lnTo>
                  <a:lnTo>
                    <a:pt x="196495" y="197758"/>
                  </a:lnTo>
                  <a:lnTo>
                    <a:pt x="196495" y="3986769"/>
                  </a:lnTo>
                  <a:lnTo>
                    <a:pt x="0" y="4183264"/>
                  </a:lnTo>
                  <a:close/>
                </a:path>
              </a:pathLst>
            </a:custGeom>
            <a:solidFill>
              <a:srgbClr val="F8FA07"/>
            </a:solidFill>
            <a:ln w="101600">
              <a:solidFill>
                <a:srgbClr val="F8FA07"/>
              </a:solidFill>
            </a:ln>
            <a:effectLst>
              <a:outerShdw blurRad="63500" sx="102000" sy="102000" algn="ctr" rotWithShape="0">
                <a:srgbClr val="F8FA07">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5" name="PA-任意多边形 54"/>
            <p:cNvSpPr/>
            <p:nvPr>
              <p:custDataLst>
                <p:tags r:id="rId310"/>
              </p:custDataLst>
            </p:nvPr>
          </p:nvSpPr>
          <p:spPr>
            <a:xfrm rot="18900000" flipV="1">
              <a:off x="-4359402" y="6579834"/>
              <a:ext cx="10014108" cy="10014110"/>
            </a:xfrm>
            <a:custGeom>
              <a:avLst/>
              <a:gdLst>
                <a:gd name="connsiteX0" fmla="*/ 0 w 4183264"/>
                <a:gd name="connsiteY0" fmla="*/ 0 h 4183264"/>
                <a:gd name="connsiteX1" fmla="*/ 4183264 w 4183264"/>
                <a:gd name="connsiteY1" fmla="*/ 0 h 4183264"/>
                <a:gd name="connsiteX2" fmla="*/ 3985506 w 4183264"/>
                <a:gd name="connsiteY2" fmla="*/ 197758 h 4183264"/>
                <a:gd name="connsiteX3" fmla="*/ 196495 w 4183264"/>
                <a:gd name="connsiteY3" fmla="*/ 197758 h 4183264"/>
                <a:gd name="connsiteX4" fmla="*/ 196495 w 4183264"/>
                <a:gd name="connsiteY4" fmla="*/ 3986769 h 4183264"/>
                <a:gd name="connsiteX5" fmla="*/ 0 w 4183264"/>
                <a:gd name="connsiteY5" fmla="*/ 4183264 h 4183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83264" h="4183264">
                  <a:moveTo>
                    <a:pt x="0" y="0"/>
                  </a:moveTo>
                  <a:lnTo>
                    <a:pt x="4183264" y="0"/>
                  </a:lnTo>
                  <a:lnTo>
                    <a:pt x="3985506" y="197758"/>
                  </a:lnTo>
                  <a:lnTo>
                    <a:pt x="196495" y="197758"/>
                  </a:lnTo>
                  <a:lnTo>
                    <a:pt x="196495" y="3986769"/>
                  </a:lnTo>
                  <a:lnTo>
                    <a:pt x="0" y="4183264"/>
                  </a:lnTo>
                  <a:close/>
                </a:path>
              </a:pathLst>
            </a:custGeom>
            <a:solidFill>
              <a:srgbClr val="F8FA07"/>
            </a:solidFill>
            <a:ln w="101600">
              <a:solidFill>
                <a:srgbClr val="F8FA07"/>
              </a:solidFill>
            </a:ln>
            <a:effectLst>
              <a:outerShdw blurRad="254000" algn="ctr" rotWithShape="0">
                <a:srgbClr val="F8FA07">
                  <a:alpha val="78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dirty="0"/>
                <a:t>60</a:t>
              </a:r>
              <a:endParaRPr lang="zh-CN" altLang="en-US" dirty="0"/>
            </a:p>
          </p:txBody>
        </p:sp>
      </p:grpSp>
      <p:sp>
        <p:nvSpPr>
          <p:cNvPr id="48" name="PA_文本框 105"/>
          <p:cNvSpPr txBox="1"/>
          <p:nvPr>
            <p:custDataLst>
              <p:tags r:id="rId311"/>
            </p:custDataLst>
          </p:nvPr>
        </p:nvSpPr>
        <p:spPr>
          <a:xfrm>
            <a:off x="4539155" y="4033328"/>
            <a:ext cx="3113692" cy="1868374"/>
          </a:xfrm>
          <a:prstGeom prst="rect">
            <a:avLst/>
          </a:prstGeom>
          <a:noFill/>
        </p:spPr>
        <p:txBody>
          <a:bodyPr vert="horz" numCol="1" rtlCol="0">
            <a:prstTxWarp prst="textPlain">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pc="-1200" dirty="0">
                <a:blipFill>
                  <a:blip r:embed="rId188"/>
                  <a:stretch>
                    <a:fillRect/>
                  </a:stretch>
                </a:blipFill>
              </a:rPr>
              <a:t>_</a:t>
            </a:r>
            <a:r>
              <a:rPr lang="en-US" altLang="zh-CN" spc="-1200" dirty="0">
                <a:blipFill>
                  <a:blip r:embed="rId189"/>
                  <a:stretch>
                    <a:fillRect/>
                  </a:stretch>
                </a:blipFill>
              </a:rPr>
              <a:t>_</a:t>
            </a:r>
            <a:r>
              <a:rPr lang="en-US" altLang="zh-CN" spc="-1200" dirty="0">
                <a:blipFill>
                  <a:blip r:embed="rId190"/>
                  <a:stretch>
                    <a:fillRect/>
                  </a:stretch>
                </a:blipFill>
              </a:rPr>
              <a:t>_</a:t>
            </a:r>
            <a:r>
              <a:rPr lang="en-US" altLang="zh-CN" spc="-1200" dirty="0">
                <a:blipFill>
                  <a:blip r:embed="rId191"/>
                  <a:stretch>
                    <a:fillRect/>
                  </a:stretch>
                </a:blipFill>
              </a:rPr>
              <a:t>_</a:t>
            </a:r>
            <a:r>
              <a:rPr lang="en-US" altLang="zh-CN" spc="-1200" dirty="0">
                <a:blipFill>
                  <a:blip r:embed="rId192"/>
                  <a:stretch>
                    <a:fillRect/>
                  </a:stretch>
                </a:blipFill>
              </a:rPr>
              <a:t>_</a:t>
            </a:r>
            <a:r>
              <a:rPr lang="en-US" altLang="zh-CN" spc="-1200" dirty="0">
                <a:blipFill>
                  <a:blip r:embed="rId193"/>
                  <a:stretch>
                    <a:fillRect/>
                  </a:stretch>
                </a:blipFill>
              </a:rPr>
              <a:t>_</a:t>
            </a:r>
            <a:r>
              <a:rPr lang="en-US" altLang="zh-CN" spc="-1200" dirty="0">
                <a:blipFill>
                  <a:blip r:embed="rId194"/>
                  <a:stretch>
                    <a:fillRect/>
                  </a:stretch>
                </a:blipFill>
              </a:rPr>
              <a:t>_</a:t>
            </a:r>
            <a:r>
              <a:rPr lang="en-US" altLang="zh-CN" spc="-1200" dirty="0">
                <a:blipFill>
                  <a:blip r:embed="rId195"/>
                  <a:stretch>
                    <a:fillRect/>
                  </a:stretch>
                </a:blipFill>
              </a:rPr>
              <a:t>_</a:t>
            </a:r>
            <a:r>
              <a:rPr lang="en-US" altLang="zh-CN" spc="-1200" dirty="0">
                <a:blipFill>
                  <a:blip r:embed="rId196"/>
                  <a:stretch>
                    <a:fillRect/>
                  </a:stretch>
                </a:blipFill>
              </a:rPr>
              <a:t>_</a:t>
            </a:r>
            <a:r>
              <a:rPr lang="en-US" altLang="zh-CN" spc="-1200" dirty="0">
                <a:blipFill>
                  <a:blip r:embed="rId197"/>
                  <a:stretch>
                    <a:fillRect/>
                  </a:stretch>
                </a:blipFill>
              </a:rPr>
              <a:t>_</a:t>
            </a:r>
            <a:r>
              <a:rPr lang="en-US" altLang="zh-CN" spc="-1200" dirty="0">
                <a:blipFill>
                  <a:blip r:embed="rId198"/>
                  <a:stretch>
                    <a:fillRect/>
                  </a:stretch>
                </a:blipFill>
              </a:rPr>
              <a:t>_</a:t>
            </a:r>
            <a:r>
              <a:rPr lang="en-US" altLang="zh-CN" spc="-1200" dirty="0">
                <a:blipFill>
                  <a:blip r:embed="rId199"/>
                  <a:stretch>
                    <a:fillRect/>
                  </a:stretch>
                </a:blipFill>
              </a:rPr>
              <a:t>_</a:t>
            </a:r>
            <a:r>
              <a:rPr lang="en-US" altLang="zh-CN" spc="-1200" dirty="0">
                <a:blipFill>
                  <a:blip r:embed="rId200"/>
                  <a:stretch>
                    <a:fillRect/>
                  </a:stretch>
                </a:blipFill>
              </a:rPr>
              <a:t>_</a:t>
            </a:r>
            <a:r>
              <a:rPr lang="en-US" altLang="zh-CN" spc="-1200" dirty="0">
                <a:blipFill>
                  <a:blip r:embed="rId201"/>
                  <a:stretch>
                    <a:fillRect/>
                  </a:stretch>
                </a:blipFill>
              </a:rPr>
              <a:t>_</a:t>
            </a:r>
            <a:r>
              <a:rPr lang="en-US" altLang="zh-CN" spc="-1200" dirty="0">
                <a:blipFill>
                  <a:blip r:embed="rId202"/>
                  <a:stretch>
                    <a:fillRect/>
                  </a:stretch>
                </a:blipFill>
              </a:rPr>
              <a:t>_</a:t>
            </a:r>
            <a:r>
              <a:rPr lang="en-US" altLang="zh-CN" spc="-1200" dirty="0">
                <a:blipFill>
                  <a:blip r:embed="rId203"/>
                  <a:stretch>
                    <a:fillRect/>
                  </a:stretch>
                </a:blipFill>
              </a:rPr>
              <a:t>_</a:t>
            </a:r>
            <a:r>
              <a:rPr lang="en-US" altLang="zh-CN" spc="-1200" dirty="0">
                <a:blipFill>
                  <a:blip r:embed="rId204"/>
                  <a:stretch>
                    <a:fillRect/>
                  </a:stretch>
                </a:blipFill>
              </a:rPr>
              <a:t>_</a:t>
            </a:r>
            <a:r>
              <a:rPr lang="en-US" altLang="zh-CN" spc="-1200" dirty="0">
                <a:blipFill>
                  <a:blip r:embed="rId205"/>
                  <a:stretch>
                    <a:fillRect/>
                  </a:stretch>
                </a:blipFill>
              </a:rPr>
              <a:t>_</a:t>
            </a:r>
            <a:r>
              <a:rPr lang="en-US" altLang="zh-CN" spc="-1200" dirty="0">
                <a:blipFill>
                  <a:blip r:embed="rId206"/>
                  <a:stretch>
                    <a:fillRect/>
                  </a:stretch>
                </a:blipFill>
              </a:rPr>
              <a:t>_</a:t>
            </a:r>
            <a:r>
              <a:rPr lang="en-US" altLang="zh-CN" spc="-1200" dirty="0">
                <a:blipFill>
                  <a:blip r:embed="rId207"/>
                  <a:stretch>
                    <a:fillRect/>
                  </a:stretch>
                </a:blipFill>
              </a:rPr>
              <a:t>_</a:t>
            </a:r>
            <a:endParaRPr lang="zh-CN" altLang="en-US" spc="-1200" dirty="0">
              <a:blipFill>
                <a:blip r:embed="rId207"/>
                <a:stretch>
                  <a:fillRect/>
                </a:stretch>
              </a:blipFill>
            </a:endParaRPr>
          </a:p>
        </p:txBody>
      </p:sp>
      <p:sp>
        <p:nvSpPr>
          <p:cNvPr id="49" name="PA_文本框 105"/>
          <p:cNvSpPr txBox="1"/>
          <p:nvPr>
            <p:custDataLst>
              <p:tags r:id="rId312"/>
            </p:custDataLst>
          </p:nvPr>
        </p:nvSpPr>
        <p:spPr>
          <a:xfrm>
            <a:off x="5015405" y="3114415"/>
            <a:ext cx="2161192" cy="1296826"/>
          </a:xfrm>
          <a:prstGeom prst="rect">
            <a:avLst/>
          </a:prstGeom>
          <a:noFill/>
        </p:spPr>
        <p:txBody>
          <a:bodyPr vert="horz" numCol="1" rtlCol="0">
            <a:prstTxWarp prst="textPlain">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pc="-1200" dirty="0">
                <a:blipFill>
                  <a:blip r:embed="rId188"/>
                  <a:stretch>
                    <a:fillRect/>
                  </a:stretch>
                </a:blipFill>
              </a:rPr>
              <a:t>_</a:t>
            </a:r>
            <a:r>
              <a:rPr lang="en-US" altLang="zh-CN" spc="-1200" dirty="0">
                <a:blipFill>
                  <a:blip r:embed="rId189"/>
                  <a:stretch>
                    <a:fillRect/>
                  </a:stretch>
                </a:blipFill>
              </a:rPr>
              <a:t>_</a:t>
            </a:r>
            <a:r>
              <a:rPr lang="en-US" altLang="zh-CN" spc="-1200" dirty="0">
                <a:blipFill>
                  <a:blip r:embed="rId190"/>
                  <a:stretch>
                    <a:fillRect/>
                  </a:stretch>
                </a:blipFill>
              </a:rPr>
              <a:t>_</a:t>
            </a:r>
            <a:r>
              <a:rPr lang="en-US" altLang="zh-CN" spc="-1200" dirty="0">
                <a:blipFill>
                  <a:blip r:embed="rId191"/>
                  <a:stretch>
                    <a:fillRect/>
                  </a:stretch>
                </a:blipFill>
              </a:rPr>
              <a:t>_</a:t>
            </a:r>
            <a:r>
              <a:rPr lang="en-US" altLang="zh-CN" spc="-1200" dirty="0">
                <a:blipFill>
                  <a:blip r:embed="rId192"/>
                  <a:stretch>
                    <a:fillRect/>
                  </a:stretch>
                </a:blipFill>
              </a:rPr>
              <a:t>_</a:t>
            </a:r>
            <a:r>
              <a:rPr lang="en-US" altLang="zh-CN" spc="-1200" dirty="0">
                <a:blipFill>
                  <a:blip r:embed="rId193"/>
                  <a:stretch>
                    <a:fillRect/>
                  </a:stretch>
                </a:blipFill>
              </a:rPr>
              <a:t>_</a:t>
            </a:r>
            <a:r>
              <a:rPr lang="en-US" altLang="zh-CN" spc="-1200" dirty="0">
                <a:blipFill>
                  <a:blip r:embed="rId194"/>
                  <a:stretch>
                    <a:fillRect/>
                  </a:stretch>
                </a:blipFill>
              </a:rPr>
              <a:t>_</a:t>
            </a:r>
            <a:r>
              <a:rPr lang="en-US" altLang="zh-CN" spc="-1200" dirty="0">
                <a:blipFill>
                  <a:blip r:embed="rId195"/>
                  <a:stretch>
                    <a:fillRect/>
                  </a:stretch>
                </a:blipFill>
              </a:rPr>
              <a:t>_</a:t>
            </a:r>
            <a:r>
              <a:rPr lang="en-US" altLang="zh-CN" spc="-1200" dirty="0">
                <a:blipFill>
                  <a:blip r:embed="rId196"/>
                  <a:stretch>
                    <a:fillRect/>
                  </a:stretch>
                </a:blipFill>
              </a:rPr>
              <a:t>_</a:t>
            </a:r>
            <a:r>
              <a:rPr lang="en-US" altLang="zh-CN" spc="-1200" dirty="0">
                <a:blipFill>
                  <a:blip r:embed="rId197"/>
                  <a:stretch>
                    <a:fillRect/>
                  </a:stretch>
                </a:blipFill>
              </a:rPr>
              <a:t>_</a:t>
            </a:r>
            <a:r>
              <a:rPr lang="en-US" altLang="zh-CN" spc="-1200" dirty="0">
                <a:blipFill>
                  <a:blip r:embed="rId198"/>
                  <a:stretch>
                    <a:fillRect/>
                  </a:stretch>
                </a:blipFill>
              </a:rPr>
              <a:t>_</a:t>
            </a:r>
            <a:r>
              <a:rPr lang="en-US" altLang="zh-CN" spc="-1200" dirty="0">
                <a:blipFill>
                  <a:blip r:embed="rId199"/>
                  <a:stretch>
                    <a:fillRect/>
                  </a:stretch>
                </a:blipFill>
              </a:rPr>
              <a:t>_</a:t>
            </a:r>
            <a:r>
              <a:rPr lang="en-US" altLang="zh-CN" spc="-1200" dirty="0">
                <a:blipFill>
                  <a:blip r:embed="rId200"/>
                  <a:stretch>
                    <a:fillRect/>
                  </a:stretch>
                </a:blipFill>
              </a:rPr>
              <a:t>_</a:t>
            </a:r>
            <a:r>
              <a:rPr lang="en-US" altLang="zh-CN" spc="-1200" dirty="0">
                <a:blipFill>
                  <a:blip r:embed="rId201"/>
                  <a:stretch>
                    <a:fillRect/>
                  </a:stretch>
                </a:blipFill>
              </a:rPr>
              <a:t>_</a:t>
            </a:r>
            <a:r>
              <a:rPr lang="en-US" altLang="zh-CN" spc="-1200" dirty="0">
                <a:blipFill>
                  <a:blip r:embed="rId202"/>
                  <a:stretch>
                    <a:fillRect/>
                  </a:stretch>
                </a:blipFill>
              </a:rPr>
              <a:t>_</a:t>
            </a:r>
            <a:r>
              <a:rPr lang="en-US" altLang="zh-CN" spc="-1200" dirty="0">
                <a:blipFill>
                  <a:blip r:embed="rId203"/>
                  <a:stretch>
                    <a:fillRect/>
                  </a:stretch>
                </a:blipFill>
              </a:rPr>
              <a:t>_</a:t>
            </a:r>
            <a:r>
              <a:rPr lang="en-US" altLang="zh-CN" spc="-1200" dirty="0">
                <a:blipFill>
                  <a:blip r:embed="rId204"/>
                  <a:stretch>
                    <a:fillRect/>
                  </a:stretch>
                </a:blipFill>
              </a:rPr>
              <a:t>_</a:t>
            </a:r>
            <a:r>
              <a:rPr lang="en-US" altLang="zh-CN" spc="-1200" dirty="0">
                <a:blipFill>
                  <a:blip r:embed="rId205"/>
                  <a:stretch>
                    <a:fillRect/>
                  </a:stretch>
                </a:blipFill>
              </a:rPr>
              <a:t>_</a:t>
            </a:r>
            <a:r>
              <a:rPr lang="en-US" altLang="zh-CN" spc="-1200" dirty="0">
                <a:blipFill>
                  <a:blip r:embed="rId206"/>
                  <a:stretch>
                    <a:fillRect/>
                  </a:stretch>
                </a:blipFill>
              </a:rPr>
              <a:t>_</a:t>
            </a:r>
            <a:r>
              <a:rPr lang="en-US" altLang="zh-CN" spc="-1200" dirty="0">
                <a:blipFill>
                  <a:blip r:embed="rId207"/>
                  <a:stretch>
                    <a:fillRect/>
                  </a:stretch>
                </a:blipFill>
              </a:rPr>
              <a:t>_</a:t>
            </a:r>
            <a:endParaRPr lang="zh-CN" altLang="en-US" spc="-1200" dirty="0">
              <a:blipFill>
                <a:blip r:embed="rId207"/>
                <a:stretch>
                  <a:fillRect/>
                </a:stretch>
              </a:blipFill>
            </a:endParaRPr>
          </a:p>
        </p:txBody>
      </p:sp>
      <p:cxnSp>
        <p:nvCxnSpPr>
          <p:cNvPr id="50" name="PA_直接连接符 7"/>
          <p:cNvCxnSpPr/>
          <p:nvPr>
            <p:custDataLst>
              <p:tags r:id="rId313"/>
            </p:custDataLst>
          </p:nvPr>
        </p:nvCxnSpPr>
        <p:spPr>
          <a:xfrm flipV="1">
            <a:off x="6096001" y="3429000"/>
            <a:ext cx="0" cy="4680520"/>
          </a:xfrm>
          <a:prstGeom prst="line">
            <a:avLst/>
          </a:prstGeom>
          <a:ln w="38100">
            <a:solidFill>
              <a:srgbClr val="F8FA07"/>
            </a:solidFill>
          </a:ln>
          <a:effectLst>
            <a:outerShdw blurRad="266700" sx="102000" sy="102000" algn="ctr" rotWithShape="0">
              <a:srgbClr val="F8FA07"/>
            </a:outerShdw>
          </a:effectLst>
        </p:spPr>
        <p:style>
          <a:lnRef idx="1">
            <a:schemeClr val="accent1"/>
          </a:lnRef>
          <a:fillRef idx="0">
            <a:schemeClr val="accent1"/>
          </a:fillRef>
          <a:effectRef idx="0">
            <a:schemeClr val="accent1"/>
          </a:effectRef>
          <a:fontRef idx="minor">
            <a:schemeClr val="tx1"/>
          </a:fontRef>
        </p:style>
      </p:cxnSp>
      <p:cxnSp>
        <p:nvCxnSpPr>
          <p:cNvPr id="51" name="PA_直接连接符 7"/>
          <p:cNvCxnSpPr/>
          <p:nvPr>
            <p:custDataLst>
              <p:tags r:id="rId314"/>
            </p:custDataLst>
          </p:nvPr>
        </p:nvCxnSpPr>
        <p:spPr>
          <a:xfrm flipV="1">
            <a:off x="6244682" y="-1687458"/>
            <a:ext cx="5921957" cy="4969112"/>
          </a:xfrm>
          <a:prstGeom prst="line">
            <a:avLst/>
          </a:prstGeom>
          <a:ln w="38100">
            <a:solidFill>
              <a:srgbClr val="67EBE6"/>
            </a:solidFill>
          </a:ln>
          <a:effectLst>
            <a:outerShdw blurRad="266700" sx="102000" sy="102000" algn="ctr" rotWithShape="0">
              <a:srgbClr val="67EBE6"/>
            </a:outerShdw>
          </a:effectLst>
        </p:spPr>
        <p:style>
          <a:lnRef idx="1">
            <a:schemeClr val="accent1"/>
          </a:lnRef>
          <a:fillRef idx="0">
            <a:schemeClr val="accent1"/>
          </a:fillRef>
          <a:effectRef idx="0">
            <a:schemeClr val="accent1"/>
          </a:effectRef>
          <a:fontRef idx="minor">
            <a:schemeClr val="tx1"/>
          </a:fontRef>
        </p:style>
      </p:cxnSp>
      <p:cxnSp>
        <p:nvCxnSpPr>
          <p:cNvPr id="52" name="PA_直接连接符 7"/>
          <p:cNvCxnSpPr/>
          <p:nvPr>
            <p:custDataLst>
              <p:tags r:id="rId315"/>
            </p:custDataLst>
          </p:nvPr>
        </p:nvCxnSpPr>
        <p:spPr>
          <a:xfrm rot="-3000000">
            <a:off x="2487128" y="-4373612"/>
            <a:ext cx="0" cy="9368132"/>
          </a:xfrm>
          <a:prstGeom prst="line">
            <a:avLst/>
          </a:prstGeom>
          <a:ln w="38100">
            <a:solidFill>
              <a:srgbClr val="F604D2"/>
            </a:solidFill>
          </a:ln>
          <a:effectLst>
            <a:outerShdw blurRad="266700" sx="102000" sy="102000" algn="ctr" rotWithShape="0">
              <a:srgbClr val="F604D2"/>
            </a:outerShdw>
          </a:effectLst>
        </p:spPr>
        <p:style>
          <a:lnRef idx="1">
            <a:schemeClr val="accent1"/>
          </a:lnRef>
          <a:fillRef idx="0">
            <a:schemeClr val="accent1"/>
          </a:fillRef>
          <a:effectRef idx="0">
            <a:schemeClr val="accent1"/>
          </a:effectRef>
          <a:fontRef idx="minor">
            <a:schemeClr val="tx1"/>
          </a:fontRef>
        </p:style>
      </p:cxnSp>
      <p:pic>
        <p:nvPicPr>
          <p:cNvPr id="406" name="图片 405"/>
          <p:cNvPicPr>
            <a:picLocks noChangeAspect="1"/>
          </p:cNvPicPr>
          <p:nvPr/>
        </p:nvPicPr>
        <p:blipFill>
          <a:blip r:embed="rId316" cstate="print">
            <a:extLst>
              <a:ext uri="{28A0092B-C50C-407E-A947-70E740481C1C}">
                <a14:useLocalDpi xmlns:a14="http://schemas.microsoft.com/office/drawing/2010/main" val="0"/>
              </a:ext>
            </a:extLst>
          </a:blip>
          <a:stretch>
            <a:fillRect/>
          </a:stretch>
        </p:blipFill>
        <p:spPr>
          <a:xfrm>
            <a:off x="288290" y="113665"/>
            <a:ext cx="871538" cy="871538"/>
          </a:xfrm>
          <a:prstGeom prst="rect">
            <a:avLst/>
          </a:prstGeom>
        </p:spPr>
      </p:pic>
      <p:sp>
        <p:nvSpPr>
          <p:cNvPr id="407" name="文本框 406"/>
          <p:cNvSpPr txBox="1"/>
          <p:nvPr/>
        </p:nvSpPr>
        <p:spPr>
          <a:xfrm>
            <a:off x="1400175" y="288459"/>
            <a:ext cx="2486025" cy="521970"/>
          </a:xfrm>
          <a:prstGeom prst="rect">
            <a:avLst/>
          </a:prstGeom>
          <a:noFill/>
        </p:spPr>
        <p:txBody>
          <a:bodyPr wrap="square" rtlCol="0">
            <a:spAutoFit/>
          </a:bodyPr>
          <a:p>
            <a:r>
              <a:rPr lang="zh-CN" altLang="en-US" sz="2800" b="1" dirty="0">
                <a:solidFill>
                  <a:schemeClr val="tx1"/>
                </a:solidFill>
                <a:cs typeface="+mn-ea"/>
                <a:sym typeface="+mn-lt"/>
              </a:rPr>
              <a:t>项 目</a:t>
            </a:r>
            <a:r>
              <a:rPr lang="en-US" altLang="zh-CN" sz="2800" b="1" dirty="0">
                <a:solidFill>
                  <a:schemeClr val="tx1"/>
                </a:solidFill>
                <a:cs typeface="+mn-ea"/>
                <a:sym typeface="+mn-lt"/>
              </a:rPr>
              <a:t> </a:t>
            </a:r>
            <a:r>
              <a:rPr lang="zh-CN" altLang="en-US" sz="2800" b="1" dirty="0">
                <a:solidFill>
                  <a:schemeClr val="tx1"/>
                </a:solidFill>
                <a:cs typeface="+mn-ea"/>
                <a:sym typeface="+mn-lt"/>
              </a:rPr>
              <a:t>环</a:t>
            </a:r>
            <a:r>
              <a:rPr lang="en-US" altLang="zh-CN" sz="2800" b="1" dirty="0">
                <a:solidFill>
                  <a:schemeClr val="tx1"/>
                </a:solidFill>
                <a:cs typeface="+mn-ea"/>
                <a:sym typeface="+mn-lt"/>
              </a:rPr>
              <a:t> </a:t>
            </a:r>
            <a:r>
              <a:rPr lang="zh-CN" altLang="en-US" sz="2800" b="1" dirty="0">
                <a:solidFill>
                  <a:schemeClr val="tx1"/>
                </a:solidFill>
                <a:cs typeface="+mn-ea"/>
                <a:sym typeface="+mn-lt"/>
              </a:rPr>
              <a:t>境</a:t>
            </a:r>
            <a:endParaRPr lang="zh-CN" altLang="en-US" sz="2800" b="1" dirty="0">
              <a:solidFill>
                <a:schemeClr val="tx1"/>
              </a:solidFill>
              <a:cs typeface="+mn-ea"/>
              <a:sym typeface="+mn-lt"/>
            </a:endParaRPr>
          </a:p>
        </p:txBody>
      </p:sp>
      <p:sp>
        <p:nvSpPr>
          <p:cNvPr id="408" name="椭圆 407"/>
          <p:cNvSpPr/>
          <p:nvPr/>
        </p:nvSpPr>
        <p:spPr>
          <a:xfrm>
            <a:off x="4393115" y="1900237"/>
            <a:ext cx="1114425" cy="1114425"/>
          </a:xfrm>
          <a:prstGeom prst="ellipse">
            <a:avLst/>
          </a:prstGeom>
          <a:gradFill>
            <a:gsLst>
              <a:gs pos="90000">
                <a:srgbClr val="706659"/>
              </a:gs>
              <a:gs pos="100000">
                <a:srgbClr val="E1B899">
                  <a:alpha val="0"/>
                </a:srgbClr>
              </a:gs>
              <a:gs pos="0">
                <a:schemeClr val="bg1"/>
              </a:gs>
              <a:gs pos="100000">
                <a:schemeClr val="bg1">
                  <a:lumMod val="50000"/>
                </a:schemeClr>
              </a:gs>
            </a:gsLst>
            <a:lin ang="8100000" scaled="0"/>
          </a:gradFill>
          <a:ln>
            <a:gradFill>
              <a:gsLst>
                <a:gs pos="0">
                  <a:schemeClr val="bg1"/>
                </a:gs>
                <a:gs pos="100000">
                  <a:schemeClr val="bg1">
                    <a:lumMod val="50000"/>
                  </a:schemeClr>
                </a:gs>
                <a:gs pos="95000">
                  <a:schemeClr val="accent1">
                    <a:lumMod val="45000"/>
                    <a:lumOff val="55000"/>
                  </a:schemeClr>
                </a:gs>
                <a:gs pos="100000">
                  <a:schemeClr val="accent1">
                    <a:lumMod val="30000"/>
                    <a:lumOff val="70000"/>
                  </a:schemeClr>
                </a:gs>
              </a:gsLst>
              <a:lin ang="2700000" scaled="0"/>
            </a:gradFill>
          </a:ln>
          <a:effectLst>
            <a:outerShdw blurRad="50800" dist="50800" dir="8220000" sx="1000" sy="1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409" name="文本框 408"/>
          <p:cNvSpPr txBox="1"/>
          <p:nvPr/>
        </p:nvSpPr>
        <p:spPr>
          <a:xfrm>
            <a:off x="4607427" y="1949617"/>
            <a:ext cx="814388" cy="1014730"/>
          </a:xfrm>
          <a:prstGeom prst="rect">
            <a:avLst/>
          </a:prstGeom>
          <a:noFill/>
        </p:spPr>
        <p:txBody>
          <a:bodyPr wrap="square" rtlCol="0">
            <a:spAutoFit/>
          </a:bodyPr>
          <a:p>
            <a:r>
              <a:rPr lang="en-US" altLang="zh-CN" sz="6000" b="1" dirty="0">
                <a:solidFill>
                  <a:srgbClr val="706659"/>
                </a:solidFill>
                <a:cs typeface="+mn-ea"/>
                <a:sym typeface="+mn-lt"/>
              </a:rPr>
              <a:t>S</a:t>
            </a:r>
            <a:endParaRPr lang="zh-CN" altLang="en-US" sz="6000" b="1" dirty="0">
              <a:solidFill>
                <a:srgbClr val="706659"/>
              </a:solidFill>
              <a:cs typeface="+mn-ea"/>
              <a:sym typeface="+mn-lt"/>
            </a:endParaRPr>
          </a:p>
        </p:txBody>
      </p:sp>
      <p:sp>
        <p:nvSpPr>
          <p:cNvPr id="410" name="矩形 409"/>
          <p:cNvSpPr/>
          <p:nvPr/>
        </p:nvSpPr>
        <p:spPr>
          <a:xfrm>
            <a:off x="1953895" y="1562259"/>
            <a:ext cx="2857500" cy="2214880"/>
          </a:xfrm>
          <a:prstGeom prst="rect">
            <a:avLst/>
          </a:prstGeom>
        </p:spPr>
        <p:txBody>
          <a:bodyPr wrap="square">
            <a:spAutoFit/>
          </a:bodyPr>
          <a:p>
            <a:pPr algn="l">
              <a:lnSpc>
                <a:spcPct val="150000"/>
              </a:lnSpc>
              <a:buSzPct val="25000"/>
            </a:pPr>
            <a:r>
              <a:rPr lang="zh-CN" altLang="id-ID" sz="2000" b="1" dirty="0">
                <a:solidFill>
                  <a:schemeClr val="accent2"/>
                </a:solidFill>
                <a:cs typeface="+mn-ea"/>
                <a:sym typeface="+mn-lt"/>
              </a:rPr>
              <a:t>开发工具</a:t>
            </a:r>
            <a:endParaRPr lang="id-ID" altLang="zh-CN" sz="2000" b="1" dirty="0">
              <a:solidFill>
                <a:schemeClr val="accent2"/>
              </a:solidFill>
              <a:cs typeface="+mn-ea"/>
              <a:sym typeface="+mn-lt"/>
            </a:endParaRPr>
          </a:p>
          <a:p>
            <a:pPr marL="285750" indent="-285750" algn="l">
              <a:lnSpc>
                <a:spcPct val="150000"/>
              </a:lnSpc>
              <a:buFont typeface="Arial" panose="020B0604020202020204" pitchFamily="34" charset="0"/>
              <a:buChar char="•"/>
            </a:pPr>
            <a:r>
              <a:rPr lang="en-US" altLang="zh-CN" b="1" dirty="0">
                <a:solidFill>
                  <a:schemeClr val="bg1"/>
                </a:solidFill>
                <a:cs typeface="+mn-ea"/>
                <a:sym typeface="+mn-lt"/>
              </a:rPr>
              <a:t>IDEA2021</a:t>
            </a:r>
            <a:endParaRPr lang="en-US" altLang="zh-CN" b="1" dirty="0">
              <a:solidFill>
                <a:schemeClr val="bg1"/>
              </a:solidFill>
              <a:cs typeface="+mn-ea"/>
              <a:sym typeface="+mn-lt"/>
            </a:endParaRPr>
          </a:p>
          <a:p>
            <a:pPr marL="285750" indent="-285750" algn="l">
              <a:lnSpc>
                <a:spcPct val="150000"/>
              </a:lnSpc>
              <a:buFont typeface="Arial" panose="020B0604020202020204" pitchFamily="34" charset="0"/>
              <a:buChar char="•"/>
            </a:pPr>
            <a:r>
              <a:rPr lang="en-US" altLang="zh-CN" b="1" dirty="0">
                <a:solidFill>
                  <a:schemeClr val="bg1"/>
                </a:solidFill>
                <a:cs typeface="+mn-ea"/>
                <a:sym typeface="+mn-lt"/>
              </a:rPr>
              <a:t>JDK1.8.45</a:t>
            </a:r>
            <a:endParaRPr lang="en-US" altLang="zh-CN" b="1" dirty="0">
              <a:solidFill>
                <a:schemeClr val="bg1"/>
              </a:solidFill>
              <a:cs typeface="+mn-ea"/>
              <a:sym typeface="+mn-lt"/>
            </a:endParaRPr>
          </a:p>
          <a:p>
            <a:pPr marL="285750" indent="-285750" algn="l">
              <a:lnSpc>
                <a:spcPct val="150000"/>
              </a:lnSpc>
              <a:buFont typeface="Arial" panose="020B0604020202020204" pitchFamily="34" charset="0"/>
              <a:buChar char="•"/>
            </a:pPr>
            <a:r>
              <a:rPr lang="zh-CN" altLang="en-US" b="1" dirty="0">
                <a:solidFill>
                  <a:schemeClr val="bg1"/>
                </a:solidFill>
                <a:cs typeface="+mn-ea"/>
                <a:sym typeface="+mn-lt"/>
              </a:rPr>
              <a:t>服务器</a:t>
            </a:r>
            <a:endParaRPr lang="en-US" altLang="zh-CN" b="1" dirty="0">
              <a:solidFill>
                <a:schemeClr val="bg1"/>
              </a:solidFill>
              <a:cs typeface="+mn-ea"/>
              <a:sym typeface="+mn-lt"/>
            </a:endParaRPr>
          </a:p>
          <a:p>
            <a:pPr indent="0" algn="r">
              <a:lnSpc>
                <a:spcPct val="150000"/>
              </a:lnSpc>
              <a:buFont typeface="Arial" panose="020B0604020202020204" pitchFamily="34" charset="0"/>
              <a:buNone/>
            </a:pPr>
            <a:endParaRPr lang="en-US" altLang="zh-CN" b="1" dirty="0">
              <a:solidFill>
                <a:schemeClr val="bg1"/>
              </a:solidFill>
              <a:cs typeface="+mn-ea"/>
              <a:sym typeface="+mn-lt"/>
            </a:endParaRPr>
          </a:p>
        </p:txBody>
      </p:sp>
      <p:sp>
        <p:nvSpPr>
          <p:cNvPr id="411" name="椭圆 410"/>
          <p:cNvSpPr/>
          <p:nvPr/>
        </p:nvSpPr>
        <p:spPr>
          <a:xfrm>
            <a:off x="6014455" y="1949619"/>
            <a:ext cx="1114425" cy="1114425"/>
          </a:xfrm>
          <a:prstGeom prst="ellipse">
            <a:avLst/>
          </a:prstGeom>
          <a:gradFill>
            <a:gsLst>
              <a:gs pos="90000">
                <a:srgbClr val="706659"/>
              </a:gs>
              <a:gs pos="100000">
                <a:srgbClr val="E1B899">
                  <a:alpha val="0"/>
                </a:srgbClr>
              </a:gs>
              <a:gs pos="0">
                <a:schemeClr val="bg1"/>
              </a:gs>
              <a:gs pos="100000">
                <a:schemeClr val="bg1">
                  <a:lumMod val="50000"/>
                </a:schemeClr>
              </a:gs>
            </a:gsLst>
            <a:lin ang="8100000" scaled="0"/>
          </a:gradFill>
          <a:ln>
            <a:gradFill>
              <a:gsLst>
                <a:gs pos="0">
                  <a:schemeClr val="bg1"/>
                </a:gs>
                <a:gs pos="100000">
                  <a:schemeClr val="bg1">
                    <a:lumMod val="50000"/>
                  </a:schemeClr>
                </a:gs>
                <a:gs pos="95000">
                  <a:schemeClr val="accent1">
                    <a:lumMod val="45000"/>
                    <a:lumOff val="55000"/>
                  </a:schemeClr>
                </a:gs>
                <a:gs pos="100000">
                  <a:schemeClr val="accent1">
                    <a:lumMod val="30000"/>
                    <a:lumOff val="70000"/>
                  </a:schemeClr>
                </a:gs>
              </a:gsLst>
              <a:lin ang="2700000" scaled="0"/>
            </a:gradFill>
          </a:ln>
          <a:effectLst>
            <a:outerShdw blurRad="50800" dist="50800" dir="8220000" sx="1000" sy="1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412" name="文本框 411"/>
          <p:cNvSpPr txBox="1"/>
          <p:nvPr/>
        </p:nvSpPr>
        <p:spPr>
          <a:xfrm>
            <a:off x="6164473" y="2091332"/>
            <a:ext cx="814388" cy="922020"/>
          </a:xfrm>
          <a:prstGeom prst="rect">
            <a:avLst/>
          </a:prstGeom>
          <a:noFill/>
        </p:spPr>
        <p:txBody>
          <a:bodyPr wrap="square" rtlCol="0">
            <a:spAutoFit/>
          </a:bodyPr>
          <a:p>
            <a:r>
              <a:rPr lang="en-US" altLang="zh-CN" sz="5400" b="1" dirty="0">
                <a:solidFill>
                  <a:srgbClr val="EE9728"/>
                </a:solidFill>
                <a:cs typeface="+mn-ea"/>
                <a:sym typeface="+mn-lt"/>
              </a:rPr>
              <a:t>W</a:t>
            </a:r>
            <a:endParaRPr lang="zh-CN" altLang="en-US" sz="5400" b="1" dirty="0">
              <a:solidFill>
                <a:srgbClr val="EE9728"/>
              </a:solidFill>
              <a:cs typeface="+mn-ea"/>
              <a:sym typeface="+mn-lt"/>
            </a:endParaRPr>
          </a:p>
        </p:txBody>
      </p:sp>
      <p:sp>
        <p:nvSpPr>
          <p:cNvPr id="413" name="矩形 412"/>
          <p:cNvSpPr/>
          <p:nvPr/>
        </p:nvSpPr>
        <p:spPr>
          <a:xfrm>
            <a:off x="7828385" y="1606584"/>
            <a:ext cx="2857500" cy="968375"/>
          </a:xfrm>
          <a:prstGeom prst="rect">
            <a:avLst/>
          </a:prstGeom>
        </p:spPr>
        <p:txBody>
          <a:bodyPr wrap="square">
            <a:spAutoFit/>
          </a:bodyPr>
          <a:p>
            <a:pPr>
              <a:lnSpc>
                <a:spcPct val="150000"/>
              </a:lnSpc>
              <a:buSzPct val="25000"/>
            </a:pPr>
            <a:r>
              <a:rPr lang="zh-CN" altLang="en-US" sz="2000" b="1" dirty="0">
                <a:solidFill>
                  <a:srgbClr val="EE9728"/>
                </a:solidFill>
                <a:cs typeface="+mn-ea"/>
                <a:sym typeface="+mn-lt"/>
              </a:rPr>
              <a:t>数据库</a:t>
            </a:r>
            <a:endParaRPr lang="id-ID" altLang="zh-CN" sz="2000" b="1" dirty="0">
              <a:solidFill>
                <a:srgbClr val="EE9728"/>
              </a:solidFill>
              <a:cs typeface="+mn-ea"/>
              <a:sym typeface="+mn-lt"/>
            </a:endParaRPr>
          </a:p>
          <a:p>
            <a:pPr>
              <a:lnSpc>
                <a:spcPct val="150000"/>
              </a:lnSpc>
            </a:pPr>
            <a:r>
              <a:rPr lang="en-US" altLang="zh-CN" b="1" dirty="0">
                <a:solidFill>
                  <a:schemeClr val="bg1"/>
                </a:solidFill>
                <a:cs typeface="+mn-ea"/>
                <a:sym typeface="+mn-lt"/>
              </a:rPr>
              <a:t>MySql</a:t>
            </a:r>
            <a:endParaRPr lang="en-US" altLang="zh-CN" b="1" dirty="0">
              <a:solidFill>
                <a:schemeClr val="bg1"/>
              </a:solidFill>
              <a:cs typeface="+mn-ea"/>
              <a:sym typeface="+mn-lt"/>
            </a:endParaRPr>
          </a:p>
        </p:txBody>
      </p:sp>
      <p:sp>
        <p:nvSpPr>
          <p:cNvPr id="414" name="椭圆 413"/>
          <p:cNvSpPr/>
          <p:nvPr/>
        </p:nvSpPr>
        <p:spPr>
          <a:xfrm>
            <a:off x="4393115" y="3481387"/>
            <a:ext cx="1114425" cy="1114425"/>
          </a:xfrm>
          <a:prstGeom prst="ellipse">
            <a:avLst/>
          </a:prstGeom>
          <a:gradFill>
            <a:gsLst>
              <a:gs pos="90000">
                <a:srgbClr val="706659"/>
              </a:gs>
              <a:gs pos="100000">
                <a:srgbClr val="E1B899">
                  <a:alpha val="0"/>
                </a:srgbClr>
              </a:gs>
              <a:gs pos="0">
                <a:schemeClr val="bg1"/>
              </a:gs>
              <a:gs pos="100000">
                <a:schemeClr val="bg1">
                  <a:lumMod val="50000"/>
                </a:schemeClr>
              </a:gs>
            </a:gsLst>
            <a:lin ang="8100000" scaled="0"/>
          </a:gradFill>
          <a:ln>
            <a:gradFill>
              <a:gsLst>
                <a:gs pos="0">
                  <a:schemeClr val="bg1"/>
                </a:gs>
                <a:gs pos="100000">
                  <a:schemeClr val="bg1">
                    <a:lumMod val="50000"/>
                  </a:schemeClr>
                </a:gs>
                <a:gs pos="95000">
                  <a:schemeClr val="accent1">
                    <a:lumMod val="45000"/>
                    <a:lumOff val="55000"/>
                  </a:schemeClr>
                </a:gs>
                <a:gs pos="100000">
                  <a:schemeClr val="accent1">
                    <a:lumMod val="30000"/>
                    <a:lumOff val="70000"/>
                  </a:schemeClr>
                </a:gs>
              </a:gsLst>
              <a:lin ang="2700000" scaled="0"/>
            </a:gradFill>
          </a:ln>
          <a:effectLst>
            <a:outerShdw blurRad="50800" dist="50800" dir="8220000" sx="1000" sy="1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415" name="文本框 414"/>
          <p:cNvSpPr txBox="1"/>
          <p:nvPr/>
        </p:nvSpPr>
        <p:spPr>
          <a:xfrm>
            <a:off x="4543133" y="3530767"/>
            <a:ext cx="814388" cy="1014730"/>
          </a:xfrm>
          <a:prstGeom prst="rect">
            <a:avLst/>
          </a:prstGeom>
          <a:noFill/>
        </p:spPr>
        <p:txBody>
          <a:bodyPr wrap="square" rtlCol="0">
            <a:spAutoFit/>
          </a:bodyPr>
          <a:p>
            <a:r>
              <a:rPr lang="en-US" altLang="zh-CN" sz="6000" b="1" dirty="0">
                <a:solidFill>
                  <a:srgbClr val="9C683A"/>
                </a:solidFill>
                <a:cs typeface="+mn-ea"/>
                <a:sym typeface="+mn-lt"/>
              </a:rPr>
              <a:t>O</a:t>
            </a:r>
            <a:endParaRPr lang="zh-CN" altLang="en-US" sz="6000" b="1" dirty="0">
              <a:solidFill>
                <a:srgbClr val="9C683A"/>
              </a:solidFill>
              <a:cs typeface="+mn-ea"/>
              <a:sym typeface="+mn-lt"/>
            </a:endParaRPr>
          </a:p>
        </p:txBody>
      </p:sp>
      <p:sp>
        <p:nvSpPr>
          <p:cNvPr id="416" name="矩形 415"/>
          <p:cNvSpPr/>
          <p:nvPr/>
        </p:nvSpPr>
        <p:spPr>
          <a:xfrm>
            <a:off x="1954027" y="3546309"/>
            <a:ext cx="2857500" cy="1383665"/>
          </a:xfrm>
          <a:prstGeom prst="rect">
            <a:avLst/>
          </a:prstGeom>
        </p:spPr>
        <p:txBody>
          <a:bodyPr wrap="square">
            <a:spAutoFit/>
          </a:bodyPr>
          <a:p>
            <a:pPr algn="l">
              <a:lnSpc>
                <a:spcPct val="150000"/>
              </a:lnSpc>
              <a:buSzPct val="25000"/>
            </a:pPr>
            <a:r>
              <a:rPr lang="zh-CN" altLang="id-ID" sz="2000" b="1" dirty="0">
                <a:solidFill>
                  <a:schemeClr val="accent2"/>
                </a:solidFill>
                <a:cs typeface="+mn-ea"/>
                <a:sym typeface="+mn-lt"/>
              </a:rPr>
              <a:t>运行环境</a:t>
            </a:r>
            <a:endParaRPr lang="id-ID" altLang="zh-CN" sz="2000" b="1" dirty="0">
              <a:solidFill>
                <a:schemeClr val="accent2"/>
              </a:solidFill>
              <a:cs typeface="+mn-ea"/>
              <a:sym typeface="+mn-lt"/>
            </a:endParaRPr>
          </a:p>
          <a:p>
            <a:pPr marL="285750" indent="-285750" algn="l">
              <a:lnSpc>
                <a:spcPct val="150000"/>
              </a:lnSpc>
              <a:buFont typeface="Arial" panose="020B0604020202020204" pitchFamily="34" charset="0"/>
              <a:buChar char="•"/>
            </a:pPr>
            <a:r>
              <a:rPr lang="en-US" altLang="zh-CN" b="1" dirty="0">
                <a:solidFill>
                  <a:schemeClr val="bg1"/>
                </a:solidFill>
                <a:cs typeface="+mn-ea"/>
                <a:sym typeface="+mn-lt"/>
              </a:rPr>
              <a:t>Tomcat9.0.19</a:t>
            </a:r>
            <a:endParaRPr lang="en-US" altLang="zh-CN" b="1" dirty="0">
              <a:solidFill>
                <a:schemeClr val="bg1"/>
              </a:solidFill>
              <a:cs typeface="+mn-ea"/>
              <a:sym typeface="+mn-lt"/>
            </a:endParaRPr>
          </a:p>
          <a:p>
            <a:pPr indent="0" algn="l">
              <a:lnSpc>
                <a:spcPct val="150000"/>
              </a:lnSpc>
              <a:buFont typeface="Arial" panose="020B0604020202020204" pitchFamily="34" charset="0"/>
              <a:buNone/>
            </a:pPr>
            <a:endParaRPr lang="en-US" altLang="zh-CN" b="1" dirty="0">
              <a:solidFill>
                <a:schemeClr val="bg1"/>
              </a:solidFill>
              <a:cs typeface="+mn-ea"/>
              <a:sym typeface="+mn-lt"/>
            </a:endParaRPr>
          </a:p>
        </p:txBody>
      </p:sp>
      <p:sp>
        <p:nvSpPr>
          <p:cNvPr id="417" name="椭圆 416"/>
          <p:cNvSpPr/>
          <p:nvPr/>
        </p:nvSpPr>
        <p:spPr>
          <a:xfrm>
            <a:off x="5992441" y="3585638"/>
            <a:ext cx="1114425" cy="1114425"/>
          </a:xfrm>
          <a:prstGeom prst="ellipse">
            <a:avLst/>
          </a:prstGeom>
          <a:gradFill>
            <a:gsLst>
              <a:gs pos="90000">
                <a:srgbClr val="706659"/>
              </a:gs>
              <a:gs pos="100000">
                <a:srgbClr val="E1B899">
                  <a:alpha val="0"/>
                </a:srgbClr>
              </a:gs>
              <a:gs pos="0">
                <a:schemeClr val="bg1"/>
              </a:gs>
              <a:gs pos="100000">
                <a:schemeClr val="bg1">
                  <a:lumMod val="50000"/>
                </a:schemeClr>
              </a:gs>
            </a:gsLst>
            <a:lin ang="8100000" scaled="0"/>
          </a:gradFill>
          <a:ln>
            <a:gradFill>
              <a:gsLst>
                <a:gs pos="0">
                  <a:schemeClr val="bg1"/>
                </a:gs>
                <a:gs pos="100000">
                  <a:schemeClr val="bg1">
                    <a:lumMod val="50000"/>
                  </a:schemeClr>
                </a:gs>
                <a:gs pos="95000">
                  <a:schemeClr val="accent1">
                    <a:lumMod val="45000"/>
                    <a:lumOff val="55000"/>
                  </a:schemeClr>
                </a:gs>
                <a:gs pos="100000">
                  <a:schemeClr val="accent1">
                    <a:lumMod val="30000"/>
                    <a:lumOff val="70000"/>
                  </a:schemeClr>
                </a:gs>
              </a:gsLst>
              <a:lin ang="2700000" scaled="0"/>
            </a:gradFill>
          </a:ln>
          <a:effectLst>
            <a:outerShdw blurRad="50800" dist="50800" dir="8220000" sx="1000" sy="1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418" name="文本框 417"/>
          <p:cNvSpPr txBox="1"/>
          <p:nvPr/>
        </p:nvSpPr>
        <p:spPr>
          <a:xfrm>
            <a:off x="6292478" y="3776733"/>
            <a:ext cx="814388" cy="922020"/>
          </a:xfrm>
          <a:prstGeom prst="rect">
            <a:avLst/>
          </a:prstGeom>
          <a:noFill/>
        </p:spPr>
        <p:txBody>
          <a:bodyPr wrap="square" rtlCol="0">
            <a:spAutoFit/>
          </a:bodyPr>
          <a:p>
            <a:r>
              <a:rPr lang="en-US" altLang="zh-CN" sz="5400" b="1" dirty="0">
                <a:solidFill>
                  <a:srgbClr val="C43C28"/>
                </a:solidFill>
                <a:cs typeface="+mn-ea"/>
                <a:sym typeface="+mn-lt"/>
              </a:rPr>
              <a:t>T</a:t>
            </a:r>
            <a:endParaRPr lang="zh-CN" altLang="en-US" sz="5400" b="1" dirty="0">
              <a:solidFill>
                <a:srgbClr val="C43C28"/>
              </a:solidFill>
              <a:cs typeface="+mn-ea"/>
              <a:sym typeface="+mn-lt"/>
            </a:endParaRPr>
          </a:p>
        </p:txBody>
      </p:sp>
      <p:sp>
        <p:nvSpPr>
          <p:cNvPr id="419" name="矩形 418"/>
          <p:cNvSpPr/>
          <p:nvPr/>
        </p:nvSpPr>
        <p:spPr>
          <a:xfrm>
            <a:off x="7820025" y="3565525"/>
            <a:ext cx="2634615" cy="2630170"/>
          </a:xfrm>
          <a:prstGeom prst="rect">
            <a:avLst/>
          </a:prstGeom>
        </p:spPr>
        <p:txBody>
          <a:bodyPr wrap="square">
            <a:spAutoFit/>
          </a:bodyPr>
          <a:p>
            <a:pPr>
              <a:lnSpc>
                <a:spcPct val="150000"/>
              </a:lnSpc>
              <a:buSzPct val="25000"/>
            </a:pPr>
            <a:r>
              <a:rPr lang="zh-CN" altLang="id-ID" sz="2000" b="1" dirty="0">
                <a:solidFill>
                  <a:schemeClr val="accent2"/>
                </a:solidFill>
                <a:cs typeface="+mn-ea"/>
                <a:sym typeface="+mn-lt"/>
              </a:rPr>
              <a:t>技术支持</a:t>
            </a:r>
            <a:endParaRPr lang="id-ID" altLang="zh-CN" sz="2000" b="1" dirty="0">
              <a:solidFill>
                <a:schemeClr val="accent2"/>
              </a:solidFill>
              <a:cs typeface="+mn-ea"/>
              <a:sym typeface="+mn-lt"/>
            </a:endParaRPr>
          </a:p>
          <a:p>
            <a:pPr marL="285750" indent="-285750">
              <a:lnSpc>
                <a:spcPct val="150000"/>
              </a:lnSpc>
              <a:buFont typeface="Arial" panose="020B0604020202020204" pitchFamily="34" charset="0"/>
              <a:buChar char="•"/>
            </a:pPr>
            <a:r>
              <a:rPr lang="zh-CN" altLang="en-US" b="1" dirty="0">
                <a:solidFill>
                  <a:schemeClr val="bg1"/>
                </a:solidFill>
                <a:cs typeface="+mn-ea"/>
                <a:sym typeface="+mn-lt"/>
              </a:rPr>
              <a:t>互亿无线</a:t>
            </a:r>
            <a:endParaRPr lang="zh-CN" altLang="en-US" b="1" dirty="0">
              <a:solidFill>
                <a:schemeClr val="bg1"/>
              </a:solidFill>
              <a:cs typeface="+mn-ea"/>
              <a:sym typeface="+mn-lt"/>
            </a:endParaRPr>
          </a:p>
          <a:p>
            <a:pPr marL="285750" indent="-285750">
              <a:lnSpc>
                <a:spcPct val="150000"/>
              </a:lnSpc>
              <a:buFont typeface="Arial" panose="020B0604020202020204" pitchFamily="34" charset="0"/>
              <a:buChar char="•"/>
            </a:pPr>
            <a:r>
              <a:rPr lang="zh-CN" altLang="en-US" b="1" dirty="0">
                <a:solidFill>
                  <a:schemeClr val="bg1"/>
                </a:solidFill>
                <a:cs typeface="+mn-ea"/>
                <a:sym typeface="+mn-lt"/>
              </a:rPr>
              <a:t>支付宝沙箱支付</a:t>
            </a:r>
            <a:endParaRPr lang="zh-CN" altLang="en-US" b="1" dirty="0">
              <a:solidFill>
                <a:schemeClr val="bg1"/>
              </a:solidFill>
              <a:cs typeface="+mn-ea"/>
              <a:sym typeface="+mn-lt"/>
            </a:endParaRPr>
          </a:p>
          <a:p>
            <a:pPr marL="285750" indent="-285750">
              <a:lnSpc>
                <a:spcPct val="150000"/>
              </a:lnSpc>
              <a:buFont typeface="Arial" panose="020B0604020202020204" pitchFamily="34" charset="0"/>
              <a:buChar char="•"/>
            </a:pPr>
            <a:r>
              <a:rPr lang="en-US" altLang="zh-CN" b="1" dirty="0">
                <a:solidFill>
                  <a:schemeClr val="bg1"/>
                </a:solidFill>
                <a:cs typeface="+mn-ea"/>
                <a:sym typeface="+mn-lt"/>
              </a:rPr>
              <a:t>layui</a:t>
            </a:r>
            <a:r>
              <a:rPr lang="zh-CN" altLang="en-US" b="1" dirty="0">
                <a:solidFill>
                  <a:schemeClr val="bg1"/>
                </a:solidFill>
                <a:cs typeface="+mn-ea"/>
                <a:sym typeface="+mn-lt"/>
              </a:rPr>
              <a:t>框架</a:t>
            </a:r>
            <a:endParaRPr lang="zh-CN" altLang="en-US" b="1" dirty="0">
              <a:solidFill>
                <a:schemeClr val="bg1"/>
              </a:solidFill>
              <a:cs typeface="+mn-ea"/>
              <a:sym typeface="+mn-lt"/>
            </a:endParaRPr>
          </a:p>
          <a:p>
            <a:pPr marL="285750" indent="-285750">
              <a:lnSpc>
                <a:spcPct val="150000"/>
              </a:lnSpc>
              <a:buFont typeface="Arial" panose="020B0604020202020204" pitchFamily="34" charset="0"/>
              <a:buChar char="•"/>
            </a:pPr>
            <a:r>
              <a:rPr lang="zh-CN" altLang="en-US" b="1" dirty="0">
                <a:solidFill>
                  <a:schemeClr val="bg1"/>
                </a:solidFill>
                <a:cs typeface="+mn-ea"/>
                <a:sym typeface="+mn-lt"/>
              </a:rPr>
              <a:t>响应式前端页面</a:t>
            </a:r>
            <a:endParaRPr lang="zh-CN" altLang="en-US" b="1" dirty="0">
              <a:solidFill>
                <a:schemeClr val="bg1"/>
              </a:solidFill>
              <a:cs typeface="+mn-ea"/>
              <a:sym typeface="+mn-lt"/>
            </a:endParaRPr>
          </a:p>
          <a:p>
            <a:pPr>
              <a:lnSpc>
                <a:spcPct val="150000"/>
              </a:lnSpc>
            </a:pPr>
            <a:endParaRPr lang="zh-CN" altLang="en-US" b="1" dirty="0">
              <a:solidFill>
                <a:schemeClr val="bg1"/>
              </a:solidFill>
              <a:cs typeface="+mn-ea"/>
              <a:sym typeface="+mn-lt"/>
            </a:endParaRPr>
          </a:p>
        </p:txBody>
      </p:sp>
    </p:spTree>
    <p:custDataLst>
      <p:tags r:id="rId317"/>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42" presetClass="path" presetSubtype="0" decel="100000" fill="hold" grpId="1" nodeType="withEffect">
                                  <p:stCondLst>
                                    <p:cond delay="0"/>
                                  </p:stCondLst>
                                  <p:childTnLst>
                                    <p:animMotion origin="layout" path="M 0.65481 1.16412 L 4.375E-06 -4.07407E-06 E" pathEditMode="relative" ptsTypes="">
                                      <p:cBhvr>
                                        <p:cTn id="8" dur="750" fill="hold"/>
                                        <p:tgtEl>
                                          <p:spTgt spid="22"/>
                                        </p:tgtEl>
                                        <p:attrNameLst>
                                          <p:attrName>ppt_x</p:attrName>
                                          <p:attrName>ppt_y</p:attrName>
                                        </p:attrNameLst>
                                      </p:cBhvr>
                                    </p:animMotion>
                                  </p:childTnLst>
                                </p:cTn>
                              </p:par>
                              <p:par>
                                <p:cTn id="9" presetID="1" presetClass="entr" presetSubtype="0" fill="hold" grpId="0" nodeType="withEffect">
                                  <p:stCondLst>
                                    <p:cond delay="100"/>
                                  </p:stCondLst>
                                  <p:childTnLst>
                                    <p:set>
                                      <p:cBhvr>
                                        <p:cTn id="10" dur="1" fill="hold">
                                          <p:stCondLst>
                                            <p:cond delay="0"/>
                                          </p:stCondLst>
                                        </p:cTn>
                                        <p:tgtEl>
                                          <p:spTgt spid="23"/>
                                        </p:tgtEl>
                                        <p:attrNameLst>
                                          <p:attrName>style.visibility</p:attrName>
                                        </p:attrNameLst>
                                      </p:cBhvr>
                                      <p:to>
                                        <p:strVal val="visible"/>
                                      </p:to>
                                    </p:set>
                                  </p:childTnLst>
                                </p:cTn>
                              </p:par>
                              <p:par>
                                <p:cTn id="11" presetID="42" presetClass="path" presetSubtype="0" decel="100000" fill="hold" grpId="1" nodeType="withEffect">
                                  <p:stCondLst>
                                    <p:cond delay="100"/>
                                  </p:stCondLst>
                                  <p:childTnLst>
                                    <p:animMotion origin="layout" path="M 0.65481 1.16412 L 4.375E-06 -4.07407E-06 E" pathEditMode="relative" ptsTypes="">
                                      <p:cBhvr>
                                        <p:cTn id="12" dur="750" fill="hold"/>
                                        <p:tgtEl>
                                          <p:spTgt spid="23"/>
                                        </p:tgtEl>
                                        <p:attrNameLst>
                                          <p:attrName>ppt_x</p:attrName>
                                          <p:attrName>ppt_y</p:attrName>
                                        </p:attrNameLst>
                                      </p:cBhvr>
                                    </p:animMotion>
                                  </p:childTnLst>
                                </p:cTn>
                              </p:par>
                              <p:par>
                                <p:cTn id="13" presetID="1" presetClass="entr" presetSubtype="0" fill="hold" grpId="0" nodeType="withEffect">
                                  <p:stCondLst>
                                    <p:cond delay="200"/>
                                  </p:stCondLst>
                                  <p:childTnLst>
                                    <p:set>
                                      <p:cBhvr>
                                        <p:cTn id="14" dur="1" fill="hold">
                                          <p:stCondLst>
                                            <p:cond delay="0"/>
                                          </p:stCondLst>
                                        </p:cTn>
                                        <p:tgtEl>
                                          <p:spTgt spid="24"/>
                                        </p:tgtEl>
                                        <p:attrNameLst>
                                          <p:attrName>style.visibility</p:attrName>
                                        </p:attrNameLst>
                                      </p:cBhvr>
                                      <p:to>
                                        <p:strVal val="visible"/>
                                      </p:to>
                                    </p:set>
                                  </p:childTnLst>
                                </p:cTn>
                              </p:par>
                              <p:par>
                                <p:cTn id="15" presetID="42" presetClass="path" presetSubtype="0" decel="100000" fill="hold" grpId="1" nodeType="withEffect">
                                  <p:stCondLst>
                                    <p:cond delay="200"/>
                                  </p:stCondLst>
                                  <p:childTnLst>
                                    <p:animMotion origin="layout" path="M 0.65481 1.16412 L 4.375E-06 -4.07407E-06 E" pathEditMode="relative" ptsTypes="">
                                      <p:cBhvr>
                                        <p:cTn id="16" dur="750" fill="hold"/>
                                        <p:tgtEl>
                                          <p:spTgt spid="24"/>
                                        </p:tgtEl>
                                        <p:attrNameLst>
                                          <p:attrName>ppt_x</p:attrName>
                                          <p:attrName>ppt_y</p:attrName>
                                        </p:attrNameLst>
                                      </p:cBhvr>
                                    </p:animMotion>
                                  </p:childTnLst>
                                </p:cTn>
                              </p:par>
                              <p:par>
                                <p:cTn id="17" presetID="1" presetClass="entr" presetSubtype="0" fill="hold" grpId="0" nodeType="withEffect">
                                  <p:stCondLst>
                                    <p:cond delay="300"/>
                                  </p:stCondLst>
                                  <p:childTnLst>
                                    <p:set>
                                      <p:cBhvr>
                                        <p:cTn id="18" dur="1" fill="hold">
                                          <p:stCondLst>
                                            <p:cond delay="0"/>
                                          </p:stCondLst>
                                        </p:cTn>
                                        <p:tgtEl>
                                          <p:spTgt spid="25"/>
                                        </p:tgtEl>
                                        <p:attrNameLst>
                                          <p:attrName>style.visibility</p:attrName>
                                        </p:attrNameLst>
                                      </p:cBhvr>
                                      <p:to>
                                        <p:strVal val="visible"/>
                                      </p:to>
                                    </p:set>
                                  </p:childTnLst>
                                </p:cTn>
                              </p:par>
                              <p:par>
                                <p:cTn id="19" presetID="42" presetClass="path" presetSubtype="0" decel="100000" fill="hold" grpId="1" nodeType="withEffect">
                                  <p:stCondLst>
                                    <p:cond delay="300"/>
                                  </p:stCondLst>
                                  <p:childTnLst>
                                    <p:animMotion origin="layout" path="M 0.65481 1.16412 L 4.375E-06 -4.07407E-06 E" pathEditMode="relative" ptsTypes="">
                                      <p:cBhvr>
                                        <p:cTn id="20" dur="750" fill="hold"/>
                                        <p:tgtEl>
                                          <p:spTgt spid="25"/>
                                        </p:tgtEl>
                                        <p:attrNameLst>
                                          <p:attrName>ppt_x</p:attrName>
                                          <p:attrName>ppt_y</p:attrName>
                                        </p:attrNameLst>
                                      </p:cBhvr>
                                    </p:animMotion>
                                  </p:childTnLst>
                                </p:cTn>
                              </p:par>
                              <p:par>
                                <p:cTn id="21" presetID="42" presetClass="path" presetSubtype="0" decel="100000" fill="hold" grpId="0" nodeType="withEffect">
                                  <p:stCondLst>
                                    <p:cond delay="1100"/>
                                  </p:stCondLst>
                                  <p:childTnLst>
                                    <p:animMotion origin="layout" path="M -3.33333E-6 3.7037E-6 L 0.46459 -0.81574 " pathEditMode="relative" ptsTypes="">
                                      <p:cBhvr>
                                        <p:cTn id="22" dur="700" fill="hold"/>
                                        <p:tgtEl>
                                          <p:spTgt spid="20"/>
                                        </p:tgtEl>
                                        <p:attrNameLst>
                                          <p:attrName>ppt_x</p:attrName>
                                          <p:attrName>ppt_y</p:attrName>
                                        </p:attrNameLst>
                                      </p:cBhvr>
                                    </p:animMotion>
                                  </p:childTnLst>
                                </p:cTn>
                              </p:par>
                              <p:par>
                                <p:cTn id="23" presetID="42" presetClass="path" presetSubtype="0" decel="100000" fill="hold" grpId="0" nodeType="withEffect">
                                  <p:stCondLst>
                                    <p:cond delay="1100"/>
                                  </p:stCondLst>
                                  <p:childTnLst>
                                    <p:animMotion origin="layout" path="M 3.33333E-6 -3.7037E-6 L -0.43282 0.75857 " pathEditMode="relative" ptsTypes="">
                                      <p:cBhvr>
                                        <p:cTn id="24" dur="700" fill="hold"/>
                                        <p:tgtEl>
                                          <p:spTgt spid="21"/>
                                        </p:tgtEl>
                                        <p:attrNameLst>
                                          <p:attrName>ppt_x</p:attrName>
                                          <p:attrName>ppt_y</p:attrName>
                                        </p:attrNameLst>
                                      </p:cBhvr>
                                    </p:animMotion>
                                  </p:childTnLst>
                                </p:cTn>
                              </p:par>
                              <p:par>
                                <p:cTn id="25" presetID="42" presetClass="path" presetSubtype="0" decel="100000" fill="hold" grpId="0" nodeType="withEffect">
                                  <p:stCondLst>
                                    <p:cond delay="1200"/>
                                  </p:stCondLst>
                                  <p:childTnLst>
                                    <p:animMotion origin="layout" path="M -3.33333E-6 3.7037E-6 L 0.46459 -0.81574 " pathEditMode="relative" ptsTypes="">
                                      <p:cBhvr>
                                        <p:cTn id="26" dur="700" fill="hold"/>
                                        <p:tgtEl>
                                          <p:spTgt spid="18"/>
                                        </p:tgtEl>
                                        <p:attrNameLst>
                                          <p:attrName>ppt_x</p:attrName>
                                          <p:attrName>ppt_y</p:attrName>
                                        </p:attrNameLst>
                                      </p:cBhvr>
                                    </p:animMotion>
                                  </p:childTnLst>
                                </p:cTn>
                              </p:par>
                              <p:par>
                                <p:cTn id="27" presetID="42" presetClass="path" presetSubtype="0" decel="100000" fill="hold" grpId="0" nodeType="withEffect">
                                  <p:stCondLst>
                                    <p:cond delay="1200"/>
                                  </p:stCondLst>
                                  <p:childTnLst>
                                    <p:animMotion origin="layout" path="M 3.33333E-6 -3.7037E-6 L -0.43282 0.75857 " pathEditMode="relative" ptsTypes="">
                                      <p:cBhvr>
                                        <p:cTn id="28" dur="700" fill="hold"/>
                                        <p:tgtEl>
                                          <p:spTgt spid="19"/>
                                        </p:tgtEl>
                                        <p:attrNameLst>
                                          <p:attrName>ppt_x</p:attrName>
                                          <p:attrName>ppt_y</p:attrName>
                                        </p:attrNameLst>
                                      </p:cBhvr>
                                    </p:animMotion>
                                  </p:childTnLst>
                                </p:cTn>
                              </p:par>
                              <p:par>
                                <p:cTn id="29" presetID="1" presetClass="exit" presetSubtype="0" fill="hold" grpId="2" nodeType="withEffect">
                                  <p:stCondLst>
                                    <p:cond delay="1200"/>
                                  </p:stCondLst>
                                  <p:childTnLst>
                                    <p:set>
                                      <p:cBhvr>
                                        <p:cTn id="30" dur="1" fill="hold">
                                          <p:stCondLst>
                                            <p:cond delay="0"/>
                                          </p:stCondLst>
                                        </p:cTn>
                                        <p:tgtEl>
                                          <p:spTgt spid="22"/>
                                        </p:tgtEl>
                                        <p:attrNameLst>
                                          <p:attrName>style.visibility</p:attrName>
                                        </p:attrNameLst>
                                      </p:cBhvr>
                                      <p:to>
                                        <p:strVal val="hidden"/>
                                      </p:to>
                                    </p:set>
                                  </p:childTnLst>
                                </p:cTn>
                              </p:par>
                              <p:par>
                                <p:cTn id="31" presetID="1" presetClass="exit" presetSubtype="0" fill="hold" grpId="2" nodeType="withEffect">
                                  <p:stCondLst>
                                    <p:cond delay="1200"/>
                                  </p:stCondLst>
                                  <p:childTnLst>
                                    <p:set>
                                      <p:cBhvr>
                                        <p:cTn id="32" dur="1" fill="hold">
                                          <p:stCondLst>
                                            <p:cond delay="0"/>
                                          </p:stCondLst>
                                        </p:cTn>
                                        <p:tgtEl>
                                          <p:spTgt spid="23"/>
                                        </p:tgtEl>
                                        <p:attrNameLst>
                                          <p:attrName>style.visibility</p:attrName>
                                        </p:attrNameLst>
                                      </p:cBhvr>
                                      <p:to>
                                        <p:strVal val="hidden"/>
                                      </p:to>
                                    </p:set>
                                  </p:childTnLst>
                                </p:cTn>
                              </p:par>
                              <p:par>
                                <p:cTn id="33" presetID="1" presetClass="exit" presetSubtype="0" fill="hold" grpId="2" nodeType="withEffect">
                                  <p:stCondLst>
                                    <p:cond delay="1200"/>
                                  </p:stCondLst>
                                  <p:childTnLst>
                                    <p:set>
                                      <p:cBhvr>
                                        <p:cTn id="34" dur="1" fill="hold">
                                          <p:stCondLst>
                                            <p:cond delay="0"/>
                                          </p:stCondLst>
                                        </p:cTn>
                                        <p:tgtEl>
                                          <p:spTgt spid="24"/>
                                        </p:tgtEl>
                                        <p:attrNameLst>
                                          <p:attrName>style.visibility</p:attrName>
                                        </p:attrNameLst>
                                      </p:cBhvr>
                                      <p:to>
                                        <p:strVal val="hidden"/>
                                      </p:to>
                                    </p:set>
                                  </p:childTnLst>
                                </p:cTn>
                              </p:par>
                              <p:par>
                                <p:cTn id="35" presetID="1" presetClass="exit" presetSubtype="0" fill="hold" grpId="2" nodeType="withEffect">
                                  <p:stCondLst>
                                    <p:cond delay="1200"/>
                                  </p:stCondLst>
                                  <p:childTnLst>
                                    <p:set>
                                      <p:cBhvr>
                                        <p:cTn id="36" dur="1" fill="hold">
                                          <p:stCondLst>
                                            <p:cond delay="0"/>
                                          </p:stCondLst>
                                        </p:cTn>
                                        <p:tgtEl>
                                          <p:spTgt spid="25"/>
                                        </p:tgtEl>
                                        <p:attrNameLst>
                                          <p:attrName>style.visibility</p:attrName>
                                        </p:attrNameLst>
                                      </p:cBhvr>
                                      <p:to>
                                        <p:strVal val="hidden"/>
                                      </p:to>
                                    </p:set>
                                  </p:childTnLst>
                                </p:cTn>
                              </p:par>
                              <p:par>
                                <p:cTn id="37" presetID="42" presetClass="path" presetSubtype="0" decel="100000" fill="hold" grpId="0" nodeType="withEffect">
                                  <p:stCondLst>
                                    <p:cond delay="1300"/>
                                  </p:stCondLst>
                                  <p:childTnLst>
                                    <p:animMotion origin="layout" path="M 3.33333E-6 -3.7037E-6 L -0.43282 0.75857 " pathEditMode="relative" ptsTypes="">
                                      <p:cBhvr>
                                        <p:cTn id="38" dur="700" fill="hold"/>
                                        <p:tgtEl>
                                          <p:spTgt spid="16"/>
                                        </p:tgtEl>
                                        <p:attrNameLst>
                                          <p:attrName>ppt_x</p:attrName>
                                          <p:attrName>ppt_y</p:attrName>
                                        </p:attrNameLst>
                                      </p:cBhvr>
                                    </p:animMotion>
                                  </p:childTnLst>
                                </p:cTn>
                              </p:par>
                              <p:par>
                                <p:cTn id="39" presetID="42" presetClass="path" presetSubtype="0" decel="100000" fill="hold" grpId="0" nodeType="withEffect">
                                  <p:stCondLst>
                                    <p:cond delay="1300"/>
                                  </p:stCondLst>
                                  <p:childTnLst>
                                    <p:animMotion origin="layout" path="M -3.33333E-6 3.7037E-6 L 0.46459 -0.81574 " pathEditMode="relative" ptsTypes="">
                                      <p:cBhvr>
                                        <p:cTn id="40" dur="700" fill="hold"/>
                                        <p:tgtEl>
                                          <p:spTgt spid="17"/>
                                        </p:tgtEl>
                                        <p:attrNameLst>
                                          <p:attrName>ppt_x</p:attrName>
                                          <p:attrName>ppt_y</p:attrName>
                                        </p:attrNameLst>
                                      </p:cBhvr>
                                    </p:animMotion>
                                  </p:childTnLst>
                                </p:cTn>
                              </p:par>
                              <p:par>
                                <p:cTn id="41" presetID="17" presetClass="entr" presetSubtype="4" decel="100000" fill="hold" nodeType="withEffect">
                                  <p:stCondLst>
                                    <p:cond delay="1300"/>
                                  </p:stCondLst>
                                  <p:childTnLst>
                                    <p:set>
                                      <p:cBhvr>
                                        <p:cTn id="42" dur="1" fill="hold">
                                          <p:stCondLst>
                                            <p:cond delay="0"/>
                                          </p:stCondLst>
                                        </p:cTn>
                                        <p:tgtEl>
                                          <p:spTgt spid="11"/>
                                        </p:tgtEl>
                                        <p:attrNameLst>
                                          <p:attrName>style.visibility</p:attrName>
                                        </p:attrNameLst>
                                      </p:cBhvr>
                                      <p:to>
                                        <p:strVal val="visible"/>
                                      </p:to>
                                    </p:set>
                                    <p:anim calcmode="lin" valueType="num">
                                      <p:cBhvr>
                                        <p:cTn id="43" dur="250" fill="hold"/>
                                        <p:tgtEl>
                                          <p:spTgt spid="11"/>
                                        </p:tgtEl>
                                        <p:attrNameLst>
                                          <p:attrName>ppt_x</p:attrName>
                                        </p:attrNameLst>
                                      </p:cBhvr>
                                      <p:tavLst>
                                        <p:tav tm="0">
                                          <p:val>
                                            <p:strVal val="#ppt_x"/>
                                          </p:val>
                                        </p:tav>
                                        <p:tav tm="100000">
                                          <p:val>
                                            <p:strVal val="#ppt_x"/>
                                          </p:val>
                                        </p:tav>
                                      </p:tavLst>
                                    </p:anim>
                                    <p:anim calcmode="lin" valueType="num">
                                      <p:cBhvr>
                                        <p:cTn id="44" dur="250" fill="hold"/>
                                        <p:tgtEl>
                                          <p:spTgt spid="11"/>
                                        </p:tgtEl>
                                        <p:attrNameLst>
                                          <p:attrName>ppt_y</p:attrName>
                                        </p:attrNameLst>
                                      </p:cBhvr>
                                      <p:tavLst>
                                        <p:tav tm="0">
                                          <p:val>
                                            <p:strVal val="#ppt_y+#ppt_h/2"/>
                                          </p:val>
                                        </p:tav>
                                        <p:tav tm="100000">
                                          <p:val>
                                            <p:strVal val="#ppt_y"/>
                                          </p:val>
                                        </p:tav>
                                      </p:tavLst>
                                    </p:anim>
                                    <p:anim calcmode="lin" valueType="num">
                                      <p:cBhvr>
                                        <p:cTn id="45" dur="250" fill="hold"/>
                                        <p:tgtEl>
                                          <p:spTgt spid="11"/>
                                        </p:tgtEl>
                                        <p:attrNameLst>
                                          <p:attrName>ppt_w</p:attrName>
                                        </p:attrNameLst>
                                      </p:cBhvr>
                                      <p:tavLst>
                                        <p:tav tm="0">
                                          <p:val>
                                            <p:strVal val="#ppt_w"/>
                                          </p:val>
                                        </p:tav>
                                        <p:tav tm="100000">
                                          <p:val>
                                            <p:strVal val="#ppt_w"/>
                                          </p:val>
                                        </p:tav>
                                      </p:tavLst>
                                    </p:anim>
                                    <p:anim calcmode="lin" valueType="num">
                                      <p:cBhvr>
                                        <p:cTn id="46" dur="250" fill="hold"/>
                                        <p:tgtEl>
                                          <p:spTgt spid="11"/>
                                        </p:tgtEl>
                                        <p:attrNameLst>
                                          <p:attrName>ppt_h</p:attrName>
                                        </p:attrNameLst>
                                      </p:cBhvr>
                                      <p:tavLst>
                                        <p:tav tm="0">
                                          <p:val>
                                            <p:fltVal val="0"/>
                                          </p:val>
                                        </p:tav>
                                        <p:tav tm="100000">
                                          <p:val>
                                            <p:strVal val="#ppt_h"/>
                                          </p:val>
                                        </p:tav>
                                      </p:tavLst>
                                    </p:anim>
                                    <p:anim to="" calcmode="lin" valueType="num">
                                      <p:cBhvr>
                                        <p:cTn id="47" dur="300" fill="hold">
                                          <p:stCondLst>
                                            <p:cond delay="300"/>
                                          </p:stCondLst>
                                        </p:cTn>
                                        <p:tgtEl>
                                          <p:spTgt spid="11"/>
                                        </p:tgtEl>
                                        <p:attrNameLst>
                                          <p:attrName>ppt_x</p:attrName>
                                        </p:attrNameLst>
                                      </p:cBhvr>
                                      <p:tavLst>
                                        <p:tav tm="0">
                                          <p:val>
                                            <p:strVal val="ppt_x"/>
                                          </p:val>
                                        </p:tav>
                                        <p:tav tm="100000">
                                          <p:val>
                                            <p:strVal val="ppt_x"/>
                                          </p:val>
                                        </p:tav>
                                      </p:tavLst>
                                    </p:anim>
                                    <p:anim to="" calcmode="lin" valueType="num">
                                      <p:cBhvr>
                                        <p:cTn id="48" dur="300" fill="hold">
                                          <p:stCondLst>
                                            <p:cond delay="300"/>
                                          </p:stCondLst>
                                        </p:cTn>
                                        <p:tgtEl>
                                          <p:spTgt spid="11"/>
                                        </p:tgtEl>
                                        <p:attrNameLst>
                                          <p:attrName>ppt_y</p:attrName>
                                        </p:attrNameLst>
                                      </p:cBhvr>
                                      <p:tavLst>
                                        <p:tav tm="0">
                                          <p:val>
                                            <p:strVal val="#ppt_y"/>
                                          </p:val>
                                        </p:tav>
                                        <p:tav tm="100000">
                                          <p:val>
                                            <p:strVal val="#ppt_y-ppt_h/2"/>
                                          </p:val>
                                        </p:tav>
                                      </p:tavLst>
                                    </p:anim>
                                    <p:anim to="" calcmode="lin" valueType="num">
                                      <p:cBhvr>
                                        <p:cTn id="49" dur="300" fill="hold">
                                          <p:stCondLst>
                                            <p:cond delay="300"/>
                                          </p:stCondLst>
                                        </p:cTn>
                                        <p:tgtEl>
                                          <p:spTgt spid="11"/>
                                        </p:tgtEl>
                                        <p:attrNameLst>
                                          <p:attrName>ppt_w</p:attrName>
                                        </p:attrNameLst>
                                      </p:cBhvr>
                                      <p:tavLst>
                                        <p:tav tm="0">
                                          <p:val>
                                            <p:strVal val="ppt_w"/>
                                          </p:val>
                                        </p:tav>
                                        <p:tav tm="100000">
                                          <p:val>
                                            <p:strVal val="ppt_w"/>
                                          </p:val>
                                        </p:tav>
                                      </p:tavLst>
                                    </p:anim>
                                    <p:anim to="" calcmode="lin" valueType="num">
                                      <p:cBhvr>
                                        <p:cTn id="50" dur="300" fill="hold">
                                          <p:stCondLst>
                                            <p:cond delay="300"/>
                                          </p:stCondLst>
                                        </p:cTn>
                                        <p:tgtEl>
                                          <p:spTgt spid="11"/>
                                        </p:tgtEl>
                                        <p:attrNameLst>
                                          <p:attrName>ppt_h</p:attrName>
                                        </p:attrNameLst>
                                      </p:cBhvr>
                                      <p:tavLst>
                                        <p:tav tm="0">
                                          <p:val>
                                            <p:strVal val="ppt_h"/>
                                          </p:val>
                                        </p:tav>
                                        <p:tav tm="100000">
                                          <p:val>
                                            <p:fltVal val="0"/>
                                          </p:val>
                                        </p:tav>
                                      </p:tavLst>
                                    </p:anim>
                                    <p:set>
                                      <p:cBhvr>
                                        <p:cTn id="51" dur="1" fill="hold">
                                          <p:stCondLst>
                                            <p:cond delay="549"/>
                                          </p:stCondLst>
                                        </p:cTn>
                                        <p:tgtEl>
                                          <p:spTgt spid="11"/>
                                        </p:tgtEl>
                                        <p:attrNameLst>
                                          <p:attrName>style.visibility</p:attrName>
                                        </p:attrNameLst>
                                      </p:cBhvr>
                                      <p:to>
                                        <p:strVal val="hidden"/>
                                      </p:to>
                                    </p:set>
                                  </p:childTnLst>
                                </p:cTn>
                              </p:par>
                              <p:par>
                                <p:cTn id="52" presetID="0" presetClass="entr" presetSubtype="0" decel="100000" fill="hold" nodeType="withEffect">
                                  <p:stCondLst>
                                    <p:cond delay="1700"/>
                                  </p:stCondLst>
                                  <p:childTnLst>
                                    <p:animMotion origin="layout" path="M 0.48567 -0.72453 L 3.95833E-06 -4.81481E-06 E" pathEditMode="relative">
                                      <p:cBhvr>
                                        <p:cTn id="53" dur="300" fill="hold">
                                          <p:stCondLst>
                                            <p:cond delay="0"/>
                                          </p:stCondLst>
                                        </p:cTn>
                                        <p:tgtEl>
                                          <p:spTgt spid="14"/>
                                        </p:tgtEl>
                                        <p:attrNameLst>
                                          <p:attrName>ppt_x</p:attrName>
                                          <p:attrName>ppt_y</p:attrName>
                                        </p:attrNameLst>
                                      </p:cBhvr>
                                    </p:animMotion>
                                    <p:set>
                                      <p:cBhvr>
                                        <p:cTn id="54" dur="300" fill="hold">
                                          <p:stCondLst>
                                            <p:cond delay="0"/>
                                          </p:stCondLst>
                                        </p:cTn>
                                        <p:tgtEl>
                                          <p:spTgt spid="14"/>
                                        </p:tgtEl>
                                        <p:attrNameLst>
                                          <p:attrName>style.visibility</p:attrName>
                                        </p:attrNameLst>
                                      </p:cBhvr>
                                      <p:to>
                                        <p:strVal val="visible"/>
                                      </p:to>
                                    </p:set>
                                  </p:childTnLst>
                                </p:cTn>
                              </p:par>
                              <p:par>
                                <p:cTn id="55" presetID="22" presetClass="exit" presetSubtype="2" fill="hold" nodeType="withEffect">
                                  <p:stCondLst>
                                    <p:cond delay="2000"/>
                                  </p:stCondLst>
                                  <p:childTnLst>
                                    <p:animEffect transition="out" filter="wipe(right)">
                                      <p:cBhvr>
                                        <p:cTn id="56" dur="300"/>
                                        <p:tgtEl>
                                          <p:spTgt spid="14"/>
                                        </p:tgtEl>
                                      </p:cBhvr>
                                    </p:animEffect>
                                    <p:set>
                                      <p:cBhvr>
                                        <p:cTn id="57" dur="1" fill="hold">
                                          <p:stCondLst>
                                            <p:cond delay="299"/>
                                          </p:stCondLst>
                                        </p:cTn>
                                        <p:tgtEl>
                                          <p:spTgt spid="14"/>
                                        </p:tgtEl>
                                        <p:attrNameLst>
                                          <p:attrName>style.visibility</p:attrName>
                                        </p:attrNameLst>
                                      </p:cBhvr>
                                      <p:to>
                                        <p:strVal val="hidden"/>
                                      </p:to>
                                    </p:set>
                                  </p:childTnLst>
                                </p:cTn>
                              </p:par>
                              <p:par>
                                <p:cTn id="58" presetID="0" presetClass="entr" presetSubtype="0" decel="100000" fill="hold" nodeType="withEffect">
                                  <p:stCondLst>
                                    <p:cond delay="2000"/>
                                  </p:stCondLst>
                                  <p:childTnLst>
                                    <p:animMotion origin="layout" path="M -0.32175 -0.48218 L 3.54167E-06 1.11111E-06 E" pathEditMode="relative">
                                      <p:cBhvr>
                                        <p:cTn id="59" dur="300" fill="hold">
                                          <p:stCondLst>
                                            <p:cond delay="0"/>
                                          </p:stCondLst>
                                        </p:cTn>
                                        <p:tgtEl>
                                          <p:spTgt spid="15"/>
                                        </p:tgtEl>
                                        <p:attrNameLst>
                                          <p:attrName>ppt_x</p:attrName>
                                          <p:attrName>ppt_y</p:attrName>
                                        </p:attrNameLst>
                                      </p:cBhvr>
                                    </p:animMotion>
                                    <p:set>
                                      <p:cBhvr>
                                        <p:cTn id="60" dur="300" fill="hold">
                                          <p:stCondLst>
                                            <p:cond delay="0"/>
                                          </p:stCondLst>
                                        </p:cTn>
                                        <p:tgtEl>
                                          <p:spTgt spid="15"/>
                                        </p:tgtEl>
                                        <p:attrNameLst>
                                          <p:attrName>style.visibility</p:attrName>
                                        </p:attrNameLst>
                                      </p:cBhvr>
                                      <p:to>
                                        <p:strVal val="visible"/>
                                      </p:to>
                                    </p:set>
                                  </p:childTnLst>
                                </p:cTn>
                              </p:par>
                              <p:par>
                                <p:cTn id="61" presetID="22" presetClass="exit" presetSubtype="2" fill="hold" nodeType="withEffect">
                                  <p:stCondLst>
                                    <p:cond delay="2300"/>
                                  </p:stCondLst>
                                  <p:childTnLst>
                                    <p:animEffect transition="out" filter="wipe(right)">
                                      <p:cBhvr>
                                        <p:cTn id="62" dur="300"/>
                                        <p:tgtEl>
                                          <p:spTgt spid="15"/>
                                        </p:tgtEl>
                                      </p:cBhvr>
                                    </p:animEffect>
                                    <p:set>
                                      <p:cBhvr>
                                        <p:cTn id="63" dur="1" fill="hold">
                                          <p:stCondLst>
                                            <p:cond delay="299"/>
                                          </p:stCondLst>
                                        </p:cTn>
                                        <p:tgtEl>
                                          <p:spTgt spid="15"/>
                                        </p:tgtEl>
                                        <p:attrNameLst>
                                          <p:attrName>style.visibility</p:attrName>
                                        </p:attrNameLst>
                                      </p:cBhvr>
                                      <p:to>
                                        <p:strVal val="hidden"/>
                                      </p:to>
                                    </p:set>
                                  </p:childTnLst>
                                </p:cTn>
                              </p:par>
                              <p:par>
                                <p:cTn id="64" presetID="11" presetClass="entr" presetSubtype="0" decel="100000" fill="hold" grpId="0" nodeType="withEffect">
                                  <p:stCondLst>
                                    <p:cond delay="1600"/>
                                  </p:stCondLst>
                                  <p:iterate type="lt">
                                    <p:tmPct val="2000"/>
                                  </p:iterate>
                                  <p:childTnLst>
                                    <p:set>
                                      <p:cBhvr>
                                        <p:cTn id="65" dur="1000">
                                          <p:stCondLst>
                                            <p:cond delay="0"/>
                                          </p:stCondLst>
                                        </p:cTn>
                                        <p:tgtEl>
                                          <p:spTgt spid="13"/>
                                        </p:tgtEl>
                                        <p:attrNameLst>
                                          <p:attrName>style.visibility</p:attrName>
                                        </p:attrNameLst>
                                      </p:cBhvr>
                                      <p:to>
                                        <p:strVal val="visible"/>
                                      </p:to>
                                    </p:set>
                                    <p:anim to="" calcmode="lin" valueType="num">
                                      <p:cBhvr>
                                        <p:cTn id="66" dur="1000" fill="hold">
                                          <p:stCondLst>
                                            <p:cond delay="0"/>
                                          </p:stCondLst>
                                        </p:cTn>
                                        <p:tgtEl>
                                          <p:spTgt spid="13"/>
                                        </p:tgtEl>
                                        <p:attrNameLst>
                                          <p:attrName>ppt_x</p:attrName>
                                        </p:attrNameLst>
                                      </p:cBhvr>
                                      <p:tavLst>
                                        <p:tav tm="0">
                                          <p:val>
                                            <p:strVal val="#ppt_x"/>
                                          </p:val>
                                        </p:tav>
                                        <p:tav tm="100000">
                                          <p:val>
                                            <p:strVal val="#ppt_x+0.4*sin(2*pi*rad(rand(360)))"/>
                                          </p:val>
                                        </p:tav>
                                      </p:tavLst>
                                    </p:anim>
                                    <p:anim to="" calcmode="lin" valueType="num">
                                      <p:cBhvr>
                                        <p:cTn id="67" dur="1000" fill="hold">
                                          <p:stCondLst>
                                            <p:cond delay="0"/>
                                          </p:stCondLst>
                                        </p:cTn>
                                        <p:tgtEl>
                                          <p:spTgt spid="13"/>
                                        </p:tgtEl>
                                        <p:attrNameLst>
                                          <p:attrName>ppt_y</p:attrName>
                                        </p:attrNameLst>
                                      </p:cBhvr>
                                      <p:tavLst>
                                        <p:tav tm="0">
                                          <p:val>
                                            <p:strVal val="#ppt_y"/>
                                          </p:val>
                                        </p:tav>
                                        <p:tav tm="100000">
                                          <p:val>
                                            <p:strVal val="#ppt_y+0.4*sin(2*pi*rad(rand(360)))"/>
                                          </p:val>
                                        </p:tav>
                                      </p:tavLst>
                                    </p:anim>
                                    <p:animScale>
                                      <p:cBhvr>
                                        <p:cTn id="68" dur="400" fill="hold">
                                          <p:stCondLst>
                                            <p:cond delay="600"/>
                                          </p:stCondLst>
                                        </p:cTn>
                                        <p:tgtEl>
                                          <p:spTgt spid="13"/>
                                        </p:tgtEl>
                                      </p:cBhvr>
                                      <p:from x="100000" y="100000"/>
                                      <p:to x="0" y="0"/>
                                    </p:animScale>
                                    <p:set>
                                      <p:cBhvr>
                                        <p:cTn id="69" dur="1" fill="hold">
                                          <p:stCondLst>
                                            <p:cond delay="999"/>
                                          </p:stCondLst>
                                        </p:cTn>
                                        <p:tgtEl>
                                          <p:spTgt spid="13"/>
                                        </p:tgtEl>
                                        <p:attrNameLst>
                                          <p:attrName>style.visibility</p:attrName>
                                        </p:attrNameLst>
                                      </p:cBhvr>
                                      <p:to>
                                        <p:strVal val="hidden"/>
                                      </p:to>
                                    </p:set>
                                  </p:childTnLst>
                                </p:cTn>
                              </p:par>
                              <p:par>
                                <p:cTn id="70" presetID="11" presetClass="entr" presetSubtype="0" decel="100000" fill="hold" grpId="0" nodeType="withEffect">
                                  <p:stCondLst>
                                    <p:cond delay="1900"/>
                                  </p:stCondLst>
                                  <p:iterate type="lt">
                                    <p:tmPct val="2000"/>
                                  </p:iterate>
                                  <p:childTnLst>
                                    <p:set>
                                      <p:cBhvr>
                                        <p:cTn id="71" dur="1000">
                                          <p:stCondLst>
                                            <p:cond delay="0"/>
                                          </p:stCondLst>
                                        </p:cTn>
                                        <p:tgtEl>
                                          <p:spTgt spid="12"/>
                                        </p:tgtEl>
                                        <p:attrNameLst>
                                          <p:attrName>style.visibility</p:attrName>
                                        </p:attrNameLst>
                                      </p:cBhvr>
                                      <p:to>
                                        <p:strVal val="visible"/>
                                      </p:to>
                                    </p:set>
                                    <p:anim to="" calcmode="lin" valueType="num">
                                      <p:cBhvr>
                                        <p:cTn id="72" dur="1000" fill="hold">
                                          <p:stCondLst>
                                            <p:cond delay="0"/>
                                          </p:stCondLst>
                                        </p:cTn>
                                        <p:tgtEl>
                                          <p:spTgt spid="12"/>
                                        </p:tgtEl>
                                        <p:attrNameLst>
                                          <p:attrName>ppt_x</p:attrName>
                                        </p:attrNameLst>
                                      </p:cBhvr>
                                      <p:tavLst>
                                        <p:tav tm="0">
                                          <p:val>
                                            <p:strVal val="#ppt_x"/>
                                          </p:val>
                                        </p:tav>
                                        <p:tav tm="100000">
                                          <p:val>
                                            <p:strVal val="#ppt_x+0.6*sin(2*pi*rad(rand(360)))"/>
                                          </p:val>
                                        </p:tav>
                                      </p:tavLst>
                                    </p:anim>
                                    <p:anim to="" calcmode="lin" valueType="num">
                                      <p:cBhvr>
                                        <p:cTn id="73" dur="1000" fill="hold">
                                          <p:stCondLst>
                                            <p:cond delay="0"/>
                                          </p:stCondLst>
                                        </p:cTn>
                                        <p:tgtEl>
                                          <p:spTgt spid="12"/>
                                        </p:tgtEl>
                                        <p:attrNameLst>
                                          <p:attrName>ppt_y</p:attrName>
                                        </p:attrNameLst>
                                      </p:cBhvr>
                                      <p:tavLst>
                                        <p:tav tm="0">
                                          <p:val>
                                            <p:strVal val="#ppt_y"/>
                                          </p:val>
                                        </p:tav>
                                        <p:tav tm="100000">
                                          <p:val>
                                            <p:strVal val="#ppt_y+0.6*sin(2*pi*rad(rand(360)))"/>
                                          </p:val>
                                        </p:tav>
                                      </p:tavLst>
                                    </p:anim>
                                    <p:animScale>
                                      <p:cBhvr>
                                        <p:cTn id="74" dur="400" fill="hold">
                                          <p:stCondLst>
                                            <p:cond delay="600"/>
                                          </p:stCondLst>
                                        </p:cTn>
                                        <p:tgtEl>
                                          <p:spTgt spid="12"/>
                                        </p:tgtEl>
                                      </p:cBhvr>
                                      <p:from x="100000" y="100000"/>
                                      <p:to x="0" y="0"/>
                                    </p:animScale>
                                    <p:set>
                                      <p:cBhvr>
                                        <p:cTn id="75" dur="1" fill="hold">
                                          <p:stCondLst>
                                            <p:cond delay="999"/>
                                          </p:stCondLst>
                                        </p:cTn>
                                        <p:tgtEl>
                                          <p:spTgt spid="12"/>
                                        </p:tgtEl>
                                        <p:attrNameLst>
                                          <p:attrName>style.visibility</p:attrName>
                                        </p:attrNameLst>
                                      </p:cBhvr>
                                      <p:to>
                                        <p:strVal val="hidden"/>
                                      </p:to>
                                    </p:set>
                                  </p:childTnLst>
                                </p:cTn>
                              </p:par>
                              <p:par>
                                <p:cTn id="76" presetID="23" presetClass="entr" presetSubtype="16" accel="50000" decel="50000" fill="hold" nodeType="withEffect">
                                  <p:stCondLst>
                                    <p:cond delay="1300"/>
                                  </p:stCondLst>
                                  <p:childTnLst>
                                    <p:set>
                                      <p:cBhvr>
                                        <p:cTn id="77" dur="1" fill="hold">
                                          <p:stCondLst>
                                            <p:cond delay="0"/>
                                          </p:stCondLst>
                                        </p:cTn>
                                        <p:tgtEl>
                                          <p:spTgt spid="2"/>
                                        </p:tgtEl>
                                        <p:attrNameLst>
                                          <p:attrName>style.visibility</p:attrName>
                                        </p:attrNameLst>
                                      </p:cBhvr>
                                      <p:to>
                                        <p:strVal val="visible"/>
                                      </p:to>
                                    </p:set>
                                    <p:anim calcmode="lin" valueType="num">
                                      <p:cBhvr>
                                        <p:cTn id="78" dur="500" fill="hold"/>
                                        <p:tgtEl>
                                          <p:spTgt spid="2"/>
                                        </p:tgtEl>
                                        <p:attrNameLst>
                                          <p:attrName>ppt_w</p:attrName>
                                        </p:attrNameLst>
                                      </p:cBhvr>
                                      <p:tavLst>
                                        <p:tav tm="0">
                                          <p:val>
                                            <p:fltVal val="0"/>
                                          </p:val>
                                        </p:tav>
                                        <p:tav tm="100000">
                                          <p:val>
                                            <p:strVal val="#ppt_w"/>
                                          </p:val>
                                        </p:tav>
                                      </p:tavLst>
                                    </p:anim>
                                    <p:anim calcmode="lin" valueType="num">
                                      <p:cBhvr>
                                        <p:cTn id="79" dur="500" fill="hold"/>
                                        <p:tgtEl>
                                          <p:spTgt spid="2"/>
                                        </p:tgtEl>
                                        <p:attrNameLst>
                                          <p:attrName>ppt_h</p:attrName>
                                        </p:attrNameLst>
                                      </p:cBhvr>
                                      <p:tavLst>
                                        <p:tav tm="0">
                                          <p:val>
                                            <p:fltVal val="0"/>
                                          </p:val>
                                        </p:tav>
                                        <p:tav tm="100000">
                                          <p:val>
                                            <p:strVal val="#ppt_h"/>
                                          </p:val>
                                        </p:tav>
                                      </p:tavLst>
                                    </p:anim>
                                    <p:set>
                                      <p:cBhvr>
                                        <p:cTn id="80" dur="1" fill="hold">
                                          <p:stCondLst>
                                            <p:cond delay="1099"/>
                                          </p:stCondLst>
                                        </p:cTn>
                                        <p:tgtEl>
                                          <p:spTgt spid="2"/>
                                        </p:tgtEl>
                                        <p:attrNameLst>
                                          <p:attrName>style.visibility</p:attrName>
                                        </p:attrNameLst>
                                      </p:cBhvr>
                                      <p:to>
                                        <p:strVal val="hidden"/>
                                      </p:to>
                                    </p:set>
                                    <p:animEffect transition="out" filter="circle(out)">
                                      <p:cBhvr>
                                        <p:cTn id="81" dur="600">
                                          <p:stCondLst>
                                            <p:cond delay="500"/>
                                          </p:stCondLst>
                                        </p:cTn>
                                        <p:tgtEl>
                                          <p:spTgt spid="2"/>
                                        </p:tgtEl>
                                      </p:cBhvr>
                                    </p:animEffect>
                                  </p:childTnLst>
                                </p:cTn>
                              </p:par>
                              <p:par>
                                <p:cTn id="82" presetID="23" presetClass="entr" presetSubtype="16" accel="50000" decel="50000" fill="hold" nodeType="withEffect">
                                  <p:stCondLst>
                                    <p:cond delay="1400"/>
                                  </p:stCondLst>
                                  <p:childTnLst>
                                    <p:set>
                                      <p:cBhvr>
                                        <p:cTn id="83" dur="1" fill="hold">
                                          <p:stCondLst>
                                            <p:cond delay="0"/>
                                          </p:stCondLst>
                                        </p:cTn>
                                        <p:tgtEl>
                                          <p:spTgt spid="3"/>
                                        </p:tgtEl>
                                        <p:attrNameLst>
                                          <p:attrName>style.visibility</p:attrName>
                                        </p:attrNameLst>
                                      </p:cBhvr>
                                      <p:to>
                                        <p:strVal val="visible"/>
                                      </p:to>
                                    </p:set>
                                    <p:anim calcmode="lin" valueType="num">
                                      <p:cBhvr>
                                        <p:cTn id="84" dur="500" fill="hold"/>
                                        <p:tgtEl>
                                          <p:spTgt spid="3"/>
                                        </p:tgtEl>
                                        <p:attrNameLst>
                                          <p:attrName>ppt_w</p:attrName>
                                        </p:attrNameLst>
                                      </p:cBhvr>
                                      <p:tavLst>
                                        <p:tav tm="0">
                                          <p:val>
                                            <p:fltVal val="0"/>
                                          </p:val>
                                        </p:tav>
                                        <p:tav tm="100000">
                                          <p:val>
                                            <p:strVal val="#ppt_w"/>
                                          </p:val>
                                        </p:tav>
                                      </p:tavLst>
                                    </p:anim>
                                    <p:anim calcmode="lin" valueType="num">
                                      <p:cBhvr>
                                        <p:cTn id="85" dur="500" fill="hold"/>
                                        <p:tgtEl>
                                          <p:spTgt spid="3"/>
                                        </p:tgtEl>
                                        <p:attrNameLst>
                                          <p:attrName>ppt_h</p:attrName>
                                        </p:attrNameLst>
                                      </p:cBhvr>
                                      <p:tavLst>
                                        <p:tav tm="0">
                                          <p:val>
                                            <p:fltVal val="0"/>
                                          </p:val>
                                        </p:tav>
                                        <p:tav tm="100000">
                                          <p:val>
                                            <p:strVal val="#ppt_h"/>
                                          </p:val>
                                        </p:tav>
                                      </p:tavLst>
                                    </p:anim>
                                    <p:set>
                                      <p:cBhvr>
                                        <p:cTn id="86" dur="1" fill="hold">
                                          <p:stCondLst>
                                            <p:cond delay="1099"/>
                                          </p:stCondLst>
                                        </p:cTn>
                                        <p:tgtEl>
                                          <p:spTgt spid="3"/>
                                        </p:tgtEl>
                                        <p:attrNameLst>
                                          <p:attrName>style.visibility</p:attrName>
                                        </p:attrNameLst>
                                      </p:cBhvr>
                                      <p:to>
                                        <p:strVal val="hidden"/>
                                      </p:to>
                                    </p:set>
                                    <p:animEffect transition="out" filter="circle(out)">
                                      <p:cBhvr>
                                        <p:cTn id="87" dur="600">
                                          <p:stCondLst>
                                            <p:cond delay="500"/>
                                          </p:stCondLst>
                                        </p:cTn>
                                        <p:tgtEl>
                                          <p:spTgt spid="3"/>
                                        </p:tgtEl>
                                      </p:cBhvr>
                                    </p:animEffect>
                                  </p:childTnLst>
                                </p:cTn>
                              </p:par>
                              <p:par>
                                <p:cTn id="88" presetID="23" presetClass="entr" presetSubtype="16" accel="50000" decel="50000" fill="hold" nodeType="withEffect">
                                  <p:stCondLst>
                                    <p:cond delay="1500"/>
                                  </p:stCondLst>
                                  <p:childTnLst>
                                    <p:set>
                                      <p:cBhvr>
                                        <p:cTn id="89" dur="1" fill="hold">
                                          <p:stCondLst>
                                            <p:cond delay="0"/>
                                          </p:stCondLst>
                                        </p:cTn>
                                        <p:tgtEl>
                                          <p:spTgt spid="4"/>
                                        </p:tgtEl>
                                        <p:attrNameLst>
                                          <p:attrName>style.visibility</p:attrName>
                                        </p:attrNameLst>
                                      </p:cBhvr>
                                      <p:to>
                                        <p:strVal val="visible"/>
                                      </p:to>
                                    </p:set>
                                    <p:anim calcmode="lin" valueType="num">
                                      <p:cBhvr>
                                        <p:cTn id="90" dur="500" fill="hold"/>
                                        <p:tgtEl>
                                          <p:spTgt spid="4"/>
                                        </p:tgtEl>
                                        <p:attrNameLst>
                                          <p:attrName>ppt_w</p:attrName>
                                        </p:attrNameLst>
                                      </p:cBhvr>
                                      <p:tavLst>
                                        <p:tav tm="0">
                                          <p:val>
                                            <p:fltVal val="0"/>
                                          </p:val>
                                        </p:tav>
                                        <p:tav tm="100000">
                                          <p:val>
                                            <p:strVal val="#ppt_w"/>
                                          </p:val>
                                        </p:tav>
                                      </p:tavLst>
                                    </p:anim>
                                    <p:anim calcmode="lin" valueType="num">
                                      <p:cBhvr>
                                        <p:cTn id="91" dur="500" fill="hold"/>
                                        <p:tgtEl>
                                          <p:spTgt spid="4"/>
                                        </p:tgtEl>
                                        <p:attrNameLst>
                                          <p:attrName>ppt_h</p:attrName>
                                        </p:attrNameLst>
                                      </p:cBhvr>
                                      <p:tavLst>
                                        <p:tav tm="0">
                                          <p:val>
                                            <p:fltVal val="0"/>
                                          </p:val>
                                        </p:tav>
                                        <p:tav tm="100000">
                                          <p:val>
                                            <p:strVal val="#ppt_h"/>
                                          </p:val>
                                        </p:tav>
                                      </p:tavLst>
                                    </p:anim>
                                    <p:set>
                                      <p:cBhvr>
                                        <p:cTn id="92" dur="1" fill="hold">
                                          <p:stCondLst>
                                            <p:cond delay="1099"/>
                                          </p:stCondLst>
                                        </p:cTn>
                                        <p:tgtEl>
                                          <p:spTgt spid="4"/>
                                        </p:tgtEl>
                                        <p:attrNameLst>
                                          <p:attrName>style.visibility</p:attrName>
                                        </p:attrNameLst>
                                      </p:cBhvr>
                                      <p:to>
                                        <p:strVal val="hidden"/>
                                      </p:to>
                                    </p:set>
                                    <p:animEffect transition="out" filter="circle(out)">
                                      <p:cBhvr>
                                        <p:cTn id="93" dur="600">
                                          <p:stCondLst>
                                            <p:cond delay="500"/>
                                          </p:stCondLst>
                                        </p:cTn>
                                        <p:tgtEl>
                                          <p:spTgt spid="4"/>
                                        </p:tgtEl>
                                      </p:cBhvr>
                                    </p:animEffect>
                                  </p:childTnLst>
                                </p:cTn>
                              </p:par>
                              <p:par>
                                <p:cTn id="94" presetID="23" presetClass="entr" presetSubtype="16" accel="50000" decel="50000" fill="hold" nodeType="withEffect">
                                  <p:stCondLst>
                                    <p:cond delay="1600"/>
                                  </p:stCondLst>
                                  <p:childTnLst>
                                    <p:set>
                                      <p:cBhvr>
                                        <p:cTn id="95" dur="1" fill="hold">
                                          <p:stCondLst>
                                            <p:cond delay="0"/>
                                          </p:stCondLst>
                                        </p:cTn>
                                        <p:tgtEl>
                                          <p:spTgt spid="5"/>
                                        </p:tgtEl>
                                        <p:attrNameLst>
                                          <p:attrName>style.visibility</p:attrName>
                                        </p:attrNameLst>
                                      </p:cBhvr>
                                      <p:to>
                                        <p:strVal val="visible"/>
                                      </p:to>
                                    </p:set>
                                    <p:anim calcmode="lin" valueType="num">
                                      <p:cBhvr>
                                        <p:cTn id="96" dur="500" fill="hold"/>
                                        <p:tgtEl>
                                          <p:spTgt spid="5"/>
                                        </p:tgtEl>
                                        <p:attrNameLst>
                                          <p:attrName>ppt_w</p:attrName>
                                        </p:attrNameLst>
                                      </p:cBhvr>
                                      <p:tavLst>
                                        <p:tav tm="0">
                                          <p:val>
                                            <p:fltVal val="0"/>
                                          </p:val>
                                        </p:tav>
                                        <p:tav tm="100000">
                                          <p:val>
                                            <p:strVal val="#ppt_w"/>
                                          </p:val>
                                        </p:tav>
                                      </p:tavLst>
                                    </p:anim>
                                    <p:anim calcmode="lin" valueType="num">
                                      <p:cBhvr>
                                        <p:cTn id="97" dur="500" fill="hold"/>
                                        <p:tgtEl>
                                          <p:spTgt spid="5"/>
                                        </p:tgtEl>
                                        <p:attrNameLst>
                                          <p:attrName>ppt_h</p:attrName>
                                        </p:attrNameLst>
                                      </p:cBhvr>
                                      <p:tavLst>
                                        <p:tav tm="0">
                                          <p:val>
                                            <p:fltVal val="0"/>
                                          </p:val>
                                        </p:tav>
                                        <p:tav tm="100000">
                                          <p:val>
                                            <p:strVal val="#ppt_h"/>
                                          </p:val>
                                        </p:tav>
                                      </p:tavLst>
                                    </p:anim>
                                    <p:set>
                                      <p:cBhvr>
                                        <p:cTn id="98" dur="1" fill="hold">
                                          <p:stCondLst>
                                            <p:cond delay="1099"/>
                                          </p:stCondLst>
                                        </p:cTn>
                                        <p:tgtEl>
                                          <p:spTgt spid="5"/>
                                        </p:tgtEl>
                                        <p:attrNameLst>
                                          <p:attrName>style.visibility</p:attrName>
                                        </p:attrNameLst>
                                      </p:cBhvr>
                                      <p:to>
                                        <p:strVal val="hidden"/>
                                      </p:to>
                                    </p:set>
                                    <p:animEffect transition="out" filter="circle(out)">
                                      <p:cBhvr>
                                        <p:cTn id="99" dur="600">
                                          <p:stCondLst>
                                            <p:cond delay="500"/>
                                          </p:stCondLst>
                                        </p:cTn>
                                        <p:tgtEl>
                                          <p:spTgt spid="5"/>
                                        </p:tgtEl>
                                      </p:cBhvr>
                                    </p:animEffect>
                                  </p:childTnLst>
                                </p:cTn>
                              </p:par>
                              <p:par>
                                <p:cTn id="100" presetID="23" presetClass="entr" presetSubtype="16" accel="50000" decel="50000" fill="hold" nodeType="withEffect">
                                  <p:stCondLst>
                                    <p:cond delay="1700"/>
                                  </p:stCondLst>
                                  <p:childTnLst>
                                    <p:set>
                                      <p:cBhvr>
                                        <p:cTn id="101" dur="1" fill="hold">
                                          <p:stCondLst>
                                            <p:cond delay="0"/>
                                          </p:stCondLst>
                                        </p:cTn>
                                        <p:tgtEl>
                                          <p:spTgt spid="6"/>
                                        </p:tgtEl>
                                        <p:attrNameLst>
                                          <p:attrName>style.visibility</p:attrName>
                                        </p:attrNameLst>
                                      </p:cBhvr>
                                      <p:to>
                                        <p:strVal val="visible"/>
                                      </p:to>
                                    </p:set>
                                    <p:anim calcmode="lin" valueType="num">
                                      <p:cBhvr>
                                        <p:cTn id="102" dur="500" fill="hold"/>
                                        <p:tgtEl>
                                          <p:spTgt spid="6"/>
                                        </p:tgtEl>
                                        <p:attrNameLst>
                                          <p:attrName>ppt_w</p:attrName>
                                        </p:attrNameLst>
                                      </p:cBhvr>
                                      <p:tavLst>
                                        <p:tav tm="0">
                                          <p:val>
                                            <p:fltVal val="0"/>
                                          </p:val>
                                        </p:tav>
                                        <p:tav tm="100000">
                                          <p:val>
                                            <p:strVal val="#ppt_w"/>
                                          </p:val>
                                        </p:tav>
                                      </p:tavLst>
                                    </p:anim>
                                    <p:anim calcmode="lin" valueType="num">
                                      <p:cBhvr>
                                        <p:cTn id="103" dur="500" fill="hold"/>
                                        <p:tgtEl>
                                          <p:spTgt spid="6"/>
                                        </p:tgtEl>
                                        <p:attrNameLst>
                                          <p:attrName>ppt_h</p:attrName>
                                        </p:attrNameLst>
                                      </p:cBhvr>
                                      <p:tavLst>
                                        <p:tav tm="0">
                                          <p:val>
                                            <p:fltVal val="0"/>
                                          </p:val>
                                        </p:tav>
                                        <p:tav tm="100000">
                                          <p:val>
                                            <p:strVal val="#ppt_h"/>
                                          </p:val>
                                        </p:tav>
                                      </p:tavLst>
                                    </p:anim>
                                    <p:set>
                                      <p:cBhvr>
                                        <p:cTn id="104" dur="1" fill="hold">
                                          <p:stCondLst>
                                            <p:cond delay="1099"/>
                                          </p:stCondLst>
                                        </p:cTn>
                                        <p:tgtEl>
                                          <p:spTgt spid="6"/>
                                        </p:tgtEl>
                                        <p:attrNameLst>
                                          <p:attrName>style.visibility</p:attrName>
                                        </p:attrNameLst>
                                      </p:cBhvr>
                                      <p:to>
                                        <p:strVal val="hidden"/>
                                      </p:to>
                                    </p:set>
                                    <p:animEffect transition="out" filter="circle(out)">
                                      <p:cBhvr>
                                        <p:cTn id="105" dur="600">
                                          <p:stCondLst>
                                            <p:cond delay="500"/>
                                          </p:stCondLst>
                                        </p:cTn>
                                        <p:tgtEl>
                                          <p:spTgt spid="6"/>
                                        </p:tgtEl>
                                      </p:cBhvr>
                                    </p:animEffect>
                                  </p:childTnLst>
                                </p:cTn>
                              </p:par>
                              <p:par>
                                <p:cTn id="106" presetID="23" presetClass="entr" presetSubtype="16" accel="50000" decel="50000" fill="hold" nodeType="withEffect">
                                  <p:stCondLst>
                                    <p:cond delay="1800"/>
                                  </p:stCondLst>
                                  <p:childTnLst>
                                    <p:set>
                                      <p:cBhvr>
                                        <p:cTn id="107" dur="1" fill="hold">
                                          <p:stCondLst>
                                            <p:cond delay="0"/>
                                          </p:stCondLst>
                                        </p:cTn>
                                        <p:tgtEl>
                                          <p:spTgt spid="7"/>
                                        </p:tgtEl>
                                        <p:attrNameLst>
                                          <p:attrName>style.visibility</p:attrName>
                                        </p:attrNameLst>
                                      </p:cBhvr>
                                      <p:to>
                                        <p:strVal val="visible"/>
                                      </p:to>
                                    </p:set>
                                    <p:anim calcmode="lin" valueType="num">
                                      <p:cBhvr>
                                        <p:cTn id="108" dur="500" fill="hold"/>
                                        <p:tgtEl>
                                          <p:spTgt spid="7"/>
                                        </p:tgtEl>
                                        <p:attrNameLst>
                                          <p:attrName>ppt_w</p:attrName>
                                        </p:attrNameLst>
                                      </p:cBhvr>
                                      <p:tavLst>
                                        <p:tav tm="0">
                                          <p:val>
                                            <p:fltVal val="0"/>
                                          </p:val>
                                        </p:tav>
                                        <p:tav tm="100000">
                                          <p:val>
                                            <p:strVal val="#ppt_w"/>
                                          </p:val>
                                        </p:tav>
                                      </p:tavLst>
                                    </p:anim>
                                    <p:anim calcmode="lin" valueType="num">
                                      <p:cBhvr>
                                        <p:cTn id="109" dur="500" fill="hold"/>
                                        <p:tgtEl>
                                          <p:spTgt spid="7"/>
                                        </p:tgtEl>
                                        <p:attrNameLst>
                                          <p:attrName>ppt_h</p:attrName>
                                        </p:attrNameLst>
                                      </p:cBhvr>
                                      <p:tavLst>
                                        <p:tav tm="0">
                                          <p:val>
                                            <p:fltVal val="0"/>
                                          </p:val>
                                        </p:tav>
                                        <p:tav tm="100000">
                                          <p:val>
                                            <p:strVal val="#ppt_h"/>
                                          </p:val>
                                        </p:tav>
                                      </p:tavLst>
                                    </p:anim>
                                    <p:set>
                                      <p:cBhvr>
                                        <p:cTn id="110" dur="1" fill="hold">
                                          <p:stCondLst>
                                            <p:cond delay="1099"/>
                                          </p:stCondLst>
                                        </p:cTn>
                                        <p:tgtEl>
                                          <p:spTgt spid="7"/>
                                        </p:tgtEl>
                                        <p:attrNameLst>
                                          <p:attrName>style.visibility</p:attrName>
                                        </p:attrNameLst>
                                      </p:cBhvr>
                                      <p:to>
                                        <p:strVal val="hidden"/>
                                      </p:to>
                                    </p:set>
                                    <p:animEffect transition="out" filter="circle(out)">
                                      <p:cBhvr>
                                        <p:cTn id="111" dur="600">
                                          <p:stCondLst>
                                            <p:cond delay="500"/>
                                          </p:stCondLst>
                                        </p:cTn>
                                        <p:tgtEl>
                                          <p:spTgt spid="7"/>
                                        </p:tgtEl>
                                      </p:cBhvr>
                                    </p:animEffect>
                                  </p:childTnLst>
                                </p:cTn>
                              </p:par>
                              <p:par>
                                <p:cTn id="112" presetID="23" presetClass="entr" presetSubtype="16" accel="50000" decel="50000" fill="hold" nodeType="withEffect">
                                  <p:stCondLst>
                                    <p:cond delay="1900"/>
                                  </p:stCondLst>
                                  <p:childTnLst>
                                    <p:set>
                                      <p:cBhvr>
                                        <p:cTn id="113" dur="1" fill="hold">
                                          <p:stCondLst>
                                            <p:cond delay="0"/>
                                          </p:stCondLst>
                                        </p:cTn>
                                        <p:tgtEl>
                                          <p:spTgt spid="8"/>
                                        </p:tgtEl>
                                        <p:attrNameLst>
                                          <p:attrName>style.visibility</p:attrName>
                                        </p:attrNameLst>
                                      </p:cBhvr>
                                      <p:to>
                                        <p:strVal val="visible"/>
                                      </p:to>
                                    </p:set>
                                    <p:anim calcmode="lin" valueType="num">
                                      <p:cBhvr>
                                        <p:cTn id="114" dur="500" fill="hold"/>
                                        <p:tgtEl>
                                          <p:spTgt spid="8"/>
                                        </p:tgtEl>
                                        <p:attrNameLst>
                                          <p:attrName>ppt_w</p:attrName>
                                        </p:attrNameLst>
                                      </p:cBhvr>
                                      <p:tavLst>
                                        <p:tav tm="0">
                                          <p:val>
                                            <p:fltVal val="0"/>
                                          </p:val>
                                        </p:tav>
                                        <p:tav tm="100000">
                                          <p:val>
                                            <p:strVal val="#ppt_w"/>
                                          </p:val>
                                        </p:tav>
                                      </p:tavLst>
                                    </p:anim>
                                    <p:anim calcmode="lin" valueType="num">
                                      <p:cBhvr>
                                        <p:cTn id="115" dur="500" fill="hold"/>
                                        <p:tgtEl>
                                          <p:spTgt spid="8"/>
                                        </p:tgtEl>
                                        <p:attrNameLst>
                                          <p:attrName>ppt_h</p:attrName>
                                        </p:attrNameLst>
                                      </p:cBhvr>
                                      <p:tavLst>
                                        <p:tav tm="0">
                                          <p:val>
                                            <p:fltVal val="0"/>
                                          </p:val>
                                        </p:tav>
                                        <p:tav tm="100000">
                                          <p:val>
                                            <p:strVal val="#ppt_h"/>
                                          </p:val>
                                        </p:tav>
                                      </p:tavLst>
                                    </p:anim>
                                    <p:set>
                                      <p:cBhvr>
                                        <p:cTn id="116" dur="1" fill="hold">
                                          <p:stCondLst>
                                            <p:cond delay="1099"/>
                                          </p:stCondLst>
                                        </p:cTn>
                                        <p:tgtEl>
                                          <p:spTgt spid="8"/>
                                        </p:tgtEl>
                                        <p:attrNameLst>
                                          <p:attrName>style.visibility</p:attrName>
                                        </p:attrNameLst>
                                      </p:cBhvr>
                                      <p:to>
                                        <p:strVal val="hidden"/>
                                      </p:to>
                                    </p:set>
                                    <p:animEffect transition="out" filter="circle(out)">
                                      <p:cBhvr>
                                        <p:cTn id="117" dur="600">
                                          <p:stCondLst>
                                            <p:cond delay="500"/>
                                          </p:stCondLst>
                                        </p:cTn>
                                        <p:tgtEl>
                                          <p:spTgt spid="8"/>
                                        </p:tgtEl>
                                      </p:cBhvr>
                                    </p:animEffect>
                                  </p:childTnLst>
                                </p:cTn>
                              </p:par>
                              <p:par>
                                <p:cTn id="118" presetID="23" presetClass="entr" presetSubtype="16" accel="50000" decel="50000" fill="hold" nodeType="withEffect">
                                  <p:stCondLst>
                                    <p:cond delay="2000"/>
                                  </p:stCondLst>
                                  <p:childTnLst>
                                    <p:set>
                                      <p:cBhvr>
                                        <p:cTn id="119" dur="1" fill="hold">
                                          <p:stCondLst>
                                            <p:cond delay="0"/>
                                          </p:stCondLst>
                                        </p:cTn>
                                        <p:tgtEl>
                                          <p:spTgt spid="9"/>
                                        </p:tgtEl>
                                        <p:attrNameLst>
                                          <p:attrName>style.visibility</p:attrName>
                                        </p:attrNameLst>
                                      </p:cBhvr>
                                      <p:to>
                                        <p:strVal val="visible"/>
                                      </p:to>
                                    </p:set>
                                    <p:anim calcmode="lin" valueType="num">
                                      <p:cBhvr>
                                        <p:cTn id="120" dur="500" fill="hold"/>
                                        <p:tgtEl>
                                          <p:spTgt spid="9"/>
                                        </p:tgtEl>
                                        <p:attrNameLst>
                                          <p:attrName>ppt_w</p:attrName>
                                        </p:attrNameLst>
                                      </p:cBhvr>
                                      <p:tavLst>
                                        <p:tav tm="0">
                                          <p:val>
                                            <p:fltVal val="0"/>
                                          </p:val>
                                        </p:tav>
                                        <p:tav tm="100000">
                                          <p:val>
                                            <p:strVal val="#ppt_w"/>
                                          </p:val>
                                        </p:tav>
                                      </p:tavLst>
                                    </p:anim>
                                    <p:anim calcmode="lin" valueType="num">
                                      <p:cBhvr>
                                        <p:cTn id="121" dur="500" fill="hold"/>
                                        <p:tgtEl>
                                          <p:spTgt spid="9"/>
                                        </p:tgtEl>
                                        <p:attrNameLst>
                                          <p:attrName>ppt_h</p:attrName>
                                        </p:attrNameLst>
                                      </p:cBhvr>
                                      <p:tavLst>
                                        <p:tav tm="0">
                                          <p:val>
                                            <p:fltVal val="0"/>
                                          </p:val>
                                        </p:tav>
                                        <p:tav tm="100000">
                                          <p:val>
                                            <p:strVal val="#ppt_h"/>
                                          </p:val>
                                        </p:tav>
                                      </p:tavLst>
                                    </p:anim>
                                    <p:set>
                                      <p:cBhvr>
                                        <p:cTn id="122" dur="1" fill="hold">
                                          <p:stCondLst>
                                            <p:cond delay="1099"/>
                                          </p:stCondLst>
                                        </p:cTn>
                                        <p:tgtEl>
                                          <p:spTgt spid="9"/>
                                        </p:tgtEl>
                                        <p:attrNameLst>
                                          <p:attrName>style.visibility</p:attrName>
                                        </p:attrNameLst>
                                      </p:cBhvr>
                                      <p:to>
                                        <p:strVal val="hidden"/>
                                      </p:to>
                                    </p:set>
                                    <p:animEffect transition="out" filter="circle(out)">
                                      <p:cBhvr>
                                        <p:cTn id="123" dur="600">
                                          <p:stCondLst>
                                            <p:cond delay="500"/>
                                          </p:stCondLst>
                                        </p:cTn>
                                        <p:tgtEl>
                                          <p:spTgt spid="9"/>
                                        </p:tgtEl>
                                      </p:cBhvr>
                                    </p:animEffect>
                                  </p:childTnLst>
                                </p:cTn>
                              </p:par>
                              <p:par>
                                <p:cTn id="124" presetID="21" presetClass="entr" presetSubtype="1" decel="100000" fill="hold" grpId="0" nodeType="withEffect">
                                  <p:stCondLst>
                                    <p:cond delay="2100"/>
                                  </p:stCondLst>
                                  <p:childTnLst>
                                    <p:set>
                                      <p:cBhvr>
                                        <p:cTn id="125" dur="1" fill="hold">
                                          <p:stCondLst>
                                            <p:cond delay="1"/>
                                          </p:stCondLst>
                                        </p:cTn>
                                        <p:tgtEl>
                                          <p:spTgt spid="10"/>
                                        </p:tgtEl>
                                        <p:attrNameLst>
                                          <p:attrName>style.visibility</p:attrName>
                                        </p:attrNameLst>
                                      </p:cBhvr>
                                      <p:to>
                                        <p:strVal val="visible"/>
                                      </p:to>
                                    </p:set>
                                    <p:animEffect transition="in" filter="wheel(1)">
                                      <p:cBhvr>
                                        <p:cTn id="126" dur="400"/>
                                        <p:tgtEl>
                                          <p:spTgt spid="10"/>
                                        </p:tgtEl>
                                      </p:cBhvr>
                                    </p:animEffect>
                                    <p:animRot by="21600000">
                                      <p:cBhvr>
                                        <p:cTn id="127" dur="800" fill="hold">
                                          <p:stCondLst>
                                            <p:cond delay="0"/>
                                          </p:stCondLst>
                                        </p:cTn>
                                        <p:tgtEl>
                                          <p:spTgt spid="10"/>
                                        </p:tgtEl>
                                        <p:attrNameLst>
                                          <p:attrName>r</p:attrName>
                                        </p:attrNameLst>
                                      </p:cBhvr>
                                    </p:animRot>
                                    <p:animEffect transition="out" filter="wheel(1)">
                                      <p:cBhvr>
                                        <p:cTn id="128" dur="400">
                                          <p:stCondLst>
                                            <p:cond delay="400"/>
                                          </p:stCondLst>
                                        </p:cTn>
                                        <p:tgtEl>
                                          <p:spTgt spid="10"/>
                                        </p:tgtEl>
                                      </p:cBhvr>
                                    </p:animEffect>
                                    <p:set>
                                      <p:cBhvr>
                                        <p:cTn id="129" dur="1" fill="hold">
                                          <p:stCondLst>
                                            <p:cond delay="799"/>
                                          </p:stCondLst>
                                        </p:cTn>
                                        <p:tgtEl>
                                          <p:spTgt spid="10"/>
                                        </p:tgtEl>
                                        <p:attrNameLst>
                                          <p:attrName>style.visibility</p:attrName>
                                        </p:attrNameLst>
                                      </p:cBhvr>
                                      <p:to>
                                        <p:strVal val="hidden"/>
                                      </p:to>
                                    </p:set>
                                  </p:childTnLst>
                                </p:cTn>
                              </p:par>
                              <p:par>
                                <p:cTn id="130" presetID="1" presetClass="entr" presetSubtype="0" fill="hold" grpId="0" nodeType="withEffect">
                                  <p:stCondLst>
                                    <p:cond delay="3000"/>
                                  </p:stCondLst>
                                  <p:childTnLst>
                                    <p:set>
                                      <p:cBhvr>
                                        <p:cTn id="131" dur="1" fill="hold">
                                          <p:stCondLst>
                                            <p:cond delay="0"/>
                                          </p:stCondLst>
                                        </p:cTn>
                                        <p:tgtEl>
                                          <p:spTgt spid="26"/>
                                        </p:tgtEl>
                                        <p:attrNameLst>
                                          <p:attrName>style.visibility</p:attrName>
                                        </p:attrNameLst>
                                      </p:cBhvr>
                                      <p:to>
                                        <p:strVal val="visible"/>
                                      </p:to>
                                    </p:set>
                                  </p:childTnLst>
                                </p:cTn>
                              </p:par>
                              <p:par>
                                <p:cTn id="132" presetID="1" presetClass="entr" presetSubtype="0" fill="hold" grpId="0" nodeType="withEffect">
                                  <p:stCondLst>
                                    <p:cond delay="3000"/>
                                  </p:stCondLst>
                                  <p:childTnLst>
                                    <p:set>
                                      <p:cBhvr>
                                        <p:cTn id="133" dur="1" fill="hold">
                                          <p:stCondLst>
                                            <p:cond delay="0"/>
                                          </p:stCondLst>
                                        </p:cTn>
                                        <p:tgtEl>
                                          <p:spTgt spid="27"/>
                                        </p:tgtEl>
                                        <p:attrNameLst>
                                          <p:attrName>style.visibility</p:attrName>
                                        </p:attrNameLst>
                                      </p:cBhvr>
                                      <p:to>
                                        <p:strVal val="visible"/>
                                      </p:to>
                                    </p:set>
                                  </p:childTnLst>
                                </p:cTn>
                              </p:par>
                              <p:par>
                                <p:cTn id="134" presetID="42" presetClass="path" presetSubtype="0" decel="100000" fill="hold" grpId="1" nodeType="withEffect">
                                  <p:stCondLst>
                                    <p:cond delay="3000"/>
                                  </p:stCondLst>
                                  <p:childTnLst>
                                    <p:animMotion origin="layout" path="M -0.43282 0.75857 L 3.33333E-06 -3.7037E-06 E" pathEditMode="relative" ptsTypes="">
                                      <p:cBhvr>
                                        <p:cTn id="135" dur="500" fill="hold"/>
                                        <p:tgtEl>
                                          <p:spTgt spid="26"/>
                                        </p:tgtEl>
                                        <p:attrNameLst>
                                          <p:attrName>ppt_x</p:attrName>
                                          <p:attrName>ppt_y</p:attrName>
                                        </p:attrNameLst>
                                      </p:cBhvr>
                                    </p:animMotion>
                                  </p:childTnLst>
                                </p:cTn>
                              </p:par>
                              <p:par>
                                <p:cTn id="136" presetID="42" presetClass="path" presetSubtype="0" decel="100000" fill="hold" grpId="1" nodeType="withEffect">
                                  <p:stCondLst>
                                    <p:cond delay="3000"/>
                                  </p:stCondLst>
                                  <p:childTnLst>
                                    <p:animMotion origin="layout" path="M 0.46459 -0.81574 L -3.33333E-06 3.7037E-06 E" pathEditMode="relative" ptsTypes="">
                                      <p:cBhvr>
                                        <p:cTn id="137" dur="500" fill="hold"/>
                                        <p:tgtEl>
                                          <p:spTgt spid="27"/>
                                        </p:tgtEl>
                                        <p:attrNameLst>
                                          <p:attrName>ppt_x</p:attrName>
                                          <p:attrName>ppt_y</p:attrName>
                                        </p:attrNameLst>
                                      </p:cBhvr>
                                    </p:animMotion>
                                  </p:childTnLst>
                                </p:cTn>
                              </p:par>
                              <p:par>
                                <p:cTn id="138" presetID="1" presetClass="entr" presetSubtype="0" fill="hold" grpId="0" nodeType="withEffect">
                                  <p:stCondLst>
                                    <p:cond delay="3100"/>
                                  </p:stCondLst>
                                  <p:childTnLst>
                                    <p:set>
                                      <p:cBhvr>
                                        <p:cTn id="139" dur="1" fill="hold">
                                          <p:stCondLst>
                                            <p:cond delay="0"/>
                                          </p:stCondLst>
                                        </p:cTn>
                                        <p:tgtEl>
                                          <p:spTgt spid="28"/>
                                        </p:tgtEl>
                                        <p:attrNameLst>
                                          <p:attrName>style.visibility</p:attrName>
                                        </p:attrNameLst>
                                      </p:cBhvr>
                                      <p:to>
                                        <p:strVal val="visible"/>
                                      </p:to>
                                    </p:set>
                                  </p:childTnLst>
                                </p:cTn>
                              </p:par>
                              <p:par>
                                <p:cTn id="140" presetID="1" presetClass="entr" presetSubtype="0" fill="hold" grpId="0" nodeType="withEffect">
                                  <p:stCondLst>
                                    <p:cond delay="3100"/>
                                  </p:stCondLst>
                                  <p:childTnLst>
                                    <p:set>
                                      <p:cBhvr>
                                        <p:cTn id="141" dur="1" fill="hold">
                                          <p:stCondLst>
                                            <p:cond delay="0"/>
                                          </p:stCondLst>
                                        </p:cTn>
                                        <p:tgtEl>
                                          <p:spTgt spid="29"/>
                                        </p:tgtEl>
                                        <p:attrNameLst>
                                          <p:attrName>style.visibility</p:attrName>
                                        </p:attrNameLst>
                                      </p:cBhvr>
                                      <p:to>
                                        <p:strVal val="visible"/>
                                      </p:to>
                                    </p:set>
                                  </p:childTnLst>
                                </p:cTn>
                              </p:par>
                              <p:par>
                                <p:cTn id="142" presetID="42" presetClass="path" presetSubtype="0" decel="100000" fill="hold" grpId="1" nodeType="withEffect">
                                  <p:stCondLst>
                                    <p:cond delay="3100"/>
                                  </p:stCondLst>
                                  <p:childTnLst>
                                    <p:animMotion origin="layout" path="M 0.46459 -0.81574 L -3.33333E-06 3.7037E-06 E" pathEditMode="relative" ptsTypes="">
                                      <p:cBhvr>
                                        <p:cTn id="143" dur="700" fill="hold"/>
                                        <p:tgtEl>
                                          <p:spTgt spid="28"/>
                                        </p:tgtEl>
                                        <p:attrNameLst>
                                          <p:attrName>ppt_x</p:attrName>
                                          <p:attrName>ppt_y</p:attrName>
                                        </p:attrNameLst>
                                      </p:cBhvr>
                                    </p:animMotion>
                                  </p:childTnLst>
                                </p:cTn>
                              </p:par>
                              <p:par>
                                <p:cTn id="144" presetID="42" presetClass="path" presetSubtype="0" decel="100000" fill="hold" grpId="1" nodeType="withEffect">
                                  <p:stCondLst>
                                    <p:cond delay="3100"/>
                                  </p:stCondLst>
                                  <p:childTnLst>
                                    <p:animMotion origin="layout" path="M -0.43282 0.75857 L 3.33333E-06 -3.7037E-06 E" pathEditMode="relative" ptsTypes="">
                                      <p:cBhvr>
                                        <p:cTn id="145" dur="700" fill="hold"/>
                                        <p:tgtEl>
                                          <p:spTgt spid="29"/>
                                        </p:tgtEl>
                                        <p:attrNameLst>
                                          <p:attrName>ppt_x</p:attrName>
                                          <p:attrName>ppt_y</p:attrName>
                                        </p:attrNameLst>
                                      </p:cBhvr>
                                    </p:animMotion>
                                  </p:childTnLst>
                                </p:cTn>
                              </p:par>
                              <p:par>
                                <p:cTn id="146" presetID="1" presetClass="entr" presetSubtype="0" fill="hold" grpId="0" nodeType="withEffect">
                                  <p:stCondLst>
                                    <p:cond delay="3200"/>
                                  </p:stCondLst>
                                  <p:childTnLst>
                                    <p:set>
                                      <p:cBhvr>
                                        <p:cTn id="147" dur="1" fill="hold">
                                          <p:stCondLst>
                                            <p:cond delay="0"/>
                                          </p:stCondLst>
                                        </p:cTn>
                                        <p:tgtEl>
                                          <p:spTgt spid="30"/>
                                        </p:tgtEl>
                                        <p:attrNameLst>
                                          <p:attrName>style.visibility</p:attrName>
                                        </p:attrNameLst>
                                      </p:cBhvr>
                                      <p:to>
                                        <p:strVal val="visible"/>
                                      </p:to>
                                    </p:set>
                                  </p:childTnLst>
                                </p:cTn>
                              </p:par>
                              <p:par>
                                <p:cTn id="148" presetID="1" presetClass="entr" presetSubtype="0" fill="hold" grpId="0" nodeType="withEffect">
                                  <p:stCondLst>
                                    <p:cond delay="3200"/>
                                  </p:stCondLst>
                                  <p:childTnLst>
                                    <p:set>
                                      <p:cBhvr>
                                        <p:cTn id="149" dur="1" fill="hold">
                                          <p:stCondLst>
                                            <p:cond delay="0"/>
                                          </p:stCondLst>
                                        </p:cTn>
                                        <p:tgtEl>
                                          <p:spTgt spid="31"/>
                                        </p:tgtEl>
                                        <p:attrNameLst>
                                          <p:attrName>style.visibility</p:attrName>
                                        </p:attrNameLst>
                                      </p:cBhvr>
                                      <p:to>
                                        <p:strVal val="visible"/>
                                      </p:to>
                                    </p:set>
                                  </p:childTnLst>
                                </p:cTn>
                              </p:par>
                              <p:par>
                                <p:cTn id="150" presetID="42" presetClass="path" presetSubtype="0" decel="100000" fill="hold" grpId="1" nodeType="withEffect">
                                  <p:stCondLst>
                                    <p:cond delay="3200"/>
                                  </p:stCondLst>
                                  <p:childTnLst>
                                    <p:animMotion origin="layout" path="M 0.46459 -0.81574 L -3.33333E-06 3.7037E-06 E" pathEditMode="relative" ptsTypes="">
                                      <p:cBhvr>
                                        <p:cTn id="151" dur="700" fill="hold"/>
                                        <p:tgtEl>
                                          <p:spTgt spid="30"/>
                                        </p:tgtEl>
                                        <p:attrNameLst>
                                          <p:attrName>ppt_x</p:attrName>
                                          <p:attrName>ppt_y</p:attrName>
                                        </p:attrNameLst>
                                      </p:cBhvr>
                                    </p:animMotion>
                                  </p:childTnLst>
                                </p:cTn>
                              </p:par>
                              <p:par>
                                <p:cTn id="152" presetID="42" presetClass="path" presetSubtype="0" decel="100000" fill="hold" grpId="1" nodeType="withEffect">
                                  <p:stCondLst>
                                    <p:cond delay="3200"/>
                                  </p:stCondLst>
                                  <p:childTnLst>
                                    <p:animMotion origin="layout" path="M -0.43282 0.75857 L 3.33333E-06 -3.7037E-06 E" pathEditMode="relative" ptsTypes="">
                                      <p:cBhvr>
                                        <p:cTn id="153" dur="700" fill="hold"/>
                                        <p:tgtEl>
                                          <p:spTgt spid="31"/>
                                        </p:tgtEl>
                                        <p:attrNameLst>
                                          <p:attrName>ppt_x</p:attrName>
                                          <p:attrName>ppt_y</p:attrName>
                                        </p:attrNameLst>
                                      </p:cBhvr>
                                    </p:animMotion>
                                  </p:childTnLst>
                                </p:cTn>
                              </p:par>
                              <p:par>
                                <p:cTn id="154" presetID="1" presetClass="exit" presetSubtype="0" fill="hold" grpId="2" nodeType="withEffect">
                                  <p:stCondLst>
                                    <p:cond delay="3500"/>
                                  </p:stCondLst>
                                  <p:childTnLst>
                                    <p:set>
                                      <p:cBhvr>
                                        <p:cTn id="155" dur="1" fill="hold">
                                          <p:stCondLst>
                                            <p:cond delay="0"/>
                                          </p:stCondLst>
                                        </p:cTn>
                                        <p:tgtEl>
                                          <p:spTgt spid="26"/>
                                        </p:tgtEl>
                                        <p:attrNameLst>
                                          <p:attrName>style.visibility</p:attrName>
                                        </p:attrNameLst>
                                      </p:cBhvr>
                                      <p:to>
                                        <p:strVal val="hidden"/>
                                      </p:to>
                                    </p:set>
                                  </p:childTnLst>
                                </p:cTn>
                              </p:par>
                              <p:par>
                                <p:cTn id="156" presetID="1" presetClass="exit" presetSubtype="0" fill="hold" grpId="2" nodeType="withEffect">
                                  <p:stCondLst>
                                    <p:cond delay="3500"/>
                                  </p:stCondLst>
                                  <p:childTnLst>
                                    <p:set>
                                      <p:cBhvr>
                                        <p:cTn id="157" dur="1" fill="hold">
                                          <p:stCondLst>
                                            <p:cond delay="0"/>
                                          </p:stCondLst>
                                        </p:cTn>
                                        <p:tgtEl>
                                          <p:spTgt spid="27"/>
                                        </p:tgtEl>
                                        <p:attrNameLst>
                                          <p:attrName>style.visibility</p:attrName>
                                        </p:attrNameLst>
                                      </p:cBhvr>
                                      <p:to>
                                        <p:strVal val="hidden"/>
                                      </p:to>
                                    </p:set>
                                  </p:childTnLst>
                                </p:cTn>
                              </p:par>
                              <p:par>
                                <p:cTn id="158" presetID="1" presetClass="exit" presetSubtype="0" fill="hold" grpId="2" nodeType="withEffect">
                                  <p:stCondLst>
                                    <p:cond delay="3500"/>
                                  </p:stCondLst>
                                  <p:childTnLst>
                                    <p:set>
                                      <p:cBhvr>
                                        <p:cTn id="159" dur="1" fill="hold">
                                          <p:stCondLst>
                                            <p:cond delay="0"/>
                                          </p:stCondLst>
                                        </p:cTn>
                                        <p:tgtEl>
                                          <p:spTgt spid="28"/>
                                        </p:tgtEl>
                                        <p:attrNameLst>
                                          <p:attrName>style.visibility</p:attrName>
                                        </p:attrNameLst>
                                      </p:cBhvr>
                                      <p:to>
                                        <p:strVal val="hidden"/>
                                      </p:to>
                                    </p:set>
                                  </p:childTnLst>
                                </p:cTn>
                              </p:par>
                              <p:par>
                                <p:cTn id="160" presetID="1" presetClass="exit" presetSubtype="0" fill="hold" grpId="2" nodeType="withEffect">
                                  <p:stCondLst>
                                    <p:cond delay="3500"/>
                                  </p:stCondLst>
                                  <p:childTnLst>
                                    <p:set>
                                      <p:cBhvr>
                                        <p:cTn id="161" dur="1" fill="hold">
                                          <p:stCondLst>
                                            <p:cond delay="0"/>
                                          </p:stCondLst>
                                        </p:cTn>
                                        <p:tgtEl>
                                          <p:spTgt spid="29"/>
                                        </p:tgtEl>
                                        <p:attrNameLst>
                                          <p:attrName>style.visibility</p:attrName>
                                        </p:attrNameLst>
                                      </p:cBhvr>
                                      <p:to>
                                        <p:strVal val="hidden"/>
                                      </p:to>
                                    </p:set>
                                  </p:childTnLst>
                                </p:cTn>
                              </p:par>
                              <p:par>
                                <p:cTn id="162" presetID="1" presetClass="exit" presetSubtype="0" fill="hold" grpId="2" nodeType="withEffect">
                                  <p:stCondLst>
                                    <p:cond delay="3500"/>
                                  </p:stCondLst>
                                  <p:childTnLst>
                                    <p:set>
                                      <p:cBhvr>
                                        <p:cTn id="163" dur="1" fill="hold">
                                          <p:stCondLst>
                                            <p:cond delay="0"/>
                                          </p:stCondLst>
                                        </p:cTn>
                                        <p:tgtEl>
                                          <p:spTgt spid="30"/>
                                        </p:tgtEl>
                                        <p:attrNameLst>
                                          <p:attrName>style.visibility</p:attrName>
                                        </p:attrNameLst>
                                      </p:cBhvr>
                                      <p:to>
                                        <p:strVal val="hidden"/>
                                      </p:to>
                                    </p:set>
                                  </p:childTnLst>
                                </p:cTn>
                              </p:par>
                              <p:par>
                                <p:cTn id="164" presetID="1" presetClass="exit" presetSubtype="0" fill="hold" grpId="2" nodeType="withEffect">
                                  <p:stCondLst>
                                    <p:cond delay="3500"/>
                                  </p:stCondLst>
                                  <p:childTnLst>
                                    <p:set>
                                      <p:cBhvr>
                                        <p:cTn id="165" dur="1" fill="hold">
                                          <p:stCondLst>
                                            <p:cond delay="0"/>
                                          </p:stCondLst>
                                        </p:cTn>
                                        <p:tgtEl>
                                          <p:spTgt spid="31"/>
                                        </p:tgtEl>
                                        <p:attrNameLst>
                                          <p:attrName>style.visibility</p:attrName>
                                        </p:attrNameLst>
                                      </p:cBhvr>
                                      <p:to>
                                        <p:strVal val="hidden"/>
                                      </p:to>
                                    </p:set>
                                  </p:childTnLst>
                                </p:cTn>
                              </p:par>
                              <p:par>
                                <p:cTn id="166" presetID="1" presetClass="entr" presetSubtype="0" fill="hold" nodeType="withEffect">
                                  <p:stCondLst>
                                    <p:cond delay="3500"/>
                                  </p:stCondLst>
                                  <p:childTnLst>
                                    <p:set>
                                      <p:cBhvr>
                                        <p:cTn id="167" dur="1" fill="hold">
                                          <p:stCondLst>
                                            <p:cond delay="0"/>
                                          </p:stCondLst>
                                        </p:cTn>
                                        <p:tgtEl>
                                          <p:spTgt spid="32"/>
                                        </p:tgtEl>
                                        <p:attrNameLst>
                                          <p:attrName>style.visibility</p:attrName>
                                        </p:attrNameLst>
                                      </p:cBhvr>
                                      <p:to>
                                        <p:strVal val="visible"/>
                                      </p:to>
                                    </p:set>
                                  </p:childTnLst>
                                </p:cTn>
                              </p:par>
                              <p:par>
                                <p:cTn id="168" presetID="4" presetClass="exit" presetSubtype="16" decel="100000" fill="hold" nodeType="withEffect">
                                  <p:stCondLst>
                                    <p:cond delay="3500"/>
                                  </p:stCondLst>
                                  <p:childTnLst>
                                    <p:animEffect transition="out" filter="box(in)">
                                      <p:cBhvr>
                                        <p:cTn id="169" dur="1000"/>
                                        <p:tgtEl>
                                          <p:spTgt spid="32"/>
                                        </p:tgtEl>
                                      </p:cBhvr>
                                    </p:animEffect>
                                    <p:set>
                                      <p:cBhvr>
                                        <p:cTn id="170" dur="1" fill="hold">
                                          <p:stCondLst>
                                            <p:cond delay="999"/>
                                          </p:stCondLst>
                                        </p:cTn>
                                        <p:tgtEl>
                                          <p:spTgt spid="32"/>
                                        </p:tgtEl>
                                        <p:attrNameLst>
                                          <p:attrName>style.visibility</p:attrName>
                                        </p:attrNameLst>
                                      </p:cBhvr>
                                      <p:to>
                                        <p:strVal val="hidden"/>
                                      </p:to>
                                    </p:set>
                                  </p:childTnLst>
                                </p:cTn>
                              </p:par>
                              <p:par>
                                <p:cTn id="171" presetID="6" presetClass="emph" presetSubtype="0" decel="100000" fill="hold" nodeType="withEffect">
                                  <p:stCondLst>
                                    <p:cond delay="3700"/>
                                  </p:stCondLst>
                                  <p:childTnLst>
                                    <p:animScale>
                                      <p:cBhvr>
                                        <p:cTn id="172" dur="400" fill="hold"/>
                                        <p:tgtEl>
                                          <p:spTgt spid="32"/>
                                        </p:tgtEl>
                                      </p:cBhvr>
                                      <p:by x="150000" y="150000"/>
                                      <p:from x="100000" y="100000"/>
                                      <p:to x="60000" y="0"/>
                                    </p:animScale>
                                  </p:childTnLst>
                                </p:cTn>
                              </p:par>
                              <p:par>
                                <p:cTn id="173" presetID="11" presetClass="entr" presetSubtype="0" decel="100000" fill="hold" grpId="0" nodeType="withEffect">
                                  <p:stCondLst>
                                    <p:cond delay="3700"/>
                                  </p:stCondLst>
                                  <p:iterate type="lt">
                                    <p:tmPct val="10000"/>
                                  </p:iterate>
                                  <p:childTnLst>
                                    <p:set>
                                      <p:cBhvr>
                                        <p:cTn id="174" dur="800">
                                          <p:stCondLst>
                                            <p:cond delay="0"/>
                                          </p:stCondLst>
                                        </p:cTn>
                                        <p:tgtEl>
                                          <p:spTgt spid="34">
                                            <p:txEl>
                                              <p:pRg st="0" end="0"/>
                                            </p:txEl>
                                          </p:spTgt>
                                        </p:tgtEl>
                                        <p:attrNameLst>
                                          <p:attrName>style.visibility</p:attrName>
                                        </p:attrNameLst>
                                      </p:cBhvr>
                                      <p:to>
                                        <p:strVal val="visible"/>
                                      </p:to>
                                    </p:set>
                                    <p:anim to="" calcmode="lin" valueType="num">
                                      <p:cBhvr>
                                        <p:cTn id="175" dur="800" fill="hold">
                                          <p:stCondLst>
                                            <p:cond delay="0"/>
                                          </p:stCondLst>
                                        </p:cTn>
                                        <p:tgtEl>
                                          <p:spTgt spid="34">
                                            <p:txEl>
                                              <p:pRg st="0" end="0"/>
                                            </p:txEl>
                                          </p:spTgt>
                                        </p:tgtEl>
                                        <p:attrNameLst>
                                          <p:attrName>ppt_x</p:attrName>
                                        </p:attrNameLst>
                                      </p:cBhvr>
                                      <p:tavLst>
                                        <p:tav tm="0">
                                          <p:val>
                                            <p:strVal val="#ppt_x"/>
                                          </p:val>
                                        </p:tav>
                                        <p:tav tm="100000">
                                          <p:val>
                                            <p:strVal val="#ppt_x+0.4*sin(2*pi*rad(rand(360)))"/>
                                          </p:val>
                                        </p:tav>
                                      </p:tavLst>
                                    </p:anim>
                                    <p:anim to="" calcmode="lin" valueType="num">
                                      <p:cBhvr>
                                        <p:cTn id="176" dur="800" fill="hold">
                                          <p:stCondLst>
                                            <p:cond delay="0"/>
                                          </p:stCondLst>
                                        </p:cTn>
                                        <p:tgtEl>
                                          <p:spTgt spid="34">
                                            <p:txEl>
                                              <p:pRg st="0" end="0"/>
                                            </p:txEl>
                                          </p:spTgt>
                                        </p:tgtEl>
                                        <p:attrNameLst>
                                          <p:attrName>ppt_y</p:attrName>
                                        </p:attrNameLst>
                                      </p:cBhvr>
                                      <p:tavLst>
                                        <p:tav tm="0">
                                          <p:val>
                                            <p:strVal val="#ppt_y"/>
                                          </p:val>
                                        </p:tav>
                                        <p:tav tm="100000">
                                          <p:val>
                                            <p:strVal val="#ppt_y+0.4*sin(2*pi*rad(rand(360)))"/>
                                          </p:val>
                                        </p:tav>
                                      </p:tavLst>
                                    </p:anim>
                                    <p:animScale>
                                      <p:cBhvr>
                                        <p:cTn id="177" dur="320" fill="hold">
                                          <p:stCondLst>
                                            <p:cond delay="480"/>
                                          </p:stCondLst>
                                        </p:cTn>
                                        <p:tgtEl>
                                          <p:spTgt spid="34">
                                            <p:txEl>
                                              <p:pRg st="0" end="0"/>
                                            </p:txEl>
                                          </p:spTgt>
                                        </p:tgtEl>
                                      </p:cBhvr>
                                      <p:from x="100000" y="100000"/>
                                      <p:to x="0" y="0"/>
                                    </p:animScale>
                                    <p:set>
                                      <p:cBhvr>
                                        <p:cTn id="178" dur="1" fill="hold">
                                          <p:stCondLst>
                                            <p:cond delay="799"/>
                                          </p:stCondLst>
                                        </p:cTn>
                                        <p:tgtEl>
                                          <p:spTgt spid="34">
                                            <p:txEl>
                                              <p:pRg st="0" end="0"/>
                                            </p:txEl>
                                          </p:spTgt>
                                        </p:tgtEl>
                                        <p:attrNameLst>
                                          <p:attrName>style.visibility</p:attrName>
                                        </p:attrNameLst>
                                      </p:cBhvr>
                                      <p:to>
                                        <p:strVal val="hidden"/>
                                      </p:to>
                                    </p:set>
                                  </p:childTnLst>
                                </p:cTn>
                              </p:par>
                              <p:par>
                                <p:cTn id="179" presetID="11" presetClass="entr" presetSubtype="0" decel="100000" fill="hold" grpId="0" nodeType="withEffect">
                                  <p:stCondLst>
                                    <p:cond delay="4000"/>
                                  </p:stCondLst>
                                  <p:iterate type="lt">
                                    <p:tmPct val="2000"/>
                                  </p:iterate>
                                  <p:childTnLst>
                                    <p:set>
                                      <p:cBhvr>
                                        <p:cTn id="180" dur="800">
                                          <p:stCondLst>
                                            <p:cond delay="0"/>
                                          </p:stCondLst>
                                        </p:cTn>
                                        <p:tgtEl>
                                          <p:spTgt spid="33"/>
                                        </p:tgtEl>
                                        <p:attrNameLst>
                                          <p:attrName>style.visibility</p:attrName>
                                        </p:attrNameLst>
                                      </p:cBhvr>
                                      <p:to>
                                        <p:strVal val="visible"/>
                                      </p:to>
                                    </p:set>
                                    <p:anim to="" calcmode="lin" valueType="num">
                                      <p:cBhvr>
                                        <p:cTn id="181" dur="800" fill="hold">
                                          <p:stCondLst>
                                            <p:cond delay="0"/>
                                          </p:stCondLst>
                                        </p:cTn>
                                        <p:tgtEl>
                                          <p:spTgt spid="33"/>
                                        </p:tgtEl>
                                        <p:attrNameLst>
                                          <p:attrName>ppt_x</p:attrName>
                                        </p:attrNameLst>
                                      </p:cBhvr>
                                      <p:tavLst>
                                        <p:tav tm="0">
                                          <p:val>
                                            <p:strVal val="#ppt_x"/>
                                          </p:val>
                                        </p:tav>
                                        <p:tav tm="100000">
                                          <p:val>
                                            <p:strVal val="#ppt_x+0.6*sin(2*pi*rad(rand(360)))"/>
                                          </p:val>
                                        </p:tav>
                                      </p:tavLst>
                                    </p:anim>
                                    <p:anim to="" calcmode="lin" valueType="num">
                                      <p:cBhvr>
                                        <p:cTn id="182" dur="800" fill="hold">
                                          <p:stCondLst>
                                            <p:cond delay="0"/>
                                          </p:stCondLst>
                                        </p:cTn>
                                        <p:tgtEl>
                                          <p:spTgt spid="33"/>
                                        </p:tgtEl>
                                        <p:attrNameLst>
                                          <p:attrName>ppt_y</p:attrName>
                                        </p:attrNameLst>
                                      </p:cBhvr>
                                      <p:tavLst>
                                        <p:tav tm="0">
                                          <p:val>
                                            <p:strVal val="#ppt_y"/>
                                          </p:val>
                                        </p:tav>
                                        <p:tav tm="100000">
                                          <p:val>
                                            <p:strVal val="#ppt_y+0.6*sin(2*pi*rad(rand(360)))"/>
                                          </p:val>
                                        </p:tav>
                                      </p:tavLst>
                                    </p:anim>
                                    <p:animScale>
                                      <p:cBhvr>
                                        <p:cTn id="183" dur="320" fill="hold">
                                          <p:stCondLst>
                                            <p:cond delay="480"/>
                                          </p:stCondLst>
                                        </p:cTn>
                                        <p:tgtEl>
                                          <p:spTgt spid="33"/>
                                        </p:tgtEl>
                                      </p:cBhvr>
                                      <p:from x="100000" y="100000"/>
                                      <p:to x="0" y="0"/>
                                    </p:animScale>
                                    <p:set>
                                      <p:cBhvr>
                                        <p:cTn id="184" dur="1" fill="hold">
                                          <p:stCondLst>
                                            <p:cond delay="799"/>
                                          </p:stCondLst>
                                        </p:cTn>
                                        <p:tgtEl>
                                          <p:spTgt spid="33"/>
                                        </p:tgtEl>
                                        <p:attrNameLst>
                                          <p:attrName>style.visibility</p:attrName>
                                        </p:attrNameLst>
                                      </p:cBhvr>
                                      <p:to>
                                        <p:strVal val="hidden"/>
                                      </p:to>
                                    </p:set>
                                  </p:childTnLst>
                                </p:cTn>
                              </p:par>
                              <p:par>
                                <p:cTn id="185" presetID="0" presetClass="entr" presetSubtype="0" decel="100000" fill="hold" nodeType="withEffect">
                                  <p:stCondLst>
                                    <p:cond delay="4000"/>
                                  </p:stCondLst>
                                  <p:childTnLst>
                                    <p:set>
                                      <p:cBhvr>
                                        <p:cTn id="186" dur="1" fill="hold">
                                          <p:stCondLst>
                                            <p:cond delay="0"/>
                                          </p:stCondLst>
                                        </p:cTn>
                                        <p:tgtEl>
                                          <p:spTgt spid="36"/>
                                        </p:tgtEl>
                                        <p:attrNameLst>
                                          <p:attrName>style.visibility</p:attrName>
                                        </p:attrNameLst>
                                      </p:cBhvr>
                                      <p:to>
                                        <p:strVal val="visible"/>
                                      </p:to>
                                    </p:set>
                                    <p:animScale>
                                      <p:cBhvr>
                                        <p:cTn id="187" dur="500" fill="hold">
                                          <p:stCondLst>
                                            <p:cond delay="0"/>
                                          </p:stCondLst>
                                        </p:cTn>
                                        <p:tgtEl>
                                          <p:spTgt spid="36"/>
                                        </p:tgtEl>
                                      </p:cBhvr>
                                      <p:from x="250000" y="250000"/>
                                      <p:to x="100000" y="100000"/>
                                    </p:animScale>
                                    <p:animRot by="21600000" from="-8100000" to="0">
                                      <p:cBhvr>
                                        <p:cTn id="188" dur="500" fill="hold">
                                          <p:stCondLst>
                                            <p:cond delay="0"/>
                                          </p:stCondLst>
                                        </p:cTn>
                                        <p:tgtEl>
                                          <p:spTgt spid="36"/>
                                        </p:tgtEl>
                                        <p:attrNameLst>
                                          <p:attrName>r</p:attrName>
                                        </p:attrNameLst>
                                      </p:cBhvr>
                                    </p:animRot>
                                    <p:animEffect filter="fade">
                                      <p:cBhvr>
                                        <p:cTn id="189" dur="250">
                                          <p:stCondLst>
                                            <p:cond delay="0"/>
                                          </p:stCondLst>
                                        </p:cTn>
                                        <p:tgtEl>
                                          <p:spTgt spid="36"/>
                                        </p:tgtEl>
                                      </p:cBhvr>
                                    </p:animEffect>
                                  </p:childTnLst>
                                </p:cTn>
                              </p:par>
                              <p:par>
                                <p:cTn id="190" presetID="0" presetClass="entr" presetSubtype="0" decel="100000" fill="hold" grpId="0" nodeType="withEffect">
                                  <p:stCondLst>
                                    <p:cond delay="4100"/>
                                  </p:stCondLst>
                                  <p:childTnLst>
                                    <p:set>
                                      <p:cBhvr>
                                        <p:cTn id="191" dur="1" fill="hold">
                                          <p:stCondLst>
                                            <p:cond delay="0"/>
                                          </p:stCondLst>
                                        </p:cTn>
                                        <p:tgtEl>
                                          <p:spTgt spid="35"/>
                                        </p:tgtEl>
                                        <p:attrNameLst>
                                          <p:attrName>style.visibility</p:attrName>
                                        </p:attrNameLst>
                                      </p:cBhvr>
                                      <p:to>
                                        <p:strVal val="visible"/>
                                      </p:to>
                                    </p:set>
                                    <p:animScale>
                                      <p:cBhvr>
                                        <p:cTn id="192" dur="500" fill="hold">
                                          <p:stCondLst>
                                            <p:cond delay="0"/>
                                          </p:stCondLst>
                                        </p:cTn>
                                        <p:tgtEl>
                                          <p:spTgt spid="35"/>
                                        </p:tgtEl>
                                      </p:cBhvr>
                                      <p:from x="250000" y="250000"/>
                                      <p:to x="100000" y="100000"/>
                                    </p:animScale>
                                    <p:animRot by="21600000" from="-8100000" to="0">
                                      <p:cBhvr>
                                        <p:cTn id="193" dur="500" fill="hold">
                                          <p:stCondLst>
                                            <p:cond delay="0"/>
                                          </p:stCondLst>
                                        </p:cTn>
                                        <p:tgtEl>
                                          <p:spTgt spid="35"/>
                                        </p:tgtEl>
                                        <p:attrNameLst>
                                          <p:attrName>r</p:attrName>
                                        </p:attrNameLst>
                                      </p:cBhvr>
                                    </p:animRot>
                                    <p:animEffect filter="fade">
                                      <p:cBhvr>
                                        <p:cTn id="194" dur="250">
                                          <p:stCondLst>
                                            <p:cond delay="0"/>
                                          </p:stCondLst>
                                        </p:cTn>
                                        <p:tgtEl>
                                          <p:spTgt spid="35"/>
                                        </p:tgtEl>
                                      </p:cBhvr>
                                    </p:animEffect>
                                  </p:childTnLst>
                                </p:cTn>
                              </p:par>
                              <p:par>
                                <p:cTn id="195" presetID="0" presetClass="entr" presetSubtype="0" decel="100000" fill="hold" grpId="0" nodeType="withEffect">
                                  <p:stCondLst>
                                    <p:cond delay="4200"/>
                                  </p:stCondLst>
                                  <p:childTnLst>
                                    <p:set>
                                      <p:cBhvr>
                                        <p:cTn id="196" dur="1" fill="hold">
                                          <p:stCondLst>
                                            <p:cond delay="0"/>
                                          </p:stCondLst>
                                        </p:cTn>
                                        <p:tgtEl>
                                          <p:spTgt spid="37"/>
                                        </p:tgtEl>
                                        <p:attrNameLst>
                                          <p:attrName>style.visibility</p:attrName>
                                        </p:attrNameLst>
                                      </p:cBhvr>
                                      <p:to>
                                        <p:strVal val="visible"/>
                                      </p:to>
                                    </p:set>
                                    <p:animScale>
                                      <p:cBhvr>
                                        <p:cTn id="197" dur="500" fill="hold">
                                          <p:stCondLst>
                                            <p:cond delay="0"/>
                                          </p:stCondLst>
                                        </p:cTn>
                                        <p:tgtEl>
                                          <p:spTgt spid="37"/>
                                        </p:tgtEl>
                                      </p:cBhvr>
                                      <p:from x="250000" y="250000"/>
                                      <p:to x="100000" y="100000"/>
                                    </p:animScale>
                                    <p:animRot by="21600000" from="-8100000" to="0">
                                      <p:cBhvr>
                                        <p:cTn id="198" dur="500" fill="hold">
                                          <p:stCondLst>
                                            <p:cond delay="0"/>
                                          </p:stCondLst>
                                        </p:cTn>
                                        <p:tgtEl>
                                          <p:spTgt spid="37"/>
                                        </p:tgtEl>
                                        <p:attrNameLst>
                                          <p:attrName>r</p:attrName>
                                        </p:attrNameLst>
                                      </p:cBhvr>
                                    </p:animRot>
                                    <p:animEffect filter="fade">
                                      <p:cBhvr>
                                        <p:cTn id="199" dur="250">
                                          <p:stCondLst>
                                            <p:cond delay="0"/>
                                          </p:stCondLst>
                                        </p:cTn>
                                        <p:tgtEl>
                                          <p:spTgt spid="37"/>
                                        </p:tgtEl>
                                      </p:cBhvr>
                                    </p:animEffect>
                                  </p:childTnLst>
                                </p:cTn>
                              </p:par>
                              <p:par>
                                <p:cTn id="200" presetID="0" presetClass="entr" presetSubtype="0" decel="100000" fill="hold" nodeType="withEffect">
                                  <p:stCondLst>
                                    <p:cond delay="4600"/>
                                  </p:stCondLst>
                                  <p:childTnLst>
                                    <p:set>
                                      <p:cBhvr>
                                        <p:cTn id="201" dur="1" fill="hold">
                                          <p:stCondLst>
                                            <p:cond delay="0"/>
                                          </p:stCondLst>
                                        </p:cTn>
                                        <p:tgtEl>
                                          <p:spTgt spid="36"/>
                                        </p:tgtEl>
                                        <p:attrNameLst>
                                          <p:attrName>style.visibility</p:attrName>
                                        </p:attrNameLst>
                                      </p:cBhvr>
                                      <p:to>
                                        <p:strVal val="visible"/>
                                      </p:to>
                                    </p:set>
                                    <p:animRot by="21600000" to="5400000">
                                      <p:cBhvr>
                                        <p:cTn id="202" dur="500" fill="hold">
                                          <p:stCondLst>
                                            <p:cond delay="0"/>
                                          </p:stCondLst>
                                        </p:cTn>
                                        <p:tgtEl>
                                          <p:spTgt spid="36"/>
                                        </p:tgtEl>
                                        <p:attrNameLst>
                                          <p:attrName>r</p:attrName>
                                        </p:attrNameLst>
                                      </p:cBhvr>
                                    </p:animRot>
                                  </p:childTnLst>
                                </p:cTn>
                              </p:par>
                              <p:par>
                                <p:cTn id="203" presetID="0" presetClass="entr" presetSubtype="0" fill="hold" grpId="1" nodeType="withEffect">
                                  <p:stCondLst>
                                    <p:cond delay="4700"/>
                                  </p:stCondLst>
                                  <p:childTnLst>
                                    <p:set>
                                      <p:cBhvr>
                                        <p:cTn id="204" dur="1" fill="hold">
                                          <p:stCondLst>
                                            <p:cond delay="0"/>
                                          </p:stCondLst>
                                        </p:cTn>
                                        <p:tgtEl>
                                          <p:spTgt spid="35"/>
                                        </p:tgtEl>
                                        <p:attrNameLst>
                                          <p:attrName>style.visibility</p:attrName>
                                        </p:attrNameLst>
                                      </p:cBhvr>
                                      <p:to>
                                        <p:strVal val="visible"/>
                                      </p:to>
                                    </p:set>
                                    <p:animRot by="21600000" to="5400000">
                                      <p:cBhvr>
                                        <p:cTn id="205" dur="500" fill="hold">
                                          <p:stCondLst>
                                            <p:cond delay="0"/>
                                          </p:stCondLst>
                                        </p:cTn>
                                        <p:tgtEl>
                                          <p:spTgt spid="35"/>
                                        </p:tgtEl>
                                        <p:attrNameLst>
                                          <p:attrName>r</p:attrName>
                                        </p:attrNameLst>
                                      </p:cBhvr>
                                    </p:animRot>
                                  </p:childTnLst>
                                </p:cTn>
                              </p:par>
                              <p:par>
                                <p:cTn id="206" presetID="53" presetClass="exit" presetSubtype="32" fill="hold" nodeType="withEffect">
                                  <p:stCondLst>
                                    <p:cond delay="5100"/>
                                  </p:stCondLst>
                                  <p:childTnLst>
                                    <p:anim calcmode="lin" valueType="num">
                                      <p:cBhvr>
                                        <p:cTn id="207" dur="500"/>
                                        <p:tgtEl>
                                          <p:spTgt spid="36"/>
                                        </p:tgtEl>
                                        <p:attrNameLst>
                                          <p:attrName>ppt_w</p:attrName>
                                        </p:attrNameLst>
                                      </p:cBhvr>
                                      <p:tavLst>
                                        <p:tav tm="0">
                                          <p:val>
                                            <p:strVal val="ppt_w"/>
                                          </p:val>
                                        </p:tav>
                                        <p:tav tm="100000">
                                          <p:val>
                                            <p:fltVal val="0"/>
                                          </p:val>
                                        </p:tav>
                                      </p:tavLst>
                                    </p:anim>
                                    <p:anim calcmode="lin" valueType="num">
                                      <p:cBhvr>
                                        <p:cTn id="208" dur="500"/>
                                        <p:tgtEl>
                                          <p:spTgt spid="36"/>
                                        </p:tgtEl>
                                        <p:attrNameLst>
                                          <p:attrName>ppt_h</p:attrName>
                                        </p:attrNameLst>
                                      </p:cBhvr>
                                      <p:tavLst>
                                        <p:tav tm="0">
                                          <p:val>
                                            <p:strVal val="ppt_h"/>
                                          </p:val>
                                        </p:tav>
                                        <p:tav tm="100000">
                                          <p:val>
                                            <p:fltVal val="0"/>
                                          </p:val>
                                        </p:tav>
                                      </p:tavLst>
                                    </p:anim>
                                    <p:animEffect transition="out" filter="fade">
                                      <p:cBhvr>
                                        <p:cTn id="209" dur="500"/>
                                        <p:tgtEl>
                                          <p:spTgt spid="36"/>
                                        </p:tgtEl>
                                      </p:cBhvr>
                                    </p:animEffect>
                                    <p:set>
                                      <p:cBhvr>
                                        <p:cTn id="210" dur="1" fill="hold">
                                          <p:stCondLst>
                                            <p:cond delay="499"/>
                                          </p:stCondLst>
                                        </p:cTn>
                                        <p:tgtEl>
                                          <p:spTgt spid="36"/>
                                        </p:tgtEl>
                                        <p:attrNameLst>
                                          <p:attrName>style.visibility</p:attrName>
                                        </p:attrNameLst>
                                      </p:cBhvr>
                                      <p:to>
                                        <p:strVal val="hidden"/>
                                      </p:to>
                                    </p:set>
                                  </p:childTnLst>
                                </p:cTn>
                              </p:par>
                              <p:par>
                                <p:cTn id="211" presetID="53" presetClass="exit" presetSubtype="32" fill="hold" grpId="2" nodeType="withEffect">
                                  <p:stCondLst>
                                    <p:cond delay="5200"/>
                                  </p:stCondLst>
                                  <p:childTnLst>
                                    <p:anim calcmode="lin" valueType="num">
                                      <p:cBhvr>
                                        <p:cTn id="212" dur="500"/>
                                        <p:tgtEl>
                                          <p:spTgt spid="35"/>
                                        </p:tgtEl>
                                        <p:attrNameLst>
                                          <p:attrName>ppt_w</p:attrName>
                                        </p:attrNameLst>
                                      </p:cBhvr>
                                      <p:tavLst>
                                        <p:tav tm="0">
                                          <p:val>
                                            <p:strVal val="ppt_w"/>
                                          </p:val>
                                        </p:tav>
                                        <p:tav tm="100000">
                                          <p:val>
                                            <p:fltVal val="0"/>
                                          </p:val>
                                        </p:tav>
                                      </p:tavLst>
                                    </p:anim>
                                    <p:anim calcmode="lin" valueType="num">
                                      <p:cBhvr>
                                        <p:cTn id="213" dur="500"/>
                                        <p:tgtEl>
                                          <p:spTgt spid="35"/>
                                        </p:tgtEl>
                                        <p:attrNameLst>
                                          <p:attrName>ppt_h</p:attrName>
                                        </p:attrNameLst>
                                      </p:cBhvr>
                                      <p:tavLst>
                                        <p:tav tm="0">
                                          <p:val>
                                            <p:strVal val="ppt_h"/>
                                          </p:val>
                                        </p:tav>
                                        <p:tav tm="100000">
                                          <p:val>
                                            <p:fltVal val="0"/>
                                          </p:val>
                                        </p:tav>
                                      </p:tavLst>
                                    </p:anim>
                                    <p:animEffect transition="out" filter="fade">
                                      <p:cBhvr>
                                        <p:cTn id="214" dur="500"/>
                                        <p:tgtEl>
                                          <p:spTgt spid="35"/>
                                        </p:tgtEl>
                                      </p:cBhvr>
                                    </p:animEffect>
                                    <p:set>
                                      <p:cBhvr>
                                        <p:cTn id="215" dur="1" fill="hold">
                                          <p:stCondLst>
                                            <p:cond delay="499"/>
                                          </p:stCondLst>
                                        </p:cTn>
                                        <p:tgtEl>
                                          <p:spTgt spid="35"/>
                                        </p:tgtEl>
                                        <p:attrNameLst>
                                          <p:attrName>style.visibility</p:attrName>
                                        </p:attrNameLst>
                                      </p:cBhvr>
                                      <p:to>
                                        <p:strVal val="hidden"/>
                                      </p:to>
                                    </p:set>
                                  </p:childTnLst>
                                </p:cTn>
                              </p:par>
                              <p:par>
                                <p:cTn id="216" presetID="1" presetClass="exit" presetSubtype="0" fill="hold" grpId="1" nodeType="withEffect">
                                  <p:stCondLst>
                                    <p:cond delay="5600"/>
                                  </p:stCondLst>
                                  <p:childTnLst>
                                    <p:set>
                                      <p:cBhvr>
                                        <p:cTn id="217" dur="1" fill="hold">
                                          <p:stCondLst>
                                            <p:cond delay="0"/>
                                          </p:stCondLst>
                                        </p:cTn>
                                        <p:tgtEl>
                                          <p:spTgt spid="37"/>
                                        </p:tgtEl>
                                        <p:attrNameLst>
                                          <p:attrName>style.visibility</p:attrName>
                                        </p:attrNameLst>
                                      </p:cBhvr>
                                      <p:to>
                                        <p:strVal val="hidden"/>
                                      </p:to>
                                    </p:set>
                                  </p:childTnLst>
                                </p:cTn>
                              </p:par>
                              <p:par>
                                <p:cTn id="218" presetID="1" presetClass="entr" presetSubtype="0" fill="hold" grpId="0" nodeType="withEffect">
                                  <p:stCondLst>
                                    <p:cond delay="5600"/>
                                  </p:stCondLst>
                                  <p:childTnLst>
                                    <p:set>
                                      <p:cBhvr>
                                        <p:cTn id="219" dur="1" fill="hold">
                                          <p:stCondLst>
                                            <p:cond delay="0"/>
                                          </p:stCondLst>
                                        </p:cTn>
                                        <p:tgtEl>
                                          <p:spTgt spid="39"/>
                                        </p:tgtEl>
                                        <p:attrNameLst>
                                          <p:attrName>style.visibility</p:attrName>
                                        </p:attrNameLst>
                                      </p:cBhvr>
                                      <p:to>
                                        <p:strVal val="visible"/>
                                      </p:to>
                                    </p:set>
                                  </p:childTnLst>
                                </p:cTn>
                              </p:par>
                              <p:par>
                                <p:cTn id="220" presetID="1" presetClass="entr" presetSubtype="0" fill="hold" grpId="0" nodeType="withEffect">
                                  <p:stCondLst>
                                    <p:cond delay="5700"/>
                                  </p:stCondLst>
                                  <p:iterate type="lt">
                                    <p:tmAbs val="0"/>
                                  </p:iterate>
                                  <p:childTnLst>
                                    <p:set>
                                      <p:cBhvr>
                                        <p:cTn id="221" dur="1" fill="hold">
                                          <p:stCondLst>
                                            <p:cond delay="0"/>
                                          </p:stCondLst>
                                        </p:cTn>
                                        <p:tgtEl>
                                          <p:spTgt spid="41"/>
                                        </p:tgtEl>
                                        <p:attrNameLst>
                                          <p:attrName>style.visibility</p:attrName>
                                        </p:attrNameLst>
                                      </p:cBhvr>
                                      <p:to>
                                        <p:strVal val="visible"/>
                                      </p:to>
                                    </p:set>
                                  </p:childTnLst>
                                </p:cTn>
                              </p:par>
                              <p:par>
                                <p:cTn id="222" presetID="0" presetClass="entr" presetSubtype="0" accel="100000" fill="hold" grpId="1" nodeType="withEffect">
                                  <p:stCondLst>
                                    <p:cond delay="5600"/>
                                  </p:stCondLst>
                                  <p:iterate type="lt">
                                    <p:tmPct val="1000"/>
                                  </p:iterate>
                                  <p:childTnLst>
                                    <p:animMotion origin="layout" path="M 2.08333E-6 0.00023 L 0.03125 0.17754 L -0.13347 -0.05509 L -0.06615 0.5743 L -0.10925 0.53565 C -0.0888 0.63032 -0.05404 0.7287 -0.02995 0.82129 " pathEditMode="relative">
                                      <p:cBhvr>
                                        <p:cTn id="223" dur="600" fill="hold">
                                          <p:stCondLst>
                                            <p:cond delay="0"/>
                                          </p:stCondLst>
                                        </p:cTn>
                                        <p:tgtEl>
                                          <p:spTgt spid="41"/>
                                        </p:tgtEl>
                                        <p:attrNameLst>
                                          <p:attrName>ppt_x</p:attrName>
                                          <p:attrName>ppt_y</p:attrName>
                                        </p:attrNameLst>
                                      </p:cBhvr>
                                    </p:animMotion>
                                    <p:set>
                                      <p:cBhvr>
                                        <p:cTn id="224" dur="600" fill="hold">
                                          <p:stCondLst>
                                            <p:cond delay="0"/>
                                          </p:stCondLst>
                                        </p:cTn>
                                        <p:tgtEl>
                                          <p:spTgt spid="41"/>
                                        </p:tgtEl>
                                        <p:attrNameLst>
                                          <p:attrName>style.visibility</p:attrName>
                                        </p:attrNameLst>
                                      </p:cBhvr>
                                      <p:to>
                                        <p:strVal val="visible"/>
                                      </p:to>
                                    </p:set>
                                    <p:animScale>
                                      <p:cBhvr>
                                        <p:cTn id="225" dur="150" fill="hold">
                                          <p:stCondLst>
                                            <p:cond delay="0"/>
                                          </p:stCondLst>
                                        </p:cTn>
                                        <p:tgtEl>
                                          <p:spTgt spid="41"/>
                                        </p:tgtEl>
                                      </p:cBhvr>
                                      <p:from x="100000" y="100000"/>
                                      <p:to x="150000" y="125000"/>
                                    </p:animScale>
                                    <p:animScale>
                                      <p:cBhvr>
                                        <p:cTn id="226" dur="420" fill="hold">
                                          <p:stCondLst>
                                            <p:cond delay="180"/>
                                          </p:stCondLst>
                                        </p:cTn>
                                        <p:tgtEl>
                                          <p:spTgt spid="41"/>
                                        </p:tgtEl>
                                      </p:cBhvr>
                                      <p:from x="150000" y="125000"/>
                                      <p:to x="0" y="50000"/>
                                    </p:animScale>
                                  </p:childTnLst>
                                </p:cTn>
                              </p:par>
                              <p:par>
                                <p:cTn id="227" presetID="1" presetClass="entr" presetSubtype="0" fill="hold" grpId="0" nodeType="withEffect">
                                  <p:stCondLst>
                                    <p:cond delay="5900"/>
                                  </p:stCondLst>
                                  <p:iterate type="lt">
                                    <p:tmAbs val="0"/>
                                  </p:iterate>
                                  <p:childTnLst>
                                    <p:set>
                                      <p:cBhvr>
                                        <p:cTn id="228" dur="1" fill="hold">
                                          <p:stCondLst>
                                            <p:cond delay="0"/>
                                          </p:stCondLst>
                                        </p:cTn>
                                        <p:tgtEl>
                                          <p:spTgt spid="42"/>
                                        </p:tgtEl>
                                        <p:attrNameLst>
                                          <p:attrName>style.visibility</p:attrName>
                                        </p:attrNameLst>
                                      </p:cBhvr>
                                      <p:to>
                                        <p:strVal val="visible"/>
                                      </p:to>
                                    </p:set>
                                  </p:childTnLst>
                                </p:cTn>
                              </p:par>
                              <p:par>
                                <p:cTn id="229" presetID="0" presetClass="entr" presetSubtype="0" accel="100000" fill="hold" grpId="1" nodeType="withEffect">
                                  <p:stCondLst>
                                    <p:cond delay="5800"/>
                                  </p:stCondLst>
                                  <p:iterate type="lt">
                                    <p:tmPct val="10000"/>
                                  </p:iterate>
                                  <p:childTnLst>
                                    <p:animMotion origin="layout" path="M -3.54167E-6 -3.7037E-7 L -0.06289 0.21968 L 0.0142 0.18102 C -0.01067 0.24282 -0.04908 0.33009 -0.07356 0.39745 C -0.03411 0.35972 -0.02643 0.35046 0.01641 0.30255 C -0.00299 0.49884 -0.01458 0.6456 -0.03333 0.84213 " pathEditMode="relative">
                                      <p:cBhvr>
                                        <p:cTn id="230" dur="500" fill="hold">
                                          <p:stCondLst>
                                            <p:cond delay="0"/>
                                          </p:stCondLst>
                                        </p:cTn>
                                        <p:tgtEl>
                                          <p:spTgt spid="42"/>
                                        </p:tgtEl>
                                        <p:attrNameLst>
                                          <p:attrName>ppt_x</p:attrName>
                                          <p:attrName>ppt_y</p:attrName>
                                        </p:attrNameLst>
                                      </p:cBhvr>
                                    </p:animMotion>
                                    <p:set>
                                      <p:cBhvr>
                                        <p:cTn id="231" dur="500" fill="hold">
                                          <p:stCondLst>
                                            <p:cond delay="0"/>
                                          </p:stCondLst>
                                        </p:cTn>
                                        <p:tgtEl>
                                          <p:spTgt spid="42"/>
                                        </p:tgtEl>
                                        <p:attrNameLst>
                                          <p:attrName>style.visibility</p:attrName>
                                        </p:attrNameLst>
                                      </p:cBhvr>
                                      <p:to>
                                        <p:strVal val="visible"/>
                                      </p:to>
                                    </p:set>
                                    <p:animScale>
                                      <p:cBhvr>
                                        <p:cTn id="232" dur="125" fill="hold">
                                          <p:stCondLst>
                                            <p:cond delay="0"/>
                                          </p:stCondLst>
                                        </p:cTn>
                                        <p:tgtEl>
                                          <p:spTgt spid="42"/>
                                        </p:tgtEl>
                                      </p:cBhvr>
                                      <p:from x="100000" y="100000"/>
                                      <p:to x="150000" y="125000"/>
                                    </p:animScale>
                                    <p:animScale>
                                      <p:cBhvr>
                                        <p:cTn id="233" dur="350" fill="hold">
                                          <p:stCondLst>
                                            <p:cond delay="150"/>
                                          </p:stCondLst>
                                        </p:cTn>
                                        <p:tgtEl>
                                          <p:spTgt spid="42"/>
                                        </p:tgtEl>
                                      </p:cBhvr>
                                      <p:from x="150000" y="125000"/>
                                      <p:to x="0" y="50000"/>
                                    </p:animScale>
                                  </p:childTnLst>
                                </p:cTn>
                              </p:par>
                              <p:par>
                                <p:cTn id="234" presetID="1" presetClass="entr" presetSubtype="0" fill="hold" grpId="0" nodeType="withEffect">
                                  <p:stCondLst>
                                    <p:cond delay="5900"/>
                                  </p:stCondLst>
                                  <p:iterate type="lt">
                                    <p:tmAbs val="0"/>
                                  </p:iterate>
                                  <p:childTnLst>
                                    <p:set>
                                      <p:cBhvr>
                                        <p:cTn id="235" dur="1" fill="hold">
                                          <p:stCondLst>
                                            <p:cond delay="0"/>
                                          </p:stCondLst>
                                        </p:cTn>
                                        <p:tgtEl>
                                          <p:spTgt spid="40"/>
                                        </p:tgtEl>
                                        <p:attrNameLst>
                                          <p:attrName>style.visibility</p:attrName>
                                        </p:attrNameLst>
                                      </p:cBhvr>
                                      <p:to>
                                        <p:strVal val="visible"/>
                                      </p:to>
                                    </p:set>
                                  </p:childTnLst>
                                </p:cTn>
                              </p:par>
                              <p:par>
                                <p:cTn id="236" presetID="0" presetClass="entr" presetSubtype="0" accel="100000" fill="hold" grpId="1" nodeType="withEffect">
                                  <p:stCondLst>
                                    <p:cond delay="5800"/>
                                  </p:stCondLst>
                                  <p:iterate type="lt">
                                    <p:tmPct val="350"/>
                                  </p:iterate>
                                  <p:childTnLst>
                                    <p:animMotion origin="layout" path="M -3.33333E-6 2.96296E-6 C 0.00886 0.17615 0.01302 0.27338 0.01407 0.39722 C -0.00455 0.38958 -0.01328 0.38333 -0.03567 0.36666 C -0.03138 0.4699 -0.01744 0.69861 -0.00677 0.8669 " pathEditMode="relative">
                                      <p:cBhvr>
                                        <p:cTn id="237" dur="485" fill="hold">
                                          <p:stCondLst>
                                            <p:cond delay="0"/>
                                          </p:stCondLst>
                                        </p:cTn>
                                        <p:tgtEl>
                                          <p:spTgt spid="40"/>
                                        </p:tgtEl>
                                        <p:attrNameLst>
                                          <p:attrName>ppt_x</p:attrName>
                                          <p:attrName>ppt_y</p:attrName>
                                        </p:attrNameLst>
                                      </p:cBhvr>
                                    </p:animMotion>
                                    <p:animScale>
                                      <p:cBhvr>
                                        <p:cTn id="238" dur="147" fill="hold">
                                          <p:stCondLst>
                                            <p:cond delay="0"/>
                                          </p:stCondLst>
                                        </p:cTn>
                                        <p:tgtEl>
                                          <p:spTgt spid="40"/>
                                        </p:tgtEl>
                                      </p:cBhvr>
                                      <p:from x="80000" y="100000"/>
                                      <p:to x="100000" y="100000"/>
                                    </p:animScale>
                                    <p:animScale>
                                      <p:cBhvr>
                                        <p:cTn id="239" dur="206" fill="hold">
                                          <p:stCondLst>
                                            <p:cond delay="147"/>
                                          </p:stCondLst>
                                        </p:cTn>
                                        <p:tgtEl>
                                          <p:spTgt spid="40"/>
                                        </p:tgtEl>
                                      </p:cBhvr>
                                      <p:from x="100000" y="100000"/>
                                      <p:to x="120000" y="100000"/>
                                    </p:animScale>
                                    <p:animScale>
                                      <p:cBhvr>
                                        <p:cTn id="240" dur="147" fill="hold">
                                          <p:stCondLst>
                                            <p:cond delay="353"/>
                                          </p:stCondLst>
                                        </p:cTn>
                                        <p:tgtEl>
                                          <p:spTgt spid="40"/>
                                        </p:tgtEl>
                                      </p:cBhvr>
                                      <p:from x="120000" y="100000"/>
                                      <p:to x="150000" y="0"/>
                                    </p:animScale>
                                  </p:childTnLst>
                                </p:cTn>
                              </p:par>
                              <p:par>
                                <p:cTn id="241" presetID="11" presetClass="entr" presetSubtype="0" decel="100000" fill="hold" grpId="0" nodeType="withEffect">
                                  <p:stCondLst>
                                    <p:cond delay="6300"/>
                                  </p:stCondLst>
                                  <p:iterate type="lt">
                                    <p:tmPct val="2000"/>
                                  </p:iterate>
                                  <p:childTnLst>
                                    <p:set>
                                      <p:cBhvr>
                                        <p:cTn id="242" dur="1000">
                                          <p:stCondLst>
                                            <p:cond delay="0"/>
                                          </p:stCondLst>
                                        </p:cTn>
                                        <p:tgtEl>
                                          <p:spTgt spid="48"/>
                                        </p:tgtEl>
                                        <p:attrNameLst>
                                          <p:attrName>style.visibility</p:attrName>
                                        </p:attrNameLst>
                                      </p:cBhvr>
                                      <p:to>
                                        <p:strVal val="visible"/>
                                      </p:to>
                                    </p:set>
                                    <p:anim to="" calcmode="lin" valueType="num">
                                      <p:cBhvr>
                                        <p:cTn id="243" dur="1000" fill="hold">
                                          <p:stCondLst>
                                            <p:cond delay="0"/>
                                          </p:stCondLst>
                                        </p:cTn>
                                        <p:tgtEl>
                                          <p:spTgt spid="48"/>
                                        </p:tgtEl>
                                        <p:attrNameLst>
                                          <p:attrName>ppt_x</p:attrName>
                                        </p:attrNameLst>
                                      </p:cBhvr>
                                      <p:tavLst>
                                        <p:tav tm="0">
                                          <p:val>
                                            <p:strVal val="#ppt_x"/>
                                          </p:val>
                                        </p:tav>
                                        <p:tav tm="100000">
                                          <p:val>
                                            <p:strVal val="#ppt_x+0.4*sin(2*pi*rad(rand(360)))"/>
                                          </p:val>
                                        </p:tav>
                                      </p:tavLst>
                                    </p:anim>
                                    <p:anim to="" calcmode="lin" valueType="num">
                                      <p:cBhvr>
                                        <p:cTn id="244" dur="1000" fill="hold">
                                          <p:stCondLst>
                                            <p:cond delay="0"/>
                                          </p:stCondLst>
                                        </p:cTn>
                                        <p:tgtEl>
                                          <p:spTgt spid="48"/>
                                        </p:tgtEl>
                                        <p:attrNameLst>
                                          <p:attrName>ppt_y</p:attrName>
                                        </p:attrNameLst>
                                      </p:cBhvr>
                                      <p:tavLst>
                                        <p:tav tm="0">
                                          <p:val>
                                            <p:strVal val="#ppt_y"/>
                                          </p:val>
                                        </p:tav>
                                        <p:tav tm="100000">
                                          <p:val>
                                            <p:strVal val="#ppt_y+0.4*sin(2*pi*rad(rand(360)))"/>
                                          </p:val>
                                        </p:tav>
                                      </p:tavLst>
                                    </p:anim>
                                    <p:animScale>
                                      <p:cBhvr>
                                        <p:cTn id="245" dur="400" fill="hold">
                                          <p:stCondLst>
                                            <p:cond delay="600"/>
                                          </p:stCondLst>
                                        </p:cTn>
                                        <p:tgtEl>
                                          <p:spTgt spid="48"/>
                                        </p:tgtEl>
                                      </p:cBhvr>
                                      <p:from x="100000" y="100000"/>
                                      <p:to x="0" y="0"/>
                                    </p:animScale>
                                    <p:set>
                                      <p:cBhvr>
                                        <p:cTn id="246" dur="1" fill="hold">
                                          <p:stCondLst>
                                            <p:cond delay="999"/>
                                          </p:stCondLst>
                                        </p:cTn>
                                        <p:tgtEl>
                                          <p:spTgt spid="48"/>
                                        </p:tgtEl>
                                        <p:attrNameLst>
                                          <p:attrName>style.visibility</p:attrName>
                                        </p:attrNameLst>
                                      </p:cBhvr>
                                      <p:to>
                                        <p:strVal val="hidden"/>
                                      </p:to>
                                    </p:set>
                                  </p:childTnLst>
                                </p:cTn>
                              </p:par>
                              <p:par>
                                <p:cTn id="247" presetID="11" presetClass="entr" presetSubtype="0" decel="100000" fill="hold" grpId="0" nodeType="withEffect">
                                  <p:stCondLst>
                                    <p:cond delay="6500"/>
                                  </p:stCondLst>
                                  <p:iterate type="lt">
                                    <p:tmPct val="2000"/>
                                  </p:iterate>
                                  <p:childTnLst>
                                    <p:set>
                                      <p:cBhvr>
                                        <p:cTn id="248" dur="2000">
                                          <p:stCondLst>
                                            <p:cond delay="0"/>
                                          </p:stCondLst>
                                        </p:cTn>
                                        <p:tgtEl>
                                          <p:spTgt spid="49"/>
                                        </p:tgtEl>
                                        <p:attrNameLst>
                                          <p:attrName>style.visibility</p:attrName>
                                        </p:attrNameLst>
                                      </p:cBhvr>
                                      <p:to>
                                        <p:strVal val="visible"/>
                                      </p:to>
                                    </p:set>
                                    <p:anim to="" calcmode="lin" valueType="num">
                                      <p:cBhvr>
                                        <p:cTn id="249" dur="2000" fill="hold">
                                          <p:stCondLst>
                                            <p:cond delay="0"/>
                                          </p:stCondLst>
                                        </p:cTn>
                                        <p:tgtEl>
                                          <p:spTgt spid="49"/>
                                        </p:tgtEl>
                                        <p:attrNameLst>
                                          <p:attrName>ppt_x</p:attrName>
                                        </p:attrNameLst>
                                      </p:cBhvr>
                                      <p:tavLst>
                                        <p:tav tm="0">
                                          <p:val>
                                            <p:strVal val="#ppt_x"/>
                                          </p:val>
                                        </p:tav>
                                        <p:tav tm="100000">
                                          <p:val>
                                            <p:strVal val="#ppt_x+0.6*sin(2*pi*rad(rand(360)))"/>
                                          </p:val>
                                        </p:tav>
                                      </p:tavLst>
                                    </p:anim>
                                    <p:anim to="" calcmode="lin" valueType="num">
                                      <p:cBhvr>
                                        <p:cTn id="250" dur="2000" fill="hold">
                                          <p:stCondLst>
                                            <p:cond delay="0"/>
                                          </p:stCondLst>
                                        </p:cTn>
                                        <p:tgtEl>
                                          <p:spTgt spid="49"/>
                                        </p:tgtEl>
                                        <p:attrNameLst>
                                          <p:attrName>ppt_y</p:attrName>
                                        </p:attrNameLst>
                                      </p:cBhvr>
                                      <p:tavLst>
                                        <p:tav tm="0">
                                          <p:val>
                                            <p:strVal val="#ppt_y"/>
                                          </p:val>
                                        </p:tav>
                                        <p:tav tm="100000">
                                          <p:val>
                                            <p:strVal val="#ppt_y+0.6*sin(2*pi*rad(rand(360)))"/>
                                          </p:val>
                                        </p:tav>
                                      </p:tavLst>
                                    </p:anim>
                                    <p:animScale>
                                      <p:cBhvr>
                                        <p:cTn id="251" dur="800" fill="hold">
                                          <p:stCondLst>
                                            <p:cond delay="1200"/>
                                          </p:stCondLst>
                                        </p:cTn>
                                        <p:tgtEl>
                                          <p:spTgt spid="49"/>
                                        </p:tgtEl>
                                      </p:cBhvr>
                                      <p:from x="100000" y="100000"/>
                                      <p:to x="0" y="0"/>
                                    </p:animScale>
                                    <p:set>
                                      <p:cBhvr>
                                        <p:cTn id="252" dur="1" fill="hold">
                                          <p:stCondLst>
                                            <p:cond delay="1999"/>
                                          </p:stCondLst>
                                        </p:cTn>
                                        <p:tgtEl>
                                          <p:spTgt spid="49"/>
                                        </p:tgtEl>
                                        <p:attrNameLst>
                                          <p:attrName>style.visibility</p:attrName>
                                        </p:attrNameLst>
                                      </p:cBhvr>
                                      <p:to>
                                        <p:strVal val="hidden"/>
                                      </p:to>
                                    </p:set>
                                  </p:childTnLst>
                                </p:cTn>
                              </p:par>
                              <p:par>
                                <p:cTn id="253" presetID="23" presetClass="entr" presetSubtype="16" decel="100000" fill="hold" nodeType="withEffect">
                                  <p:stCondLst>
                                    <p:cond delay="6200"/>
                                  </p:stCondLst>
                                  <p:childTnLst>
                                    <p:set>
                                      <p:cBhvr>
                                        <p:cTn id="254" dur="1" fill="hold">
                                          <p:stCondLst>
                                            <p:cond delay="0"/>
                                          </p:stCondLst>
                                        </p:cTn>
                                        <p:tgtEl>
                                          <p:spTgt spid="44"/>
                                        </p:tgtEl>
                                        <p:attrNameLst>
                                          <p:attrName>style.visibility</p:attrName>
                                        </p:attrNameLst>
                                      </p:cBhvr>
                                      <p:to>
                                        <p:strVal val="visible"/>
                                      </p:to>
                                    </p:set>
                                    <p:anim calcmode="lin" valueType="num">
                                      <p:cBhvr>
                                        <p:cTn id="255" dur="2000" fill="hold"/>
                                        <p:tgtEl>
                                          <p:spTgt spid="44"/>
                                        </p:tgtEl>
                                        <p:attrNameLst>
                                          <p:attrName>ppt_w</p:attrName>
                                        </p:attrNameLst>
                                      </p:cBhvr>
                                      <p:tavLst>
                                        <p:tav tm="0">
                                          <p:val>
                                            <p:fltVal val="0"/>
                                          </p:val>
                                        </p:tav>
                                        <p:tav tm="100000">
                                          <p:val>
                                            <p:strVal val="#ppt_w"/>
                                          </p:val>
                                        </p:tav>
                                      </p:tavLst>
                                    </p:anim>
                                    <p:anim calcmode="lin" valueType="num">
                                      <p:cBhvr>
                                        <p:cTn id="256" dur="2000" fill="hold"/>
                                        <p:tgtEl>
                                          <p:spTgt spid="44"/>
                                        </p:tgtEl>
                                        <p:attrNameLst>
                                          <p:attrName>ppt_h</p:attrName>
                                        </p:attrNameLst>
                                      </p:cBhvr>
                                      <p:tavLst>
                                        <p:tav tm="0">
                                          <p:val>
                                            <p:fltVal val="0"/>
                                          </p:val>
                                        </p:tav>
                                        <p:tav tm="100000">
                                          <p:val>
                                            <p:strVal val="#ppt_h"/>
                                          </p:val>
                                        </p:tav>
                                      </p:tavLst>
                                    </p:anim>
                                    <p:set>
                                      <p:cBhvr>
                                        <p:cTn id="257" dur="1" fill="hold">
                                          <p:stCondLst>
                                            <p:cond delay="1999"/>
                                          </p:stCondLst>
                                        </p:cTn>
                                        <p:tgtEl>
                                          <p:spTgt spid="44"/>
                                        </p:tgtEl>
                                        <p:attrNameLst>
                                          <p:attrName>style.visibility</p:attrName>
                                        </p:attrNameLst>
                                      </p:cBhvr>
                                      <p:to>
                                        <p:strVal val="hidden"/>
                                      </p:to>
                                    </p:set>
                                    <p:animEffect transition="out" filter="diamond(out)">
                                      <p:cBhvr>
                                        <p:cTn id="258" dur="1000">
                                          <p:stCondLst>
                                            <p:cond delay="1000"/>
                                          </p:stCondLst>
                                        </p:cTn>
                                        <p:tgtEl>
                                          <p:spTgt spid="44"/>
                                        </p:tgtEl>
                                      </p:cBhvr>
                                    </p:animEffect>
                                  </p:childTnLst>
                                </p:cTn>
                              </p:par>
                              <p:par>
                                <p:cTn id="259" presetID="23" presetClass="entr" presetSubtype="16" decel="100000" fill="hold" nodeType="withEffect">
                                  <p:stCondLst>
                                    <p:cond delay="6300"/>
                                  </p:stCondLst>
                                  <p:childTnLst>
                                    <p:set>
                                      <p:cBhvr>
                                        <p:cTn id="260" dur="1" fill="hold">
                                          <p:stCondLst>
                                            <p:cond delay="0"/>
                                          </p:stCondLst>
                                        </p:cTn>
                                        <p:tgtEl>
                                          <p:spTgt spid="45"/>
                                        </p:tgtEl>
                                        <p:attrNameLst>
                                          <p:attrName>style.visibility</p:attrName>
                                        </p:attrNameLst>
                                      </p:cBhvr>
                                      <p:to>
                                        <p:strVal val="visible"/>
                                      </p:to>
                                    </p:set>
                                    <p:anim calcmode="lin" valueType="num">
                                      <p:cBhvr>
                                        <p:cTn id="261" dur="2000" fill="hold"/>
                                        <p:tgtEl>
                                          <p:spTgt spid="45"/>
                                        </p:tgtEl>
                                        <p:attrNameLst>
                                          <p:attrName>ppt_w</p:attrName>
                                        </p:attrNameLst>
                                      </p:cBhvr>
                                      <p:tavLst>
                                        <p:tav tm="0">
                                          <p:val>
                                            <p:fltVal val="0"/>
                                          </p:val>
                                        </p:tav>
                                        <p:tav tm="100000">
                                          <p:val>
                                            <p:strVal val="#ppt_w"/>
                                          </p:val>
                                        </p:tav>
                                      </p:tavLst>
                                    </p:anim>
                                    <p:anim calcmode="lin" valueType="num">
                                      <p:cBhvr>
                                        <p:cTn id="262" dur="2000" fill="hold"/>
                                        <p:tgtEl>
                                          <p:spTgt spid="45"/>
                                        </p:tgtEl>
                                        <p:attrNameLst>
                                          <p:attrName>ppt_h</p:attrName>
                                        </p:attrNameLst>
                                      </p:cBhvr>
                                      <p:tavLst>
                                        <p:tav tm="0">
                                          <p:val>
                                            <p:fltVal val="0"/>
                                          </p:val>
                                        </p:tav>
                                        <p:tav tm="100000">
                                          <p:val>
                                            <p:strVal val="#ppt_h"/>
                                          </p:val>
                                        </p:tav>
                                      </p:tavLst>
                                    </p:anim>
                                    <p:set>
                                      <p:cBhvr>
                                        <p:cTn id="263" dur="1" fill="hold">
                                          <p:stCondLst>
                                            <p:cond delay="1999"/>
                                          </p:stCondLst>
                                        </p:cTn>
                                        <p:tgtEl>
                                          <p:spTgt spid="45"/>
                                        </p:tgtEl>
                                        <p:attrNameLst>
                                          <p:attrName>style.visibility</p:attrName>
                                        </p:attrNameLst>
                                      </p:cBhvr>
                                      <p:to>
                                        <p:strVal val="hidden"/>
                                      </p:to>
                                    </p:set>
                                    <p:animEffect transition="out" filter="diamond(out)">
                                      <p:cBhvr>
                                        <p:cTn id="264" dur="1000">
                                          <p:stCondLst>
                                            <p:cond delay="1000"/>
                                          </p:stCondLst>
                                        </p:cTn>
                                        <p:tgtEl>
                                          <p:spTgt spid="45"/>
                                        </p:tgtEl>
                                      </p:cBhvr>
                                    </p:animEffect>
                                  </p:childTnLst>
                                </p:cTn>
                              </p:par>
                              <p:par>
                                <p:cTn id="265" presetID="23" presetClass="entr" presetSubtype="16" decel="100000" fill="hold" nodeType="withEffect">
                                  <p:stCondLst>
                                    <p:cond delay="6400"/>
                                  </p:stCondLst>
                                  <p:childTnLst>
                                    <p:set>
                                      <p:cBhvr>
                                        <p:cTn id="266" dur="1" fill="hold">
                                          <p:stCondLst>
                                            <p:cond delay="0"/>
                                          </p:stCondLst>
                                        </p:cTn>
                                        <p:tgtEl>
                                          <p:spTgt spid="38"/>
                                        </p:tgtEl>
                                        <p:attrNameLst>
                                          <p:attrName>style.visibility</p:attrName>
                                        </p:attrNameLst>
                                      </p:cBhvr>
                                      <p:to>
                                        <p:strVal val="visible"/>
                                      </p:to>
                                    </p:set>
                                    <p:anim calcmode="lin" valueType="num">
                                      <p:cBhvr>
                                        <p:cTn id="267" dur="1500" fill="hold"/>
                                        <p:tgtEl>
                                          <p:spTgt spid="38"/>
                                        </p:tgtEl>
                                        <p:attrNameLst>
                                          <p:attrName>ppt_w</p:attrName>
                                        </p:attrNameLst>
                                      </p:cBhvr>
                                      <p:tavLst>
                                        <p:tav tm="0">
                                          <p:val>
                                            <p:fltVal val="0"/>
                                          </p:val>
                                        </p:tav>
                                        <p:tav tm="100000">
                                          <p:val>
                                            <p:strVal val="#ppt_w"/>
                                          </p:val>
                                        </p:tav>
                                      </p:tavLst>
                                    </p:anim>
                                    <p:anim calcmode="lin" valueType="num">
                                      <p:cBhvr>
                                        <p:cTn id="268" dur="1500" fill="hold"/>
                                        <p:tgtEl>
                                          <p:spTgt spid="38"/>
                                        </p:tgtEl>
                                        <p:attrNameLst>
                                          <p:attrName>ppt_h</p:attrName>
                                        </p:attrNameLst>
                                      </p:cBhvr>
                                      <p:tavLst>
                                        <p:tav tm="0">
                                          <p:val>
                                            <p:fltVal val="0"/>
                                          </p:val>
                                        </p:tav>
                                        <p:tav tm="100000">
                                          <p:val>
                                            <p:strVal val="#ppt_h"/>
                                          </p:val>
                                        </p:tav>
                                      </p:tavLst>
                                    </p:anim>
                                  </p:childTnLst>
                                </p:cTn>
                              </p:par>
                              <p:par>
                                <p:cTn id="269" presetID="23" presetClass="entr" presetSubtype="16" decel="100000" fill="hold" nodeType="withEffect">
                                  <p:stCondLst>
                                    <p:cond delay="6300"/>
                                  </p:stCondLst>
                                  <p:childTnLst>
                                    <p:set>
                                      <p:cBhvr>
                                        <p:cTn id="270" dur="1" fill="hold">
                                          <p:stCondLst>
                                            <p:cond delay="0"/>
                                          </p:stCondLst>
                                        </p:cTn>
                                        <p:tgtEl>
                                          <p:spTgt spid="43"/>
                                        </p:tgtEl>
                                        <p:attrNameLst>
                                          <p:attrName>style.visibility</p:attrName>
                                        </p:attrNameLst>
                                      </p:cBhvr>
                                      <p:to>
                                        <p:strVal val="visible"/>
                                      </p:to>
                                    </p:set>
                                    <p:anim calcmode="lin" valueType="num">
                                      <p:cBhvr>
                                        <p:cTn id="271" dur="1250" fill="hold"/>
                                        <p:tgtEl>
                                          <p:spTgt spid="43"/>
                                        </p:tgtEl>
                                        <p:attrNameLst>
                                          <p:attrName>ppt_w</p:attrName>
                                        </p:attrNameLst>
                                      </p:cBhvr>
                                      <p:tavLst>
                                        <p:tav tm="0">
                                          <p:val>
                                            <p:fltVal val="0"/>
                                          </p:val>
                                        </p:tav>
                                        <p:tav tm="100000">
                                          <p:val>
                                            <p:strVal val="#ppt_w"/>
                                          </p:val>
                                        </p:tav>
                                      </p:tavLst>
                                    </p:anim>
                                    <p:anim calcmode="lin" valueType="num">
                                      <p:cBhvr>
                                        <p:cTn id="272" dur="1250" fill="hold"/>
                                        <p:tgtEl>
                                          <p:spTgt spid="43"/>
                                        </p:tgtEl>
                                        <p:attrNameLst>
                                          <p:attrName>ppt_h</p:attrName>
                                        </p:attrNameLst>
                                      </p:cBhvr>
                                      <p:tavLst>
                                        <p:tav tm="0">
                                          <p:val>
                                            <p:fltVal val="0"/>
                                          </p:val>
                                        </p:tav>
                                        <p:tav tm="100000">
                                          <p:val>
                                            <p:strVal val="#ppt_h"/>
                                          </p:val>
                                        </p:tav>
                                      </p:tavLst>
                                    </p:anim>
                                    <p:set>
                                      <p:cBhvr>
                                        <p:cTn id="273" dur="1" fill="hold">
                                          <p:stCondLst>
                                            <p:cond delay="1249"/>
                                          </p:stCondLst>
                                        </p:cTn>
                                        <p:tgtEl>
                                          <p:spTgt spid="43"/>
                                        </p:tgtEl>
                                        <p:attrNameLst>
                                          <p:attrName>style.visibility</p:attrName>
                                        </p:attrNameLst>
                                      </p:cBhvr>
                                      <p:to>
                                        <p:strVal val="hidden"/>
                                      </p:to>
                                    </p:set>
                                    <p:animEffect transition="out" filter="diamond(out)">
                                      <p:cBhvr>
                                        <p:cTn id="274" dur="625">
                                          <p:stCondLst>
                                            <p:cond delay="625"/>
                                          </p:stCondLst>
                                        </p:cTn>
                                        <p:tgtEl>
                                          <p:spTgt spid="43"/>
                                        </p:tgtEl>
                                      </p:cBhvr>
                                    </p:animEffect>
                                  </p:childTnLst>
                                </p:cTn>
                              </p:par>
                              <p:par>
                                <p:cTn id="275" presetID="23" presetClass="entr" presetSubtype="16" decel="100000" fill="hold" nodeType="withEffect">
                                  <p:stCondLst>
                                    <p:cond delay="6400"/>
                                  </p:stCondLst>
                                  <p:childTnLst>
                                    <p:set>
                                      <p:cBhvr>
                                        <p:cTn id="276" dur="1" fill="hold">
                                          <p:stCondLst>
                                            <p:cond delay="0"/>
                                          </p:stCondLst>
                                        </p:cTn>
                                        <p:tgtEl>
                                          <p:spTgt spid="46"/>
                                        </p:tgtEl>
                                        <p:attrNameLst>
                                          <p:attrName>style.visibility</p:attrName>
                                        </p:attrNameLst>
                                      </p:cBhvr>
                                      <p:to>
                                        <p:strVal val="visible"/>
                                      </p:to>
                                    </p:set>
                                    <p:anim calcmode="lin" valueType="num">
                                      <p:cBhvr>
                                        <p:cTn id="277" dur="1250" fill="hold"/>
                                        <p:tgtEl>
                                          <p:spTgt spid="46"/>
                                        </p:tgtEl>
                                        <p:attrNameLst>
                                          <p:attrName>ppt_w</p:attrName>
                                        </p:attrNameLst>
                                      </p:cBhvr>
                                      <p:tavLst>
                                        <p:tav tm="0">
                                          <p:val>
                                            <p:fltVal val="0"/>
                                          </p:val>
                                        </p:tav>
                                        <p:tav tm="100000">
                                          <p:val>
                                            <p:strVal val="#ppt_w"/>
                                          </p:val>
                                        </p:tav>
                                      </p:tavLst>
                                    </p:anim>
                                    <p:anim calcmode="lin" valueType="num">
                                      <p:cBhvr>
                                        <p:cTn id="278" dur="1250" fill="hold"/>
                                        <p:tgtEl>
                                          <p:spTgt spid="46"/>
                                        </p:tgtEl>
                                        <p:attrNameLst>
                                          <p:attrName>ppt_h</p:attrName>
                                        </p:attrNameLst>
                                      </p:cBhvr>
                                      <p:tavLst>
                                        <p:tav tm="0">
                                          <p:val>
                                            <p:fltVal val="0"/>
                                          </p:val>
                                        </p:tav>
                                        <p:tav tm="100000">
                                          <p:val>
                                            <p:strVal val="#ppt_h"/>
                                          </p:val>
                                        </p:tav>
                                      </p:tavLst>
                                    </p:anim>
                                    <p:set>
                                      <p:cBhvr>
                                        <p:cTn id="279" dur="1" fill="hold">
                                          <p:stCondLst>
                                            <p:cond delay="1249"/>
                                          </p:stCondLst>
                                        </p:cTn>
                                        <p:tgtEl>
                                          <p:spTgt spid="46"/>
                                        </p:tgtEl>
                                        <p:attrNameLst>
                                          <p:attrName>style.visibility</p:attrName>
                                        </p:attrNameLst>
                                      </p:cBhvr>
                                      <p:to>
                                        <p:strVal val="hidden"/>
                                      </p:to>
                                    </p:set>
                                    <p:animEffect transition="out" filter="diamond(out)">
                                      <p:cBhvr>
                                        <p:cTn id="280" dur="625">
                                          <p:stCondLst>
                                            <p:cond delay="625"/>
                                          </p:stCondLst>
                                        </p:cTn>
                                        <p:tgtEl>
                                          <p:spTgt spid="46"/>
                                        </p:tgtEl>
                                      </p:cBhvr>
                                    </p:animEffect>
                                  </p:childTnLst>
                                </p:cTn>
                              </p:par>
                              <p:par>
                                <p:cTn id="281" presetID="23" presetClass="entr" presetSubtype="16" decel="100000" fill="hold" nodeType="withEffect">
                                  <p:stCondLst>
                                    <p:cond delay="6500"/>
                                  </p:stCondLst>
                                  <p:childTnLst>
                                    <p:set>
                                      <p:cBhvr>
                                        <p:cTn id="282" dur="1" fill="hold">
                                          <p:stCondLst>
                                            <p:cond delay="0"/>
                                          </p:stCondLst>
                                        </p:cTn>
                                        <p:tgtEl>
                                          <p:spTgt spid="47"/>
                                        </p:tgtEl>
                                        <p:attrNameLst>
                                          <p:attrName>style.visibility</p:attrName>
                                        </p:attrNameLst>
                                      </p:cBhvr>
                                      <p:to>
                                        <p:strVal val="visible"/>
                                      </p:to>
                                    </p:set>
                                    <p:anim calcmode="lin" valueType="num">
                                      <p:cBhvr>
                                        <p:cTn id="283" dur="1250" fill="hold"/>
                                        <p:tgtEl>
                                          <p:spTgt spid="47"/>
                                        </p:tgtEl>
                                        <p:attrNameLst>
                                          <p:attrName>ppt_w</p:attrName>
                                        </p:attrNameLst>
                                      </p:cBhvr>
                                      <p:tavLst>
                                        <p:tav tm="0">
                                          <p:val>
                                            <p:fltVal val="0"/>
                                          </p:val>
                                        </p:tav>
                                        <p:tav tm="100000">
                                          <p:val>
                                            <p:strVal val="#ppt_w"/>
                                          </p:val>
                                        </p:tav>
                                      </p:tavLst>
                                    </p:anim>
                                    <p:anim calcmode="lin" valueType="num">
                                      <p:cBhvr>
                                        <p:cTn id="284" dur="1250" fill="hold"/>
                                        <p:tgtEl>
                                          <p:spTgt spid="47"/>
                                        </p:tgtEl>
                                        <p:attrNameLst>
                                          <p:attrName>ppt_h</p:attrName>
                                        </p:attrNameLst>
                                      </p:cBhvr>
                                      <p:tavLst>
                                        <p:tav tm="0">
                                          <p:val>
                                            <p:fltVal val="0"/>
                                          </p:val>
                                        </p:tav>
                                        <p:tav tm="100000">
                                          <p:val>
                                            <p:strVal val="#ppt_h"/>
                                          </p:val>
                                        </p:tav>
                                      </p:tavLst>
                                    </p:anim>
                                    <p:set>
                                      <p:cBhvr>
                                        <p:cTn id="285" dur="1" fill="hold">
                                          <p:stCondLst>
                                            <p:cond delay="1249"/>
                                          </p:stCondLst>
                                        </p:cTn>
                                        <p:tgtEl>
                                          <p:spTgt spid="47"/>
                                        </p:tgtEl>
                                        <p:attrNameLst>
                                          <p:attrName>style.visibility</p:attrName>
                                        </p:attrNameLst>
                                      </p:cBhvr>
                                      <p:to>
                                        <p:strVal val="hidden"/>
                                      </p:to>
                                    </p:set>
                                    <p:animEffect transition="out" filter="diamond(out)">
                                      <p:cBhvr>
                                        <p:cTn id="286" dur="625">
                                          <p:stCondLst>
                                            <p:cond delay="625"/>
                                          </p:stCondLst>
                                        </p:cTn>
                                        <p:tgtEl>
                                          <p:spTgt spid="47"/>
                                        </p:tgtEl>
                                      </p:cBhvr>
                                    </p:animEffect>
                                  </p:childTnLst>
                                </p:cTn>
                              </p:par>
                              <p:par>
                                <p:cTn id="287" presetID="6" presetClass="emph" presetSubtype="0" decel="100000" fill="hold" grpId="1" nodeType="withEffect">
                                  <p:stCondLst>
                                    <p:cond delay="6500"/>
                                  </p:stCondLst>
                                  <p:childTnLst>
                                    <p:animScale>
                                      <p:cBhvr>
                                        <p:cTn id="288" dur="1000" fill="hold"/>
                                        <p:tgtEl>
                                          <p:spTgt spid="39"/>
                                        </p:tgtEl>
                                      </p:cBhvr>
                                      <p:by x="150000" y="150000"/>
                                    </p:animScale>
                                  </p:childTnLst>
                                </p:cTn>
                              </p:par>
                              <p:par>
                                <p:cTn id="289" presetID="10" presetClass="exit" presetSubtype="0" fill="hold" grpId="2" nodeType="withEffect">
                                  <p:stCondLst>
                                    <p:cond delay="6850"/>
                                  </p:stCondLst>
                                  <p:childTnLst>
                                    <p:animEffect transition="out" filter="fade">
                                      <p:cBhvr>
                                        <p:cTn id="290" dur="500"/>
                                        <p:tgtEl>
                                          <p:spTgt spid="39"/>
                                        </p:tgtEl>
                                      </p:cBhvr>
                                    </p:animEffect>
                                    <p:set>
                                      <p:cBhvr>
                                        <p:cTn id="291" dur="1" fill="hold">
                                          <p:stCondLst>
                                            <p:cond delay="499"/>
                                          </p:stCondLst>
                                        </p:cTn>
                                        <p:tgtEl>
                                          <p:spTgt spid="39"/>
                                        </p:tgtEl>
                                        <p:attrNameLst>
                                          <p:attrName>style.visibility</p:attrName>
                                        </p:attrNameLst>
                                      </p:cBhvr>
                                      <p:to>
                                        <p:strVal val="hidden"/>
                                      </p:to>
                                    </p:set>
                                  </p:childTnLst>
                                </p:cTn>
                              </p:par>
                              <p:par>
                                <p:cTn id="292" presetID="17" presetClass="entr" presetSubtype="4" decel="100000" fill="hold" nodeType="withEffect">
                                  <p:stCondLst>
                                    <p:cond delay="6850"/>
                                  </p:stCondLst>
                                  <p:childTnLst>
                                    <p:set>
                                      <p:cBhvr>
                                        <p:cTn id="293" dur="1" fill="hold">
                                          <p:stCondLst>
                                            <p:cond delay="0"/>
                                          </p:stCondLst>
                                        </p:cTn>
                                        <p:tgtEl>
                                          <p:spTgt spid="50"/>
                                        </p:tgtEl>
                                        <p:attrNameLst>
                                          <p:attrName>style.visibility</p:attrName>
                                        </p:attrNameLst>
                                      </p:cBhvr>
                                      <p:to>
                                        <p:strVal val="visible"/>
                                      </p:to>
                                    </p:set>
                                    <p:anim calcmode="lin" valueType="num">
                                      <p:cBhvr>
                                        <p:cTn id="294" dur="250" fill="hold"/>
                                        <p:tgtEl>
                                          <p:spTgt spid="50"/>
                                        </p:tgtEl>
                                        <p:attrNameLst>
                                          <p:attrName>ppt_x</p:attrName>
                                        </p:attrNameLst>
                                      </p:cBhvr>
                                      <p:tavLst>
                                        <p:tav tm="0">
                                          <p:val>
                                            <p:strVal val="#ppt_x"/>
                                          </p:val>
                                        </p:tav>
                                        <p:tav tm="100000">
                                          <p:val>
                                            <p:strVal val="#ppt_x"/>
                                          </p:val>
                                        </p:tav>
                                      </p:tavLst>
                                    </p:anim>
                                    <p:anim calcmode="lin" valueType="num">
                                      <p:cBhvr>
                                        <p:cTn id="295" dur="250" fill="hold"/>
                                        <p:tgtEl>
                                          <p:spTgt spid="50"/>
                                        </p:tgtEl>
                                        <p:attrNameLst>
                                          <p:attrName>ppt_y</p:attrName>
                                        </p:attrNameLst>
                                      </p:cBhvr>
                                      <p:tavLst>
                                        <p:tav tm="0">
                                          <p:val>
                                            <p:strVal val="#ppt_y+#ppt_h/2"/>
                                          </p:val>
                                        </p:tav>
                                        <p:tav tm="100000">
                                          <p:val>
                                            <p:strVal val="#ppt_y"/>
                                          </p:val>
                                        </p:tav>
                                      </p:tavLst>
                                    </p:anim>
                                    <p:anim calcmode="lin" valueType="num">
                                      <p:cBhvr>
                                        <p:cTn id="296" dur="250" fill="hold"/>
                                        <p:tgtEl>
                                          <p:spTgt spid="50"/>
                                        </p:tgtEl>
                                        <p:attrNameLst>
                                          <p:attrName>ppt_w</p:attrName>
                                        </p:attrNameLst>
                                      </p:cBhvr>
                                      <p:tavLst>
                                        <p:tav tm="0">
                                          <p:val>
                                            <p:strVal val="#ppt_w"/>
                                          </p:val>
                                        </p:tav>
                                        <p:tav tm="100000">
                                          <p:val>
                                            <p:strVal val="#ppt_w"/>
                                          </p:val>
                                        </p:tav>
                                      </p:tavLst>
                                    </p:anim>
                                    <p:anim calcmode="lin" valueType="num">
                                      <p:cBhvr>
                                        <p:cTn id="297" dur="250" fill="hold"/>
                                        <p:tgtEl>
                                          <p:spTgt spid="50"/>
                                        </p:tgtEl>
                                        <p:attrNameLst>
                                          <p:attrName>ppt_h</p:attrName>
                                        </p:attrNameLst>
                                      </p:cBhvr>
                                      <p:tavLst>
                                        <p:tav tm="0">
                                          <p:val>
                                            <p:fltVal val="0"/>
                                          </p:val>
                                        </p:tav>
                                        <p:tav tm="100000">
                                          <p:val>
                                            <p:strVal val="#ppt_h"/>
                                          </p:val>
                                        </p:tav>
                                      </p:tavLst>
                                    </p:anim>
                                    <p:anim to="" calcmode="lin" valueType="num">
                                      <p:cBhvr>
                                        <p:cTn id="298" dur="300" fill="hold">
                                          <p:stCondLst>
                                            <p:cond delay="300"/>
                                          </p:stCondLst>
                                        </p:cTn>
                                        <p:tgtEl>
                                          <p:spTgt spid="50"/>
                                        </p:tgtEl>
                                        <p:attrNameLst>
                                          <p:attrName>ppt_x</p:attrName>
                                        </p:attrNameLst>
                                      </p:cBhvr>
                                      <p:tavLst>
                                        <p:tav tm="0">
                                          <p:val>
                                            <p:strVal val="ppt_x"/>
                                          </p:val>
                                        </p:tav>
                                        <p:tav tm="100000">
                                          <p:val>
                                            <p:strVal val="ppt_x"/>
                                          </p:val>
                                        </p:tav>
                                      </p:tavLst>
                                    </p:anim>
                                    <p:anim to="" calcmode="lin" valueType="num">
                                      <p:cBhvr>
                                        <p:cTn id="299" dur="300" fill="hold">
                                          <p:stCondLst>
                                            <p:cond delay="300"/>
                                          </p:stCondLst>
                                        </p:cTn>
                                        <p:tgtEl>
                                          <p:spTgt spid="50"/>
                                        </p:tgtEl>
                                        <p:attrNameLst>
                                          <p:attrName>ppt_y</p:attrName>
                                        </p:attrNameLst>
                                      </p:cBhvr>
                                      <p:tavLst>
                                        <p:tav tm="0">
                                          <p:val>
                                            <p:strVal val="#ppt_y"/>
                                          </p:val>
                                        </p:tav>
                                        <p:tav tm="100000">
                                          <p:val>
                                            <p:strVal val="#ppt_y-ppt_h/2"/>
                                          </p:val>
                                        </p:tav>
                                      </p:tavLst>
                                    </p:anim>
                                    <p:anim to="" calcmode="lin" valueType="num">
                                      <p:cBhvr>
                                        <p:cTn id="300" dur="300" fill="hold">
                                          <p:stCondLst>
                                            <p:cond delay="300"/>
                                          </p:stCondLst>
                                        </p:cTn>
                                        <p:tgtEl>
                                          <p:spTgt spid="50"/>
                                        </p:tgtEl>
                                        <p:attrNameLst>
                                          <p:attrName>ppt_w</p:attrName>
                                        </p:attrNameLst>
                                      </p:cBhvr>
                                      <p:tavLst>
                                        <p:tav tm="0">
                                          <p:val>
                                            <p:strVal val="ppt_w"/>
                                          </p:val>
                                        </p:tav>
                                        <p:tav tm="100000">
                                          <p:val>
                                            <p:strVal val="ppt_w"/>
                                          </p:val>
                                        </p:tav>
                                      </p:tavLst>
                                    </p:anim>
                                    <p:anim to="" calcmode="lin" valueType="num">
                                      <p:cBhvr>
                                        <p:cTn id="301" dur="300" fill="hold">
                                          <p:stCondLst>
                                            <p:cond delay="300"/>
                                          </p:stCondLst>
                                        </p:cTn>
                                        <p:tgtEl>
                                          <p:spTgt spid="50"/>
                                        </p:tgtEl>
                                        <p:attrNameLst>
                                          <p:attrName>ppt_h</p:attrName>
                                        </p:attrNameLst>
                                      </p:cBhvr>
                                      <p:tavLst>
                                        <p:tav tm="0">
                                          <p:val>
                                            <p:strVal val="ppt_h"/>
                                          </p:val>
                                        </p:tav>
                                        <p:tav tm="100000">
                                          <p:val>
                                            <p:fltVal val="0"/>
                                          </p:val>
                                        </p:tav>
                                      </p:tavLst>
                                    </p:anim>
                                    <p:set>
                                      <p:cBhvr>
                                        <p:cTn id="302" dur="1" fill="hold">
                                          <p:stCondLst>
                                            <p:cond delay="549"/>
                                          </p:stCondLst>
                                        </p:cTn>
                                        <p:tgtEl>
                                          <p:spTgt spid="50"/>
                                        </p:tgtEl>
                                        <p:attrNameLst>
                                          <p:attrName>style.visibility</p:attrName>
                                        </p:attrNameLst>
                                      </p:cBhvr>
                                      <p:to>
                                        <p:strVal val="hidden"/>
                                      </p:to>
                                    </p:set>
                                  </p:childTnLst>
                                </p:cTn>
                              </p:par>
                              <p:par>
                                <p:cTn id="303" presetID="0" presetClass="entr" presetSubtype="0" decel="100000" fill="hold" nodeType="withEffect">
                                  <p:stCondLst>
                                    <p:cond delay="6850"/>
                                  </p:stCondLst>
                                  <p:childTnLst>
                                    <p:animMotion origin="layout" path="M -0.32175 -0.48218 L 3.54167E-06 1.11111E-06 E" pathEditMode="relative">
                                      <p:cBhvr>
                                        <p:cTn id="304" dur="300" fill="hold">
                                          <p:stCondLst>
                                            <p:cond delay="0"/>
                                          </p:stCondLst>
                                        </p:cTn>
                                        <p:tgtEl>
                                          <p:spTgt spid="52"/>
                                        </p:tgtEl>
                                        <p:attrNameLst>
                                          <p:attrName>ppt_x</p:attrName>
                                          <p:attrName>ppt_y</p:attrName>
                                        </p:attrNameLst>
                                      </p:cBhvr>
                                    </p:animMotion>
                                    <p:set>
                                      <p:cBhvr>
                                        <p:cTn id="305" dur="300" fill="hold">
                                          <p:stCondLst>
                                            <p:cond delay="0"/>
                                          </p:stCondLst>
                                        </p:cTn>
                                        <p:tgtEl>
                                          <p:spTgt spid="52"/>
                                        </p:tgtEl>
                                        <p:attrNameLst>
                                          <p:attrName>style.visibility</p:attrName>
                                        </p:attrNameLst>
                                      </p:cBhvr>
                                      <p:to>
                                        <p:strVal val="visible"/>
                                      </p:to>
                                    </p:set>
                                  </p:childTnLst>
                                </p:cTn>
                              </p:par>
                              <p:par>
                                <p:cTn id="306" presetID="22" presetClass="exit" presetSubtype="2" fill="hold" nodeType="withEffect">
                                  <p:stCondLst>
                                    <p:cond delay="7150"/>
                                  </p:stCondLst>
                                  <p:childTnLst>
                                    <p:animEffect transition="out" filter="wipe(right)">
                                      <p:cBhvr>
                                        <p:cTn id="307" dur="300"/>
                                        <p:tgtEl>
                                          <p:spTgt spid="52"/>
                                        </p:tgtEl>
                                      </p:cBhvr>
                                    </p:animEffect>
                                    <p:set>
                                      <p:cBhvr>
                                        <p:cTn id="308" dur="1" fill="hold">
                                          <p:stCondLst>
                                            <p:cond delay="299"/>
                                          </p:stCondLst>
                                        </p:cTn>
                                        <p:tgtEl>
                                          <p:spTgt spid="52"/>
                                        </p:tgtEl>
                                        <p:attrNameLst>
                                          <p:attrName>style.visibility</p:attrName>
                                        </p:attrNameLst>
                                      </p:cBhvr>
                                      <p:to>
                                        <p:strVal val="hidden"/>
                                      </p:to>
                                    </p:set>
                                  </p:childTnLst>
                                </p:cTn>
                              </p:par>
                              <p:par>
                                <p:cTn id="309" presetID="0" presetClass="entr" presetSubtype="0" decel="100000" fill="hold" nodeType="withEffect">
                                  <p:stCondLst>
                                    <p:cond delay="7250"/>
                                  </p:stCondLst>
                                  <p:childTnLst>
                                    <p:animMotion origin="layout" path="M 0.48567 -0.72453 L 3.95833E-06 -4.81481E-06 E" pathEditMode="relative">
                                      <p:cBhvr>
                                        <p:cTn id="310" dur="300" fill="hold">
                                          <p:stCondLst>
                                            <p:cond delay="0"/>
                                          </p:stCondLst>
                                        </p:cTn>
                                        <p:tgtEl>
                                          <p:spTgt spid="51"/>
                                        </p:tgtEl>
                                        <p:attrNameLst>
                                          <p:attrName>ppt_x</p:attrName>
                                          <p:attrName>ppt_y</p:attrName>
                                        </p:attrNameLst>
                                      </p:cBhvr>
                                    </p:animMotion>
                                    <p:set>
                                      <p:cBhvr>
                                        <p:cTn id="311" dur="300" fill="hold">
                                          <p:stCondLst>
                                            <p:cond delay="0"/>
                                          </p:stCondLst>
                                        </p:cTn>
                                        <p:tgtEl>
                                          <p:spTgt spid="51"/>
                                        </p:tgtEl>
                                        <p:attrNameLst>
                                          <p:attrName>style.visibility</p:attrName>
                                        </p:attrNameLst>
                                      </p:cBhvr>
                                      <p:to>
                                        <p:strVal val="visible"/>
                                      </p:to>
                                    </p:set>
                                  </p:childTnLst>
                                </p:cTn>
                              </p:par>
                              <p:par>
                                <p:cTn id="312" presetID="22" presetClass="exit" presetSubtype="2" fill="hold" nodeType="withEffect">
                                  <p:stCondLst>
                                    <p:cond delay="7550"/>
                                  </p:stCondLst>
                                  <p:childTnLst>
                                    <p:animEffect transition="out" filter="wipe(right)">
                                      <p:cBhvr>
                                        <p:cTn id="313" dur="300"/>
                                        <p:tgtEl>
                                          <p:spTgt spid="51"/>
                                        </p:tgtEl>
                                      </p:cBhvr>
                                    </p:animEffect>
                                    <p:set>
                                      <p:cBhvr>
                                        <p:cTn id="314" dur="1" fill="hold">
                                          <p:stCondLst>
                                            <p:cond delay="299"/>
                                          </p:stCondLst>
                                        </p:cTn>
                                        <p:tgtEl>
                                          <p:spTgt spid="51"/>
                                        </p:tgtEl>
                                        <p:attrNameLst>
                                          <p:attrName>style.visibility</p:attrName>
                                        </p:attrNameLst>
                                      </p:cBhvr>
                                      <p:to>
                                        <p:strVal val="hidden"/>
                                      </p:to>
                                    </p:set>
                                  </p:childTnLst>
                                </p:cTn>
                              </p:par>
                            </p:childTnLst>
                          </p:cTn>
                        </p:par>
                      </p:childTnLst>
                    </p:cTn>
                  </p:par>
                  <p:par>
                    <p:cTn id="315" fill="hold">
                      <p:stCondLst>
                        <p:cond delay="indefinite"/>
                      </p:stCondLst>
                      <p:childTnLst>
                        <p:par>
                          <p:cTn id="316" fill="hold">
                            <p:stCondLst>
                              <p:cond delay="0"/>
                            </p:stCondLst>
                            <p:childTnLst>
                              <p:par>
                                <p:cTn id="317" presetID="2" presetClass="entr" presetSubtype="8" fill="hold" nodeType="clickEffect">
                                  <p:stCondLst>
                                    <p:cond delay="0"/>
                                  </p:stCondLst>
                                  <p:childTnLst>
                                    <p:set>
                                      <p:cBhvr>
                                        <p:cTn id="318" dur="1" fill="hold">
                                          <p:stCondLst>
                                            <p:cond delay="0"/>
                                          </p:stCondLst>
                                        </p:cTn>
                                        <p:tgtEl>
                                          <p:spTgt spid="406"/>
                                        </p:tgtEl>
                                        <p:attrNameLst>
                                          <p:attrName>style.visibility</p:attrName>
                                        </p:attrNameLst>
                                      </p:cBhvr>
                                      <p:to>
                                        <p:strVal val="visible"/>
                                      </p:to>
                                    </p:set>
                                    <p:anim calcmode="lin" valueType="num">
                                      <p:cBhvr additive="base">
                                        <p:cTn id="319" dur="500" fill="hold"/>
                                        <p:tgtEl>
                                          <p:spTgt spid="406"/>
                                        </p:tgtEl>
                                        <p:attrNameLst>
                                          <p:attrName>ppt_x</p:attrName>
                                        </p:attrNameLst>
                                      </p:cBhvr>
                                      <p:tavLst>
                                        <p:tav tm="0">
                                          <p:val>
                                            <p:strVal val="0-#ppt_w/2"/>
                                          </p:val>
                                        </p:tav>
                                        <p:tav tm="100000">
                                          <p:val>
                                            <p:strVal val="#ppt_x"/>
                                          </p:val>
                                        </p:tav>
                                      </p:tavLst>
                                    </p:anim>
                                    <p:anim calcmode="lin" valueType="num">
                                      <p:cBhvr additive="base">
                                        <p:cTn id="320" dur="500" fill="hold"/>
                                        <p:tgtEl>
                                          <p:spTgt spid="406"/>
                                        </p:tgtEl>
                                        <p:attrNameLst>
                                          <p:attrName>ppt_y</p:attrName>
                                        </p:attrNameLst>
                                      </p:cBhvr>
                                      <p:tavLst>
                                        <p:tav tm="0">
                                          <p:val>
                                            <p:strVal val="#ppt_y"/>
                                          </p:val>
                                        </p:tav>
                                        <p:tav tm="100000">
                                          <p:val>
                                            <p:strVal val="#ppt_y"/>
                                          </p:val>
                                        </p:tav>
                                      </p:tavLst>
                                    </p:anim>
                                  </p:childTnLst>
                                </p:cTn>
                              </p:par>
                            </p:childTnLst>
                          </p:cTn>
                        </p:par>
                      </p:childTnLst>
                    </p:cTn>
                  </p:par>
                  <p:par>
                    <p:cTn id="321" fill="hold">
                      <p:stCondLst>
                        <p:cond delay="indefinite"/>
                      </p:stCondLst>
                      <p:childTnLst>
                        <p:par>
                          <p:cTn id="322" fill="hold">
                            <p:stCondLst>
                              <p:cond delay="0"/>
                            </p:stCondLst>
                            <p:childTnLst>
                              <p:par>
                                <p:cTn id="323" presetID="41" presetClass="entr" presetSubtype="0" fill="hold" grpId="0" nodeType="clickEffect">
                                  <p:stCondLst>
                                    <p:cond delay="0"/>
                                  </p:stCondLst>
                                  <p:iterate type="lt">
                                    <p:tmPct val="10000"/>
                                  </p:iterate>
                                  <p:childTnLst>
                                    <p:set>
                                      <p:cBhvr>
                                        <p:cTn id="324" dur="1" fill="hold">
                                          <p:stCondLst>
                                            <p:cond delay="0"/>
                                          </p:stCondLst>
                                        </p:cTn>
                                        <p:tgtEl>
                                          <p:spTgt spid="407"/>
                                        </p:tgtEl>
                                        <p:attrNameLst>
                                          <p:attrName>style.visibility</p:attrName>
                                        </p:attrNameLst>
                                      </p:cBhvr>
                                      <p:to>
                                        <p:strVal val="visible"/>
                                      </p:to>
                                    </p:set>
                                    <p:anim calcmode="lin" valueType="num">
                                      <p:cBhvr>
                                        <p:cTn id="325" dur="500" fill="hold"/>
                                        <p:tgtEl>
                                          <p:spTgt spid="407"/>
                                        </p:tgtEl>
                                        <p:attrNameLst>
                                          <p:attrName>ppt_x</p:attrName>
                                        </p:attrNameLst>
                                      </p:cBhvr>
                                      <p:tavLst>
                                        <p:tav tm="0">
                                          <p:val>
                                            <p:strVal val="#ppt_x"/>
                                          </p:val>
                                        </p:tav>
                                        <p:tav tm="50000">
                                          <p:val>
                                            <p:strVal val="#ppt_x+.1"/>
                                          </p:val>
                                        </p:tav>
                                        <p:tav tm="100000">
                                          <p:val>
                                            <p:strVal val="#ppt_x"/>
                                          </p:val>
                                        </p:tav>
                                      </p:tavLst>
                                    </p:anim>
                                    <p:anim calcmode="lin" valueType="num">
                                      <p:cBhvr>
                                        <p:cTn id="326" dur="500" fill="hold"/>
                                        <p:tgtEl>
                                          <p:spTgt spid="407"/>
                                        </p:tgtEl>
                                        <p:attrNameLst>
                                          <p:attrName>ppt_y</p:attrName>
                                        </p:attrNameLst>
                                      </p:cBhvr>
                                      <p:tavLst>
                                        <p:tav tm="0">
                                          <p:val>
                                            <p:strVal val="#ppt_y"/>
                                          </p:val>
                                        </p:tav>
                                        <p:tav tm="100000">
                                          <p:val>
                                            <p:strVal val="#ppt_y"/>
                                          </p:val>
                                        </p:tav>
                                      </p:tavLst>
                                    </p:anim>
                                    <p:anim calcmode="lin" valueType="num">
                                      <p:cBhvr>
                                        <p:cTn id="327" dur="500" fill="hold"/>
                                        <p:tgtEl>
                                          <p:spTgt spid="407"/>
                                        </p:tgtEl>
                                        <p:attrNameLst>
                                          <p:attrName>ppt_h</p:attrName>
                                        </p:attrNameLst>
                                      </p:cBhvr>
                                      <p:tavLst>
                                        <p:tav tm="0">
                                          <p:val>
                                            <p:strVal val="#ppt_h/10"/>
                                          </p:val>
                                        </p:tav>
                                        <p:tav tm="50000">
                                          <p:val>
                                            <p:strVal val="#ppt_h+.01"/>
                                          </p:val>
                                        </p:tav>
                                        <p:tav tm="100000">
                                          <p:val>
                                            <p:strVal val="#ppt_h"/>
                                          </p:val>
                                        </p:tav>
                                      </p:tavLst>
                                    </p:anim>
                                    <p:anim calcmode="lin" valueType="num">
                                      <p:cBhvr>
                                        <p:cTn id="328" dur="500" fill="hold"/>
                                        <p:tgtEl>
                                          <p:spTgt spid="407"/>
                                        </p:tgtEl>
                                        <p:attrNameLst>
                                          <p:attrName>ppt_w</p:attrName>
                                        </p:attrNameLst>
                                      </p:cBhvr>
                                      <p:tavLst>
                                        <p:tav tm="0">
                                          <p:val>
                                            <p:strVal val="#ppt_w/10"/>
                                          </p:val>
                                        </p:tav>
                                        <p:tav tm="50000">
                                          <p:val>
                                            <p:strVal val="#ppt_w+.01"/>
                                          </p:val>
                                        </p:tav>
                                        <p:tav tm="100000">
                                          <p:val>
                                            <p:strVal val="#ppt_w"/>
                                          </p:val>
                                        </p:tav>
                                      </p:tavLst>
                                    </p:anim>
                                    <p:animEffect transition="in" filter="fade">
                                      <p:cBhvr>
                                        <p:cTn id="329" dur="500" tmFilter="0,0; .5, 1; 1, 1"/>
                                        <p:tgtEl>
                                          <p:spTgt spid="407"/>
                                        </p:tgtEl>
                                      </p:cBhvr>
                                    </p:animEffect>
                                  </p:childTnLst>
                                </p:cTn>
                              </p:par>
                            </p:childTnLst>
                          </p:cTn>
                        </p:par>
                      </p:childTnLst>
                    </p:cTn>
                  </p:par>
                  <p:par>
                    <p:cTn id="330" fill="hold">
                      <p:stCondLst>
                        <p:cond delay="indefinite"/>
                      </p:stCondLst>
                      <p:childTnLst>
                        <p:par>
                          <p:cTn id="331" fill="hold">
                            <p:stCondLst>
                              <p:cond delay="0"/>
                            </p:stCondLst>
                            <p:childTnLst>
                              <p:par>
                                <p:cTn id="332" presetID="53" presetClass="entr" presetSubtype="16" fill="hold" grpId="0" nodeType="clickEffect">
                                  <p:stCondLst>
                                    <p:cond delay="0"/>
                                  </p:stCondLst>
                                  <p:childTnLst>
                                    <p:set>
                                      <p:cBhvr>
                                        <p:cTn id="333" dur="1" fill="hold">
                                          <p:stCondLst>
                                            <p:cond delay="0"/>
                                          </p:stCondLst>
                                        </p:cTn>
                                        <p:tgtEl>
                                          <p:spTgt spid="409"/>
                                        </p:tgtEl>
                                        <p:attrNameLst>
                                          <p:attrName>style.visibility</p:attrName>
                                        </p:attrNameLst>
                                      </p:cBhvr>
                                      <p:to>
                                        <p:strVal val="visible"/>
                                      </p:to>
                                    </p:set>
                                    <p:anim calcmode="lin" valueType="num">
                                      <p:cBhvr>
                                        <p:cTn id="334" dur="500" fill="hold"/>
                                        <p:tgtEl>
                                          <p:spTgt spid="409"/>
                                        </p:tgtEl>
                                        <p:attrNameLst>
                                          <p:attrName>ppt_w</p:attrName>
                                        </p:attrNameLst>
                                      </p:cBhvr>
                                      <p:tavLst>
                                        <p:tav tm="0">
                                          <p:val>
                                            <p:fltVal val="0"/>
                                          </p:val>
                                        </p:tav>
                                        <p:tav tm="100000">
                                          <p:val>
                                            <p:strVal val="#ppt_w"/>
                                          </p:val>
                                        </p:tav>
                                      </p:tavLst>
                                    </p:anim>
                                    <p:anim calcmode="lin" valueType="num">
                                      <p:cBhvr>
                                        <p:cTn id="335" dur="500" fill="hold"/>
                                        <p:tgtEl>
                                          <p:spTgt spid="409"/>
                                        </p:tgtEl>
                                        <p:attrNameLst>
                                          <p:attrName>ppt_h</p:attrName>
                                        </p:attrNameLst>
                                      </p:cBhvr>
                                      <p:tavLst>
                                        <p:tav tm="0">
                                          <p:val>
                                            <p:fltVal val="0"/>
                                          </p:val>
                                        </p:tav>
                                        <p:tav tm="100000">
                                          <p:val>
                                            <p:strVal val="#ppt_h"/>
                                          </p:val>
                                        </p:tav>
                                      </p:tavLst>
                                    </p:anim>
                                    <p:animEffect transition="in" filter="fade">
                                      <p:cBhvr>
                                        <p:cTn id="336" dur="500"/>
                                        <p:tgtEl>
                                          <p:spTgt spid="409"/>
                                        </p:tgtEl>
                                      </p:cBhvr>
                                    </p:animEffect>
                                  </p:childTnLst>
                                </p:cTn>
                              </p:par>
                              <p:par>
                                <p:cTn id="337" presetID="53" presetClass="entr" presetSubtype="16" fill="hold" grpId="0" nodeType="withEffect">
                                  <p:stCondLst>
                                    <p:cond delay="0"/>
                                  </p:stCondLst>
                                  <p:childTnLst>
                                    <p:set>
                                      <p:cBhvr>
                                        <p:cTn id="338" dur="1" fill="hold">
                                          <p:stCondLst>
                                            <p:cond delay="0"/>
                                          </p:stCondLst>
                                        </p:cTn>
                                        <p:tgtEl>
                                          <p:spTgt spid="408"/>
                                        </p:tgtEl>
                                        <p:attrNameLst>
                                          <p:attrName>style.visibility</p:attrName>
                                        </p:attrNameLst>
                                      </p:cBhvr>
                                      <p:to>
                                        <p:strVal val="visible"/>
                                      </p:to>
                                    </p:set>
                                    <p:anim calcmode="lin" valueType="num">
                                      <p:cBhvr>
                                        <p:cTn id="339" dur="500" fill="hold"/>
                                        <p:tgtEl>
                                          <p:spTgt spid="408"/>
                                        </p:tgtEl>
                                        <p:attrNameLst>
                                          <p:attrName>ppt_w</p:attrName>
                                        </p:attrNameLst>
                                      </p:cBhvr>
                                      <p:tavLst>
                                        <p:tav tm="0">
                                          <p:val>
                                            <p:fltVal val="0"/>
                                          </p:val>
                                        </p:tav>
                                        <p:tav tm="100000">
                                          <p:val>
                                            <p:strVal val="#ppt_w"/>
                                          </p:val>
                                        </p:tav>
                                      </p:tavLst>
                                    </p:anim>
                                    <p:anim calcmode="lin" valueType="num">
                                      <p:cBhvr>
                                        <p:cTn id="340" dur="500" fill="hold"/>
                                        <p:tgtEl>
                                          <p:spTgt spid="408"/>
                                        </p:tgtEl>
                                        <p:attrNameLst>
                                          <p:attrName>ppt_h</p:attrName>
                                        </p:attrNameLst>
                                      </p:cBhvr>
                                      <p:tavLst>
                                        <p:tav tm="0">
                                          <p:val>
                                            <p:fltVal val="0"/>
                                          </p:val>
                                        </p:tav>
                                        <p:tav tm="100000">
                                          <p:val>
                                            <p:strVal val="#ppt_h"/>
                                          </p:val>
                                        </p:tav>
                                      </p:tavLst>
                                    </p:anim>
                                    <p:animEffect transition="in" filter="fade">
                                      <p:cBhvr>
                                        <p:cTn id="341" dur="500"/>
                                        <p:tgtEl>
                                          <p:spTgt spid="408"/>
                                        </p:tgtEl>
                                      </p:cBhvr>
                                    </p:animEffect>
                                  </p:childTnLst>
                                </p:cTn>
                              </p:par>
                            </p:childTnLst>
                          </p:cTn>
                        </p:par>
                      </p:childTnLst>
                    </p:cTn>
                  </p:par>
                  <p:par>
                    <p:cTn id="342" fill="hold">
                      <p:stCondLst>
                        <p:cond delay="indefinite"/>
                      </p:stCondLst>
                      <p:childTnLst>
                        <p:par>
                          <p:cTn id="343" fill="hold">
                            <p:stCondLst>
                              <p:cond delay="0"/>
                            </p:stCondLst>
                            <p:childTnLst>
                              <p:par>
                                <p:cTn id="344" presetID="41" presetClass="entr" presetSubtype="0" fill="hold" grpId="0" nodeType="clickEffect">
                                  <p:stCondLst>
                                    <p:cond delay="0"/>
                                  </p:stCondLst>
                                  <p:iterate type="lt">
                                    <p:tmPct val="10000"/>
                                  </p:iterate>
                                  <p:childTnLst>
                                    <p:set>
                                      <p:cBhvr>
                                        <p:cTn id="345" dur="1" fill="hold">
                                          <p:stCondLst>
                                            <p:cond delay="0"/>
                                          </p:stCondLst>
                                        </p:cTn>
                                        <p:tgtEl>
                                          <p:spTgt spid="410"/>
                                        </p:tgtEl>
                                        <p:attrNameLst>
                                          <p:attrName>style.visibility</p:attrName>
                                        </p:attrNameLst>
                                      </p:cBhvr>
                                      <p:to>
                                        <p:strVal val="visible"/>
                                      </p:to>
                                    </p:set>
                                    <p:anim calcmode="lin" valueType="num">
                                      <p:cBhvr>
                                        <p:cTn id="346" dur="500" fill="hold"/>
                                        <p:tgtEl>
                                          <p:spTgt spid="410"/>
                                        </p:tgtEl>
                                        <p:attrNameLst>
                                          <p:attrName>ppt_x</p:attrName>
                                        </p:attrNameLst>
                                      </p:cBhvr>
                                      <p:tavLst>
                                        <p:tav tm="0">
                                          <p:val>
                                            <p:strVal val="#ppt_x"/>
                                          </p:val>
                                        </p:tav>
                                        <p:tav tm="50000">
                                          <p:val>
                                            <p:strVal val="#ppt_x+.1"/>
                                          </p:val>
                                        </p:tav>
                                        <p:tav tm="100000">
                                          <p:val>
                                            <p:strVal val="#ppt_x"/>
                                          </p:val>
                                        </p:tav>
                                      </p:tavLst>
                                    </p:anim>
                                    <p:anim calcmode="lin" valueType="num">
                                      <p:cBhvr>
                                        <p:cTn id="347" dur="500" fill="hold"/>
                                        <p:tgtEl>
                                          <p:spTgt spid="410"/>
                                        </p:tgtEl>
                                        <p:attrNameLst>
                                          <p:attrName>ppt_y</p:attrName>
                                        </p:attrNameLst>
                                      </p:cBhvr>
                                      <p:tavLst>
                                        <p:tav tm="0">
                                          <p:val>
                                            <p:strVal val="#ppt_y"/>
                                          </p:val>
                                        </p:tav>
                                        <p:tav tm="100000">
                                          <p:val>
                                            <p:strVal val="#ppt_y"/>
                                          </p:val>
                                        </p:tav>
                                      </p:tavLst>
                                    </p:anim>
                                    <p:anim calcmode="lin" valueType="num">
                                      <p:cBhvr>
                                        <p:cTn id="348" dur="500" fill="hold"/>
                                        <p:tgtEl>
                                          <p:spTgt spid="410"/>
                                        </p:tgtEl>
                                        <p:attrNameLst>
                                          <p:attrName>ppt_h</p:attrName>
                                        </p:attrNameLst>
                                      </p:cBhvr>
                                      <p:tavLst>
                                        <p:tav tm="0">
                                          <p:val>
                                            <p:strVal val="#ppt_h/10"/>
                                          </p:val>
                                        </p:tav>
                                        <p:tav tm="50000">
                                          <p:val>
                                            <p:strVal val="#ppt_h+.01"/>
                                          </p:val>
                                        </p:tav>
                                        <p:tav tm="100000">
                                          <p:val>
                                            <p:strVal val="#ppt_h"/>
                                          </p:val>
                                        </p:tav>
                                      </p:tavLst>
                                    </p:anim>
                                    <p:anim calcmode="lin" valueType="num">
                                      <p:cBhvr>
                                        <p:cTn id="349" dur="500" fill="hold"/>
                                        <p:tgtEl>
                                          <p:spTgt spid="410"/>
                                        </p:tgtEl>
                                        <p:attrNameLst>
                                          <p:attrName>ppt_w</p:attrName>
                                        </p:attrNameLst>
                                      </p:cBhvr>
                                      <p:tavLst>
                                        <p:tav tm="0">
                                          <p:val>
                                            <p:strVal val="#ppt_w/10"/>
                                          </p:val>
                                        </p:tav>
                                        <p:tav tm="50000">
                                          <p:val>
                                            <p:strVal val="#ppt_w+.01"/>
                                          </p:val>
                                        </p:tav>
                                        <p:tav tm="100000">
                                          <p:val>
                                            <p:strVal val="#ppt_w"/>
                                          </p:val>
                                        </p:tav>
                                      </p:tavLst>
                                    </p:anim>
                                    <p:animEffect transition="in" filter="fade">
                                      <p:cBhvr>
                                        <p:cTn id="350" dur="500" tmFilter="0,0; .5, 1; 1, 1"/>
                                        <p:tgtEl>
                                          <p:spTgt spid="410"/>
                                        </p:tgtEl>
                                      </p:cBhvr>
                                    </p:animEffect>
                                  </p:childTnLst>
                                </p:cTn>
                              </p:par>
                            </p:childTnLst>
                          </p:cTn>
                        </p:par>
                      </p:childTnLst>
                    </p:cTn>
                  </p:par>
                  <p:par>
                    <p:cTn id="351" fill="hold">
                      <p:stCondLst>
                        <p:cond delay="indefinite"/>
                      </p:stCondLst>
                      <p:childTnLst>
                        <p:par>
                          <p:cTn id="352" fill="hold">
                            <p:stCondLst>
                              <p:cond delay="0"/>
                            </p:stCondLst>
                            <p:childTnLst>
                              <p:par>
                                <p:cTn id="353" presetID="53" presetClass="entr" presetSubtype="16" fill="hold" grpId="0" nodeType="clickEffect">
                                  <p:stCondLst>
                                    <p:cond delay="0"/>
                                  </p:stCondLst>
                                  <p:childTnLst>
                                    <p:set>
                                      <p:cBhvr>
                                        <p:cTn id="354" dur="1" fill="hold">
                                          <p:stCondLst>
                                            <p:cond delay="0"/>
                                          </p:stCondLst>
                                        </p:cTn>
                                        <p:tgtEl>
                                          <p:spTgt spid="412"/>
                                        </p:tgtEl>
                                        <p:attrNameLst>
                                          <p:attrName>style.visibility</p:attrName>
                                        </p:attrNameLst>
                                      </p:cBhvr>
                                      <p:to>
                                        <p:strVal val="visible"/>
                                      </p:to>
                                    </p:set>
                                    <p:anim calcmode="lin" valueType="num">
                                      <p:cBhvr>
                                        <p:cTn id="355" dur="500" fill="hold"/>
                                        <p:tgtEl>
                                          <p:spTgt spid="412"/>
                                        </p:tgtEl>
                                        <p:attrNameLst>
                                          <p:attrName>ppt_w</p:attrName>
                                        </p:attrNameLst>
                                      </p:cBhvr>
                                      <p:tavLst>
                                        <p:tav tm="0">
                                          <p:val>
                                            <p:fltVal val="0"/>
                                          </p:val>
                                        </p:tav>
                                        <p:tav tm="100000">
                                          <p:val>
                                            <p:strVal val="#ppt_w"/>
                                          </p:val>
                                        </p:tav>
                                      </p:tavLst>
                                    </p:anim>
                                    <p:anim calcmode="lin" valueType="num">
                                      <p:cBhvr>
                                        <p:cTn id="356" dur="500" fill="hold"/>
                                        <p:tgtEl>
                                          <p:spTgt spid="412"/>
                                        </p:tgtEl>
                                        <p:attrNameLst>
                                          <p:attrName>ppt_h</p:attrName>
                                        </p:attrNameLst>
                                      </p:cBhvr>
                                      <p:tavLst>
                                        <p:tav tm="0">
                                          <p:val>
                                            <p:fltVal val="0"/>
                                          </p:val>
                                        </p:tav>
                                        <p:tav tm="100000">
                                          <p:val>
                                            <p:strVal val="#ppt_h"/>
                                          </p:val>
                                        </p:tav>
                                      </p:tavLst>
                                    </p:anim>
                                    <p:animEffect transition="in" filter="fade">
                                      <p:cBhvr>
                                        <p:cTn id="357" dur="500"/>
                                        <p:tgtEl>
                                          <p:spTgt spid="412"/>
                                        </p:tgtEl>
                                      </p:cBhvr>
                                    </p:animEffect>
                                  </p:childTnLst>
                                </p:cTn>
                              </p:par>
                              <p:par>
                                <p:cTn id="358" presetID="53" presetClass="entr" presetSubtype="16" fill="hold" grpId="0" nodeType="withEffect">
                                  <p:stCondLst>
                                    <p:cond delay="0"/>
                                  </p:stCondLst>
                                  <p:childTnLst>
                                    <p:set>
                                      <p:cBhvr>
                                        <p:cTn id="359" dur="1" fill="hold">
                                          <p:stCondLst>
                                            <p:cond delay="0"/>
                                          </p:stCondLst>
                                        </p:cTn>
                                        <p:tgtEl>
                                          <p:spTgt spid="411"/>
                                        </p:tgtEl>
                                        <p:attrNameLst>
                                          <p:attrName>style.visibility</p:attrName>
                                        </p:attrNameLst>
                                      </p:cBhvr>
                                      <p:to>
                                        <p:strVal val="visible"/>
                                      </p:to>
                                    </p:set>
                                    <p:anim calcmode="lin" valueType="num">
                                      <p:cBhvr>
                                        <p:cTn id="360" dur="500" fill="hold"/>
                                        <p:tgtEl>
                                          <p:spTgt spid="411"/>
                                        </p:tgtEl>
                                        <p:attrNameLst>
                                          <p:attrName>ppt_w</p:attrName>
                                        </p:attrNameLst>
                                      </p:cBhvr>
                                      <p:tavLst>
                                        <p:tav tm="0">
                                          <p:val>
                                            <p:fltVal val="0"/>
                                          </p:val>
                                        </p:tav>
                                        <p:tav tm="100000">
                                          <p:val>
                                            <p:strVal val="#ppt_w"/>
                                          </p:val>
                                        </p:tav>
                                      </p:tavLst>
                                    </p:anim>
                                    <p:anim calcmode="lin" valueType="num">
                                      <p:cBhvr>
                                        <p:cTn id="361" dur="500" fill="hold"/>
                                        <p:tgtEl>
                                          <p:spTgt spid="411"/>
                                        </p:tgtEl>
                                        <p:attrNameLst>
                                          <p:attrName>ppt_h</p:attrName>
                                        </p:attrNameLst>
                                      </p:cBhvr>
                                      <p:tavLst>
                                        <p:tav tm="0">
                                          <p:val>
                                            <p:fltVal val="0"/>
                                          </p:val>
                                        </p:tav>
                                        <p:tav tm="100000">
                                          <p:val>
                                            <p:strVal val="#ppt_h"/>
                                          </p:val>
                                        </p:tav>
                                      </p:tavLst>
                                    </p:anim>
                                    <p:animEffect transition="in" filter="fade">
                                      <p:cBhvr>
                                        <p:cTn id="362" dur="500"/>
                                        <p:tgtEl>
                                          <p:spTgt spid="411"/>
                                        </p:tgtEl>
                                      </p:cBhvr>
                                    </p:animEffect>
                                  </p:childTnLst>
                                </p:cTn>
                              </p:par>
                            </p:childTnLst>
                          </p:cTn>
                        </p:par>
                      </p:childTnLst>
                    </p:cTn>
                  </p:par>
                  <p:par>
                    <p:cTn id="363" fill="hold">
                      <p:stCondLst>
                        <p:cond delay="indefinite"/>
                      </p:stCondLst>
                      <p:childTnLst>
                        <p:par>
                          <p:cTn id="364" fill="hold">
                            <p:stCondLst>
                              <p:cond delay="0"/>
                            </p:stCondLst>
                            <p:childTnLst>
                              <p:par>
                                <p:cTn id="365" presetID="41" presetClass="entr" presetSubtype="0" fill="hold" grpId="0" nodeType="clickEffect">
                                  <p:stCondLst>
                                    <p:cond delay="0"/>
                                  </p:stCondLst>
                                  <p:iterate type="lt">
                                    <p:tmPct val="10000"/>
                                  </p:iterate>
                                  <p:childTnLst>
                                    <p:set>
                                      <p:cBhvr>
                                        <p:cTn id="366" dur="1" fill="hold">
                                          <p:stCondLst>
                                            <p:cond delay="0"/>
                                          </p:stCondLst>
                                        </p:cTn>
                                        <p:tgtEl>
                                          <p:spTgt spid="413"/>
                                        </p:tgtEl>
                                        <p:attrNameLst>
                                          <p:attrName>style.visibility</p:attrName>
                                        </p:attrNameLst>
                                      </p:cBhvr>
                                      <p:to>
                                        <p:strVal val="visible"/>
                                      </p:to>
                                    </p:set>
                                    <p:anim calcmode="lin" valueType="num">
                                      <p:cBhvr>
                                        <p:cTn id="367" dur="500" fill="hold"/>
                                        <p:tgtEl>
                                          <p:spTgt spid="413"/>
                                        </p:tgtEl>
                                        <p:attrNameLst>
                                          <p:attrName>ppt_x</p:attrName>
                                        </p:attrNameLst>
                                      </p:cBhvr>
                                      <p:tavLst>
                                        <p:tav tm="0">
                                          <p:val>
                                            <p:strVal val="#ppt_x"/>
                                          </p:val>
                                        </p:tav>
                                        <p:tav tm="50000">
                                          <p:val>
                                            <p:strVal val="#ppt_x+.1"/>
                                          </p:val>
                                        </p:tav>
                                        <p:tav tm="100000">
                                          <p:val>
                                            <p:strVal val="#ppt_x"/>
                                          </p:val>
                                        </p:tav>
                                      </p:tavLst>
                                    </p:anim>
                                    <p:anim calcmode="lin" valueType="num">
                                      <p:cBhvr>
                                        <p:cTn id="368" dur="500" fill="hold"/>
                                        <p:tgtEl>
                                          <p:spTgt spid="413"/>
                                        </p:tgtEl>
                                        <p:attrNameLst>
                                          <p:attrName>ppt_y</p:attrName>
                                        </p:attrNameLst>
                                      </p:cBhvr>
                                      <p:tavLst>
                                        <p:tav tm="0">
                                          <p:val>
                                            <p:strVal val="#ppt_y"/>
                                          </p:val>
                                        </p:tav>
                                        <p:tav tm="100000">
                                          <p:val>
                                            <p:strVal val="#ppt_y"/>
                                          </p:val>
                                        </p:tav>
                                      </p:tavLst>
                                    </p:anim>
                                    <p:anim calcmode="lin" valueType="num">
                                      <p:cBhvr>
                                        <p:cTn id="369" dur="500" fill="hold"/>
                                        <p:tgtEl>
                                          <p:spTgt spid="413"/>
                                        </p:tgtEl>
                                        <p:attrNameLst>
                                          <p:attrName>ppt_h</p:attrName>
                                        </p:attrNameLst>
                                      </p:cBhvr>
                                      <p:tavLst>
                                        <p:tav tm="0">
                                          <p:val>
                                            <p:strVal val="#ppt_h/10"/>
                                          </p:val>
                                        </p:tav>
                                        <p:tav tm="50000">
                                          <p:val>
                                            <p:strVal val="#ppt_h+.01"/>
                                          </p:val>
                                        </p:tav>
                                        <p:tav tm="100000">
                                          <p:val>
                                            <p:strVal val="#ppt_h"/>
                                          </p:val>
                                        </p:tav>
                                      </p:tavLst>
                                    </p:anim>
                                    <p:anim calcmode="lin" valueType="num">
                                      <p:cBhvr>
                                        <p:cTn id="370" dur="500" fill="hold"/>
                                        <p:tgtEl>
                                          <p:spTgt spid="413"/>
                                        </p:tgtEl>
                                        <p:attrNameLst>
                                          <p:attrName>ppt_w</p:attrName>
                                        </p:attrNameLst>
                                      </p:cBhvr>
                                      <p:tavLst>
                                        <p:tav tm="0">
                                          <p:val>
                                            <p:strVal val="#ppt_w/10"/>
                                          </p:val>
                                        </p:tav>
                                        <p:tav tm="50000">
                                          <p:val>
                                            <p:strVal val="#ppt_w+.01"/>
                                          </p:val>
                                        </p:tav>
                                        <p:tav tm="100000">
                                          <p:val>
                                            <p:strVal val="#ppt_w"/>
                                          </p:val>
                                        </p:tav>
                                      </p:tavLst>
                                    </p:anim>
                                    <p:animEffect transition="in" filter="fade">
                                      <p:cBhvr>
                                        <p:cTn id="371" dur="500" tmFilter="0,0; .5, 1; 1, 1"/>
                                        <p:tgtEl>
                                          <p:spTgt spid="413"/>
                                        </p:tgtEl>
                                      </p:cBhvr>
                                    </p:animEffect>
                                  </p:childTnLst>
                                </p:cTn>
                              </p:par>
                            </p:childTnLst>
                          </p:cTn>
                        </p:par>
                      </p:childTnLst>
                    </p:cTn>
                  </p:par>
                  <p:par>
                    <p:cTn id="372" fill="hold">
                      <p:stCondLst>
                        <p:cond delay="indefinite"/>
                      </p:stCondLst>
                      <p:childTnLst>
                        <p:par>
                          <p:cTn id="373" fill="hold">
                            <p:stCondLst>
                              <p:cond delay="0"/>
                            </p:stCondLst>
                            <p:childTnLst>
                              <p:par>
                                <p:cTn id="374" presetID="53" presetClass="entr" presetSubtype="16" fill="hold" grpId="0" nodeType="clickEffect">
                                  <p:stCondLst>
                                    <p:cond delay="0"/>
                                  </p:stCondLst>
                                  <p:childTnLst>
                                    <p:set>
                                      <p:cBhvr>
                                        <p:cTn id="375" dur="1" fill="hold">
                                          <p:stCondLst>
                                            <p:cond delay="0"/>
                                          </p:stCondLst>
                                        </p:cTn>
                                        <p:tgtEl>
                                          <p:spTgt spid="415"/>
                                        </p:tgtEl>
                                        <p:attrNameLst>
                                          <p:attrName>style.visibility</p:attrName>
                                        </p:attrNameLst>
                                      </p:cBhvr>
                                      <p:to>
                                        <p:strVal val="visible"/>
                                      </p:to>
                                    </p:set>
                                    <p:anim calcmode="lin" valueType="num">
                                      <p:cBhvr>
                                        <p:cTn id="376" dur="500" fill="hold"/>
                                        <p:tgtEl>
                                          <p:spTgt spid="415"/>
                                        </p:tgtEl>
                                        <p:attrNameLst>
                                          <p:attrName>ppt_w</p:attrName>
                                        </p:attrNameLst>
                                      </p:cBhvr>
                                      <p:tavLst>
                                        <p:tav tm="0">
                                          <p:val>
                                            <p:fltVal val="0"/>
                                          </p:val>
                                        </p:tav>
                                        <p:tav tm="100000">
                                          <p:val>
                                            <p:strVal val="#ppt_w"/>
                                          </p:val>
                                        </p:tav>
                                      </p:tavLst>
                                    </p:anim>
                                    <p:anim calcmode="lin" valueType="num">
                                      <p:cBhvr>
                                        <p:cTn id="377" dur="500" fill="hold"/>
                                        <p:tgtEl>
                                          <p:spTgt spid="415"/>
                                        </p:tgtEl>
                                        <p:attrNameLst>
                                          <p:attrName>ppt_h</p:attrName>
                                        </p:attrNameLst>
                                      </p:cBhvr>
                                      <p:tavLst>
                                        <p:tav tm="0">
                                          <p:val>
                                            <p:fltVal val="0"/>
                                          </p:val>
                                        </p:tav>
                                        <p:tav tm="100000">
                                          <p:val>
                                            <p:strVal val="#ppt_h"/>
                                          </p:val>
                                        </p:tav>
                                      </p:tavLst>
                                    </p:anim>
                                    <p:animEffect transition="in" filter="fade">
                                      <p:cBhvr>
                                        <p:cTn id="378" dur="500"/>
                                        <p:tgtEl>
                                          <p:spTgt spid="415"/>
                                        </p:tgtEl>
                                      </p:cBhvr>
                                    </p:animEffect>
                                  </p:childTnLst>
                                </p:cTn>
                              </p:par>
                              <p:par>
                                <p:cTn id="379" presetID="53" presetClass="entr" presetSubtype="16" fill="hold" grpId="0" nodeType="withEffect">
                                  <p:stCondLst>
                                    <p:cond delay="0"/>
                                  </p:stCondLst>
                                  <p:childTnLst>
                                    <p:set>
                                      <p:cBhvr>
                                        <p:cTn id="380" dur="1" fill="hold">
                                          <p:stCondLst>
                                            <p:cond delay="0"/>
                                          </p:stCondLst>
                                        </p:cTn>
                                        <p:tgtEl>
                                          <p:spTgt spid="414"/>
                                        </p:tgtEl>
                                        <p:attrNameLst>
                                          <p:attrName>style.visibility</p:attrName>
                                        </p:attrNameLst>
                                      </p:cBhvr>
                                      <p:to>
                                        <p:strVal val="visible"/>
                                      </p:to>
                                    </p:set>
                                    <p:anim calcmode="lin" valueType="num">
                                      <p:cBhvr>
                                        <p:cTn id="381" dur="500" fill="hold"/>
                                        <p:tgtEl>
                                          <p:spTgt spid="414"/>
                                        </p:tgtEl>
                                        <p:attrNameLst>
                                          <p:attrName>ppt_w</p:attrName>
                                        </p:attrNameLst>
                                      </p:cBhvr>
                                      <p:tavLst>
                                        <p:tav tm="0">
                                          <p:val>
                                            <p:fltVal val="0"/>
                                          </p:val>
                                        </p:tav>
                                        <p:tav tm="100000">
                                          <p:val>
                                            <p:strVal val="#ppt_w"/>
                                          </p:val>
                                        </p:tav>
                                      </p:tavLst>
                                    </p:anim>
                                    <p:anim calcmode="lin" valueType="num">
                                      <p:cBhvr>
                                        <p:cTn id="382" dur="500" fill="hold"/>
                                        <p:tgtEl>
                                          <p:spTgt spid="414"/>
                                        </p:tgtEl>
                                        <p:attrNameLst>
                                          <p:attrName>ppt_h</p:attrName>
                                        </p:attrNameLst>
                                      </p:cBhvr>
                                      <p:tavLst>
                                        <p:tav tm="0">
                                          <p:val>
                                            <p:fltVal val="0"/>
                                          </p:val>
                                        </p:tav>
                                        <p:tav tm="100000">
                                          <p:val>
                                            <p:strVal val="#ppt_h"/>
                                          </p:val>
                                        </p:tav>
                                      </p:tavLst>
                                    </p:anim>
                                    <p:animEffect transition="in" filter="fade">
                                      <p:cBhvr>
                                        <p:cTn id="383" dur="500"/>
                                        <p:tgtEl>
                                          <p:spTgt spid="414"/>
                                        </p:tgtEl>
                                      </p:cBhvr>
                                    </p:animEffect>
                                  </p:childTnLst>
                                </p:cTn>
                              </p:par>
                            </p:childTnLst>
                          </p:cTn>
                        </p:par>
                      </p:childTnLst>
                    </p:cTn>
                  </p:par>
                  <p:par>
                    <p:cTn id="384" fill="hold">
                      <p:stCondLst>
                        <p:cond delay="indefinite"/>
                      </p:stCondLst>
                      <p:childTnLst>
                        <p:par>
                          <p:cTn id="385" fill="hold">
                            <p:stCondLst>
                              <p:cond delay="0"/>
                            </p:stCondLst>
                            <p:childTnLst>
                              <p:par>
                                <p:cTn id="386" presetID="41" presetClass="entr" presetSubtype="0" fill="hold" grpId="0" nodeType="clickEffect">
                                  <p:stCondLst>
                                    <p:cond delay="0"/>
                                  </p:stCondLst>
                                  <p:iterate type="lt">
                                    <p:tmPct val="10000"/>
                                  </p:iterate>
                                  <p:childTnLst>
                                    <p:set>
                                      <p:cBhvr>
                                        <p:cTn id="387" dur="1" fill="hold">
                                          <p:stCondLst>
                                            <p:cond delay="0"/>
                                          </p:stCondLst>
                                        </p:cTn>
                                        <p:tgtEl>
                                          <p:spTgt spid="416"/>
                                        </p:tgtEl>
                                        <p:attrNameLst>
                                          <p:attrName>style.visibility</p:attrName>
                                        </p:attrNameLst>
                                      </p:cBhvr>
                                      <p:to>
                                        <p:strVal val="visible"/>
                                      </p:to>
                                    </p:set>
                                    <p:anim calcmode="lin" valueType="num">
                                      <p:cBhvr>
                                        <p:cTn id="388" dur="500" fill="hold"/>
                                        <p:tgtEl>
                                          <p:spTgt spid="416"/>
                                        </p:tgtEl>
                                        <p:attrNameLst>
                                          <p:attrName>ppt_x</p:attrName>
                                        </p:attrNameLst>
                                      </p:cBhvr>
                                      <p:tavLst>
                                        <p:tav tm="0">
                                          <p:val>
                                            <p:strVal val="#ppt_x"/>
                                          </p:val>
                                        </p:tav>
                                        <p:tav tm="50000">
                                          <p:val>
                                            <p:strVal val="#ppt_x+.1"/>
                                          </p:val>
                                        </p:tav>
                                        <p:tav tm="100000">
                                          <p:val>
                                            <p:strVal val="#ppt_x"/>
                                          </p:val>
                                        </p:tav>
                                      </p:tavLst>
                                    </p:anim>
                                    <p:anim calcmode="lin" valueType="num">
                                      <p:cBhvr>
                                        <p:cTn id="389" dur="500" fill="hold"/>
                                        <p:tgtEl>
                                          <p:spTgt spid="416"/>
                                        </p:tgtEl>
                                        <p:attrNameLst>
                                          <p:attrName>ppt_y</p:attrName>
                                        </p:attrNameLst>
                                      </p:cBhvr>
                                      <p:tavLst>
                                        <p:tav tm="0">
                                          <p:val>
                                            <p:strVal val="#ppt_y"/>
                                          </p:val>
                                        </p:tav>
                                        <p:tav tm="100000">
                                          <p:val>
                                            <p:strVal val="#ppt_y"/>
                                          </p:val>
                                        </p:tav>
                                      </p:tavLst>
                                    </p:anim>
                                    <p:anim calcmode="lin" valueType="num">
                                      <p:cBhvr>
                                        <p:cTn id="390" dur="500" fill="hold"/>
                                        <p:tgtEl>
                                          <p:spTgt spid="416"/>
                                        </p:tgtEl>
                                        <p:attrNameLst>
                                          <p:attrName>ppt_h</p:attrName>
                                        </p:attrNameLst>
                                      </p:cBhvr>
                                      <p:tavLst>
                                        <p:tav tm="0">
                                          <p:val>
                                            <p:strVal val="#ppt_h/10"/>
                                          </p:val>
                                        </p:tav>
                                        <p:tav tm="50000">
                                          <p:val>
                                            <p:strVal val="#ppt_h+.01"/>
                                          </p:val>
                                        </p:tav>
                                        <p:tav tm="100000">
                                          <p:val>
                                            <p:strVal val="#ppt_h"/>
                                          </p:val>
                                        </p:tav>
                                      </p:tavLst>
                                    </p:anim>
                                    <p:anim calcmode="lin" valueType="num">
                                      <p:cBhvr>
                                        <p:cTn id="391" dur="500" fill="hold"/>
                                        <p:tgtEl>
                                          <p:spTgt spid="416"/>
                                        </p:tgtEl>
                                        <p:attrNameLst>
                                          <p:attrName>ppt_w</p:attrName>
                                        </p:attrNameLst>
                                      </p:cBhvr>
                                      <p:tavLst>
                                        <p:tav tm="0">
                                          <p:val>
                                            <p:strVal val="#ppt_w/10"/>
                                          </p:val>
                                        </p:tav>
                                        <p:tav tm="50000">
                                          <p:val>
                                            <p:strVal val="#ppt_w+.01"/>
                                          </p:val>
                                        </p:tav>
                                        <p:tav tm="100000">
                                          <p:val>
                                            <p:strVal val="#ppt_w"/>
                                          </p:val>
                                        </p:tav>
                                      </p:tavLst>
                                    </p:anim>
                                    <p:animEffect transition="in" filter="fade">
                                      <p:cBhvr>
                                        <p:cTn id="392" dur="500" tmFilter="0,0; .5, 1; 1, 1"/>
                                        <p:tgtEl>
                                          <p:spTgt spid="416"/>
                                        </p:tgtEl>
                                      </p:cBhvr>
                                    </p:animEffect>
                                  </p:childTnLst>
                                </p:cTn>
                              </p:par>
                            </p:childTnLst>
                          </p:cTn>
                        </p:par>
                      </p:childTnLst>
                    </p:cTn>
                  </p:par>
                  <p:par>
                    <p:cTn id="393" fill="hold">
                      <p:stCondLst>
                        <p:cond delay="indefinite"/>
                      </p:stCondLst>
                      <p:childTnLst>
                        <p:par>
                          <p:cTn id="394" fill="hold">
                            <p:stCondLst>
                              <p:cond delay="0"/>
                            </p:stCondLst>
                            <p:childTnLst>
                              <p:par>
                                <p:cTn id="395" presetID="53" presetClass="entr" presetSubtype="16" fill="hold" grpId="0" nodeType="clickEffect">
                                  <p:stCondLst>
                                    <p:cond delay="0"/>
                                  </p:stCondLst>
                                  <p:childTnLst>
                                    <p:set>
                                      <p:cBhvr>
                                        <p:cTn id="396" dur="1" fill="hold">
                                          <p:stCondLst>
                                            <p:cond delay="0"/>
                                          </p:stCondLst>
                                        </p:cTn>
                                        <p:tgtEl>
                                          <p:spTgt spid="418"/>
                                        </p:tgtEl>
                                        <p:attrNameLst>
                                          <p:attrName>style.visibility</p:attrName>
                                        </p:attrNameLst>
                                      </p:cBhvr>
                                      <p:to>
                                        <p:strVal val="visible"/>
                                      </p:to>
                                    </p:set>
                                    <p:anim calcmode="lin" valueType="num">
                                      <p:cBhvr>
                                        <p:cTn id="397" dur="500" fill="hold"/>
                                        <p:tgtEl>
                                          <p:spTgt spid="418"/>
                                        </p:tgtEl>
                                        <p:attrNameLst>
                                          <p:attrName>ppt_w</p:attrName>
                                        </p:attrNameLst>
                                      </p:cBhvr>
                                      <p:tavLst>
                                        <p:tav tm="0">
                                          <p:val>
                                            <p:fltVal val="0"/>
                                          </p:val>
                                        </p:tav>
                                        <p:tav tm="100000">
                                          <p:val>
                                            <p:strVal val="#ppt_w"/>
                                          </p:val>
                                        </p:tav>
                                      </p:tavLst>
                                    </p:anim>
                                    <p:anim calcmode="lin" valueType="num">
                                      <p:cBhvr>
                                        <p:cTn id="398" dur="500" fill="hold"/>
                                        <p:tgtEl>
                                          <p:spTgt spid="418"/>
                                        </p:tgtEl>
                                        <p:attrNameLst>
                                          <p:attrName>ppt_h</p:attrName>
                                        </p:attrNameLst>
                                      </p:cBhvr>
                                      <p:tavLst>
                                        <p:tav tm="0">
                                          <p:val>
                                            <p:fltVal val="0"/>
                                          </p:val>
                                        </p:tav>
                                        <p:tav tm="100000">
                                          <p:val>
                                            <p:strVal val="#ppt_h"/>
                                          </p:val>
                                        </p:tav>
                                      </p:tavLst>
                                    </p:anim>
                                    <p:animEffect transition="in" filter="fade">
                                      <p:cBhvr>
                                        <p:cTn id="399" dur="500"/>
                                        <p:tgtEl>
                                          <p:spTgt spid="418"/>
                                        </p:tgtEl>
                                      </p:cBhvr>
                                    </p:animEffect>
                                  </p:childTnLst>
                                </p:cTn>
                              </p:par>
                              <p:par>
                                <p:cTn id="400" presetID="53" presetClass="entr" presetSubtype="16" fill="hold" grpId="0" nodeType="withEffect">
                                  <p:stCondLst>
                                    <p:cond delay="0"/>
                                  </p:stCondLst>
                                  <p:childTnLst>
                                    <p:set>
                                      <p:cBhvr>
                                        <p:cTn id="401" dur="1" fill="hold">
                                          <p:stCondLst>
                                            <p:cond delay="0"/>
                                          </p:stCondLst>
                                        </p:cTn>
                                        <p:tgtEl>
                                          <p:spTgt spid="417"/>
                                        </p:tgtEl>
                                        <p:attrNameLst>
                                          <p:attrName>style.visibility</p:attrName>
                                        </p:attrNameLst>
                                      </p:cBhvr>
                                      <p:to>
                                        <p:strVal val="visible"/>
                                      </p:to>
                                    </p:set>
                                    <p:anim calcmode="lin" valueType="num">
                                      <p:cBhvr>
                                        <p:cTn id="402" dur="500" fill="hold"/>
                                        <p:tgtEl>
                                          <p:spTgt spid="417"/>
                                        </p:tgtEl>
                                        <p:attrNameLst>
                                          <p:attrName>ppt_w</p:attrName>
                                        </p:attrNameLst>
                                      </p:cBhvr>
                                      <p:tavLst>
                                        <p:tav tm="0">
                                          <p:val>
                                            <p:fltVal val="0"/>
                                          </p:val>
                                        </p:tav>
                                        <p:tav tm="100000">
                                          <p:val>
                                            <p:strVal val="#ppt_w"/>
                                          </p:val>
                                        </p:tav>
                                      </p:tavLst>
                                    </p:anim>
                                    <p:anim calcmode="lin" valueType="num">
                                      <p:cBhvr>
                                        <p:cTn id="403" dur="500" fill="hold"/>
                                        <p:tgtEl>
                                          <p:spTgt spid="417"/>
                                        </p:tgtEl>
                                        <p:attrNameLst>
                                          <p:attrName>ppt_h</p:attrName>
                                        </p:attrNameLst>
                                      </p:cBhvr>
                                      <p:tavLst>
                                        <p:tav tm="0">
                                          <p:val>
                                            <p:fltVal val="0"/>
                                          </p:val>
                                        </p:tav>
                                        <p:tav tm="100000">
                                          <p:val>
                                            <p:strVal val="#ppt_h"/>
                                          </p:val>
                                        </p:tav>
                                      </p:tavLst>
                                    </p:anim>
                                    <p:animEffect transition="in" filter="fade">
                                      <p:cBhvr>
                                        <p:cTn id="404" dur="500"/>
                                        <p:tgtEl>
                                          <p:spTgt spid="417"/>
                                        </p:tgtEl>
                                      </p:cBhvr>
                                    </p:animEffect>
                                  </p:childTnLst>
                                </p:cTn>
                              </p:par>
                            </p:childTnLst>
                          </p:cTn>
                        </p:par>
                      </p:childTnLst>
                    </p:cTn>
                  </p:par>
                  <p:par>
                    <p:cTn id="405" fill="hold">
                      <p:stCondLst>
                        <p:cond delay="indefinite"/>
                      </p:stCondLst>
                      <p:childTnLst>
                        <p:par>
                          <p:cTn id="406" fill="hold">
                            <p:stCondLst>
                              <p:cond delay="0"/>
                            </p:stCondLst>
                            <p:childTnLst>
                              <p:par>
                                <p:cTn id="407" presetID="41" presetClass="entr" presetSubtype="0" fill="hold" grpId="0" nodeType="clickEffect">
                                  <p:stCondLst>
                                    <p:cond delay="0"/>
                                  </p:stCondLst>
                                  <p:iterate type="lt">
                                    <p:tmPct val="10000"/>
                                  </p:iterate>
                                  <p:childTnLst>
                                    <p:set>
                                      <p:cBhvr>
                                        <p:cTn id="408" dur="1" fill="hold">
                                          <p:stCondLst>
                                            <p:cond delay="0"/>
                                          </p:stCondLst>
                                        </p:cTn>
                                        <p:tgtEl>
                                          <p:spTgt spid="419"/>
                                        </p:tgtEl>
                                        <p:attrNameLst>
                                          <p:attrName>style.visibility</p:attrName>
                                        </p:attrNameLst>
                                      </p:cBhvr>
                                      <p:to>
                                        <p:strVal val="visible"/>
                                      </p:to>
                                    </p:set>
                                    <p:anim calcmode="lin" valueType="num">
                                      <p:cBhvr>
                                        <p:cTn id="409" dur="500" fill="hold"/>
                                        <p:tgtEl>
                                          <p:spTgt spid="419"/>
                                        </p:tgtEl>
                                        <p:attrNameLst>
                                          <p:attrName>ppt_x</p:attrName>
                                        </p:attrNameLst>
                                      </p:cBhvr>
                                      <p:tavLst>
                                        <p:tav tm="0">
                                          <p:val>
                                            <p:strVal val="#ppt_x"/>
                                          </p:val>
                                        </p:tav>
                                        <p:tav tm="50000">
                                          <p:val>
                                            <p:strVal val="#ppt_x+.1"/>
                                          </p:val>
                                        </p:tav>
                                        <p:tav tm="100000">
                                          <p:val>
                                            <p:strVal val="#ppt_x"/>
                                          </p:val>
                                        </p:tav>
                                      </p:tavLst>
                                    </p:anim>
                                    <p:anim calcmode="lin" valueType="num">
                                      <p:cBhvr>
                                        <p:cTn id="410" dur="500" fill="hold"/>
                                        <p:tgtEl>
                                          <p:spTgt spid="419"/>
                                        </p:tgtEl>
                                        <p:attrNameLst>
                                          <p:attrName>ppt_y</p:attrName>
                                        </p:attrNameLst>
                                      </p:cBhvr>
                                      <p:tavLst>
                                        <p:tav tm="0">
                                          <p:val>
                                            <p:strVal val="#ppt_y"/>
                                          </p:val>
                                        </p:tav>
                                        <p:tav tm="100000">
                                          <p:val>
                                            <p:strVal val="#ppt_y"/>
                                          </p:val>
                                        </p:tav>
                                      </p:tavLst>
                                    </p:anim>
                                    <p:anim calcmode="lin" valueType="num">
                                      <p:cBhvr>
                                        <p:cTn id="411" dur="500" fill="hold"/>
                                        <p:tgtEl>
                                          <p:spTgt spid="419"/>
                                        </p:tgtEl>
                                        <p:attrNameLst>
                                          <p:attrName>ppt_h</p:attrName>
                                        </p:attrNameLst>
                                      </p:cBhvr>
                                      <p:tavLst>
                                        <p:tav tm="0">
                                          <p:val>
                                            <p:strVal val="#ppt_h/10"/>
                                          </p:val>
                                        </p:tav>
                                        <p:tav tm="50000">
                                          <p:val>
                                            <p:strVal val="#ppt_h+.01"/>
                                          </p:val>
                                        </p:tav>
                                        <p:tav tm="100000">
                                          <p:val>
                                            <p:strVal val="#ppt_h"/>
                                          </p:val>
                                        </p:tav>
                                      </p:tavLst>
                                    </p:anim>
                                    <p:anim calcmode="lin" valueType="num">
                                      <p:cBhvr>
                                        <p:cTn id="412" dur="500" fill="hold"/>
                                        <p:tgtEl>
                                          <p:spTgt spid="419"/>
                                        </p:tgtEl>
                                        <p:attrNameLst>
                                          <p:attrName>ppt_w</p:attrName>
                                        </p:attrNameLst>
                                      </p:cBhvr>
                                      <p:tavLst>
                                        <p:tav tm="0">
                                          <p:val>
                                            <p:strVal val="#ppt_w/10"/>
                                          </p:val>
                                        </p:tav>
                                        <p:tav tm="50000">
                                          <p:val>
                                            <p:strVal val="#ppt_w+.01"/>
                                          </p:val>
                                        </p:tav>
                                        <p:tav tm="100000">
                                          <p:val>
                                            <p:strVal val="#ppt_w"/>
                                          </p:val>
                                        </p:tav>
                                      </p:tavLst>
                                    </p:anim>
                                    <p:animEffect transition="in" filter="fade">
                                      <p:cBhvr>
                                        <p:cTn id="413" dur="500" tmFilter="0,0; .5, 1; 1, 1"/>
                                        <p:tgtEl>
                                          <p:spTgt spid="4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p:bldP spid="13" grpId="0"/>
      <p:bldP spid="16" grpId="0" animBg="1"/>
      <p:bldP spid="17" grpId="0" animBg="1"/>
      <p:bldP spid="18" grpId="0" animBg="1"/>
      <p:bldP spid="19" grpId="0" animBg="1"/>
      <p:bldP spid="20" grpId="0" animBg="1"/>
      <p:bldP spid="21" grpId="0" animBg="1"/>
      <p:bldP spid="22" grpId="0" animBg="1"/>
      <p:bldP spid="22" grpId="1" animBg="1"/>
      <p:bldP spid="22" grpId="2" animBg="1"/>
      <p:bldP spid="23" grpId="0" animBg="1"/>
      <p:bldP spid="23" grpId="1" animBg="1"/>
      <p:bldP spid="23" grpId="2" animBg="1"/>
      <p:bldP spid="24" grpId="0" animBg="1"/>
      <p:bldP spid="24" grpId="1" animBg="1"/>
      <p:bldP spid="24" grpId="2" animBg="1"/>
      <p:bldP spid="25" grpId="0" animBg="1"/>
      <p:bldP spid="25" grpId="1" animBg="1"/>
      <p:bldP spid="25" grpId="2" animBg="1"/>
      <p:bldP spid="26" grpId="0" animBg="1"/>
      <p:bldP spid="26" grpId="1" animBg="1"/>
      <p:bldP spid="26" grpId="2" animBg="1"/>
      <p:bldP spid="27" grpId="0" animBg="1"/>
      <p:bldP spid="27" grpId="1" animBg="1"/>
      <p:bldP spid="27" grpId="2" animBg="1"/>
      <p:bldP spid="28" grpId="0" animBg="1"/>
      <p:bldP spid="28" grpId="1" animBg="1"/>
      <p:bldP spid="28" grpId="2" animBg="1"/>
      <p:bldP spid="29" grpId="0" animBg="1"/>
      <p:bldP spid="29" grpId="1" animBg="1"/>
      <p:bldP spid="29" grpId="2" animBg="1"/>
      <p:bldP spid="30" grpId="0" animBg="1"/>
      <p:bldP spid="30" grpId="1" animBg="1"/>
      <p:bldP spid="30" grpId="2" animBg="1"/>
      <p:bldP spid="31" grpId="0" animBg="1"/>
      <p:bldP spid="31" grpId="1" animBg="1"/>
      <p:bldP spid="31" grpId="2" animBg="1"/>
      <p:bldP spid="33" grpId="0"/>
      <p:bldP spid="34" grpId="0" build="p"/>
      <p:bldP spid="35" grpId="0" animBg="1"/>
      <p:bldP spid="35" grpId="1" animBg="1"/>
      <p:bldP spid="35" grpId="2" animBg="1"/>
      <p:bldP spid="37" grpId="0" animBg="1"/>
      <p:bldP spid="37" grpId="1" animBg="1"/>
      <p:bldP spid="39" grpId="0" animBg="1"/>
      <p:bldP spid="39" grpId="1" animBg="1"/>
      <p:bldP spid="39" grpId="2" animBg="1"/>
      <p:bldP spid="40" grpId="0"/>
      <p:bldP spid="40" grpId="1"/>
      <p:bldP spid="41" grpId="0"/>
      <p:bldP spid="41" grpId="1"/>
      <p:bldP spid="42" grpId="0"/>
      <p:bldP spid="42" grpId="1"/>
      <p:bldP spid="48" grpId="0"/>
      <p:bldP spid="49" grpId="0"/>
      <p:bldP spid="407" grpId="0"/>
      <p:bldP spid="408" grpId="0" bldLvl="0" animBg="1"/>
      <p:bldP spid="409" grpId="0"/>
      <p:bldP spid="410" grpId="0"/>
      <p:bldP spid="411" grpId="0" bldLvl="0" animBg="1"/>
      <p:bldP spid="412" grpId="0"/>
      <p:bldP spid="413" grpId="0"/>
      <p:bldP spid="414" grpId="0" bldLvl="0" animBg="1"/>
      <p:bldP spid="415" grpId="0"/>
      <p:bldP spid="416" grpId="0"/>
      <p:bldP spid="417" grpId="0" bldLvl="0" animBg="1"/>
      <p:bldP spid="418" grpId="0"/>
      <p:bldP spid="419" grpId="0"/>
    </p:bldLst>
  </p:timing>
</p:sld>
</file>

<file path=ppt/tags/tag1.xml><?xml version="1.0" encoding="utf-8"?>
<p:tagLst xmlns:p="http://schemas.openxmlformats.org/presentationml/2006/main">
  <p:tag name="PA" val="v4.1.6"/>
  <p:tag name="SCENECOLOR-FILL" val="Color_Theme"/>
  <p:tag name="SCENECOLOR-FILL-VALUE" val="3"/>
  <p:tag name="SCENESHAPETYPE" val="SceneShape"/>
  <p:tag name="SCENESHAPESUBTYPE" val="SceneSimpleShape"/>
  <p:tag name="POCKET_APPLY_TIME" val="2019年9月28日"/>
  <p:tag name="POCKET_APPLY_TYPE" val="Slide"/>
  <p:tag name="APPLYORDER" val="矩形 4"/>
  <p:tag name="RESOURCEID" val="637052613234820867"/>
  <p:tag name="SCENEID" val="637052613234820867"/>
  <p:tag name="SCENELINKIDS" val="2|5|6|7|11|12|8|13|14|15|16|17|18|20|21|3"/>
  <p:tag name="ANIMSTRING" val="s_637052613234820867"/>
</p:tagLst>
</file>

<file path=ppt/tags/tag10.xml><?xml version="1.0" encoding="utf-8"?>
<p:tagLst xmlns:p="http://schemas.openxmlformats.org/presentationml/2006/main">
  <p:tag name="SCENECOLOR-LINE" val="Color_Theme"/>
  <p:tag name="SCENECOLOR-LINE-VALUE" val="1"/>
  <p:tag name="SCENESHAPETYPE" val="SceneShape"/>
  <p:tag name="SCENESHAPESUBTYPE" val="SceneSimpleShape"/>
  <p:tag name="POCKET_APPLY_TIME" val="2019年9月28日"/>
  <p:tag name="POCKET_APPLY_TYPE" val="Slide"/>
  <p:tag name="RESOURCEID" val="637052613234820867"/>
  <p:tag name="SCENEID" val="637052613234820867"/>
  <p:tag name="SCENELINKIDS" val="2|5|6|7|11|12|8|13|14|15|16|17|18|20|21|3"/>
  <p:tag name="ANIMSTRING" val="s_637052613234820867"/>
</p:tagLst>
</file>

<file path=ppt/tags/tag100.xml><?xml version="1.0" encoding="utf-8"?>
<p:tagLst xmlns:p="http://schemas.openxmlformats.org/presentationml/2006/main">
  <p:tag name="PA" val="v5.2.4"/>
  <p:tag name="SCENESHAPETYPE" val="SceneShape"/>
  <p:tag name="SCENESHAPESUBTYPE" val="SceneSimpleShape"/>
  <p:tag name="SCENECOLOR-TEXT" val="Color_Theme"/>
  <p:tag name="SCENECOLOR-TEXT-VALUE" val="2"/>
  <p:tag name="POCKET_APPLY_TIME" val="2019年9月28日"/>
  <p:tag name="POCKET_APPLY_TYPE" val="Slide"/>
  <p:tag name="APPLYORDER" val="文本框 50"/>
  <p:tag name="RESOURCEID" val="637052618680286406"/>
  <p:tag name="SCENEID" val="637052618680286406"/>
  <p:tag name="SCENELINKIDS" val="2|3|4|5|6|7|8|9|10|11|12|13|14|15|16|17|18|19|20|21|22|23|24|25|26|27|28|29|30|31|32|33|34|35|36|37|38|39|40|41|42|43|44|45|46|47|48|49|50|51|52|53|54|55|56|57|58|59|60|61|62|63|64|65|66|67|68|69"/>
  <p:tag name="ANIMSTRING" val="s_637052618680286406"/>
</p:tagLst>
</file>

<file path=ppt/tags/tag1000.xml><?xml version="1.0" encoding="utf-8"?>
<p:tagLst xmlns:p="http://schemas.openxmlformats.org/presentationml/2006/main">
  <p:tag name="PA" val="v5.2.4"/>
  <p:tag name="SCENESHAPETYPE" val="SceneShape"/>
  <p:tag name="SCENESHAPESUBTYPE" val="SceneSimpleShape"/>
  <p:tag name="SCENECOLOR-LINE" val="Color_Theme"/>
  <p:tag name="SCENECOLOR-LINE-VALUE" val="1"/>
  <p:tag name="POCKET_APPLY_TIME" val="2019年9月28日"/>
  <p:tag name="POCKET_APPLY_TYPE" val="Slide"/>
  <p:tag name="APPLYORDER" val="直接连接符 5"/>
  <p:tag name="RESOURCEID" val="637052634960945683"/>
  <p:tag name="SCENEID" val="637052634960945683"/>
  <p:tag name="SCENELINKIDS" val="2|3|4|5|6|7|8|9|10|11|12|13|14|15|16|17|18|19|20|21|22|23|24|25|26|27|28|29|30|31|32|33|34|35|36|37|38|39|40|41|42|43|44|45|46|47|48|49|50|51|52|53|54|55|56|57|58|59|60|61|62|63|64|65|66|67|68|69|70|71|72|73|74|75|76|77|78|79|80|81|82|83|84|85|86|87|88|89|90|91|92"/>
  <p:tag name="ANIMSTRING" val="s_637052634960945683"/>
</p:tagLst>
</file>

<file path=ppt/tags/tag1001.xml><?xml version="1.0" encoding="utf-8"?>
<p:tagLst xmlns:p="http://schemas.openxmlformats.org/presentationml/2006/main">
  <p:tag name="PA" val="v5.2.4"/>
  <p:tag name="SCENESHAPETYPE" val="SceneShape"/>
  <p:tag name="SCENESHAPESUBTYPE" val="SceneSimpleShape"/>
  <p:tag name="SCENECOLOR-LINE" val="Color_Theme"/>
  <p:tag name="SCENECOLOR-LINE-VALUE" val="1"/>
  <p:tag name="POCKET_APPLY_TIME" val="2019年9月28日"/>
  <p:tag name="POCKET_APPLY_TYPE" val="Slide"/>
  <p:tag name="APPLYORDER" val="直接连接符 6"/>
  <p:tag name="RESOURCEID" val="637052634960945683"/>
  <p:tag name="SCENEID" val="637052634960945683"/>
  <p:tag name="SCENELINKIDS" val="2|3|4|5|6|7|8|9|10|11|12|13|14|15|16|17|18|19|20|21|22|23|24|25|26|27|28|29|30|31|32|33|34|35|36|37|38|39|40|41|42|43|44|45|46|47|48|49|50|51|52|53|54|55|56|57|58|59|60|61|62|63|64|65|66|67|68|69|70|71|72|73|74|75|76|77|78|79|80|81|82|83|84|85|86|87|88|89|90|91|92"/>
  <p:tag name="ANIMSTRING" val="s_637052634960945683"/>
</p:tagLst>
</file>

<file path=ppt/tags/tag1002.xml><?xml version="1.0" encoding="utf-8"?>
<p:tagLst xmlns:p="http://schemas.openxmlformats.org/presentationml/2006/main">
  <p:tag name="PA" val="v5.2.4"/>
  <p:tag name="SCENESHAPETYPE" val="SceneShape"/>
  <p:tag name="SCENESHAPESUBTYPE" val="SceneSimpleShape"/>
  <p:tag name="SCENECOLOR-LINE" val="Color_Theme"/>
  <p:tag name="SCENECOLOR-LINE-VALUE" val="1"/>
  <p:tag name="POCKET_APPLY_TIME" val="2019年9月28日"/>
  <p:tag name="POCKET_APPLY_TYPE" val="Slide"/>
  <p:tag name="APPLYORDER" val="直接连接符 7"/>
  <p:tag name="RESOURCEID" val="637052634960945683"/>
  <p:tag name="SCENEID" val="637052634960945683"/>
  <p:tag name="SCENELINKIDS" val="2|3|4|5|6|7|8|9|10|11|12|13|14|15|16|17|18|19|20|21|22|23|24|25|26|27|28|29|30|31|32|33|34|35|36|37|38|39|40|41|42|43|44|45|46|47|48|49|50|51|52|53|54|55|56|57|58|59|60|61|62|63|64|65|66|67|68|69|70|71|72|73|74|75|76|77|78|79|80|81|82|83|84|85|86|87|88|89|90|91|92"/>
  <p:tag name="ANIMSTRING" val="s_637052634960945683"/>
</p:tagLst>
</file>

<file path=ppt/tags/tag1003.xml><?xml version="1.0" encoding="utf-8"?>
<p:tagLst xmlns:p="http://schemas.openxmlformats.org/presentationml/2006/main">
  <p:tag name="PA" val="v5.2.4"/>
  <p:tag name="SCENESHAPETYPE" val="SceneShape"/>
  <p:tag name="SCENESHAPESUBTYPE" val="SceneSimpleShape"/>
  <p:tag name="SCENECOLOR-LINE" val="Color_Theme"/>
  <p:tag name="SCENECOLOR-LINE-VALUE" val="1"/>
  <p:tag name="POCKET_APPLY_TIME" val="2019年9月28日"/>
  <p:tag name="POCKET_APPLY_TYPE" val="Slide"/>
  <p:tag name="APPLYORDER" val="直接连接符 8"/>
  <p:tag name="RESOURCEID" val="637052634960945683"/>
  <p:tag name="SCENEID" val="637052634960945683"/>
  <p:tag name="SCENELINKIDS" val="2|3|4|5|6|7|8|9|10|11|12|13|14|15|16|17|18|19|20|21|22|23|24|25|26|27|28|29|30|31|32|33|34|35|36|37|38|39|40|41|42|43|44|45|46|47|48|49|50|51|52|53|54|55|56|57|58|59|60|61|62|63|64|65|66|67|68|69|70|71|72|73|74|75|76|77|78|79|80|81|82|83|84|85|86|87|88|89|90|91|92"/>
  <p:tag name="ANIMSTRING" val="s_637052634960945683"/>
</p:tagLst>
</file>

<file path=ppt/tags/tag1004.xml><?xml version="1.0" encoding="utf-8"?>
<p:tagLst xmlns:p="http://schemas.openxmlformats.org/presentationml/2006/main">
  <p:tag name="PA" val="v5.2.4"/>
  <p:tag name="SCENESHAPETYPE" val="SceneShape"/>
  <p:tag name="SCENESHAPESUBTYPE" val="SceneSimpleShape"/>
  <p:tag name="SCENECOLOR-LINE" val="Color_Theme"/>
  <p:tag name="SCENECOLOR-LINE-VALUE" val="3"/>
  <p:tag name="SCENECOLOR-TEXT" val="Color_Theme"/>
  <p:tag name="SCENECOLOR-TEXT-VALUE" val="4"/>
  <p:tag name="POCKET_APPLY_TIME" val="2019年9月28日"/>
  <p:tag name="POCKET_APPLY_TYPE" val="Slide"/>
  <p:tag name="APPLYORDER" val="椭圆 24"/>
  <p:tag name="RESOURCEID" val="637052634960945683"/>
  <p:tag name="SCENEID" val="637052634960945683"/>
  <p:tag name="SCENELINKIDS" val="2|3|4|5|6|7|8|9|10|11|12|13|14|15|16|17|18|19|20|21|22|23|24|25|26|27|28|29|30|31|32|33|34|35|36|37|38|39|40|41|42|43|44|45|46|47|48|49|50|51|52|53|54|55|56|57|58|59|60|61|62|63|64|65|66|67|68|69|70|71|72|73|74|75|76|77|78|79|80|81|82|83|84|85|86|87|88|89|90|91|92"/>
  <p:tag name="ANIMSTRING" val="s_637052634960945683"/>
</p:tagLst>
</file>

<file path=ppt/tags/tag1005.xml><?xml version="1.0" encoding="utf-8"?>
<p:tagLst xmlns:p="http://schemas.openxmlformats.org/presentationml/2006/main">
  <p:tag name="PA" val="v5.2.4"/>
  <p:tag name="SCENESHAPETYPE" val="SceneShape"/>
  <p:tag name="SCENESHAPESUBTYPE" val="SceneSimpleShape"/>
  <p:tag name="SCENECOLOR-LINE" val="Color_Theme"/>
  <p:tag name="SCENECOLOR-LINE-VALUE" val="3"/>
  <p:tag name="SCENECOLOR-TEXT" val="Color_Theme"/>
  <p:tag name="SCENECOLOR-TEXT-VALUE" val="4"/>
  <p:tag name="POCKET_APPLY_TIME" val="2019年9月28日"/>
  <p:tag name="POCKET_APPLY_TYPE" val="Slide"/>
  <p:tag name="APPLYORDER" val="椭圆 24"/>
  <p:tag name="RESOURCEID" val="637052634960945683"/>
  <p:tag name="SCENEID" val="637052634960945683"/>
  <p:tag name="SCENELINKIDS" val="2|3|4|5|6|7|8|9|10|11|12|13|14|15|16|17|18|19|20|21|22|23|24|25|26|27|28|29|30|31|32|33|34|35|36|37|38|39|40|41|42|43|44|45|46|47|48|49|50|51|52|53|54|55|56|57|58|59|60|61|62|63|64|65|66|67|68|69|70|71|72|73|74|75|76|77|78|79|80|81|82|83|84|85|86|87|88|89|90|91|92"/>
  <p:tag name="ANIMSTRING" val="s_637052634960945683"/>
</p:tagLst>
</file>

<file path=ppt/tags/tag1006.xml><?xml version="1.0" encoding="utf-8"?>
<p:tagLst xmlns:p="http://schemas.openxmlformats.org/presentationml/2006/main">
  <p:tag name="PA" val="v5.2.4"/>
  <p:tag name="SCENESHAPETYPE" val="SceneShape"/>
  <p:tag name="SCENESHAPESUBTYPE" val="SceneSimpleShape"/>
  <p:tag name="SCENECOLOR-LINE" val="Color_Theme"/>
  <p:tag name="SCENECOLOR-LINE-VALUE" val="5"/>
  <p:tag name="SCENECOLOR-TEXT" val="Color_Theme"/>
  <p:tag name="SCENECOLOR-TEXT-VALUE" val="4"/>
  <p:tag name="POCKET_APPLY_TIME" val="2019年9月28日"/>
  <p:tag name="POCKET_APPLY_TYPE" val="Slide"/>
  <p:tag name="APPLYORDER" val="椭圆 24"/>
  <p:tag name="RESOURCEID" val="637052634960945683"/>
  <p:tag name="SCENEID" val="637052634960945683"/>
  <p:tag name="SCENELINKIDS" val="2|3|4|5|6|7|8|9|10|11|12|13|14|15|16|17|18|19|20|21|22|23|24|25|26|27|28|29|30|31|32|33|34|35|36|37|38|39|40|41|42|43|44|45|46|47|48|49|50|51|52|53|54|55|56|57|58|59|60|61|62|63|64|65|66|67|68|69|70|71|72|73|74|75|76|77|78|79|80|81|82|83|84|85|86|87|88|89|90|91|92"/>
  <p:tag name="ANIMSTRING" val="s_637052634960945683"/>
</p:tagLst>
</file>

<file path=ppt/tags/tag1007.xml><?xml version="1.0" encoding="utf-8"?>
<p:tagLst xmlns:p="http://schemas.openxmlformats.org/presentationml/2006/main">
  <p:tag name="PA" val="v5.2.4"/>
  <p:tag name="SCENESHAPETYPE" val="SceneShape"/>
  <p:tag name="SCENESHAPESUBTYPE" val="SceneSimpleShape"/>
  <p:tag name="SCENECOLOR-LINE" val="Color_Theme"/>
  <p:tag name="SCENECOLOR-LINE-VALUE" val="3"/>
  <p:tag name="POCKET_APPLY_TIME" val="2019年9月28日"/>
  <p:tag name="POCKET_APPLY_TYPE" val="Slide"/>
  <p:tag name="APPLYORDER" val="直接连接符 5"/>
  <p:tag name="RESOURCEID" val="637052634960945683"/>
  <p:tag name="SCENEID" val="637052634960945683"/>
  <p:tag name="SCENELINKIDS" val="2|3|4|5|6|7|8|9|10|11|12|13|14|15|16|17|18|19|20|21|22|23|24|25|26|27|28|29|30|31|32|33|34|35|36|37|38|39|40|41|42|43|44|45|46|47|48|49|50|51|52|53|54|55|56|57|58|59|60|61|62|63|64|65|66|67|68|69|70|71|72|73|74|75|76|77|78|79|80|81|82|83|84|85|86|87|88|89|90|91|92"/>
  <p:tag name="ANIMSTRING" val="s_637052634960945683"/>
</p:tagLst>
</file>

<file path=ppt/tags/tag1008.xml><?xml version="1.0" encoding="utf-8"?>
<p:tagLst xmlns:p="http://schemas.openxmlformats.org/presentationml/2006/main">
  <p:tag name="PA" val="v5.2.4"/>
  <p:tag name="SCENESHAPETYPE" val="SceneShape"/>
  <p:tag name="SCENESHAPESUBTYPE" val="SceneSimpleShape"/>
  <p:tag name="SCENECOLOR-LINE" val="Color_Theme"/>
  <p:tag name="SCENECOLOR-LINE-VALUE" val="3"/>
  <p:tag name="POCKET_APPLY_TIME" val="2019年9月28日"/>
  <p:tag name="POCKET_APPLY_TYPE" val="Slide"/>
  <p:tag name="APPLYORDER" val="直接连接符 6"/>
  <p:tag name="RESOURCEID" val="637052634960945683"/>
  <p:tag name="SCENEID" val="637052634960945683"/>
  <p:tag name="SCENELINKIDS" val="2|3|4|5|6|7|8|9|10|11|12|13|14|15|16|17|18|19|20|21|22|23|24|25|26|27|28|29|30|31|32|33|34|35|36|37|38|39|40|41|42|43|44|45|46|47|48|49|50|51|52|53|54|55|56|57|58|59|60|61|62|63|64|65|66|67|68|69|70|71|72|73|74|75|76|77|78|79|80|81|82|83|84|85|86|87|88|89|90|91|92"/>
  <p:tag name="ANIMSTRING" val="s_637052634960945683"/>
</p:tagLst>
</file>

<file path=ppt/tags/tag1009.xml><?xml version="1.0" encoding="utf-8"?>
<p:tagLst xmlns:p="http://schemas.openxmlformats.org/presentationml/2006/main">
  <p:tag name="PA" val="v5.2.4"/>
  <p:tag name="SCENESHAPETYPE" val="SceneShape"/>
  <p:tag name="SCENESHAPESUBTYPE" val="SceneSimpleShape"/>
  <p:tag name="SCENECOLOR-LINE" val="Color_Theme"/>
  <p:tag name="SCENECOLOR-LINE-VALUE" val="3"/>
  <p:tag name="POCKET_APPLY_TIME" val="2019年9月28日"/>
  <p:tag name="POCKET_APPLY_TYPE" val="Slide"/>
  <p:tag name="APPLYORDER" val="直接连接符 5"/>
  <p:tag name="RESOURCEID" val="637052634960945683"/>
  <p:tag name="SCENEID" val="637052634960945683"/>
  <p:tag name="SCENELINKIDS" val="2|3|4|5|6|7|8|9|10|11|12|13|14|15|16|17|18|19|20|21|22|23|24|25|26|27|28|29|30|31|32|33|34|35|36|37|38|39|40|41|42|43|44|45|46|47|48|49|50|51|52|53|54|55|56|57|58|59|60|61|62|63|64|65|66|67|68|69|70|71|72|73|74|75|76|77|78|79|80|81|82|83|84|85|86|87|88|89|90|91|92"/>
  <p:tag name="ANIMSTRING" val="s_637052634960945683"/>
</p:tagLst>
</file>

<file path=ppt/tags/tag101.xml><?xml version="1.0" encoding="utf-8"?>
<p:tagLst xmlns:p="http://schemas.openxmlformats.org/presentationml/2006/main">
  <p:tag name="PA" val="v5.2.4"/>
  <p:tag name="SCENESHAPETYPE" val="SceneShape"/>
  <p:tag name="SCENESHAPESUBTYPE" val="SceneSimpleShape"/>
  <p:tag name="SCENECOLOR-TEXT" val="Color_Theme"/>
  <p:tag name="SCENECOLOR-TEXT-VALUE" val="2"/>
  <p:tag name="POCKET_APPLY_TIME" val="2019年9月28日"/>
  <p:tag name="POCKET_APPLY_TYPE" val="Slide"/>
  <p:tag name="APPLYORDER" val="文本框 50"/>
  <p:tag name="RESOURCEID" val="637052618680286406"/>
  <p:tag name="SCENEID" val="637052618680286406"/>
  <p:tag name="SCENELINKIDS" val="2|3|4|5|6|7|8|9|10|11|12|13|14|15|16|17|18|19|20|21|22|23|24|25|26|27|28|29|30|31|32|33|34|35|36|37|38|39|40|41|42|43|44|45|46|47|48|49|50|51|52|53|54|55|56|57|58|59|60|61|62|63|64|65|66|67|68|69"/>
  <p:tag name="ANIMSTRING" val="s_637052618680286406"/>
</p:tagLst>
</file>

<file path=ppt/tags/tag1010.xml><?xml version="1.0" encoding="utf-8"?>
<p:tagLst xmlns:p="http://schemas.openxmlformats.org/presentationml/2006/main">
  <p:tag name="PA" val="v5.2.4"/>
  <p:tag name="SCENESHAPETYPE" val="SceneShape"/>
  <p:tag name="SCENESHAPESUBTYPE" val="SceneSimpleShape"/>
  <p:tag name="SCENECOLOR-LINE" val="Color_Theme"/>
  <p:tag name="SCENECOLOR-LINE-VALUE" val="3"/>
  <p:tag name="POCKET_APPLY_TIME" val="2019年9月28日"/>
  <p:tag name="POCKET_APPLY_TYPE" val="Slide"/>
  <p:tag name="APPLYORDER" val="直接连接符 6"/>
  <p:tag name="RESOURCEID" val="637052634960945683"/>
  <p:tag name="SCENEID" val="637052634960945683"/>
  <p:tag name="SCENELINKIDS" val="2|3|4|5|6|7|8|9|10|11|12|13|14|15|16|17|18|19|20|21|22|23|24|25|26|27|28|29|30|31|32|33|34|35|36|37|38|39|40|41|42|43|44|45|46|47|48|49|50|51|52|53|54|55|56|57|58|59|60|61|62|63|64|65|66|67|68|69|70|71|72|73|74|75|76|77|78|79|80|81|82|83|84|85|86|87|88|89|90|91|92"/>
  <p:tag name="ANIMSTRING" val="s_637052634960945683"/>
</p:tagLst>
</file>

<file path=ppt/tags/tag1011.xml><?xml version="1.0" encoding="utf-8"?>
<p:tagLst xmlns:p="http://schemas.openxmlformats.org/presentationml/2006/main">
  <p:tag name="PA" val="v5.2.4"/>
  <p:tag name="SCENESHAPETYPE" val="SceneShape"/>
  <p:tag name="SCENESHAPESUBTYPE" val="SceneSimpleShape"/>
  <p:tag name="SCENECOLOR-LINE" val="Color_Theme"/>
  <p:tag name="SCENECOLOR-LINE-VALUE" val="3"/>
  <p:tag name="POCKET_APPLY_TIME" val="2019年9月28日"/>
  <p:tag name="POCKET_APPLY_TYPE" val="Slide"/>
  <p:tag name="APPLYORDER" val="直接连接符 5"/>
  <p:tag name="RESOURCEID" val="637052634960945683"/>
  <p:tag name="SCENEID" val="637052634960945683"/>
  <p:tag name="SCENELINKIDS" val="2|3|4|5|6|7|8|9|10|11|12|13|14|15|16|17|18|19|20|21|22|23|24|25|26|27|28|29|30|31|32|33|34|35|36|37|38|39|40|41|42|43|44|45|46|47|48|49|50|51|52|53|54|55|56|57|58|59|60|61|62|63|64|65|66|67|68|69|70|71|72|73|74|75|76|77|78|79|80|81|82|83|84|85|86|87|88|89|90|91|92"/>
  <p:tag name="ANIMSTRING" val="s_637052634960945683"/>
</p:tagLst>
</file>

<file path=ppt/tags/tag1012.xml><?xml version="1.0" encoding="utf-8"?>
<p:tagLst xmlns:p="http://schemas.openxmlformats.org/presentationml/2006/main">
  <p:tag name="PA" val="v5.2.4"/>
  <p:tag name="SCENESHAPETYPE" val="SceneShape"/>
  <p:tag name="SCENESHAPESUBTYPE" val="SceneSimpleShape"/>
  <p:tag name="SCENECOLOR-LINE" val="Color_Theme"/>
  <p:tag name="SCENECOLOR-LINE-VALUE" val="3"/>
  <p:tag name="POCKET_APPLY_TIME" val="2019年9月28日"/>
  <p:tag name="POCKET_APPLY_TYPE" val="Slide"/>
  <p:tag name="APPLYORDER" val="直接连接符 6"/>
  <p:tag name="RESOURCEID" val="637052634960945683"/>
  <p:tag name="SCENEID" val="637052634960945683"/>
  <p:tag name="SCENELINKIDS" val="2|3|4|5|6|7|8|9|10|11|12|13|14|15|16|17|18|19|20|21|22|23|24|25|26|27|28|29|30|31|32|33|34|35|36|37|38|39|40|41|42|43|44|45|46|47|48|49|50|51|52|53|54|55|56|57|58|59|60|61|62|63|64|65|66|67|68|69|70|71|72|73|74|75|76|77|78|79|80|81|82|83|84|85|86|87|88|89|90|91|92"/>
  <p:tag name="ANIMSTRING" val="s_637052634960945683"/>
</p:tagLst>
</file>

<file path=ppt/tags/tag1013.xml><?xml version="1.0" encoding="utf-8"?>
<p:tagLst xmlns:p="http://schemas.openxmlformats.org/presentationml/2006/main">
  <p:tag name="PA" val="v5.2.4"/>
  <p:tag name="SCENESHAPETYPE" val="SceneShape"/>
  <p:tag name="SCENESHAPESUBTYPE" val="SceneSimpleShape"/>
  <p:tag name="SCENECOLOR-LINE" val="Color_Theme"/>
  <p:tag name="SCENECOLOR-LINE-VALUE" val="3"/>
  <p:tag name="POCKET_APPLY_TIME" val="2019年9月28日"/>
  <p:tag name="POCKET_APPLY_TYPE" val="Slide"/>
  <p:tag name="APPLYORDER" val="直接连接符 5"/>
  <p:tag name="RESOURCEID" val="637052634960945683"/>
  <p:tag name="SCENEID" val="637052634960945683"/>
  <p:tag name="SCENELINKIDS" val="2|3|4|5|6|7|8|9|10|11|12|13|14|15|16|17|18|19|20|21|22|23|24|25|26|27|28|29|30|31|32|33|34|35|36|37|38|39|40|41|42|43|44|45|46|47|48|49|50|51|52|53|54|55|56|57|58|59|60|61|62|63|64|65|66|67|68|69|70|71|72|73|74|75|76|77|78|79|80|81|82|83|84|85|86|87|88|89|90|91|92"/>
  <p:tag name="ANIMSTRING" val="s_637052634960945683"/>
</p:tagLst>
</file>

<file path=ppt/tags/tag1014.xml><?xml version="1.0" encoding="utf-8"?>
<p:tagLst xmlns:p="http://schemas.openxmlformats.org/presentationml/2006/main">
  <p:tag name="PA" val="v5.2.4"/>
  <p:tag name="SCENESHAPETYPE" val="SceneShape"/>
  <p:tag name="SCENESHAPESUBTYPE" val="SceneSimpleShape"/>
  <p:tag name="SCENECOLOR-LINE" val="Color_Theme"/>
  <p:tag name="SCENECOLOR-LINE-VALUE" val="3"/>
  <p:tag name="POCKET_APPLY_TIME" val="2019年9月28日"/>
  <p:tag name="POCKET_APPLY_TYPE" val="Slide"/>
  <p:tag name="APPLYORDER" val="直接连接符 6"/>
  <p:tag name="RESOURCEID" val="637052634960945683"/>
  <p:tag name="SCENEID" val="637052634960945683"/>
  <p:tag name="SCENELINKIDS" val="2|3|4|5|6|7|8|9|10|11|12|13|14|15|16|17|18|19|20|21|22|23|24|25|26|27|28|29|30|31|32|33|34|35|36|37|38|39|40|41|42|43|44|45|46|47|48|49|50|51|52|53|54|55|56|57|58|59|60|61|62|63|64|65|66|67|68|69|70|71|72|73|74|75|76|77|78|79|80|81|82|83|84|85|86|87|88|89|90|91|92"/>
  <p:tag name="ANIMSTRING" val="s_637052634960945683"/>
</p:tagLst>
</file>

<file path=ppt/tags/tag1015.xml><?xml version="1.0" encoding="utf-8"?>
<p:tagLst xmlns:p="http://schemas.openxmlformats.org/presentationml/2006/main">
  <p:tag name="PA" val="v5.2.4"/>
  <p:tag name="SCENESHAPETYPE" val="SceneShape"/>
  <p:tag name="SCENESHAPESUBTYPE" val="SceneSimpleShape"/>
  <p:tag name="SCENECOLOR-LINE" val="Color_Theme"/>
  <p:tag name="SCENECOLOR-LINE-VALUE" val="3"/>
  <p:tag name="POCKET_APPLY_TIME" val="2019年9月28日"/>
  <p:tag name="POCKET_APPLY_TYPE" val="Slide"/>
  <p:tag name="APPLYORDER" val="直接连接符 5"/>
  <p:tag name="RESOURCEID" val="637052634960945683"/>
  <p:tag name="SCENEID" val="637052634960945683"/>
  <p:tag name="SCENELINKIDS" val="2|3|4|5|6|7|8|9|10|11|12|13|14|15|16|17|18|19|20|21|22|23|24|25|26|27|28|29|30|31|32|33|34|35|36|37|38|39|40|41|42|43|44|45|46|47|48|49|50|51|52|53|54|55|56|57|58|59|60|61|62|63|64|65|66|67|68|69|70|71|72|73|74|75|76|77|78|79|80|81|82|83|84|85|86|87|88|89|90|91|92"/>
  <p:tag name="ANIMSTRING" val="s_637052634960945683"/>
</p:tagLst>
</file>

<file path=ppt/tags/tag1016.xml><?xml version="1.0" encoding="utf-8"?>
<p:tagLst xmlns:p="http://schemas.openxmlformats.org/presentationml/2006/main">
  <p:tag name="PA" val="v5.2.4"/>
  <p:tag name="SCENESHAPETYPE" val="SceneShape"/>
  <p:tag name="SCENESHAPESUBTYPE" val="SceneSimpleShape"/>
  <p:tag name="SCENECOLOR-LINE" val="Color_Theme"/>
  <p:tag name="SCENECOLOR-LINE-VALUE" val="3"/>
  <p:tag name="POCKET_APPLY_TIME" val="2019年9月28日"/>
  <p:tag name="POCKET_APPLY_TYPE" val="Slide"/>
  <p:tag name="APPLYORDER" val="直接连接符 6"/>
  <p:tag name="RESOURCEID" val="637052634960945683"/>
  <p:tag name="SCENEID" val="637052634960945683"/>
  <p:tag name="SCENELINKIDS" val="2|3|4|5|6|7|8|9|10|11|12|13|14|15|16|17|18|19|20|21|22|23|24|25|26|27|28|29|30|31|32|33|34|35|36|37|38|39|40|41|42|43|44|45|46|47|48|49|50|51|52|53|54|55|56|57|58|59|60|61|62|63|64|65|66|67|68|69|70|71|72|73|74|75|76|77|78|79|80|81|82|83|84|85|86|87|88|89|90|91|92"/>
  <p:tag name="ANIMSTRING" val="s_637052634960945683"/>
</p:tagLst>
</file>

<file path=ppt/tags/tag1017.xml><?xml version="1.0" encoding="utf-8"?>
<p:tagLst xmlns:p="http://schemas.openxmlformats.org/presentationml/2006/main">
  <p:tag name="PA" val="v5.2.4"/>
  <p:tag name="SCENESHAPETYPE" val="SceneShape"/>
  <p:tag name="SCENESHAPESUBTYPE" val="SceneSimpleShape"/>
  <p:tag name="SCENECOLOR-LINE" val="Color_Theme"/>
  <p:tag name="SCENECOLOR-LINE-VALUE" val="3"/>
  <p:tag name="POCKET_APPLY_TIME" val="2019年9月28日"/>
  <p:tag name="POCKET_APPLY_TYPE" val="Slide"/>
  <p:tag name="APPLYORDER" val="直接连接符 5"/>
  <p:tag name="RESOURCEID" val="637052634960945683"/>
  <p:tag name="SCENEID" val="637052634960945683"/>
  <p:tag name="SCENELINKIDS" val="2|3|4|5|6|7|8|9|10|11|12|13|14|15|16|17|18|19|20|21|22|23|24|25|26|27|28|29|30|31|32|33|34|35|36|37|38|39|40|41|42|43|44|45|46|47|48|49|50|51|52|53|54|55|56|57|58|59|60|61|62|63|64|65|66|67|68|69|70|71|72|73|74|75|76|77|78|79|80|81|82|83|84|85|86|87|88|89|90|91|92"/>
  <p:tag name="ANIMSTRING" val="s_637052634960945683"/>
</p:tagLst>
</file>

<file path=ppt/tags/tag1018.xml><?xml version="1.0" encoding="utf-8"?>
<p:tagLst xmlns:p="http://schemas.openxmlformats.org/presentationml/2006/main">
  <p:tag name="PA" val="v5.2.4"/>
  <p:tag name="SCENESHAPETYPE" val="SceneShape"/>
  <p:tag name="SCENESHAPESUBTYPE" val="SceneSimpleShape"/>
  <p:tag name="SCENECOLOR-LINE" val="Color_Theme"/>
  <p:tag name="SCENECOLOR-LINE-VALUE" val="3"/>
  <p:tag name="POCKET_APPLY_TIME" val="2019年9月28日"/>
  <p:tag name="POCKET_APPLY_TYPE" val="Slide"/>
  <p:tag name="APPLYORDER" val="直接连接符 6"/>
  <p:tag name="RESOURCEID" val="637052634960945683"/>
  <p:tag name="SCENEID" val="637052634960945683"/>
  <p:tag name="SCENELINKIDS" val="2|3|4|5|6|7|8|9|10|11|12|13|14|15|16|17|18|19|20|21|22|23|24|25|26|27|28|29|30|31|32|33|34|35|36|37|38|39|40|41|42|43|44|45|46|47|48|49|50|51|52|53|54|55|56|57|58|59|60|61|62|63|64|65|66|67|68|69|70|71|72|73|74|75|76|77|78|79|80|81|82|83|84|85|86|87|88|89|90|91|92"/>
  <p:tag name="ANIMSTRING" val="s_637052634960945683"/>
</p:tagLst>
</file>

<file path=ppt/tags/tag1019.xml><?xml version="1.0" encoding="utf-8"?>
<p:tagLst xmlns:p="http://schemas.openxmlformats.org/presentationml/2006/main">
  <p:tag name="PA" val="v5.2.4"/>
  <p:tag name="SCENESHAPETYPE" val="SceneShape"/>
  <p:tag name="SCENESHAPESUBTYPE" val="SceneSimpleShape"/>
  <p:tag name="SCENECOLOR-LINE" val="Color_Theme"/>
  <p:tag name="SCENECOLOR-LINE-VALUE" val="3"/>
  <p:tag name="POCKET_APPLY_TIME" val="2019年9月28日"/>
  <p:tag name="POCKET_APPLY_TYPE" val="Slide"/>
  <p:tag name="APPLYORDER" val="直接连接符 5"/>
  <p:tag name="RESOURCEID" val="637052634960945683"/>
  <p:tag name="SCENEID" val="637052634960945683"/>
  <p:tag name="SCENELINKIDS" val="2|3|4|5|6|7|8|9|10|11|12|13|14|15|16|17|18|19|20|21|22|23|24|25|26|27|28|29|30|31|32|33|34|35|36|37|38|39|40|41|42|43|44|45|46|47|48|49|50|51|52|53|54|55|56|57|58|59|60|61|62|63|64|65|66|67|68|69|70|71|72|73|74|75|76|77|78|79|80|81|82|83|84|85|86|87|88|89|90|91|92"/>
  <p:tag name="ANIMSTRING" val="s_637052634960945683"/>
</p:tagLst>
</file>

<file path=ppt/tags/tag102.xml><?xml version="1.0" encoding="utf-8"?>
<p:tagLst xmlns:p="http://schemas.openxmlformats.org/presentationml/2006/main">
  <p:tag name="PA" val="v5.2.4"/>
  <p:tag name="SCENESHAPETYPE" val="SceneShape"/>
  <p:tag name="SCENESHAPESUBTYPE" val="SceneSimpleShape"/>
  <p:tag name="SCENECOLOR-LINE" val="Color_Theme"/>
  <p:tag name="SCENECOLOR-LINE-VALUE" val="2"/>
  <p:tag name="POCKET_APPLY_TIME" val="2019年9月28日"/>
  <p:tag name="POCKET_APPLY_TYPE" val="Slide"/>
  <p:tag name="APPLYORDER" val="直接连接符 8"/>
  <p:tag name="RESOURCEID" val="637052618680286406"/>
  <p:tag name="SCENEID" val="637052618680286406"/>
  <p:tag name="SCENELINKIDS" val="2|3|4|5|6|7|8|9|10|11|12|13|14|15|16|17|18|19|20|21|22|23|24|25|26|27|28|29|30|31|32|33|34|35|36|37|38|39|40|41|42|43|44|45|46|47|48|49|50|51|52|53|54|55|56|57|58|59|60|61|62|63|64|65|66|67|68|69"/>
  <p:tag name="ANIMSTRING" val="s_637052618680286406"/>
</p:tagLst>
</file>

<file path=ppt/tags/tag1020.xml><?xml version="1.0" encoding="utf-8"?>
<p:tagLst xmlns:p="http://schemas.openxmlformats.org/presentationml/2006/main">
  <p:tag name="PA" val="v5.2.4"/>
  <p:tag name="SCENESHAPETYPE" val="SceneShape"/>
  <p:tag name="SCENESHAPESUBTYPE" val="SceneSimpleShape"/>
  <p:tag name="SCENECOLOR-LINE" val="Color_Theme"/>
  <p:tag name="SCENECOLOR-LINE-VALUE" val="3"/>
  <p:tag name="POCKET_APPLY_TIME" val="2019年9月28日"/>
  <p:tag name="POCKET_APPLY_TYPE" val="Slide"/>
  <p:tag name="APPLYORDER" val="直接连接符 6"/>
  <p:tag name="RESOURCEID" val="637052634960945683"/>
  <p:tag name="SCENEID" val="637052634960945683"/>
  <p:tag name="SCENELINKIDS" val="2|3|4|5|6|7|8|9|10|11|12|13|14|15|16|17|18|19|20|21|22|23|24|25|26|27|28|29|30|31|32|33|34|35|36|37|38|39|40|41|42|43|44|45|46|47|48|49|50|51|52|53|54|55|56|57|58|59|60|61|62|63|64|65|66|67|68|69|70|71|72|73|74|75|76|77|78|79|80|81|82|83|84|85|86|87|88|89|90|91|92"/>
  <p:tag name="ANIMSTRING" val="s_637052634960945683"/>
</p:tagLst>
</file>

<file path=ppt/tags/tag1021.xml><?xml version="1.0" encoding="utf-8"?>
<p:tagLst xmlns:p="http://schemas.openxmlformats.org/presentationml/2006/main">
  <p:tag name="PA" val="v5.2.4"/>
  <p:tag name="SCENESHAPETYPE" val="SceneShape"/>
  <p:tag name="SCENESHAPESUBTYPE" val="SceneSimpleShape"/>
  <p:tag name="SCENECOLOR-LINE" val="Color_Theme"/>
  <p:tag name="SCENECOLOR-LINE-VALUE" val="3"/>
  <p:tag name="POCKET_APPLY_TIME" val="2019年9月28日"/>
  <p:tag name="POCKET_APPLY_TYPE" val="Slide"/>
  <p:tag name="APPLYORDER" val="直接连接符 5"/>
  <p:tag name="RESOURCEID" val="637052634960945683"/>
  <p:tag name="SCENEID" val="637052634960945683"/>
  <p:tag name="SCENELINKIDS" val="2|3|4|5|6|7|8|9|10|11|12|13|14|15|16|17|18|19|20|21|22|23|24|25|26|27|28|29|30|31|32|33|34|35|36|37|38|39|40|41|42|43|44|45|46|47|48|49|50|51|52|53|54|55|56|57|58|59|60|61|62|63|64|65|66|67|68|69|70|71|72|73|74|75|76|77|78|79|80|81|82|83|84|85|86|87|88|89|90|91|92"/>
  <p:tag name="ANIMSTRING" val="s_637052634960945683"/>
</p:tagLst>
</file>

<file path=ppt/tags/tag1022.xml><?xml version="1.0" encoding="utf-8"?>
<p:tagLst xmlns:p="http://schemas.openxmlformats.org/presentationml/2006/main">
  <p:tag name="PA" val="v5.2.4"/>
  <p:tag name="SCENESHAPETYPE" val="SceneShape"/>
  <p:tag name="SCENESHAPESUBTYPE" val="SceneSimpleShape"/>
  <p:tag name="SCENECOLOR-LINE" val="Color_Theme"/>
  <p:tag name="SCENECOLOR-LINE-VALUE" val="3"/>
  <p:tag name="POCKET_APPLY_TIME" val="2019年9月28日"/>
  <p:tag name="POCKET_APPLY_TYPE" val="Slide"/>
  <p:tag name="APPLYORDER" val="直接连接符 6"/>
  <p:tag name="RESOURCEID" val="637052634960945683"/>
  <p:tag name="SCENEID" val="637052634960945683"/>
  <p:tag name="SCENELINKIDS" val="2|3|4|5|6|7|8|9|10|11|12|13|14|15|16|17|18|19|20|21|22|23|24|25|26|27|28|29|30|31|32|33|34|35|36|37|38|39|40|41|42|43|44|45|46|47|48|49|50|51|52|53|54|55|56|57|58|59|60|61|62|63|64|65|66|67|68|69|70|71|72|73|74|75|76|77|78|79|80|81|82|83|84|85|86|87|88|89|90|91|92"/>
  <p:tag name="ANIMSTRING" val="s_637052634960945683"/>
</p:tagLst>
</file>

<file path=ppt/tags/tag1023.xml><?xml version="1.0" encoding="utf-8"?>
<p:tagLst xmlns:p="http://schemas.openxmlformats.org/presentationml/2006/main">
  <p:tag name="PA" val="v5.2.4"/>
  <p:tag name="SCENESHAPETYPE" val="SceneShape"/>
  <p:tag name="SCENESHAPESUBTYPE" val="SceneSimpleShape"/>
  <p:tag name="SCENECOLOR-LINE" val="Color_Theme"/>
  <p:tag name="SCENECOLOR-LINE-VALUE" val="3"/>
  <p:tag name="POCKET_APPLY_TIME" val="2019年9月28日"/>
  <p:tag name="POCKET_APPLY_TYPE" val="Slide"/>
  <p:tag name="APPLYORDER" val="直接连接符 5"/>
  <p:tag name="RESOURCEID" val="637052634960945683"/>
  <p:tag name="SCENEID" val="637052634960945683"/>
  <p:tag name="SCENELINKIDS" val="2|3|4|5|6|7|8|9|10|11|12|13|14|15|16|17|18|19|20|21|22|23|24|25|26|27|28|29|30|31|32|33|34|35|36|37|38|39|40|41|42|43|44|45|46|47|48|49|50|51|52|53|54|55|56|57|58|59|60|61|62|63|64|65|66|67|68|69|70|71|72|73|74|75|76|77|78|79|80|81|82|83|84|85|86|87|88|89|90|91|92"/>
  <p:tag name="ANIMSTRING" val="s_637052634960945683"/>
</p:tagLst>
</file>

<file path=ppt/tags/tag1024.xml><?xml version="1.0" encoding="utf-8"?>
<p:tagLst xmlns:p="http://schemas.openxmlformats.org/presentationml/2006/main">
  <p:tag name="PA" val="v5.2.4"/>
  <p:tag name="SCENESHAPETYPE" val="SceneShape"/>
  <p:tag name="SCENESHAPESUBTYPE" val="SceneSimpleShape"/>
  <p:tag name="SCENECOLOR-LINE" val="Color_Theme"/>
  <p:tag name="SCENECOLOR-LINE-VALUE" val="3"/>
  <p:tag name="POCKET_APPLY_TIME" val="2019年9月28日"/>
  <p:tag name="POCKET_APPLY_TYPE" val="Slide"/>
  <p:tag name="APPLYORDER" val="直接连接符 6"/>
  <p:tag name="RESOURCEID" val="637052634960945683"/>
  <p:tag name="SCENEID" val="637052634960945683"/>
  <p:tag name="SCENELINKIDS" val="2|3|4|5|6|7|8|9|10|11|12|13|14|15|16|17|18|19|20|21|22|23|24|25|26|27|28|29|30|31|32|33|34|35|36|37|38|39|40|41|42|43|44|45|46|47|48|49|50|51|52|53|54|55|56|57|58|59|60|61|62|63|64|65|66|67|68|69|70|71|72|73|74|75|76|77|78|79|80|81|82|83|84|85|86|87|88|89|90|91|92"/>
  <p:tag name="ANIMSTRING" val="s_637052634960945683"/>
</p:tagLst>
</file>

<file path=ppt/tags/tag1025.xml><?xml version="1.0" encoding="utf-8"?>
<p:tagLst xmlns:p="http://schemas.openxmlformats.org/presentationml/2006/main">
  <p:tag name="PA" val="v5.2.4"/>
  <p:tag name="SCENESHAPETYPE" val="SceneShape"/>
  <p:tag name="SCENESHAPESUBTYPE" val="SceneSimpleShape"/>
  <p:tag name="SCENECOLOR-LINE" val="Color_Theme"/>
  <p:tag name="SCENECOLOR-LINE-VALUE" val="3"/>
  <p:tag name="POCKET_APPLY_TIME" val="2019年9月28日"/>
  <p:tag name="POCKET_APPLY_TYPE" val="Slide"/>
  <p:tag name="APPLYORDER" val="直接连接符 5"/>
  <p:tag name="RESOURCEID" val="637052634960945683"/>
  <p:tag name="SCENEID" val="637052634960945683"/>
  <p:tag name="SCENELINKIDS" val="2|3|4|5|6|7|8|9|10|11|12|13|14|15|16|17|18|19|20|21|22|23|24|25|26|27|28|29|30|31|32|33|34|35|36|37|38|39|40|41|42|43|44|45|46|47|48|49|50|51|52|53|54|55|56|57|58|59|60|61|62|63|64|65|66|67|68|69|70|71|72|73|74|75|76|77|78|79|80|81|82|83|84|85|86|87|88|89|90|91|92"/>
  <p:tag name="ANIMSTRING" val="s_637052634960945683"/>
</p:tagLst>
</file>

<file path=ppt/tags/tag1026.xml><?xml version="1.0" encoding="utf-8"?>
<p:tagLst xmlns:p="http://schemas.openxmlformats.org/presentationml/2006/main">
  <p:tag name="PA" val="v5.2.4"/>
  <p:tag name="SCENESHAPETYPE" val="SceneShape"/>
  <p:tag name="SCENESHAPESUBTYPE" val="SceneSimpleShape"/>
  <p:tag name="SCENECOLOR-LINE" val="Color_Theme"/>
  <p:tag name="SCENECOLOR-LINE-VALUE" val="3"/>
  <p:tag name="POCKET_APPLY_TIME" val="2019年9月28日"/>
  <p:tag name="POCKET_APPLY_TYPE" val="Slide"/>
  <p:tag name="APPLYORDER" val="直接连接符 6"/>
  <p:tag name="RESOURCEID" val="637052634960945683"/>
  <p:tag name="SCENEID" val="637052634960945683"/>
  <p:tag name="SCENELINKIDS" val="2|3|4|5|6|7|8|9|10|11|12|13|14|15|16|17|18|19|20|21|22|23|24|25|26|27|28|29|30|31|32|33|34|35|36|37|38|39|40|41|42|43|44|45|46|47|48|49|50|51|52|53|54|55|56|57|58|59|60|61|62|63|64|65|66|67|68|69|70|71|72|73|74|75|76|77|78|79|80|81|82|83|84|85|86|87|88|89|90|91|92"/>
  <p:tag name="ANIMSTRING" val="s_637052634960945683"/>
</p:tagLst>
</file>

<file path=ppt/tags/tag1027.xml><?xml version="1.0" encoding="utf-8"?>
<p:tagLst xmlns:p="http://schemas.openxmlformats.org/presentationml/2006/main">
  <p:tag name="PA" val="v5.2.4"/>
  <p:tag name="SCENESHAPETYPE" val="SceneShape"/>
  <p:tag name="SCENESHAPESUBTYPE" val="SceneSimpleShape"/>
  <p:tag name="SCENECOLOR-LINE" val="Color_Theme"/>
  <p:tag name="SCENECOLOR-LINE-VALUE" val="3"/>
  <p:tag name="POCKET_APPLY_TIME" val="2019年9月28日"/>
  <p:tag name="POCKET_APPLY_TYPE" val="Slide"/>
  <p:tag name="APPLYORDER" val="直接连接符 5"/>
  <p:tag name="RESOURCEID" val="637052634960945683"/>
  <p:tag name="SCENEID" val="637052634960945683"/>
  <p:tag name="SCENELINKIDS" val="2|3|4|5|6|7|8|9|10|11|12|13|14|15|16|17|18|19|20|21|22|23|24|25|26|27|28|29|30|31|32|33|34|35|36|37|38|39|40|41|42|43|44|45|46|47|48|49|50|51|52|53|54|55|56|57|58|59|60|61|62|63|64|65|66|67|68|69|70|71|72|73|74|75|76|77|78|79|80|81|82|83|84|85|86|87|88|89|90|91|92"/>
  <p:tag name="ANIMSTRING" val="s_637052634960945683"/>
</p:tagLst>
</file>

<file path=ppt/tags/tag1028.xml><?xml version="1.0" encoding="utf-8"?>
<p:tagLst xmlns:p="http://schemas.openxmlformats.org/presentationml/2006/main">
  <p:tag name="PA" val="v5.2.4"/>
  <p:tag name="SCENESHAPETYPE" val="SceneShape"/>
  <p:tag name="SCENESHAPESUBTYPE" val="SceneSimpleShape"/>
  <p:tag name="SCENECOLOR-LINE" val="Color_Theme"/>
  <p:tag name="SCENECOLOR-LINE-VALUE" val="3"/>
  <p:tag name="POCKET_APPLY_TIME" val="2019年9月28日"/>
  <p:tag name="POCKET_APPLY_TYPE" val="Slide"/>
  <p:tag name="APPLYORDER" val="直接连接符 6"/>
  <p:tag name="RESOURCEID" val="637052634960945683"/>
  <p:tag name="SCENEID" val="637052634960945683"/>
  <p:tag name="SCENELINKIDS" val="2|3|4|5|6|7|8|9|10|11|12|13|14|15|16|17|18|19|20|21|22|23|24|25|26|27|28|29|30|31|32|33|34|35|36|37|38|39|40|41|42|43|44|45|46|47|48|49|50|51|52|53|54|55|56|57|58|59|60|61|62|63|64|65|66|67|68|69|70|71|72|73|74|75|76|77|78|79|80|81|82|83|84|85|86|87|88|89|90|91|92"/>
  <p:tag name="ANIMSTRING" val="s_637052634960945683"/>
</p:tagLst>
</file>

<file path=ppt/tags/tag1029.xml><?xml version="1.0" encoding="utf-8"?>
<p:tagLst xmlns:p="http://schemas.openxmlformats.org/presentationml/2006/main">
  <p:tag name="PA" val="v5.2.4"/>
  <p:tag name="SCENESHAPETYPE" val="SceneShape"/>
  <p:tag name="SCENESHAPESUBTYPE" val="SceneSimpleShape"/>
  <p:tag name="SCENECOLOR-LINE" val="Color_Theme"/>
  <p:tag name="SCENECOLOR-LINE-VALUE" val="3"/>
  <p:tag name="POCKET_APPLY_TIME" val="2019年9月28日"/>
  <p:tag name="POCKET_APPLY_TYPE" val="Slide"/>
  <p:tag name="APPLYORDER" val="直接连接符 5"/>
  <p:tag name="RESOURCEID" val="637052634960945683"/>
  <p:tag name="SCENEID" val="637052634960945683"/>
  <p:tag name="SCENELINKIDS" val="2|3|4|5|6|7|8|9|10|11|12|13|14|15|16|17|18|19|20|21|22|23|24|25|26|27|28|29|30|31|32|33|34|35|36|37|38|39|40|41|42|43|44|45|46|47|48|49|50|51|52|53|54|55|56|57|58|59|60|61|62|63|64|65|66|67|68|69|70|71|72|73|74|75|76|77|78|79|80|81|82|83|84|85|86|87|88|89|90|91|92"/>
  <p:tag name="ANIMSTRING" val="s_637052634960945683"/>
</p:tagLst>
</file>

<file path=ppt/tags/tag103.xml><?xml version="1.0" encoding="utf-8"?>
<p:tagLst xmlns:p="http://schemas.openxmlformats.org/presentationml/2006/main">
  <p:tag name="PA" val="v5.2.4"/>
  <p:tag name="SCENESHAPETYPE" val="SceneShape"/>
  <p:tag name="SCENESHAPESUBTYPE" val="SceneSimpleShape"/>
  <p:tag name="SCENECOLOR-LINE" val="Color_Theme"/>
  <p:tag name="SCENECOLOR-LINE-VALUE" val="2"/>
  <p:tag name="POCKET_APPLY_TIME" val="2019年9月28日"/>
  <p:tag name="POCKET_APPLY_TYPE" val="Slide"/>
  <p:tag name="APPLYORDER" val="直接连接符 7"/>
  <p:tag name="RESOURCEID" val="637052618680286406"/>
  <p:tag name="SCENEID" val="637052618680286406"/>
  <p:tag name="SCENELINKIDS" val="2|3|4|5|6|7|8|9|10|11|12|13|14|15|16|17|18|19|20|21|22|23|24|25|26|27|28|29|30|31|32|33|34|35|36|37|38|39|40|41|42|43|44|45|46|47|48|49|50|51|52|53|54|55|56|57|58|59|60|61|62|63|64|65|66|67|68|69"/>
  <p:tag name="ANIMSTRING" val="s_637052618680286406"/>
</p:tagLst>
</file>

<file path=ppt/tags/tag1030.xml><?xml version="1.0" encoding="utf-8"?>
<p:tagLst xmlns:p="http://schemas.openxmlformats.org/presentationml/2006/main">
  <p:tag name="PA" val="v5.2.4"/>
  <p:tag name="SCENESHAPETYPE" val="SceneShape"/>
  <p:tag name="SCENESHAPESUBTYPE" val="SceneSimpleShape"/>
  <p:tag name="SCENECOLOR-LINE" val="Color_Theme"/>
  <p:tag name="SCENECOLOR-LINE-VALUE" val="3"/>
  <p:tag name="POCKET_APPLY_TIME" val="2019年9月28日"/>
  <p:tag name="POCKET_APPLY_TYPE" val="Slide"/>
  <p:tag name="APPLYORDER" val="直接连接符 6"/>
  <p:tag name="RESOURCEID" val="637052634960945683"/>
  <p:tag name="SCENEID" val="637052634960945683"/>
  <p:tag name="SCENELINKIDS" val="2|3|4|5|6|7|8|9|10|11|12|13|14|15|16|17|18|19|20|21|22|23|24|25|26|27|28|29|30|31|32|33|34|35|36|37|38|39|40|41|42|43|44|45|46|47|48|49|50|51|52|53|54|55|56|57|58|59|60|61|62|63|64|65|66|67|68|69|70|71|72|73|74|75|76|77|78|79|80|81|82|83|84|85|86|87|88|89|90|91|92"/>
  <p:tag name="ANIMSTRING" val="s_637052634960945683"/>
</p:tagLst>
</file>

<file path=ppt/tags/tag1031.xml><?xml version="1.0" encoding="utf-8"?>
<p:tagLst xmlns:p="http://schemas.openxmlformats.org/presentationml/2006/main">
  <p:tag name="PA" val="v5.2.4"/>
  <p:tag name="SCENESHAPETYPE" val="SceneShape"/>
  <p:tag name="SCENESHAPESUBTYPE" val="SceneSimpleShape"/>
  <p:tag name="SCENECOLOR-LINE" val="Color_Theme"/>
  <p:tag name="SCENECOLOR-LINE-VALUE" val="3"/>
  <p:tag name="POCKET_APPLY_TIME" val="2019年9月28日"/>
  <p:tag name="POCKET_APPLY_TYPE" val="Slide"/>
  <p:tag name="APPLYORDER" val="直接连接符 5"/>
  <p:tag name="RESOURCEID" val="637052634960945683"/>
  <p:tag name="SCENEID" val="637052634960945683"/>
  <p:tag name="SCENELINKIDS" val="2|3|4|5|6|7|8|9|10|11|12|13|14|15|16|17|18|19|20|21|22|23|24|25|26|27|28|29|30|31|32|33|34|35|36|37|38|39|40|41|42|43|44|45|46|47|48|49|50|51|52|53|54|55|56|57|58|59|60|61|62|63|64|65|66|67|68|69|70|71|72|73|74|75|76|77|78|79|80|81|82|83|84|85|86|87|88|89|90|91|92"/>
  <p:tag name="ANIMSTRING" val="s_637052634960945683"/>
</p:tagLst>
</file>

<file path=ppt/tags/tag1032.xml><?xml version="1.0" encoding="utf-8"?>
<p:tagLst xmlns:p="http://schemas.openxmlformats.org/presentationml/2006/main">
  <p:tag name="PA" val="v5.2.4"/>
  <p:tag name="SCENESHAPETYPE" val="SceneShape"/>
  <p:tag name="SCENESHAPESUBTYPE" val="SceneSimpleShape"/>
  <p:tag name="SCENECOLOR-LINE" val="Color_Theme"/>
  <p:tag name="SCENECOLOR-LINE-VALUE" val="3"/>
  <p:tag name="POCKET_APPLY_TIME" val="2019年9月28日"/>
  <p:tag name="POCKET_APPLY_TYPE" val="Slide"/>
  <p:tag name="APPLYORDER" val="直接连接符 6"/>
  <p:tag name="RESOURCEID" val="637052634960945683"/>
  <p:tag name="SCENEID" val="637052634960945683"/>
  <p:tag name="SCENELINKIDS" val="2|3|4|5|6|7|8|9|10|11|12|13|14|15|16|17|18|19|20|21|22|23|24|25|26|27|28|29|30|31|32|33|34|35|36|37|38|39|40|41|42|43|44|45|46|47|48|49|50|51|52|53|54|55|56|57|58|59|60|61|62|63|64|65|66|67|68|69|70|71|72|73|74|75|76|77|78|79|80|81|82|83|84|85|86|87|88|89|90|91|92"/>
  <p:tag name="ANIMSTRING" val="s_637052634960945683"/>
</p:tagLst>
</file>

<file path=ppt/tags/tag1033.xml><?xml version="1.0" encoding="utf-8"?>
<p:tagLst xmlns:p="http://schemas.openxmlformats.org/presentationml/2006/main">
  <p:tag name="PA" val="v5.2.4"/>
  <p:tag name="SCENESHAPETYPE" val="SceneShape"/>
  <p:tag name="SCENESHAPESUBTYPE" val="SceneSimpleShape"/>
  <p:tag name="SCENECOLOR-LINE" val="Color_Theme"/>
  <p:tag name="SCENECOLOR-LINE-VALUE" val="3"/>
  <p:tag name="POCKET_APPLY_TIME" val="2019年9月28日"/>
  <p:tag name="POCKET_APPLY_TYPE" val="Slide"/>
  <p:tag name="APPLYORDER" val="直接连接符 5"/>
  <p:tag name="RESOURCEID" val="637052634960945683"/>
  <p:tag name="SCENEID" val="637052634960945683"/>
  <p:tag name="SCENELINKIDS" val="2|3|4|5|6|7|8|9|10|11|12|13|14|15|16|17|18|19|20|21|22|23|24|25|26|27|28|29|30|31|32|33|34|35|36|37|38|39|40|41|42|43|44|45|46|47|48|49|50|51|52|53|54|55|56|57|58|59|60|61|62|63|64|65|66|67|68|69|70|71|72|73|74|75|76|77|78|79|80|81|82|83|84|85|86|87|88|89|90|91|92"/>
  <p:tag name="ANIMSTRING" val="s_637052634960945683"/>
</p:tagLst>
</file>

<file path=ppt/tags/tag1034.xml><?xml version="1.0" encoding="utf-8"?>
<p:tagLst xmlns:p="http://schemas.openxmlformats.org/presentationml/2006/main">
  <p:tag name="PA" val="v5.2.4"/>
  <p:tag name="SCENESHAPETYPE" val="SceneShape"/>
  <p:tag name="SCENESHAPESUBTYPE" val="SceneSimpleShape"/>
  <p:tag name="SCENECOLOR-LINE" val="Color_Theme"/>
  <p:tag name="SCENECOLOR-LINE-VALUE" val="3"/>
  <p:tag name="POCKET_APPLY_TIME" val="2019年9月28日"/>
  <p:tag name="POCKET_APPLY_TYPE" val="Slide"/>
  <p:tag name="APPLYORDER" val="直接连接符 6"/>
  <p:tag name="RESOURCEID" val="637052634960945683"/>
  <p:tag name="SCENEID" val="637052634960945683"/>
  <p:tag name="SCENELINKIDS" val="2|3|4|5|6|7|8|9|10|11|12|13|14|15|16|17|18|19|20|21|22|23|24|25|26|27|28|29|30|31|32|33|34|35|36|37|38|39|40|41|42|43|44|45|46|47|48|49|50|51|52|53|54|55|56|57|58|59|60|61|62|63|64|65|66|67|68|69|70|71|72|73|74|75|76|77|78|79|80|81|82|83|84|85|86|87|88|89|90|91|92"/>
  <p:tag name="ANIMSTRING" val="s_637052634960945683"/>
</p:tagLst>
</file>

<file path=ppt/tags/tag1035.xml><?xml version="1.0" encoding="utf-8"?>
<p:tagLst xmlns:p="http://schemas.openxmlformats.org/presentationml/2006/main">
  <p:tag name="PA" val="v5.2.4"/>
  <p:tag name="SCENESHAPETYPE" val="SceneShape"/>
  <p:tag name="SCENESHAPESUBTYPE" val="SceneSimpleShape"/>
  <p:tag name="SCENECOLOR-LINE" val="Color_Theme"/>
  <p:tag name="SCENECOLOR-LINE-VALUE" val="3"/>
  <p:tag name="POCKET_APPLY_TIME" val="2019年9月28日"/>
  <p:tag name="POCKET_APPLY_TYPE" val="Slide"/>
  <p:tag name="APPLYORDER" val="直接连接符 5"/>
  <p:tag name="RESOURCEID" val="637052634960945683"/>
  <p:tag name="SCENEID" val="637052634960945683"/>
  <p:tag name="SCENELINKIDS" val="2|3|4|5|6|7|8|9|10|11|12|13|14|15|16|17|18|19|20|21|22|23|24|25|26|27|28|29|30|31|32|33|34|35|36|37|38|39|40|41|42|43|44|45|46|47|48|49|50|51|52|53|54|55|56|57|58|59|60|61|62|63|64|65|66|67|68|69|70|71|72|73|74|75|76|77|78|79|80|81|82|83|84|85|86|87|88|89|90|91|92"/>
  <p:tag name="ANIMSTRING" val="s_637052634960945683"/>
</p:tagLst>
</file>

<file path=ppt/tags/tag1036.xml><?xml version="1.0" encoding="utf-8"?>
<p:tagLst xmlns:p="http://schemas.openxmlformats.org/presentationml/2006/main">
  <p:tag name="PA" val="v5.2.4"/>
  <p:tag name="SCENESHAPETYPE" val="SceneShape"/>
  <p:tag name="SCENESHAPESUBTYPE" val="SceneSimpleShape"/>
  <p:tag name="SCENECOLOR-LINE" val="Color_Theme"/>
  <p:tag name="SCENECOLOR-LINE-VALUE" val="3"/>
  <p:tag name="POCKET_APPLY_TIME" val="2019年9月28日"/>
  <p:tag name="POCKET_APPLY_TYPE" val="Slide"/>
  <p:tag name="APPLYORDER" val="直接连接符 6"/>
  <p:tag name="RESOURCEID" val="637052634960945683"/>
  <p:tag name="SCENEID" val="637052634960945683"/>
  <p:tag name="SCENELINKIDS" val="2|3|4|5|6|7|8|9|10|11|12|13|14|15|16|17|18|19|20|21|22|23|24|25|26|27|28|29|30|31|32|33|34|35|36|37|38|39|40|41|42|43|44|45|46|47|48|49|50|51|52|53|54|55|56|57|58|59|60|61|62|63|64|65|66|67|68|69|70|71|72|73|74|75|76|77|78|79|80|81|82|83|84|85|86|87|88|89|90|91|92"/>
  <p:tag name="ANIMSTRING" val="s_637052634960945683"/>
</p:tagLst>
</file>

<file path=ppt/tags/tag1037.xml><?xml version="1.0" encoding="utf-8"?>
<p:tagLst xmlns:p="http://schemas.openxmlformats.org/presentationml/2006/main">
  <p:tag name="PA" val="v5.2.4"/>
  <p:tag name="SCENESHAPETYPE" val="SceneShape"/>
  <p:tag name="SCENESHAPESUBTYPE" val="SceneSimpleShape"/>
  <p:tag name="SCENECOLOR-LINE" val="Color_Theme"/>
  <p:tag name="SCENECOLOR-LINE-VALUE" val="3"/>
  <p:tag name="POCKET_APPLY_TIME" val="2019年9月28日"/>
  <p:tag name="POCKET_APPLY_TYPE" val="Slide"/>
  <p:tag name="APPLYORDER" val="直接连接符 5"/>
  <p:tag name="RESOURCEID" val="637052634960945683"/>
  <p:tag name="SCENEID" val="637052634960945683"/>
  <p:tag name="SCENELINKIDS" val="2|3|4|5|6|7|8|9|10|11|12|13|14|15|16|17|18|19|20|21|22|23|24|25|26|27|28|29|30|31|32|33|34|35|36|37|38|39|40|41|42|43|44|45|46|47|48|49|50|51|52|53|54|55|56|57|58|59|60|61|62|63|64|65|66|67|68|69|70|71|72|73|74|75|76|77|78|79|80|81|82|83|84|85|86|87|88|89|90|91|92"/>
  <p:tag name="ANIMSTRING" val="s_637052634960945683"/>
</p:tagLst>
</file>

<file path=ppt/tags/tag1038.xml><?xml version="1.0" encoding="utf-8"?>
<p:tagLst xmlns:p="http://schemas.openxmlformats.org/presentationml/2006/main">
  <p:tag name="PA" val="v5.2.4"/>
  <p:tag name="SCENESHAPETYPE" val="SceneShape"/>
  <p:tag name="SCENESHAPESUBTYPE" val="SceneSimpleShape"/>
  <p:tag name="SCENECOLOR-LINE" val="Color_Theme"/>
  <p:tag name="SCENECOLOR-LINE-VALUE" val="3"/>
  <p:tag name="POCKET_APPLY_TIME" val="2019年9月28日"/>
  <p:tag name="POCKET_APPLY_TYPE" val="Slide"/>
  <p:tag name="APPLYORDER" val="直接连接符 5"/>
  <p:tag name="RESOURCEID" val="637052634960945683"/>
  <p:tag name="SCENEID" val="637052634960945683"/>
  <p:tag name="SCENELINKIDS" val="2|3|4|5|6|7|8|9|10|11|12|13|14|15|16|17|18|19|20|21|22|23|24|25|26|27|28|29|30|31|32|33|34|35|36|37|38|39|40|41|42|43|44|45|46|47|48|49|50|51|52|53|54|55|56|57|58|59|60|61|62|63|64|65|66|67|68|69|70|71|72|73|74|75|76|77|78|79|80|81|82|83|84|85|86|87|88|89|90|91|92"/>
  <p:tag name="ANIMSTRING" val="s_637052634960945683"/>
</p:tagLst>
</file>

<file path=ppt/tags/tag1039.xml><?xml version="1.0" encoding="utf-8"?>
<p:tagLst xmlns:p="http://schemas.openxmlformats.org/presentationml/2006/main">
  <p:tag name="PA" val="v5.2.4"/>
  <p:tag name="SCENESHAPETYPE" val="SceneShape"/>
  <p:tag name="SCENESHAPESUBTYPE" val="SceneSimpleShape"/>
  <p:tag name="SCENECOLOR-LINE" val="Color_Theme"/>
  <p:tag name="SCENECOLOR-LINE-VALUE" val="3"/>
  <p:tag name="POCKET_APPLY_TIME" val="2019年9月28日"/>
  <p:tag name="POCKET_APPLY_TYPE" val="Slide"/>
  <p:tag name="APPLYORDER" val="直接连接符 5"/>
  <p:tag name="RESOURCEID" val="637052634960945683"/>
  <p:tag name="SCENEID" val="637052634960945683"/>
  <p:tag name="SCENELINKIDS" val="2|3|4|5|6|7|8|9|10|11|12|13|14|15|16|17|18|19|20|21|22|23|24|25|26|27|28|29|30|31|32|33|34|35|36|37|38|39|40|41|42|43|44|45|46|47|48|49|50|51|52|53|54|55|56|57|58|59|60|61|62|63|64|65|66|67|68|69|70|71|72|73|74|75|76|77|78|79|80|81|82|83|84|85|86|87|88|89|90|91|92"/>
  <p:tag name="ANIMSTRING" val="s_637052634960945683"/>
</p:tagLst>
</file>

<file path=ppt/tags/tag104.xml><?xml version="1.0" encoding="utf-8"?>
<p:tagLst xmlns:p="http://schemas.openxmlformats.org/presentationml/2006/main">
  <p:tag name="PA" val="v5.2.4"/>
  <p:tag name="SCENESHAPETYPE" val="SceneShape"/>
  <p:tag name="SCENESHAPESUBTYPE" val="SceneSimpleShape"/>
  <p:tag name="SCENECOLOR-LINE" val="Color_Theme"/>
  <p:tag name="SCENECOLOR-LINE-VALUE" val="2"/>
  <p:tag name="POCKET_APPLY_TIME" val="2019年9月28日"/>
  <p:tag name="POCKET_APPLY_TYPE" val="Slide"/>
  <p:tag name="APPLYORDER" val="直接连接符 7"/>
  <p:tag name="RESOURCEID" val="637052618680286406"/>
  <p:tag name="SCENEID" val="637052618680286406"/>
  <p:tag name="SCENELINKIDS" val="2|3|4|5|6|7|8|9|10|11|12|13|14|15|16|17|18|19|20|21|22|23|24|25|26|27|28|29|30|31|32|33|34|35|36|37|38|39|40|41|42|43|44|45|46|47|48|49|50|51|52|53|54|55|56|57|58|59|60|61|62|63|64|65|66|67|68|69"/>
  <p:tag name="ANIMSTRING" val="s_637052618680286406"/>
</p:tagLst>
</file>

<file path=ppt/tags/tag1040.xml><?xml version="1.0" encoding="utf-8"?>
<p:tagLst xmlns:p="http://schemas.openxmlformats.org/presentationml/2006/main">
  <p:tag name="PA" val="v5.2.4"/>
  <p:tag name="SCENESHAPETYPE" val="SceneShape"/>
  <p:tag name="SCENESHAPESUBTYPE" val="SceneSimpleShape"/>
  <p:tag name="SCENECOLOR-FILL" val="Color_Theme"/>
  <p:tag name="SCENECOLOR-FILL-VALUE" val="2"/>
  <p:tag name="SCENECOLOR-TEXT" val="Color_Theme"/>
  <p:tag name="SCENECOLOR-TEXT-VALUE" val="4"/>
  <p:tag name="POCKET_APPLY_TIME" val="2019年9月28日"/>
  <p:tag name="POCKET_APPLY_TYPE" val="Slide"/>
  <p:tag name="APPLYORDER" val="椭圆 24"/>
  <p:tag name="RESOURCEID" val="637052634960945683"/>
  <p:tag name="SCENEID" val="637052634960945683"/>
  <p:tag name="SCENELINKIDS" val="2|3|4|5|6|7|8|9|10|11|12|13|14|15|16|17|18|19|20|21|22|23|24|25|26|27|28|29|30|31|32|33|34|35|36|37|38|39|40|41|42|43|44|45|46|47|48|49|50|51|52|53|54|55|56|57|58|59|60|61|62|63|64|65|66|67|68|69|70|71|72|73|74|75|76|77|78|79|80|81|82|83|84|85|86|87|88|89|90|91|92"/>
  <p:tag name="ANIMSTRING" val="s_637052634960945683"/>
</p:tagLst>
</file>

<file path=ppt/tags/tag1041.xml><?xml version="1.0" encoding="utf-8"?>
<p:tagLst xmlns:p="http://schemas.openxmlformats.org/presentationml/2006/main">
  <p:tag name="PA" val="v5.2.4"/>
  <p:tag name="SCENESHAPETYPE" val="SceneShape"/>
  <p:tag name="SCENESHAPESUBTYPE" val="ScenePicShape"/>
  <p:tag name="SCENESHAPENAME" val="二维码log"/>
  <p:tag name="POCKET_APPLY_TIME" val="2019年9月28日"/>
  <p:tag name="POCKET_APPLY_TYPE" val="Slide"/>
  <p:tag name="APPLYORDER" val="图片 86"/>
  <p:tag name="RESOURCEID" val="637052634960945683"/>
  <p:tag name="SCENEID" val="637052634960945683"/>
  <p:tag name="SCENELINKIDS" val="2|3|4|5|6|7|8|9|10|11|12|13|14|15|16|17|18|19|20|21|22|23|24|25|26|27|28|29|30|31|32|33|34|35|36|37|38|39|40|41|42|43|44|45|46|47|48|49|50|51|52|53|54|55|56|57|58|59|60|61|62|63|64|65|66|67|68|69|70|71|72|73|74|75|76|77|78|79|80|81|82|83|84|85|86|87|88|89|90|91|92"/>
  <p:tag name="ANIMSTRING" val="s_637052634960945683"/>
</p:tagLst>
</file>

<file path=ppt/tags/tag1042.xml><?xml version="1.0" encoding="utf-8"?>
<p:tagLst xmlns:p="http://schemas.openxmlformats.org/presentationml/2006/main">
  <p:tag name="COLORS" val="1,16777215|2,14987552|3,7518719|4,0|-1343692506,10498160|5,12218384|6,4757728"/>
  <p:tag name="BAKCCOLORTYPE" val="Color_Theme"/>
  <p:tag name="BAKCCOLOR" val="1"/>
  <p:tag name="POCKET_APPLY_TIME" val="2019年9月28日"/>
  <p:tag name="POCKET_APPLY_TYPE" val="Slide"/>
  <p:tag name="TAG_SCENEANIMNAME" val="旋转扫描.pa"/>
</p:tagLst>
</file>

<file path=ppt/tags/tag1043.xml><?xml version="1.0" encoding="utf-8"?>
<p:tagLst xmlns:p="http://schemas.openxmlformats.org/presentationml/2006/main">
  <p:tag name="PA" val="v5.2.4"/>
  <p:tag name="SCENESHAPETYPE" val="SceneShape"/>
  <p:tag name="SCENESHAPESUBTYPE" val="SceneSimpleShape"/>
  <p:tag name="RESOURCEID" val="637052635490008199"/>
  <p:tag name="SCENEID" val="637052635490008199"/>
  <p:tag name="SCENELINKIDS" val="2|3|4|5|6|7|8|9|10|11|12|13|14|15|16|17|18|19|20|21|22|23|24|25|26|27|28|29|30|31|32|33|34|35|36|37|38|39|40|41|42|43|44|45|46|47|48|49|50|51|52|53"/>
  <p:tag name="ANIMSTRING" val="s_637052635490008199"/>
</p:tagLst>
</file>

<file path=ppt/tags/tag1044.xml><?xml version="1.0" encoding="utf-8"?>
<p:tagLst xmlns:p="http://schemas.openxmlformats.org/presentationml/2006/main">
  <p:tag name="PA" val="v5.2.4"/>
  <p:tag name="SCENECOLOR-TEXT" val="1"/>
  <p:tag name="SCENECOLOR-TEXT-VALUE" val="Color_Theme"/>
</p:tagLst>
</file>

<file path=ppt/tags/tag1045.xml><?xml version="1.0" encoding="utf-8"?>
<p:tagLst xmlns:p="http://schemas.openxmlformats.org/presentationml/2006/main">
  <p:tag name="PA" val="v5.2.4"/>
  <p:tag name="SCENECOLOR-TEXT" val="2"/>
  <p:tag name="SCENECOLOR-TEXT-VALUE" val="Color_Theme"/>
</p:tagLst>
</file>

<file path=ppt/tags/tag1046.xml><?xml version="1.0" encoding="utf-8"?>
<p:tagLst xmlns:p="http://schemas.openxmlformats.org/presentationml/2006/main">
  <p:tag name="PA" val="v5.2.4"/>
  <p:tag name="SCENECOLOR-TEXT" val="3"/>
  <p:tag name="SCENECOLOR-TEXT-VALUE" val="Color_Theme"/>
</p:tagLst>
</file>

<file path=ppt/tags/tag1047.xml><?xml version="1.0" encoding="utf-8"?>
<p:tagLst xmlns:p="http://schemas.openxmlformats.org/presentationml/2006/main">
  <p:tag name="PA" val="v5.2.4"/>
  <p:tag name="SCENECOLOR-TEXT" val="4"/>
  <p:tag name="SCENECOLOR-TEXT-VALUE" val="Color_Theme"/>
</p:tagLst>
</file>

<file path=ppt/tags/tag1048.xml><?xml version="1.0" encoding="utf-8"?>
<p:tagLst xmlns:p="http://schemas.openxmlformats.org/presentationml/2006/main">
  <p:tag name="PA" val="v5.2.4"/>
  <p:tag name="SCENECOLOR-TEXT" val="5"/>
  <p:tag name="SCENECOLOR-TEXT-VALUE" val="Color_Theme"/>
</p:tagLst>
</file>

<file path=ppt/tags/tag1049.xml><?xml version="1.0" encoding="utf-8"?>
<p:tagLst xmlns:p="http://schemas.openxmlformats.org/presentationml/2006/main">
  <p:tag name="PA" val="v5.2.4"/>
  <p:tag name="SCENECOLOR-TEXT" val="6"/>
  <p:tag name="SCENECOLOR-TEXT-VALUE" val="Color_Theme"/>
</p:tagLst>
</file>

<file path=ppt/tags/tag105.xml><?xml version="1.0" encoding="utf-8"?>
<p:tagLst xmlns:p="http://schemas.openxmlformats.org/presentationml/2006/main">
  <p:tag name="PA" val="v5.2.4"/>
  <p:tag name="SCENESHAPETYPE" val="SceneShape"/>
  <p:tag name="SCENESHAPESUBTYPE" val="SceneSimpleShape"/>
  <p:tag name="SCENECOLOR-LINE" val="Color_Theme"/>
  <p:tag name="SCENECOLOR-LINE-VALUE" val="2"/>
  <p:tag name="POCKET_APPLY_TIME" val="2019年9月28日"/>
  <p:tag name="POCKET_APPLY_TYPE" val="Slide"/>
  <p:tag name="APPLYORDER" val="直接连接符 7"/>
  <p:tag name="RESOURCEID" val="637052618680286406"/>
  <p:tag name="SCENEID" val="637052618680286406"/>
  <p:tag name="SCENELINKIDS" val="2|3|4|5|6|7|8|9|10|11|12|13|14|15|16|17|18|19|20|21|22|23|24|25|26|27|28|29|30|31|32|33|34|35|36|37|38|39|40|41|42|43|44|45|46|47|48|49|50|51|52|53|54|55|56|57|58|59|60|61|62|63|64|65|66|67|68|69"/>
  <p:tag name="ANIMSTRING" val="s_637052618680286406"/>
</p:tagLst>
</file>

<file path=ppt/tags/tag1050.xml><?xml version="1.0" encoding="utf-8"?>
<p:tagLst xmlns:p="http://schemas.openxmlformats.org/presentationml/2006/main">
  <p:tag name="PA" val="v5.2.4"/>
  <p:tag name="SCENECOLOR-TEXT" val="7"/>
  <p:tag name="SCENECOLOR-TEXT-VALUE" val="Color_Theme"/>
</p:tagLst>
</file>

<file path=ppt/tags/tag1051.xml><?xml version="1.0" encoding="utf-8"?>
<p:tagLst xmlns:p="http://schemas.openxmlformats.org/presentationml/2006/main">
  <p:tag name="PA" val="v5.2.4"/>
  <p:tag name="SCENECOLOR-TEXT" val="8"/>
  <p:tag name="SCENECOLOR-TEXT-VALUE" val="Color_Theme"/>
</p:tagLst>
</file>

<file path=ppt/tags/tag1052.xml><?xml version="1.0" encoding="utf-8"?>
<p:tagLst xmlns:p="http://schemas.openxmlformats.org/presentationml/2006/main">
  <p:tag name="PA" val="v5.2.4"/>
  <p:tag name="SCENECOLOR-TEXT" val="9"/>
  <p:tag name="SCENECOLOR-TEXT-VALUE" val="Color_Theme"/>
</p:tagLst>
</file>

<file path=ppt/tags/tag1053.xml><?xml version="1.0" encoding="utf-8"?>
<p:tagLst xmlns:p="http://schemas.openxmlformats.org/presentationml/2006/main">
  <p:tag name="PA" val="v5.2.4"/>
  <p:tag name="SCENECOLOR-TEXT" val="10"/>
  <p:tag name="SCENECOLOR-TEXT-VALUE" val="Color_Theme"/>
</p:tagLst>
</file>

<file path=ppt/tags/tag1054.xml><?xml version="1.0" encoding="utf-8"?>
<p:tagLst xmlns:p="http://schemas.openxmlformats.org/presentationml/2006/main">
  <p:tag name="PA" val="v5.2.4"/>
  <p:tag name="SCENECOLOR-TEXT" val="11"/>
  <p:tag name="SCENECOLOR-TEXT-VALUE" val="Color_Theme"/>
</p:tagLst>
</file>

<file path=ppt/tags/tag1055.xml><?xml version="1.0" encoding="utf-8"?>
<p:tagLst xmlns:p="http://schemas.openxmlformats.org/presentationml/2006/main">
  <p:tag name="PA" val="v5.2.4"/>
  <p:tag name="SCENECOLOR-TEXT" val="12"/>
  <p:tag name="SCENECOLOR-TEXT-VALUE" val="Color_Theme"/>
</p:tagLst>
</file>

<file path=ppt/tags/tag1056.xml><?xml version="1.0" encoding="utf-8"?>
<p:tagLst xmlns:p="http://schemas.openxmlformats.org/presentationml/2006/main">
  <p:tag name="PA" val="v5.2.4"/>
  <p:tag name="SCENECOLOR-TEXT" val="13"/>
  <p:tag name="SCENECOLOR-TEXT-VALUE" val="Color_Theme"/>
</p:tagLst>
</file>

<file path=ppt/tags/tag1057.xml><?xml version="1.0" encoding="utf-8"?>
<p:tagLst xmlns:p="http://schemas.openxmlformats.org/presentationml/2006/main">
  <p:tag name="PA" val="v5.2.4"/>
  <p:tag name="SCENECOLOR-TEXT" val="14"/>
  <p:tag name="SCENECOLOR-TEXT-VALUE" val="Color_Theme"/>
</p:tagLst>
</file>

<file path=ppt/tags/tag1058.xml><?xml version="1.0" encoding="utf-8"?>
<p:tagLst xmlns:p="http://schemas.openxmlformats.org/presentationml/2006/main">
  <p:tag name="PA" val="v5.2.4"/>
  <p:tag name="SCENECOLOR-TEXT" val="15"/>
  <p:tag name="SCENECOLOR-TEXT-VALUE" val="Color_Theme"/>
</p:tagLst>
</file>

<file path=ppt/tags/tag1059.xml><?xml version="1.0" encoding="utf-8"?>
<p:tagLst xmlns:p="http://schemas.openxmlformats.org/presentationml/2006/main">
  <p:tag name="PA" val="v5.2.4"/>
  <p:tag name="SCENECOLOR-TEXT" val="16"/>
  <p:tag name="SCENECOLOR-TEXT-VALUE" val="Color_Theme"/>
</p:tagLst>
</file>

<file path=ppt/tags/tag106.xml><?xml version="1.0" encoding="utf-8"?>
<p:tagLst xmlns:p="http://schemas.openxmlformats.org/presentationml/2006/main">
  <p:tag name="PA" val="v5.2.4"/>
  <p:tag name="SCENESHAPETYPE" val="SceneShape"/>
  <p:tag name="SCENESHAPESUBTYPE" val="SceneSimpleShape"/>
  <p:tag name="SCENECOLOR-FILL" val="Color_Theme"/>
  <p:tag name="SCENECOLOR-FILL-VALUE" val="5"/>
  <p:tag name="SCENECOLOR-LINE" val="Color_Theme"/>
  <p:tag name="SCENECOLOR-LINE-VALUE" val="6"/>
  <p:tag name="POCKET_APPLY_TIME" val="2019年9月28日"/>
  <p:tag name="POCKET_APPLY_TYPE" val="Slide"/>
  <p:tag name="RESOURCEID" val="637052618680286406"/>
  <p:tag name="SCENEID" val="637052618680286406"/>
  <p:tag name="SCENELINKIDS" val="2|3|4|5|6|7|8|9|10|11|12|13|14|15|16|17|18|19|20|21|22|23|24|25|26|27|28|29|30|31|32|33|34|35|36|37|38|39|40|41|42|43|44|45|46|47|48|49|50|51|52|53|54|55|56|57|58|59|60|61|62|63|64|65|66|67|68|69"/>
  <p:tag name="ANIMSTRING" val="s_637052618680286406"/>
</p:tagLst>
</file>

<file path=ppt/tags/tag1060.xml><?xml version="1.0" encoding="utf-8"?>
<p:tagLst xmlns:p="http://schemas.openxmlformats.org/presentationml/2006/main">
  <p:tag name="PA" val="v5.2.4"/>
  <p:tag name="SCENECOLOR-TEXT" val="17"/>
  <p:tag name="SCENECOLOR-TEXT-VALUE" val="Color_Theme"/>
</p:tagLst>
</file>

<file path=ppt/tags/tag1061.xml><?xml version="1.0" encoding="utf-8"?>
<p:tagLst xmlns:p="http://schemas.openxmlformats.org/presentationml/2006/main">
  <p:tag name="PA" val="v5.2.4"/>
  <p:tag name="SCENECOLOR-TEXT" val="18"/>
  <p:tag name="SCENECOLOR-TEXT-VALUE" val="Color_Theme"/>
</p:tagLst>
</file>

<file path=ppt/tags/tag1062.xml><?xml version="1.0" encoding="utf-8"?>
<p:tagLst xmlns:p="http://schemas.openxmlformats.org/presentationml/2006/main">
  <p:tag name="PA" val="v5.2.4"/>
  <p:tag name="SCENECOLOR-TEXT" val="19"/>
  <p:tag name="SCENECOLOR-TEXT-VALUE" val="Color_Theme"/>
</p:tagLst>
</file>

<file path=ppt/tags/tag1063.xml><?xml version="1.0" encoding="utf-8"?>
<p:tagLst xmlns:p="http://schemas.openxmlformats.org/presentationml/2006/main">
  <p:tag name="PA" val="v5.2.4"/>
  <p:tag name="SCENECOLOR-TEXT" val="20"/>
  <p:tag name="SCENECOLOR-TEXT-VALUE" val="Color_Theme"/>
</p:tagLst>
</file>

<file path=ppt/tags/tag1064.xml><?xml version="1.0" encoding="utf-8"?>
<p:tagLst xmlns:p="http://schemas.openxmlformats.org/presentationml/2006/main">
  <p:tag name="PA" val="v5.2.4"/>
  <p:tag name="SCENECOLOR-TEXT" val="21"/>
  <p:tag name="SCENECOLOR-TEXT-VALUE" val="Color_Theme"/>
</p:tagLst>
</file>

<file path=ppt/tags/tag1065.xml><?xml version="1.0" encoding="utf-8"?>
<p:tagLst xmlns:p="http://schemas.openxmlformats.org/presentationml/2006/main">
  <p:tag name="PA" val="v5.2.4"/>
  <p:tag name="SCENECOLOR-TEXT" val="22"/>
  <p:tag name="SCENECOLOR-TEXT-VALUE" val="Color_Theme"/>
</p:tagLst>
</file>

<file path=ppt/tags/tag1066.xml><?xml version="1.0" encoding="utf-8"?>
<p:tagLst xmlns:p="http://schemas.openxmlformats.org/presentationml/2006/main">
  <p:tag name="PA" val="v5.2.4"/>
  <p:tag name="SCENESHAPETYPE" val="SceneShape"/>
  <p:tag name="SCENESHAPESUBTYPE" val="SceneSimpleShape"/>
  <p:tag name="RESOURCEID" val="637052635490008199"/>
  <p:tag name="SCENEID" val="637052635490008199"/>
  <p:tag name="SCENELINKIDS" val="2|3|4|5|6|7|8|9|10|11|12|13|14|15|16|17|18|19|20|21|22|23|24|25|26|27|28|29|30|31|32|33|34|35|36|37|38|39|40|41|42|43|44|45|46|47|48|49|50|51|52|53"/>
  <p:tag name="ANIMSTRING" val="s_637052635490008199"/>
</p:tagLst>
</file>

<file path=ppt/tags/tag1067.xml><?xml version="1.0" encoding="utf-8"?>
<p:tagLst xmlns:p="http://schemas.openxmlformats.org/presentationml/2006/main">
  <p:tag name="PA" val="v5.2.4"/>
  <p:tag name="SCENECOLOR-TEXT" val="1"/>
  <p:tag name="SCENECOLOR-TEXT-VALUE" val="Color_Theme"/>
</p:tagLst>
</file>

<file path=ppt/tags/tag1068.xml><?xml version="1.0" encoding="utf-8"?>
<p:tagLst xmlns:p="http://schemas.openxmlformats.org/presentationml/2006/main">
  <p:tag name="PA" val="v5.2.4"/>
  <p:tag name="SCENECOLOR-TEXT" val="2"/>
  <p:tag name="SCENECOLOR-TEXT-VALUE" val="Color_Theme"/>
</p:tagLst>
</file>

<file path=ppt/tags/tag1069.xml><?xml version="1.0" encoding="utf-8"?>
<p:tagLst xmlns:p="http://schemas.openxmlformats.org/presentationml/2006/main">
  <p:tag name="PA" val="v5.2.4"/>
  <p:tag name="SCENECOLOR-TEXT" val="3"/>
  <p:tag name="SCENECOLOR-TEXT-VALUE" val="Color_Theme"/>
</p:tagLst>
</file>

<file path=ppt/tags/tag107.xml><?xml version="1.0" encoding="utf-8"?>
<p:tagLst xmlns:p="http://schemas.openxmlformats.org/presentationml/2006/main">
  <p:tag name="PA" val="v5.2.4"/>
  <p:tag name="SCENESHAPETYPE" val="SceneShape"/>
  <p:tag name="SCENESHAPESUBTYPE" val="SceneSimpleShape"/>
  <p:tag name="SCENECOLOR-FILL" val="Color_Theme"/>
  <p:tag name="SCENECOLOR-FILL-VALUE" val="9"/>
  <p:tag name="POCKET_APPLY_TIME" val="2019年9月28日"/>
  <p:tag name="POCKET_APPLY_TYPE" val="Slide"/>
  <p:tag name="APPLYORDER" val="矩形 105"/>
  <p:tag name="RESOURCEID" val="637052618680286406"/>
  <p:tag name="SCENEID" val="637052618680286406"/>
  <p:tag name="SCENELINKIDS" val="2|3|4|5|6|7|8|9|10|11|12|13|14|15|16|17|18|19|20|21|22|23|24|25|26|27|28|29|30|31|32|33|34|35|36|37|38|39|40|41|42|43|44|45|46|47|48|49|50|51|52|53|54|55|56|57|58|59|60|61|62|63|64|65|66|67|68|69"/>
  <p:tag name="ANIMSTRING" val="s_637052618680286406"/>
</p:tagLst>
</file>

<file path=ppt/tags/tag1070.xml><?xml version="1.0" encoding="utf-8"?>
<p:tagLst xmlns:p="http://schemas.openxmlformats.org/presentationml/2006/main">
  <p:tag name="PA" val="v5.2.4"/>
  <p:tag name="SCENECOLOR-TEXT" val="4"/>
  <p:tag name="SCENECOLOR-TEXT-VALUE" val="Color_Theme"/>
</p:tagLst>
</file>

<file path=ppt/tags/tag1071.xml><?xml version="1.0" encoding="utf-8"?>
<p:tagLst xmlns:p="http://schemas.openxmlformats.org/presentationml/2006/main">
  <p:tag name="PA" val="v5.2.4"/>
  <p:tag name="SCENECOLOR-TEXT" val="5"/>
  <p:tag name="SCENECOLOR-TEXT-VALUE" val="Color_Theme"/>
</p:tagLst>
</file>

<file path=ppt/tags/tag1072.xml><?xml version="1.0" encoding="utf-8"?>
<p:tagLst xmlns:p="http://schemas.openxmlformats.org/presentationml/2006/main">
  <p:tag name="PA" val="v5.2.4"/>
  <p:tag name="SCENECOLOR-TEXT" val="6"/>
  <p:tag name="SCENECOLOR-TEXT-VALUE" val="Color_Theme"/>
</p:tagLst>
</file>

<file path=ppt/tags/tag1073.xml><?xml version="1.0" encoding="utf-8"?>
<p:tagLst xmlns:p="http://schemas.openxmlformats.org/presentationml/2006/main">
  <p:tag name="PA" val="v5.2.4"/>
  <p:tag name="SCENECOLOR-TEXT" val="7"/>
  <p:tag name="SCENECOLOR-TEXT-VALUE" val="Color_Theme"/>
</p:tagLst>
</file>

<file path=ppt/tags/tag1074.xml><?xml version="1.0" encoding="utf-8"?>
<p:tagLst xmlns:p="http://schemas.openxmlformats.org/presentationml/2006/main">
  <p:tag name="PA" val="v5.2.4"/>
  <p:tag name="SCENECOLOR-TEXT" val="8"/>
  <p:tag name="SCENECOLOR-TEXT-VALUE" val="Color_Theme"/>
</p:tagLst>
</file>

<file path=ppt/tags/tag1075.xml><?xml version="1.0" encoding="utf-8"?>
<p:tagLst xmlns:p="http://schemas.openxmlformats.org/presentationml/2006/main">
  <p:tag name="PA" val="v5.2.4"/>
  <p:tag name="SCENECOLOR-TEXT" val="9"/>
  <p:tag name="SCENECOLOR-TEXT-VALUE" val="Color_Theme"/>
</p:tagLst>
</file>

<file path=ppt/tags/tag1076.xml><?xml version="1.0" encoding="utf-8"?>
<p:tagLst xmlns:p="http://schemas.openxmlformats.org/presentationml/2006/main">
  <p:tag name="PA" val="v5.2.4"/>
  <p:tag name="SCENECOLOR-TEXT" val="10"/>
  <p:tag name="SCENECOLOR-TEXT-VALUE" val="Color_Theme"/>
</p:tagLst>
</file>

<file path=ppt/tags/tag1077.xml><?xml version="1.0" encoding="utf-8"?>
<p:tagLst xmlns:p="http://schemas.openxmlformats.org/presentationml/2006/main">
  <p:tag name="PA" val="v5.2.4"/>
  <p:tag name="SCENECOLOR-TEXT" val="11"/>
  <p:tag name="SCENECOLOR-TEXT-VALUE" val="Color_Theme"/>
</p:tagLst>
</file>

<file path=ppt/tags/tag1078.xml><?xml version="1.0" encoding="utf-8"?>
<p:tagLst xmlns:p="http://schemas.openxmlformats.org/presentationml/2006/main">
  <p:tag name="PA" val="v5.2.4"/>
  <p:tag name="SCENECOLOR-TEXT" val="12"/>
  <p:tag name="SCENECOLOR-TEXT-VALUE" val="Color_Theme"/>
</p:tagLst>
</file>

<file path=ppt/tags/tag1079.xml><?xml version="1.0" encoding="utf-8"?>
<p:tagLst xmlns:p="http://schemas.openxmlformats.org/presentationml/2006/main">
  <p:tag name="PA" val="v5.2.4"/>
  <p:tag name="SCENECOLOR-TEXT" val="13"/>
  <p:tag name="SCENECOLOR-TEXT-VALUE" val="Color_Theme"/>
</p:tagLst>
</file>

<file path=ppt/tags/tag108.xml><?xml version="1.0" encoding="utf-8"?>
<p:tagLst xmlns:p="http://schemas.openxmlformats.org/presentationml/2006/main">
  <p:tag name="PA" val="v5.2.4"/>
  <p:tag name="SCENESHAPETYPE" val="SceneShape"/>
  <p:tag name="SCENESHAPESUBTYPE" val="SceneSimpleShape"/>
  <p:tag name="SCENECOLOR-FILL" val="Color_Theme"/>
  <p:tag name="SCENECOLOR-FILL-VALUE" val="2"/>
  <p:tag name="POCKET_APPLY_TIME" val="2019年9月28日"/>
  <p:tag name="POCKET_APPLY_TYPE" val="Slide"/>
  <p:tag name="APPLYORDER" val="椭圆 1"/>
  <p:tag name="RESOURCEID" val="637052618680286406"/>
  <p:tag name="SCENEID" val="637052618680286406"/>
  <p:tag name="SCENELINKIDS" val="2|3|4|5|6|7|8|9|10|11|12|13|14|15|16|17|18|19|20|21|22|23|24|25|26|27|28|29|30|31|32|33|34|35|36|37|38|39|40|41|42|43|44|45|46|47|48|49|50|51|52|53|54|55|56|57|58|59|60|61|62|63|64|65|66|67|68|69"/>
  <p:tag name="ANIMSTRING" val="s_637052618680286406"/>
</p:tagLst>
</file>

<file path=ppt/tags/tag1080.xml><?xml version="1.0" encoding="utf-8"?>
<p:tagLst xmlns:p="http://schemas.openxmlformats.org/presentationml/2006/main">
  <p:tag name="PA" val="v5.2.4"/>
  <p:tag name="SCENECOLOR-TEXT" val="14"/>
  <p:tag name="SCENECOLOR-TEXT-VALUE" val="Color_Theme"/>
</p:tagLst>
</file>

<file path=ppt/tags/tag1081.xml><?xml version="1.0" encoding="utf-8"?>
<p:tagLst xmlns:p="http://schemas.openxmlformats.org/presentationml/2006/main">
  <p:tag name="PA" val="v5.2.4"/>
  <p:tag name="SCENECOLOR-TEXT" val="15"/>
  <p:tag name="SCENECOLOR-TEXT-VALUE" val="Color_Theme"/>
</p:tagLst>
</file>

<file path=ppt/tags/tag1082.xml><?xml version="1.0" encoding="utf-8"?>
<p:tagLst xmlns:p="http://schemas.openxmlformats.org/presentationml/2006/main">
  <p:tag name="PA" val="v5.2.4"/>
  <p:tag name="SCENECOLOR-TEXT" val="16"/>
  <p:tag name="SCENECOLOR-TEXT-VALUE" val="Color_Theme"/>
</p:tagLst>
</file>

<file path=ppt/tags/tag1083.xml><?xml version="1.0" encoding="utf-8"?>
<p:tagLst xmlns:p="http://schemas.openxmlformats.org/presentationml/2006/main">
  <p:tag name="PA" val="v5.2.4"/>
  <p:tag name="SCENECOLOR-TEXT" val="17"/>
  <p:tag name="SCENECOLOR-TEXT-VALUE" val="Color_Theme"/>
</p:tagLst>
</file>

<file path=ppt/tags/tag1084.xml><?xml version="1.0" encoding="utf-8"?>
<p:tagLst xmlns:p="http://schemas.openxmlformats.org/presentationml/2006/main">
  <p:tag name="PA" val="v5.2.4"/>
  <p:tag name="SCENECOLOR-TEXT" val="18"/>
  <p:tag name="SCENECOLOR-TEXT-VALUE" val="Color_Theme"/>
</p:tagLst>
</file>

<file path=ppt/tags/tag1085.xml><?xml version="1.0" encoding="utf-8"?>
<p:tagLst xmlns:p="http://schemas.openxmlformats.org/presentationml/2006/main">
  <p:tag name="PA" val="v5.2.4"/>
  <p:tag name="SCENECOLOR-TEXT" val="19"/>
  <p:tag name="SCENECOLOR-TEXT-VALUE" val="Color_Theme"/>
</p:tagLst>
</file>

<file path=ppt/tags/tag1086.xml><?xml version="1.0" encoding="utf-8"?>
<p:tagLst xmlns:p="http://schemas.openxmlformats.org/presentationml/2006/main">
  <p:tag name="PA" val="v5.2.4"/>
  <p:tag name="SCENECOLOR-TEXT" val="20"/>
  <p:tag name="SCENECOLOR-TEXT-VALUE" val="Color_Theme"/>
</p:tagLst>
</file>

<file path=ppt/tags/tag1087.xml><?xml version="1.0" encoding="utf-8"?>
<p:tagLst xmlns:p="http://schemas.openxmlformats.org/presentationml/2006/main">
  <p:tag name="PA" val="v5.2.4"/>
  <p:tag name="SCENECOLOR-TEXT" val="21"/>
  <p:tag name="SCENECOLOR-TEXT-VALUE" val="Color_Theme"/>
</p:tagLst>
</file>

<file path=ppt/tags/tag1088.xml><?xml version="1.0" encoding="utf-8"?>
<p:tagLst xmlns:p="http://schemas.openxmlformats.org/presentationml/2006/main">
  <p:tag name="PA" val="v5.2.4"/>
  <p:tag name="SCENECOLOR-TEXT" val="22"/>
  <p:tag name="SCENECOLOR-TEXT-VALUE" val="Color_Theme"/>
</p:tagLst>
</file>

<file path=ppt/tags/tag1089.xml><?xml version="1.0" encoding="utf-8"?>
<p:tagLst xmlns:p="http://schemas.openxmlformats.org/presentationml/2006/main">
  <p:tag name="PA" val="v5.2.4"/>
  <p:tag name="SCENESHAPETYPE" val="SceneShape"/>
  <p:tag name="SCENESHAPESUBTYPE" val="SceneSimpleShape"/>
  <p:tag name="RESOURCEID" val="637052635490008199"/>
  <p:tag name="SCENEID" val="637052635490008199"/>
  <p:tag name="SCENELINKIDS" val="2|3|4|5|6|7|8|9|10|11|12|13|14|15|16|17|18|19|20|21|22|23|24|25|26|27|28|29|30|31|32|33|34|35|36|37|38|39|40|41|42|43|44|45|46|47|48|49|50|51|52|53"/>
  <p:tag name="ANIMSTRING" val="s_637052635490008199"/>
</p:tagLst>
</file>

<file path=ppt/tags/tag109.xml><?xml version="1.0" encoding="utf-8"?>
<p:tagLst xmlns:p="http://schemas.openxmlformats.org/presentationml/2006/main">
  <p:tag name="PA" val="v5.2.4"/>
  <p:tag name="SCENESHAPETYPE" val="SceneShape"/>
  <p:tag name="SCENESHAPESUBTYPE" val="SceneSimpleShape"/>
  <p:tag name="SCENECOLOR-FILL" val="Color_Theme"/>
  <p:tag name="SCENECOLOR-FILL-VALUE" val="2"/>
  <p:tag name="POCKET_APPLY_TIME" val="2019年9月28日"/>
  <p:tag name="POCKET_APPLY_TYPE" val="Slide"/>
  <p:tag name="APPLYORDER" val="椭圆 1"/>
  <p:tag name="RESOURCEID" val="637052618680286406"/>
  <p:tag name="SCENEID" val="637052618680286406"/>
  <p:tag name="SCENELINKIDS" val="2|3|4|5|6|7|8|9|10|11|12|13|14|15|16|17|18|19|20|21|22|23|24|25|26|27|28|29|30|31|32|33|34|35|36|37|38|39|40|41|42|43|44|45|46|47|48|49|50|51|52|53|54|55|56|57|58|59|60|61|62|63|64|65|66|67|68|69"/>
  <p:tag name="ANIMSTRING" val="s_637052618680286406"/>
</p:tagLst>
</file>

<file path=ppt/tags/tag1090.xml><?xml version="1.0" encoding="utf-8"?>
<p:tagLst xmlns:p="http://schemas.openxmlformats.org/presentationml/2006/main">
  <p:tag name="PA" val="v5.2.4"/>
  <p:tag name="SCENECOLOR-TEXT" val="1"/>
  <p:tag name="SCENECOLOR-TEXT-VALUE" val="Color_Theme"/>
</p:tagLst>
</file>

<file path=ppt/tags/tag1091.xml><?xml version="1.0" encoding="utf-8"?>
<p:tagLst xmlns:p="http://schemas.openxmlformats.org/presentationml/2006/main">
  <p:tag name="PA" val="v5.2.4"/>
  <p:tag name="SCENECOLOR-TEXT" val="2"/>
  <p:tag name="SCENECOLOR-TEXT-VALUE" val="Color_Theme"/>
</p:tagLst>
</file>

<file path=ppt/tags/tag1092.xml><?xml version="1.0" encoding="utf-8"?>
<p:tagLst xmlns:p="http://schemas.openxmlformats.org/presentationml/2006/main">
  <p:tag name="PA" val="v5.2.4"/>
  <p:tag name="SCENECOLOR-TEXT" val="3"/>
  <p:tag name="SCENECOLOR-TEXT-VALUE" val="Color_Theme"/>
</p:tagLst>
</file>

<file path=ppt/tags/tag1093.xml><?xml version="1.0" encoding="utf-8"?>
<p:tagLst xmlns:p="http://schemas.openxmlformats.org/presentationml/2006/main">
  <p:tag name="PA" val="v5.2.4"/>
  <p:tag name="SCENECOLOR-TEXT" val="4"/>
  <p:tag name="SCENECOLOR-TEXT-VALUE" val="Color_Theme"/>
</p:tagLst>
</file>

<file path=ppt/tags/tag1094.xml><?xml version="1.0" encoding="utf-8"?>
<p:tagLst xmlns:p="http://schemas.openxmlformats.org/presentationml/2006/main">
  <p:tag name="PA" val="v5.2.4"/>
  <p:tag name="SCENECOLOR-TEXT" val="5"/>
  <p:tag name="SCENECOLOR-TEXT-VALUE" val="Color_Theme"/>
</p:tagLst>
</file>

<file path=ppt/tags/tag1095.xml><?xml version="1.0" encoding="utf-8"?>
<p:tagLst xmlns:p="http://schemas.openxmlformats.org/presentationml/2006/main">
  <p:tag name="PA" val="v5.2.4"/>
  <p:tag name="SCENECOLOR-TEXT" val="6"/>
  <p:tag name="SCENECOLOR-TEXT-VALUE" val="Color_Theme"/>
</p:tagLst>
</file>

<file path=ppt/tags/tag1096.xml><?xml version="1.0" encoding="utf-8"?>
<p:tagLst xmlns:p="http://schemas.openxmlformats.org/presentationml/2006/main">
  <p:tag name="PA" val="v5.2.4"/>
  <p:tag name="SCENECOLOR-TEXT" val="7"/>
  <p:tag name="SCENECOLOR-TEXT-VALUE" val="Color_Theme"/>
</p:tagLst>
</file>

<file path=ppt/tags/tag1097.xml><?xml version="1.0" encoding="utf-8"?>
<p:tagLst xmlns:p="http://schemas.openxmlformats.org/presentationml/2006/main">
  <p:tag name="PA" val="v5.2.4"/>
  <p:tag name="SCENECOLOR-TEXT" val="8"/>
  <p:tag name="SCENECOLOR-TEXT-VALUE" val="Color_Theme"/>
</p:tagLst>
</file>

<file path=ppt/tags/tag1098.xml><?xml version="1.0" encoding="utf-8"?>
<p:tagLst xmlns:p="http://schemas.openxmlformats.org/presentationml/2006/main">
  <p:tag name="PA" val="v5.2.4"/>
  <p:tag name="SCENECOLOR-TEXT" val="9"/>
  <p:tag name="SCENECOLOR-TEXT-VALUE" val="Color_Theme"/>
</p:tagLst>
</file>

<file path=ppt/tags/tag1099.xml><?xml version="1.0" encoding="utf-8"?>
<p:tagLst xmlns:p="http://schemas.openxmlformats.org/presentationml/2006/main">
  <p:tag name="PA" val="v5.2.4"/>
  <p:tag name="SCENECOLOR-TEXT" val="10"/>
  <p:tag name="SCENECOLOR-TEXT-VALUE" val="Color_Theme"/>
</p:tagLst>
</file>

<file path=ppt/tags/tag11.xml><?xml version="1.0" encoding="utf-8"?>
<p:tagLst xmlns:p="http://schemas.openxmlformats.org/presentationml/2006/main">
  <p:tag name="SCENECOLOR-TEXT" val="Color_Theme"/>
  <p:tag name="SCENECOLOR-TEXT-VALUE" val="1"/>
  <p:tag name="SCENESHAPETYPE" val="SceneText"/>
  <p:tag name="SCENESHAPESUBTYPE" val="SceneTitleText"/>
  <p:tag name="TXTGRP" val="1"/>
  <p:tag name="POCKET_APPLY_TIME" val="2019年9月28日"/>
  <p:tag name="POCKET_APPLY_TYPE" val="Slide"/>
  <p:tag name="RESOURCEID" val="637052613234820867"/>
  <p:tag name="SCENEID" val="637052613234820867"/>
  <p:tag name="SCENELINKIDS" val="2|5|6|7|11|12|8|13|14|15|16|17|18|20|21|3"/>
  <p:tag name="ANIMSTRING" val="s_637052613234820867"/>
</p:tagLst>
</file>

<file path=ppt/tags/tag110.xml><?xml version="1.0" encoding="utf-8"?>
<p:tagLst xmlns:p="http://schemas.openxmlformats.org/presentationml/2006/main">
  <p:tag name="PA" val="v5.2.4"/>
  <p:tag name="SCENESHAPETYPE" val="SceneShape"/>
  <p:tag name="SCENESHAPESUBTYPE" val="SceneSimpleShape"/>
  <p:tag name="SCENECOLOR-FILL" val="Color_Theme"/>
  <p:tag name="SCENECOLOR-FILL-VALUE" val="2"/>
  <p:tag name="POCKET_APPLY_TIME" val="2019年9月28日"/>
  <p:tag name="POCKET_APPLY_TYPE" val="Slide"/>
  <p:tag name="APPLYORDER" val="椭圆 1"/>
  <p:tag name="RESOURCEID" val="637052618680286406"/>
  <p:tag name="SCENEID" val="637052618680286406"/>
  <p:tag name="SCENELINKIDS" val="2|3|4|5|6|7|8|9|10|11|12|13|14|15|16|17|18|19|20|21|22|23|24|25|26|27|28|29|30|31|32|33|34|35|36|37|38|39|40|41|42|43|44|45|46|47|48|49|50|51|52|53|54|55|56|57|58|59|60|61|62|63|64|65|66|67|68|69"/>
  <p:tag name="ANIMSTRING" val="s_637052618680286406"/>
</p:tagLst>
</file>

<file path=ppt/tags/tag1100.xml><?xml version="1.0" encoding="utf-8"?>
<p:tagLst xmlns:p="http://schemas.openxmlformats.org/presentationml/2006/main">
  <p:tag name="PA" val="v5.2.4"/>
  <p:tag name="SCENECOLOR-TEXT" val="11"/>
  <p:tag name="SCENECOLOR-TEXT-VALUE" val="Color_Theme"/>
</p:tagLst>
</file>

<file path=ppt/tags/tag1101.xml><?xml version="1.0" encoding="utf-8"?>
<p:tagLst xmlns:p="http://schemas.openxmlformats.org/presentationml/2006/main">
  <p:tag name="PA" val="v5.2.4"/>
  <p:tag name="SCENECOLOR-TEXT" val="12"/>
  <p:tag name="SCENECOLOR-TEXT-VALUE" val="Color_Theme"/>
</p:tagLst>
</file>

<file path=ppt/tags/tag1102.xml><?xml version="1.0" encoding="utf-8"?>
<p:tagLst xmlns:p="http://schemas.openxmlformats.org/presentationml/2006/main">
  <p:tag name="PA" val="v5.2.4"/>
  <p:tag name="SCENECOLOR-TEXT" val="13"/>
  <p:tag name="SCENECOLOR-TEXT-VALUE" val="Color_Theme"/>
</p:tagLst>
</file>

<file path=ppt/tags/tag1103.xml><?xml version="1.0" encoding="utf-8"?>
<p:tagLst xmlns:p="http://schemas.openxmlformats.org/presentationml/2006/main">
  <p:tag name="PA" val="v5.2.4"/>
  <p:tag name="SCENECOLOR-TEXT" val="14"/>
  <p:tag name="SCENECOLOR-TEXT-VALUE" val="Color_Theme"/>
</p:tagLst>
</file>

<file path=ppt/tags/tag1104.xml><?xml version="1.0" encoding="utf-8"?>
<p:tagLst xmlns:p="http://schemas.openxmlformats.org/presentationml/2006/main">
  <p:tag name="PA" val="v5.2.4"/>
  <p:tag name="SCENECOLOR-TEXT" val="15"/>
  <p:tag name="SCENECOLOR-TEXT-VALUE" val="Color_Theme"/>
</p:tagLst>
</file>

<file path=ppt/tags/tag1105.xml><?xml version="1.0" encoding="utf-8"?>
<p:tagLst xmlns:p="http://schemas.openxmlformats.org/presentationml/2006/main">
  <p:tag name="PA" val="v5.2.4"/>
  <p:tag name="SCENECOLOR-TEXT" val="16"/>
  <p:tag name="SCENECOLOR-TEXT-VALUE" val="Color_Theme"/>
</p:tagLst>
</file>

<file path=ppt/tags/tag1106.xml><?xml version="1.0" encoding="utf-8"?>
<p:tagLst xmlns:p="http://schemas.openxmlformats.org/presentationml/2006/main">
  <p:tag name="PA" val="v5.2.4"/>
  <p:tag name="SCENECOLOR-TEXT" val="17"/>
  <p:tag name="SCENECOLOR-TEXT-VALUE" val="Color_Theme"/>
</p:tagLst>
</file>

<file path=ppt/tags/tag1107.xml><?xml version="1.0" encoding="utf-8"?>
<p:tagLst xmlns:p="http://schemas.openxmlformats.org/presentationml/2006/main">
  <p:tag name="PA" val="v5.2.4"/>
  <p:tag name="SCENECOLOR-TEXT" val="18"/>
  <p:tag name="SCENECOLOR-TEXT-VALUE" val="Color_Theme"/>
</p:tagLst>
</file>

<file path=ppt/tags/tag1108.xml><?xml version="1.0" encoding="utf-8"?>
<p:tagLst xmlns:p="http://schemas.openxmlformats.org/presentationml/2006/main">
  <p:tag name="PA" val="v5.2.4"/>
  <p:tag name="SCENECOLOR-TEXT" val="19"/>
  <p:tag name="SCENECOLOR-TEXT-VALUE" val="Color_Theme"/>
</p:tagLst>
</file>

<file path=ppt/tags/tag1109.xml><?xml version="1.0" encoding="utf-8"?>
<p:tagLst xmlns:p="http://schemas.openxmlformats.org/presentationml/2006/main">
  <p:tag name="PA" val="v5.2.4"/>
  <p:tag name="SCENECOLOR-TEXT" val="20"/>
  <p:tag name="SCENECOLOR-TEXT-VALUE" val="Color_Theme"/>
</p:tagLst>
</file>

<file path=ppt/tags/tag111.xml><?xml version="1.0" encoding="utf-8"?>
<p:tagLst xmlns:p="http://schemas.openxmlformats.org/presentationml/2006/main">
  <p:tag name="PA" val="v5.2.4"/>
  <p:tag name="SCENESHAPETYPE" val="SceneShape"/>
  <p:tag name="SCENESHAPESUBTYPE" val="SceneSimpleShape"/>
  <p:tag name="SCENECOLOR-FILL" val="Color_Theme"/>
  <p:tag name="SCENECOLOR-FILL-VALUE" val="2"/>
  <p:tag name="POCKET_APPLY_TIME" val="2019年9月28日"/>
  <p:tag name="POCKET_APPLY_TYPE" val="Slide"/>
  <p:tag name="APPLYORDER" val="椭圆 1"/>
  <p:tag name="RESOURCEID" val="637052618680286406"/>
  <p:tag name="SCENEID" val="637052618680286406"/>
  <p:tag name="SCENELINKIDS" val="2|3|4|5|6|7|8|9|10|11|12|13|14|15|16|17|18|19|20|21|22|23|24|25|26|27|28|29|30|31|32|33|34|35|36|37|38|39|40|41|42|43|44|45|46|47|48|49|50|51|52|53|54|55|56|57|58|59|60|61|62|63|64|65|66|67|68|69"/>
  <p:tag name="ANIMSTRING" val="s_637052618680286406"/>
</p:tagLst>
</file>

<file path=ppt/tags/tag1110.xml><?xml version="1.0" encoding="utf-8"?>
<p:tagLst xmlns:p="http://schemas.openxmlformats.org/presentationml/2006/main">
  <p:tag name="PA" val="v5.2.4"/>
  <p:tag name="SCENECOLOR-TEXT" val="21"/>
  <p:tag name="SCENECOLOR-TEXT-VALUE" val="Color_Theme"/>
</p:tagLst>
</file>

<file path=ppt/tags/tag1111.xml><?xml version="1.0" encoding="utf-8"?>
<p:tagLst xmlns:p="http://schemas.openxmlformats.org/presentationml/2006/main">
  <p:tag name="PA" val="v5.2.4"/>
  <p:tag name="SCENECOLOR-TEXT" val="22"/>
  <p:tag name="SCENECOLOR-TEXT-VALUE" val="Color_Theme"/>
</p:tagLst>
</file>

<file path=ppt/tags/tag1112.xml><?xml version="1.0" encoding="utf-8"?>
<p:tagLst xmlns:p="http://schemas.openxmlformats.org/presentationml/2006/main">
  <p:tag name="PA" val="v5.2.4"/>
  <p:tag name="SCENESHAPETYPE" val="SceneShape"/>
  <p:tag name="SCENESHAPESUBTYPE" val="SceneSimpleShape"/>
  <p:tag name="RESOURCEID" val="637052635490008199"/>
  <p:tag name="SCENEID" val="637052635490008199"/>
  <p:tag name="SCENELINKIDS" val="2|3|4|5|6|7|8|9|10|11|12|13|14|15|16|17|18|19|20|21|22|23|24|25|26|27|28|29|30|31|32|33|34|35|36|37|38|39|40|41|42|43|44|45|46|47|48|49|50|51|52|53"/>
  <p:tag name="ANIMSTRING" val="s_637052635490008199"/>
</p:tagLst>
</file>

<file path=ppt/tags/tag1113.xml><?xml version="1.0" encoding="utf-8"?>
<p:tagLst xmlns:p="http://schemas.openxmlformats.org/presentationml/2006/main">
  <p:tag name="PA" val="v5.2.4"/>
  <p:tag name="SCENECOLOR-TEXT" val="1"/>
  <p:tag name="SCENECOLOR-TEXT-VALUE" val="Color_Theme"/>
</p:tagLst>
</file>

<file path=ppt/tags/tag1114.xml><?xml version="1.0" encoding="utf-8"?>
<p:tagLst xmlns:p="http://schemas.openxmlformats.org/presentationml/2006/main">
  <p:tag name="PA" val="v5.2.4"/>
  <p:tag name="SCENECOLOR-TEXT" val="2"/>
  <p:tag name="SCENECOLOR-TEXT-VALUE" val="Color_Theme"/>
</p:tagLst>
</file>

<file path=ppt/tags/tag1115.xml><?xml version="1.0" encoding="utf-8"?>
<p:tagLst xmlns:p="http://schemas.openxmlformats.org/presentationml/2006/main">
  <p:tag name="PA" val="v5.2.4"/>
  <p:tag name="SCENECOLOR-TEXT" val="3"/>
  <p:tag name="SCENECOLOR-TEXT-VALUE" val="Color_Theme"/>
</p:tagLst>
</file>

<file path=ppt/tags/tag1116.xml><?xml version="1.0" encoding="utf-8"?>
<p:tagLst xmlns:p="http://schemas.openxmlformats.org/presentationml/2006/main">
  <p:tag name="PA" val="v5.2.4"/>
  <p:tag name="SCENECOLOR-TEXT" val="4"/>
  <p:tag name="SCENECOLOR-TEXT-VALUE" val="Color_Theme"/>
</p:tagLst>
</file>

<file path=ppt/tags/tag1117.xml><?xml version="1.0" encoding="utf-8"?>
<p:tagLst xmlns:p="http://schemas.openxmlformats.org/presentationml/2006/main">
  <p:tag name="PA" val="v5.2.4"/>
  <p:tag name="SCENECOLOR-TEXT" val="5"/>
  <p:tag name="SCENECOLOR-TEXT-VALUE" val="Color_Theme"/>
</p:tagLst>
</file>

<file path=ppt/tags/tag1118.xml><?xml version="1.0" encoding="utf-8"?>
<p:tagLst xmlns:p="http://schemas.openxmlformats.org/presentationml/2006/main">
  <p:tag name="PA" val="v5.2.4"/>
  <p:tag name="SCENECOLOR-TEXT" val="6"/>
  <p:tag name="SCENECOLOR-TEXT-VALUE" val="Color_Theme"/>
</p:tagLst>
</file>

<file path=ppt/tags/tag1119.xml><?xml version="1.0" encoding="utf-8"?>
<p:tagLst xmlns:p="http://schemas.openxmlformats.org/presentationml/2006/main">
  <p:tag name="PA" val="v5.2.4"/>
  <p:tag name="SCENECOLOR-TEXT" val="7"/>
  <p:tag name="SCENECOLOR-TEXT-VALUE" val="Color_Theme"/>
</p:tagLst>
</file>

<file path=ppt/tags/tag112.xml><?xml version="1.0" encoding="utf-8"?>
<p:tagLst xmlns:p="http://schemas.openxmlformats.org/presentationml/2006/main">
  <p:tag name="PA" val="v5.2.4"/>
  <p:tag name="SCENESHAPETYPE" val="SceneShape"/>
  <p:tag name="SCENESHAPESUBTYPE" val="SceneSimpleShape"/>
  <p:tag name="SCENECOLOR-TEXT" val="Color_Theme"/>
  <p:tag name="SCENECOLOR-TEXT-VALUE" val="2"/>
  <p:tag name="POCKET_APPLY_TIME" val="2019年9月28日"/>
  <p:tag name="POCKET_APPLY_TYPE" val="Slide"/>
  <p:tag name="APPLYORDER" val="文本框 50"/>
  <p:tag name="RESOURCEID" val="637052618680286406"/>
  <p:tag name="SCENEID" val="637052618680286406"/>
  <p:tag name="SCENELINKIDS" val="2|3|4|5|6|7|8|9|10|11|12|13|14|15|16|17|18|19|20|21|22|23|24|25|26|27|28|29|30|31|32|33|34|35|36|37|38|39|40|41|42|43|44|45|46|47|48|49|50|51|52|53|54|55|56|57|58|59|60|61|62|63|64|65|66|67|68|69"/>
  <p:tag name="ANIMSTRING" val="s_637052618680286406"/>
</p:tagLst>
</file>

<file path=ppt/tags/tag1120.xml><?xml version="1.0" encoding="utf-8"?>
<p:tagLst xmlns:p="http://schemas.openxmlformats.org/presentationml/2006/main">
  <p:tag name="PA" val="v5.2.4"/>
  <p:tag name="SCENECOLOR-TEXT" val="8"/>
  <p:tag name="SCENECOLOR-TEXT-VALUE" val="Color_Theme"/>
</p:tagLst>
</file>

<file path=ppt/tags/tag1121.xml><?xml version="1.0" encoding="utf-8"?>
<p:tagLst xmlns:p="http://schemas.openxmlformats.org/presentationml/2006/main">
  <p:tag name="PA" val="v5.2.4"/>
  <p:tag name="SCENECOLOR-TEXT" val="9"/>
  <p:tag name="SCENECOLOR-TEXT-VALUE" val="Color_Theme"/>
</p:tagLst>
</file>

<file path=ppt/tags/tag1122.xml><?xml version="1.0" encoding="utf-8"?>
<p:tagLst xmlns:p="http://schemas.openxmlformats.org/presentationml/2006/main">
  <p:tag name="PA" val="v5.2.4"/>
  <p:tag name="SCENECOLOR-TEXT" val="10"/>
  <p:tag name="SCENECOLOR-TEXT-VALUE" val="Color_Theme"/>
</p:tagLst>
</file>

<file path=ppt/tags/tag1123.xml><?xml version="1.0" encoding="utf-8"?>
<p:tagLst xmlns:p="http://schemas.openxmlformats.org/presentationml/2006/main">
  <p:tag name="PA" val="v5.2.4"/>
  <p:tag name="SCENECOLOR-TEXT" val="11"/>
  <p:tag name="SCENECOLOR-TEXT-VALUE" val="Color_Theme"/>
</p:tagLst>
</file>

<file path=ppt/tags/tag1124.xml><?xml version="1.0" encoding="utf-8"?>
<p:tagLst xmlns:p="http://schemas.openxmlformats.org/presentationml/2006/main">
  <p:tag name="PA" val="v5.2.4"/>
  <p:tag name="SCENECOLOR-TEXT" val="12"/>
  <p:tag name="SCENECOLOR-TEXT-VALUE" val="Color_Theme"/>
</p:tagLst>
</file>

<file path=ppt/tags/tag1125.xml><?xml version="1.0" encoding="utf-8"?>
<p:tagLst xmlns:p="http://schemas.openxmlformats.org/presentationml/2006/main">
  <p:tag name="PA" val="v5.2.4"/>
  <p:tag name="SCENECOLOR-TEXT" val="13"/>
  <p:tag name="SCENECOLOR-TEXT-VALUE" val="Color_Theme"/>
</p:tagLst>
</file>

<file path=ppt/tags/tag1126.xml><?xml version="1.0" encoding="utf-8"?>
<p:tagLst xmlns:p="http://schemas.openxmlformats.org/presentationml/2006/main">
  <p:tag name="PA" val="v5.2.4"/>
  <p:tag name="SCENECOLOR-TEXT" val="14"/>
  <p:tag name="SCENECOLOR-TEXT-VALUE" val="Color_Theme"/>
</p:tagLst>
</file>

<file path=ppt/tags/tag1127.xml><?xml version="1.0" encoding="utf-8"?>
<p:tagLst xmlns:p="http://schemas.openxmlformats.org/presentationml/2006/main">
  <p:tag name="PA" val="v5.2.4"/>
  <p:tag name="SCENECOLOR-TEXT" val="15"/>
  <p:tag name="SCENECOLOR-TEXT-VALUE" val="Color_Theme"/>
</p:tagLst>
</file>

<file path=ppt/tags/tag1128.xml><?xml version="1.0" encoding="utf-8"?>
<p:tagLst xmlns:p="http://schemas.openxmlformats.org/presentationml/2006/main">
  <p:tag name="PA" val="v5.2.4"/>
  <p:tag name="SCENECOLOR-TEXT" val="16"/>
  <p:tag name="SCENECOLOR-TEXT-VALUE" val="Color_Theme"/>
</p:tagLst>
</file>

<file path=ppt/tags/tag1129.xml><?xml version="1.0" encoding="utf-8"?>
<p:tagLst xmlns:p="http://schemas.openxmlformats.org/presentationml/2006/main">
  <p:tag name="PA" val="v5.2.4"/>
  <p:tag name="SCENECOLOR-TEXT" val="17"/>
  <p:tag name="SCENECOLOR-TEXT-VALUE" val="Color_Theme"/>
</p:tagLst>
</file>

<file path=ppt/tags/tag113.xml><?xml version="1.0" encoding="utf-8"?>
<p:tagLst xmlns:p="http://schemas.openxmlformats.org/presentationml/2006/main">
  <p:tag name="PA" val="v5.2.4"/>
  <p:tag name="SCENESHAPETYPE" val="SceneShape"/>
  <p:tag name="SCENESHAPESUBTYPE" val="SceneSimpleShape"/>
  <p:tag name="SCENECOLOR-TEXT" val="Color_Theme"/>
  <p:tag name="SCENECOLOR-TEXT-VALUE" val="2"/>
  <p:tag name="POCKET_APPLY_TIME" val="2019年9月28日"/>
  <p:tag name="POCKET_APPLY_TYPE" val="Slide"/>
  <p:tag name="APPLYORDER" val="文本框 50"/>
  <p:tag name="RESOURCEID" val="637052618680286406"/>
  <p:tag name="SCENEID" val="637052618680286406"/>
  <p:tag name="SCENELINKIDS" val="2|3|4|5|6|7|8|9|10|11|12|13|14|15|16|17|18|19|20|21|22|23|24|25|26|27|28|29|30|31|32|33|34|35|36|37|38|39|40|41|42|43|44|45|46|47|48|49|50|51|52|53|54|55|56|57|58|59|60|61|62|63|64|65|66|67|68|69"/>
  <p:tag name="ANIMSTRING" val="s_637052618680286406"/>
</p:tagLst>
</file>

<file path=ppt/tags/tag1130.xml><?xml version="1.0" encoding="utf-8"?>
<p:tagLst xmlns:p="http://schemas.openxmlformats.org/presentationml/2006/main">
  <p:tag name="PA" val="v5.2.4"/>
  <p:tag name="SCENECOLOR-TEXT" val="18"/>
  <p:tag name="SCENECOLOR-TEXT-VALUE" val="Color_Theme"/>
</p:tagLst>
</file>

<file path=ppt/tags/tag1131.xml><?xml version="1.0" encoding="utf-8"?>
<p:tagLst xmlns:p="http://schemas.openxmlformats.org/presentationml/2006/main">
  <p:tag name="PA" val="v5.2.4"/>
  <p:tag name="SCENECOLOR-TEXT" val="19"/>
  <p:tag name="SCENECOLOR-TEXT-VALUE" val="Color_Theme"/>
</p:tagLst>
</file>

<file path=ppt/tags/tag1132.xml><?xml version="1.0" encoding="utf-8"?>
<p:tagLst xmlns:p="http://schemas.openxmlformats.org/presentationml/2006/main">
  <p:tag name="PA" val="v5.2.4"/>
  <p:tag name="SCENECOLOR-TEXT" val="20"/>
  <p:tag name="SCENECOLOR-TEXT-VALUE" val="Color_Theme"/>
</p:tagLst>
</file>

<file path=ppt/tags/tag1133.xml><?xml version="1.0" encoding="utf-8"?>
<p:tagLst xmlns:p="http://schemas.openxmlformats.org/presentationml/2006/main">
  <p:tag name="PA" val="v5.2.4"/>
  <p:tag name="SCENECOLOR-TEXT" val="21"/>
  <p:tag name="SCENECOLOR-TEXT-VALUE" val="Color_Theme"/>
</p:tagLst>
</file>

<file path=ppt/tags/tag1134.xml><?xml version="1.0" encoding="utf-8"?>
<p:tagLst xmlns:p="http://schemas.openxmlformats.org/presentationml/2006/main">
  <p:tag name="PA" val="v5.2.4"/>
  <p:tag name="SCENECOLOR-TEXT" val="22"/>
  <p:tag name="SCENECOLOR-TEXT-VALUE" val="Color_Theme"/>
</p:tagLst>
</file>

<file path=ppt/tags/tag1135.xml><?xml version="1.0" encoding="utf-8"?>
<p:tagLst xmlns:p="http://schemas.openxmlformats.org/presentationml/2006/main">
  <p:tag name="PA" val="v5.2.4"/>
  <p:tag name="SCENESHAPETYPE" val="SceneShape"/>
  <p:tag name="SCENESHAPESUBTYPE" val="SceneSimpleShape"/>
  <p:tag name="RESOURCEID" val="637052635490008199"/>
  <p:tag name="SCENEID" val="637052635490008199"/>
  <p:tag name="SCENELINKIDS" val="2|3|4|5|6|7|8|9|10|11|12|13|14|15|16|17|18|19|20|21|22|23|24|25|26|27|28|29|30|31|32|33|34|35|36|37|38|39|40|41|42|43|44|45|46|47|48|49|50|51|52|53"/>
  <p:tag name="ANIMSTRING" val="s_637052635490008199"/>
</p:tagLst>
</file>

<file path=ppt/tags/tag1136.xml><?xml version="1.0" encoding="utf-8"?>
<p:tagLst xmlns:p="http://schemas.openxmlformats.org/presentationml/2006/main">
  <p:tag name="PA" val="v5.2.4"/>
  <p:tag name="SCENECOLOR-TEXT" val="1"/>
  <p:tag name="SCENECOLOR-TEXT-VALUE" val="Color_Theme"/>
</p:tagLst>
</file>

<file path=ppt/tags/tag1137.xml><?xml version="1.0" encoding="utf-8"?>
<p:tagLst xmlns:p="http://schemas.openxmlformats.org/presentationml/2006/main">
  <p:tag name="PA" val="v5.2.4"/>
  <p:tag name="SCENECOLOR-TEXT" val="2"/>
  <p:tag name="SCENECOLOR-TEXT-VALUE" val="Color_Theme"/>
</p:tagLst>
</file>

<file path=ppt/tags/tag1138.xml><?xml version="1.0" encoding="utf-8"?>
<p:tagLst xmlns:p="http://schemas.openxmlformats.org/presentationml/2006/main">
  <p:tag name="PA" val="v5.2.4"/>
  <p:tag name="SCENECOLOR-TEXT" val="3"/>
  <p:tag name="SCENECOLOR-TEXT-VALUE" val="Color_Theme"/>
</p:tagLst>
</file>

<file path=ppt/tags/tag1139.xml><?xml version="1.0" encoding="utf-8"?>
<p:tagLst xmlns:p="http://schemas.openxmlformats.org/presentationml/2006/main">
  <p:tag name="PA" val="v5.2.4"/>
  <p:tag name="SCENECOLOR-TEXT" val="4"/>
  <p:tag name="SCENECOLOR-TEXT-VALUE" val="Color_Theme"/>
</p:tagLst>
</file>

<file path=ppt/tags/tag114.xml><?xml version="1.0" encoding="utf-8"?>
<p:tagLst xmlns:p="http://schemas.openxmlformats.org/presentationml/2006/main">
  <p:tag name="PA" val="v5.2.4"/>
  <p:tag name="SCENESHAPETYPE" val="SceneShape"/>
  <p:tag name="SCENESHAPESUBTYPE" val="SceneSimpleShape"/>
  <p:tag name="SCENECOLOR-TEXT" val="Color_Theme"/>
  <p:tag name="SCENECOLOR-TEXT-VALUE" val="2"/>
  <p:tag name="POCKET_APPLY_TIME" val="2019年9月28日"/>
  <p:tag name="POCKET_APPLY_TYPE" val="Slide"/>
  <p:tag name="APPLYORDER" val="文本框 50"/>
  <p:tag name="RESOURCEID" val="637052618680286406"/>
  <p:tag name="SCENEID" val="637052618680286406"/>
  <p:tag name="SCENELINKIDS" val="2|3|4|5|6|7|8|9|10|11|12|13|14|15|16|17|18|19|20|21|22|23|24|25|26|27|28|29|30|31|32|33|34|35|36|37|38|39|40|41|42|43|44|45|46|47|48|49|50|51|52|53|54|55|56|57|58|59|60|61|62|63|64|65|66|67|68|69"/>
  <p:tag name="ANIMSTRING" val="s_637052618680286406"/>
</p:tagLst>
</file>

<file path=ppt/tags/tag1140.xml><?xml version="1.0" encoding="utf-8"?>
<p:tagLst xmlns:p="http://schemas.openxmlformats.org/presentationml/2006/main">
  <p:tag name="PA" val="v5.2.4"/>
  <p:tag name="SCENECOLOR-TEXT" val="5"/>
  <p:tag name="SCENECOLOR-TEXT-VALUE" val="Color_Theme"/>
</p:tagLst>
</file>

<file path=ppt/tags/tag1141.xml><?xml version="1.0" encoding="utf-8"?>
<p:tagLst xmlns:p="http://schemas.openxmlformats.org/presentationml/2006/main">
  <p:tag name="PA" val="v5.2.4"/>
  <p:tag name="SCENECOLOR-TEXT" val="6"/>
  <p:tag name="SCENECOLOR-TEXT-VALUE" val="Color_Theme"/>
</p:tagLst>
</file>

<file path=ppt/tags/tag1142.xml><?xml version="1.0" encoding="utf-8"?>
<p:tagLst xmlns:p="http://schemas.openxmlformats.org/presentationml/2006/main">
  <p:tag name="PA" val="v5.2.4"/>
  <p:tag name="SCENECOLOR-TEXT" val="7"/>
  <p:tag name="SCENECOLOR-TEXT-VALUE" val="Color_Theme"/>
</p:tagLst>
</file>

<file path=ppt/tags/tag1143.xml><?xml version="1.0" encoding="utf-8"?>
<p:tagLst xmlns:p="http://schemas.openxmlformats.org/presentationml/2006/main">
  <p:tag name="PA" val="v5.2.4"/>
  <p:tag name="SCENECOLOR-TEXT" val="8"/>
  <p:tag name="SCENECOLOR-TEXT-VALUE" val="Color_Theme"/>
</p:tagLst>
</file>

<file path=ppt/tags/tag1144.xml><?xml version="1.0" encoding="utf-8"?>
<p:tagLst xmlns:p="http://schemas.openxmlformats.org/presentationml/2006/main">
  <p:tag name="PA" val="v5.2.4"/>
  <p:tag name="SCENECOLOR-TEXT" val="9"/>
  <p:tag name="SCENECOLOR-TEXT-VALUE" val="Color_Theme"/>
</p:tagLst>
</file>

<file path=ppt/tags/tag1145.xml><?xml version="1.0" encoding="utf-8"?>
<p:tagLst xmlns:p="http://schemas.openxmlformats.org/presentationml/2006/main">
  <p:tag name="PA" val="v5.2.4"/>
  <p:tag name="SCENECOLOR-TEXT" val="10"/>
  <p:tag name="SCENECOLOR-TEXT-VALUE" val="Color_Theme"/>
</p:tagLst>
</file>

<file path=ppt/tags/tag1146.xml><?xml version="1.0" encoding="utf-8"?>
<p:tagLst xmlns:p="http://schemas.openxmlformats.org/presentationml/2006/main">
  <p:tag name="PA" val="v5.2.4"/>
  <p:tag name="SCENECOLOR-TEXT" val="11"/>
  <p:tag name="SCENECOLOR-TEXT-VALUE" val="Color_Theme"/>
</p:tagLst>
</file>

<file path=ppt/tags/tag1147.xml><?xml version="1.0" encoding="utf-8"?>
<p:tagLst xmlns:p="http://schemas.openxmlformats.org/presentationml/2006/main">
  <p:tag name="PA" val="v5.2.4"/>
  <p:tag name="SCENECOLOR-TEXT" val="12"/>
  <p:tag name="SCENECOLOR-TEXT-VALUE" val="Color_Theme"/>
</p:tagLst>
</file>

<file path=ppt/tags/tag1148.xml><?xml version="1.0" encoding="utf-8"?>
<p:tagLst xmlns:p="http://schemas.openxmlformats.org/presentationml/2006/main">
  <p:tag name="PA" val="v5.2.4"/>
  <p:tag name="SCENECOLOR-TEXT" val="13"/>
  <p:tag name="SCENECOLOR-TEXT-VALUE" val="Color_Theme"/>
</p:tagLst>
</file>

<file path=ppt/tags/tag1149.xml><?xml version="1.0" encoding="utf-8"?>
<p:tagLst xmlns:p="http://schemas.openxmlformats.org/presentationml/2006/main">
  <p:tag name="PA" val="v5.2.4"/>
  <p:tag name="SCENECOLOR-TEXT" val="14"/>
  <p:tag name="SCENECOLOR-TEXT-VALUE" val="Color_Theme"/>
</p:tagLst>
</file>

<file path=ppt/tags/tag115.xml><?xml version="1.0" encoding="utf-8"?>
<p:tagLst xmlns:p="http://schemas.openxmlformats.org/presentationml/2006/main">
  <p:tag name="PA" val="v5.2.4"/>
  <p:tag name="SCENESHAPETYPE" val="SceneShape"/>
  <p:tag name="SCENESHAPESUBTYPE" val="SceneSimpleShape"/>
  <p:tag name="SCENECOLOR-TEXT" val="Color_Theme"/>
  <p:tag name="SCENECOLOR-TEXT-VALUE" val="2"/>
  <p:tag name="POCKET_APPLY_TIME" val="2019年9月28日"/>
  <p:tag name="POCKET_APPLY_TYPE" val="Slide"/>
  <p:tag name="APPLYORDER" val="文本框 50"/>
  <p:tag name="RESOURCEID" val="637052618680286406"/>
  <p:tag name="SCENEID" val="637052618680286406"/>
  <p:tag name="SCENELINKIDS" val="2|3|4|5|6|7|8|9|10|11|12|13|14|15|16|17|18|19|20|21|22|23|24|25|26|27|28|29|30|31|32|33|34|35|36|37|38|39|40|41|42|43|44|45|46|47|48|49|50|51|52|53|54|55|56|57|58|59|60|61|62|63|64|65|66|67|68|69"/>
  <p:tag name="ANIMSTRING" val="s_637052618680286406"/>
</p:tagLst>
</file>

<file path=ppt/tags/tag1150.xml><?xml version="1.0" encoding="utf-8"?>
<p:tagLst xmlns:p="http://schemas.openxmlformats.org/presentationml/2006/main">
  <p:tag name="PA" val="v5.2.4"/>
  <p:tag name="SCENECOLOR-TEXT" val="15"/>
  <p:tag name="SCENECOLOR-TEXT-VALUE" val="Color_Theme"/>
</p:tagLst>
</file>

<file path=ppt/tags/tag1151.xml><?xml version="1.0" encoding="utf-8"?>
<p:tagLst xmlns:p="http://schemas.openxmlformats.org/presentationml/2006/main">
  <p:tag name="PA" val="v5.2.4"/>
  <p:tag name="SCENECOLOR-TEXT" val="16"/>
  <p:tag name="SCENECOLOR-TEXT-VALUE" val="Color_Theme"/>
</p:tagLst>
</file>

<file path=ppt/tags/tag1152.xml><?xml version="1.0" encoding="utf-8"?>
<p:tagLst xmlns:p="http://schemas.openxmlformats.org/presentationml/2006/main">
  <p:tag name="PA" val="v5.2.4"/>
  <p:tag name="SCENECOLOR-TEXT" val="17"/>
  <p:tag name="SCENECOLOR-TEXT-VALUE" val="Color_Theme"/>
</p:tagLst>
</file>

<file path=ppt/tags/tag1153.xml><?xml version="1.0" encoding="utf-8"?>
<p:tagLst xmlns:p="http://schemas.openxmlformats.org/presentationml/2006/main">
  <p:tag name="PA" val="v5.2.4"/>
  <p:tag name="SCENECOLOR-TEXT" val="18"/>
  <p:tag name="SCENECOLOR-TEXT-VALUE" val="Color_Theme"/>
</p:tagLst>
</file>

<file path=ppt/tags/tag1154.xml><?xml version="1.0" encoding="utf-8"?>
<p:tagLst xmlns:p="http://schemas.openxmlformats.org/presentationml/2006/main">
  <p:tag name="PA" val="v5.2.4"/>
  <p:tag name="SCENECOLOR-TEXT" val="19"/>
  <p:tag name="SCENECOLOR-TEXT-VALUE" val="Color_Theme"/>
</p:tagLst>
</file>

<file path=ppt/tags/tag1155.xml><?xml version="1.0" encoding="utf-8"?>
<p:tagLst xmlns:p="http://schemas.openxmlformats.org/presentationml/2006/main">
  <p:tag name="PA" val="v5.2.4"/>
  <p:tag name="SCENECOLOR-TEXT" val="20"/>
  <p:tag name="SCENECOLOR-TEXT-VALUE" val="Color_Theme"/>
</p:tagLst>
</file>

<file path=ppt/tags/tag1156.xml><?xml version="1.0" encoding="utf-8"?>
<p:tagLst xmlns:p="http://schemas.openxmlformats.org/presentationml/2006/main">
  <p:tag name="PA" val="v5.2.4"/>
  <p:tag name="SCENECOLOR-TEXT" val="21"/>
  <p:tag name="SCENECOLOR-TEXT-VALUE" val="Color_Theme"/>
</p:tagLst>
</file>

<file path=ppt/tags/tag1157.xml><?xml version="1.0" encoding="utf-8"?>
<p:tagLst xmlns:p="http://schemas.openxmlformats.org/presentationml/2006/main">
  <p:tag name="PA" val="v5.2.4"/>
  <p:tag name="SCENECOLOR-TEXT" val="22"/>
  <p:tag name="SCENECOLOR-TEXT-VALUE" val="Color_Theme"/>
</p:tagLst>
</file>

<file path=ppt/tags/tag1158.xml><?xml version="1.0" encoding="utf-8"?>
<p:tagLst xmlns:p="http://schemas.openxmlformats.org/presentationml/2006/main">
  <p:tag name="PA" val="v5.2.4"/>
  <p:tag name="SCENESHAPETYPE" val="SceneShape"/>
  <p:tag name="SCENESHAPESUBTYPE" val="SceneSimpleShape"/>
  <p:tag name="RESOURCEID" val="637052635490008199"/>
  <p:tag name="SCENEID" val="637052635490008199"/>
  <p:tag name="SCENELINKIDS" val="2|3|4|5|6|7|8|9|10|11|12|13|14|15|16|17|18|19|20|21|22|23|24|25|26|27|28|29|30|31|32|33|34|35|36|37|38|39|40|41|42|43|44|45|46|47|48|49|50|51|52|53"/>
  <p:tag name="ANIMSTRING" val="s_637052635490008199"/>
</p:tagLst>
</file>

<file path=ppt/tags/tag1159.xml><?xml version="1.0" encoding="utf-8"?>
<p:tagLst xmlns:p="http://schemas.openxmlformats.org/presentationml/2006/main">
  <p:tag name="PA" val="v5.2.4"/>
  <p:tag name="SCENECOLOR-TEXT" val="1"/>
  <p:tag name="SCENECOLOR-TEXT-VALUE" val="Color_Theme"/>
</p:tagLst>
</file>

<file path=ppt/tags/tag116.xml><?xml version="1.0" encoding="utf-8"?>
<p:tagLst xmlns:p="http://schemas.openxmlformats.org/presentationml/2006/main">
  <p:tag name="PA" val="v5.2.4"/>
  <p:tag name="SCENESHAPETYPE" val="SceneShape"/>
  <p:tag name="SCENESHAPESUBTYPE" val="SceneSimpleShape"/>
  <p:tag name="SCENECOLOR-TEXT" val="Color_Theme"/>
  <p:tag name="SCENECOLOR-TEXT-VALUE" val="2"/>
  <p:tag name="POCKET_APPLY_TIME" val="2019年9月28日"/>
  <p:tag name="POCKET_APPLY_TYPE" val="Slide"/>
  <p:tag name="APPLYORDER" val="文本框 50"/>
  <p:tag name="RESOURCEID" val="637052618680286406"/>
  <p:tag name="SCENEID" val="637052618680286406"/>
  <p:tag name="SCENELINKIDS" val="2|3|4|5|6|7|8|9|10|11|12|13|14|15|16|17|18|19|20|21|22|23|24|25|26|27|28|29|30|31|32|33|34|35|36|37|38|39|40|41|42|43|44|45|46|47|48|49|50|51|52|53|54|55|56|57|58|59|60|61|62|63|64|65|66|67|68|69"/>
  <p:tag name="ANIMSTRING" val="s_637052618680286406"/>
</p:tagLst>
</file>

<file path=ppt/tags/tag1160.xml><?xml version="1.0" encoding="utf-8"?>
<p:tagLst xmlns:p="http://schemas.openxmlformats.org/presentationml/2006/main">
  <p:tag name="PA" val="v5.2.4"/>
  <p:tag name="SCENECOLOR-TEXT" val="2"/>
  <p:tag name="SCENECOLOR-TEXT-VALUE" val="Color_Theme"/>
</p:tagLst>
</file>

<file path=ppt/tags/tag1161.xml><?xml version="1.0" encoding="utf-8"?>
<p:tagLst xmlns:p="http://schemas.openxmlformats.org/presentationml/2006/main">
  <p:tag name="PA" val="v5.2.4"/>
  <p:tag name="SCENECOLOR-TEXT" val="3"/>
  <p:tag name="SCENECOLOR-TEXT-VALUE" val="Color_Theme"/>
</p:tagLst>
</file>

<file path=ppt/tags/tag1162.xml><?xml version="1.0" encoding="utf-8"?>
<p:tagLst xmlns:p="http://schemas.openxmlformats.org/presentationml/2006/main">
  <p:tag name="PA" val="v5.2.4"/>
  <p:tag name="SCENECOLOR-TEXT" val="4"/>
  <p:tag name="SCENECOLOR-TEXT-VALUE" val="Color_Theme"/>
</p:tagLst>
</file>

<file path=ppt/tags/tag1163.xml><?xml version="1.0" encoding="utf-8"?>
<p:tagLst xmlns:p="http://schemas.openxmlformats.org/presentationml/2006/main">
  <p:tag name="PA" val="v5.2.4"/>
  <p:tag name="SCENECOLOR-TEXT" val="5"/>
  <p:tag name="SCENECOLOR-TEXT-VALUE" val="Color_Theme"/>
</p:tagLst>
</file>

<file path=ppt/tags/tag1164.xml><?xml version="1.0" encoding="utf-8"?>
<p:tagLst xmlns:p="http://schemas.openxmlformats.org/presentationml/2006/main">
  <p:tag name="PA" val="v5.2.4"/>
  <p:tag name="SCENECOLOR-TEXT" val="6"/>
  <p:tag name="SCENECOLOR-TEXT-VALUE" val="Color_Theme"/>
</p:tagLst>
</file>

<file path=ppt/tags/tag1165.xml><?xml version="1.0" encoding="utf-8"?>
<p:tagLst xmlns:p="http://schemas.openxmlformats.org/presentationml/2006/main">
  <p:tag name="PA" val="v5.2.4"/>
  <p:tag name="SCENECOLOR-TEXT" val="7"/>
  <p:tag name="SCENECOLOR-TEXT-VALUE" val="Color_Theme"/>
</p:tagLst>
</file>

<file path=ppt/tags/tag1166.xml><?xml version="1.0" encoding="utf-8"?>
<p:tagLst xmlns:p="http://schemas.openxmlformats.org/presentationml/2006/main">
  <p:tag name="PA" val="v5.2.4"/>
  <p:tag name="SCENECOLOR-TEXT" val="8"/>
  <p:tag name="SCENECOLOR-TEXT-VALUE" val="Color_Theme"/>
</p:tagLst>
</file>

<file path=ppt/tags/tag1167.xml><?xml version="1.0" encoding="utf-8"?>
<p:tagLst xmlns:p="http://schemas.openxmlformats.org/presentationml/2006/main">
  <p:tag name="PA" val="v5.2.4"/>
  <p:tag name="SCENECOLOR-TEXT" val="9"/>
  <p:tag name="SCENECOLOR-TEXT-VALUE" val="Color_Theme"/>
</p:tagLst>
</file>

<file path=ppt/tags/tag1168.xml><?xml version="1.0" encoding="utf-8"?>
<p:tagLst xmlns:p="http://schemas.openxmlformats.org/presentationml/2006/main">
  <p:tag name="PA" val="v5.2.4"/>
  <p:tag name="SCENECOLOR-TEXT" val="10"/>
  <p:tag name="SCENECOLOR-TEXT-VALUE" val="Color_Theme"/>
</p:tagLst>
</file>

<file path=ppt/tags/tag1169.xml><?xml version="1.0" encoding="utf-8"?>
<p:tagLst xmlns:p="http://schemas.openxmlformats.org/presentationml/2006/main">
  <p:tag name="PA" val="v5.2.4"/>
  <p:tag name="SCENECOLOR-TEXT" val="11"/>
  <p:tag name="SCENECOLOR-TEXT-VALUE" val="Color_Theme"/>
</p:tagLst>
</file>

<file path=ppt/tags/tag117.xml><?xml version="1.0" encoding="utf-8"?>
<p:tagLst xmlns:p="http://schemas.openxmlformats.org/presentationml/2006/main">
  <p:tag name="PA" val="v5.2.4"/>
  <p:tag name="SCENESHAPETYPE" val="SceneShape"/>
  <p:tag name="SCENESHAPESUBTYPE" val="SceneSimpleShape"/>
  <p:tag name="SCENECOLOR-TEXT" val="Color_Theme"/>
  <p:tag name="SCENECOLOR-TEXT-VALUE" val="2"/>
  <p:tag name="POCKET_APPLY_TIME" val="2019年9月28日"/>
  <p:tag name="POCKET_APPLY_TYPE" val="Slide"/>
  <p:tag name="APPLYORDER" val="文本框 50"/>
  <p:tag name="RESOURCEID" val="637052618680286406"/>
  <p:tag name="SCENEID" val="637052618680286406"/>
  <p:tag name="SCENELINKIDS" val="2|3|4|5|6|7|8|9|10|11|12|13|14|15|16|17|18|19|20|21|22|23|24|25|26|27|28|29|30|31|32|33|34|35|36|37|38|39|40|41|42|43|44|45|46|47|48|49|50|51|52|53|54|55|56|57|58|59|60|61|62|63|64|65|66|67|68|69"/>
  <p:tag name="ANIMSTRING" val="s_637052618680286406"/>
</p:tagLst>
</file>

<file path=ppt/tags/tag1170.xml><?xml version="1.0" encoding="utf-8"?>
<p:tagLst xmlns:p="http://schemas.openxmlformats.org/presentationml/2006/main">
  <p:tag name="PA" val="v5.2.4"/>
  <p:tag name="SCENECOLOR-TEXT" val="12"/>
  <p:tag name="SCENECOLOR-TEXT-VALUE" val="Color_Theme"/>
</p:tagLst>
</file>

<file path=ppt/tags/tag1171.xml><?xml version="1.0" encoding="utf-8"?>
<p:tagLst xmlns:p="http://schemas.openxmlformats.org/presentationml/2006/main">
  <p:tag name="PA" val="v5.2.4"/>
  <p:tag name="SCENECOLOR-TEXT" val="13"/>
  <p:tag name="SCENECOLOR-TEXT-VALUE" val="Color_Theme"/>
</p:tagLst>
</file>

<file path=ppt/tags/tag1172.xml><?xml version="1.0" encoding="utf-8"?>
<p:tagLst xmlns:p="http://schemas.openxmlformats.org/presentationml/2006/main">
  <p:tag name="PA" val="v5.2.4"/>
  <p:tag name="SCENECOLOR-TEXT" val="14"/>
  <p:tag name="SCENECOLOR-TEXT-VALUE" val="Color_Theme"/>
</p:tagLst>
</file>

<file path=ppt/tags/tag1173.xml><?xml version="1.0" encoding="utf-8"?>
<p:tagLst xmlns:p="http://schemas.openxmlformats.org/presentationml/2006/main">
  <p:tag name="PA" val="v5.2.4"/>
  <p:tag name="SCENECOLOR-TEXT" val="15"/>
  <p:tag name="SCENECOLOR-TEXT-VALUE" val="Color_Theme"/>
</p:tagLst>
</file>

<file path=ppt/tags/tag1174.xml><?xml version="1.0" encoding="utf-8"?>
<p:tagLst xmlns:p="http://schemas.openxmlformats.org/presentationml/2006/main">
  <p:tag name="PA" val="v5.2.4"/>
  <p:tag name="SCENECOLOR-TEXT" val="16"/>
  <p:tag name="SCENECOLOR-TEXT-VALUE" val="Color_Theme"/>
</p:tagLst>
</file>

<file path=ppt/tags/tag1175.xml><?xml version="1.0" encoding="utf-8"?>
<p:tagLst xmlns:p="http://schemas.openxmlformats.org/presentationml/2006/main">
  <p:tag name="PA" val="v5.2.4"/>
  <p:tag name="SCENECOLOR-TEXT" val="17"/>
  <p:tag name="SCENECOLOR-TEXT-VALUE" val="Color_Theme"/>
</p:tagLst>
</file>

<file path=ppt/tags/tag1176.xml><?xml version="1.0" encoding="utf-8"?>
<p:tagLst xmlns:p="http://schemas.openxmlformats.org/presentationml/2006/main">
  <p:tag name="PA" val="v5.2.4"/>
  <p:tag name="SCENECOLOR-TEXT" val="18"/>
  <p:tag name="SCENECOLOR-TEXT-VALUE" val="Color_Theme"/>
</p:tagLst>
</file>

<file path=ppt/tags/tag1177.xml><?xml version="1.0" encoding="utf-8"?>
<p:tagLst xmlns:p="http://schemas.openxmlformats.org/presentationml/2006/main">
  <p:tag name="PA" val="v5.2.4"/>
  <p:tag name="SCENECOLOR-TEXT" val="19"/>
  <p:tag name="SCENECOLOR-TEXT-VALUE" val="Color_Theme"/>
</p:tagLst>
</file>

<file path=ppt/tags/tag1178.xml><?xml version="1.0" encoding="utf-8"?>
<p:tagLst xmlns:p="http://schemas.openxmlformats.org/presentationml/2006/main">
  <p:tag name="PA" val="v5.2.4"/>
  <p:tag name="SCENECOLOR-TEXT" val="20"/>
  <p:tag name="SCENECOLOR-TEXT-VALUE" val="Color_Theme"/>
</p:tagLst>
</file>

<file path=ppt/tags/tag1179.xml><?xml version="1.0" encoding="utf-8"?>
<p:tagLst xmlns:p="http://schemas.openxmlformats.org/presentationml/2006/main">
  <p:tag name="PA" val="v5.2.4"/>
  <p:tag name="SCENECOLOR-TEXT" val="21"/>
  <p:tag name="SCENECOLOR-TEXT-VALUE" val="Color_Theme"/>
</p:tagLst>
</file>

<file path=ppt/tags/tag118.xml><?xml version="1.0" encoding="utf-8"?>
<p:tagLst xmlns:p="http://schemas.openxmlformats.org/presentationml/2006/main">
  <p:tag name="PA" val="v5.2.4"/>
  <p:tag name="SCENESHAPETYPE" val="SceneShape"/>
  <p:tag name="SCENESHAPESUBTYPE" val="SceneSimpleShape"/>
  <p:tag name="SCENECOLOR-TEXT" val="Color_Theme"/>
  <p:tag name="SCENECOLOR-TEXT-VALUE" val="2"/>
  <p:tag name="POCKET_APPLY_TIME" val="2019年9月28日"/>
  <p:tag name="POCKET_APPLY_TYPE" val="Slide"/>
  <p:tag name="APPLYORDER" val="文本框 50"/>
  <p:tag name="RESOURCEID" val="637052618680286406"/>
  <p:tag name="SCENEID" val="637052618680286406"/>
  <p:tag name="SCENELINKIDS" val="2|3|4|5|6|7|8|9|10|11|12|13|14|15|16|17|18|19|20|21|22|23|24|25|26|27|28|29|30|31|32|33|34|35|36|37|38|39|40|41|42|43|44|45|46|47|48|49|50|51|52|53|54|55|56|57|58|59|60|61|62|63|64|65|66|67|68|69"/>
  <p:tag name="ANIMSTRING" val="s_637052618680286406"/>
</p:tagLst>
</file>

<file path=ppt/tags/tag1180.xml><?xml version="1.0" encoding="utf-8"?>
<p:tagLst xmlns:p="http://schemas.openxmlformats.org/presentationml/2006/main">
  <p:tag name="PA" val="v5.2.4"/>
  <p:tag name="SCENECOLOR-TEXT" val="22"/>
  <p:tag name="SCENECOLOR-TEXT-VALUE" val="Color_Theme"/>
</p:tagLst>
</file>

<file path=ppt/tags/tag1181.xml><?xml version="1.0" encoding="utf-8"?>
<p:tagLst xmlns:p="http://schemas.openxmlformats.org/presentationml/2006/main">
  <p:tag name="PA" val="v5.2.4"/>
  <p:tag name="SCENESHAPETYPE" val="SceneShape"/>
  <p:tag name="SCENESHAPESUBTYPE" val="SceneSimpleShape"/>
  <p:tag name="RESOURCEID" val="637052635490008199"/>
  <p:tag name="SCENEID" val="637052635490008199"/>
  <p:tag name="SCENELINKIDS" val="2|3|4|5|6|7|8|9|10|11|12|13|14|15|16|17|18|19|20|21|22|23|24|25|26|27|28|29|30|31|32|33|34|35|36|37|38|39|40|41|42|43|44|45|46|47|48|49|50|51|52|53"/>
  <p:tag name="ANIMSTRING" val="s_637052635490008199"/>
</p:tagLst>
</file>

<file path=ppt/tags/tag1182.xml><?xml version="1.0" encoding="utf-8"?>
<p:tagLst xmlns:p="http://schemas.openxmlformats.org/presentationml/2006/main">
  <p:tag name="PA" val="v5.2.4"/>
  <p:tag name="SCENECOLOR-TEXT" val="1"/>
  <p:tag name="SCENECOLOR-TEXT-VALUE" val="Color_Theme"/>
</p:tagLst>
</file>

<file path=ppt/tags/tag1183.xml><?xml version="1.0" encoding="utf-8"?>
<p:tagLst xmlns:p="http://schemas.openxmlformats.org/presentationml/2006/main">
  <p:tag name="PA" val="v5.2.4"/>
  <p:tag name="SCENECOLOR-TEXT" val="2"/>
  <p:tag name="SCENECOLOR-TEXT-VALUE" val="Color_Theme"/>
</p:tagLst>
</file>

<file path=ppt/tags/tag1184.xml><?xml version="1.0" encoding="utf-8"?>
<p:tagLst xmlns:p="http://schemas.openxmlformats.org/presentationml/2006/main">
  <p:tag name="PA" val="v5.2.4"/>
  <p:tag name="SCENECOLOR-TEXT" val="3"/>
  <p:tag name="SCENECOLOR-TEXT-VALUE" val="Color_Theme"/>
</p:tagLst>
</file>

<file path=ppt/tags/tag1185.xml><?xml version="1.0" encoding="utf-8"?>
<p:tagLst xmlns:p="http://schemas.openxmlformats.org/presentationml/2006/main">
  <p:tag name="PA" val="v5.2.4"/>
  <p:tag name="SCENECOLOR-TEXT" val="4"/>
  <p:tag name="SCENECOLOR-TEXT-VALUE" val="Color_Theme"/>
</p:tagLst>
</file>

<file path=ppt/tags/tag1186.xml><?xml version="1.0" encoding="utf-8"?>
<p:tagLst xmlns:p="http://schemas.openxmlformats.org/presentationml/2006/main">
  <p:tag name="PA" val="v5.2.4"/>
  <p:tag name="SCENECOLOR-TEXT" val="5"/>
  <p:tag name="SCENECOLOR-TEXT-VALUE" val="Color_Theme"/>
</p:tagLst>
</file>

<file path=ppt/tags/tag1187.xml><?xml version="1.0" encoding="utf-8"?>
<p:tagLst xmlns:p="http://schemas.openxmlformats.org/presentationml/2006/main">
  <p:tag name="PA" val="v5.2.4"/>
  <p:tag name="SCENECOLOR-TEXT" val="6"/>
  <p:tag name="SCENECOLOR-TEXT-VALUE" val="Color_Theme"/>
</p:tagLst>
</file>

<file path=ppt/tags/tag1188.xml><?xml version="1.0" encoding="utf-8"?>
<p:tagLst xmlns:p="http://schemas.openxmlformats.org/presentationml/2006/main">
  <p:tag name="PA" val="v5.2.4"/>
  <p:tag name="SCENECOLOR-TEXT" val="7"/>
  <p:tag name="SCENECOLOR-TEXT-VALUE" val="Color_Theme"/>
</p:tagLst>
</file>

<file path=ppt/tags/tag1189.xml><?xml version="1.0" encoding="utf-8"?>
<p:tagLst xmlns:p="http://schemas.openxmlformats.org/presentationml/2006/main">
  <p:tag name="PA" val="v5.2.4"/>
  <p:tag name="SCENECOLOR-TEXT" val="8"/>
  <p:tag name="SCENECOLOR-TEXT-VALUE" val="Color_Theme"/>
</p:tagLst>
</file>

<file path=ppt/tags/tag119.xml><?xml version="1.0" encoding="utf-8"?>
<p:tagLst xmlns:p="http://schemas.openxmlformats.org/presentationml/2006/main">
  <p:tag name="PA" val="v5.2.4"/>
  <p:tag name="SCENESHAPETYPE" val="SceneShape"/>
  <p:tag name="SCENESHAPESUBTYPE" val="SceneSimpleShape"/>
  <p:tag name="SCENECOLOR-TEXT" val="Color_Theme"/>
  <p:tag name="SCENECOLOR-TEXT-VALUE" val="2"/>
  <p:tag name="POCKET_APPLY_TIME" val="2019年9月28日"/>
  <p:tag name="POCKET_APPLY_TYPE" val="Slide"/>
  <p:tag name="APPLYORDER" val="文本框 50"/>
  <p:tag name="RESOURCEID" val="637052618680286406"/>
  <p:tag name="SCENEID" val="637052618680286406"/>
  <p:tag name="SCENELINKIDS" val="2|3|4|5|6|7|8|9|10|11|12|13|14|15|16|17|18|19|20|21|22|23|24|25|26|27|28|29|30|31|32|33|34|35|36|37|38|39|40|41|42|43|44|45|46|47|48|49|50|51|52|53|54|55|56|57|58|59|60|61|62|63|64|65|66|67|68|69"/>
  <p:tag name="ANIMSTRING" val="s_637052618680286406"/>
</p:tagLst>
</file>

<file path=ppt/tags/tag1190.xml><?xml version="1.0" encoding="utf-8"?>
<p:tagLst xmlns:p="http://schemas.openxmlformats.org/presentationml/2006/main">
  <p:tag name="PA" val="v5.2.4"/>
  <p:tag name="SCENECOLOR-TEXT" val="9"/>
  <p:tag name="SCENECOLOR-TEXT-VALUE" val="Color_Theme"/>
</p:tagLst>
</file>

<file path=ppt/tags/tag1191.xml><?xml version="1.0" encoding="utf-8"?>
<p:tagLst xmlns:p="http://schemas.openxmlformats.org/presentationml/2006/main">
  <p:tag name="PA" val="v5.2.4"/>
  <p:tag name="SCENECOLOR-TEXT" val="10"/>
  <p:tag name="SCENECOLOR-TEXT-VALUE" val="Color_Theme"/>
</p:tagLst>
</file>

<file path=ppt/tags/tag1192.xml><?xml version="1.0" encoding="utf-8"?>
<p:tagLst xmlns:p="http://schemas.openxmlformats.org/presentationml/2006/main">
  <p:tag name="PA" val="v5.2.4"/>
  <p:tag name="SCENECOLOR-TEXT" val="11"/>
  <p:tag name="SCENECOLOR-TEXT-VALUE" val="Color_Theme"/>
</p:tagLst>
</file>

<file path=ppt/tags/tag1193.xml><?xml version="1.0" encoding="utf-8"?>
<p:tagLst xmlns:p="http://schemas.openxmlformats.org/presentationml/2006/main">
  <p:tag name="PA" val="v5.2.4"/>
  <p:tag name="SCENECOLOR-TEXT" val="12"/>
  <p:tag name="SCENECOLOR-TEXT-VALUE" val="Color_Theme"/>
</p:tagLst>
</file>

<file path=ppt/tags/tag1194.xml><?xml version="1.0" encoding="utf-8"?>
<p:tagLst xmlns:p="http://schemas.openxmlformats.org/presentationml/2006/main">
  <p:tag name="PA" val="v5.2.4"/>
  <p:tag name="SCENECOLOR-TEXT" val="13"/>
  <p:tag name="SCENECOLOR-TEXT-VALUE" val="Color_Theme"/>
</p:tagLst>
</file>

<file path=ppt/tags/tag1195.xml><?xml version="1.0" encoding="utf-8"?>
<p:tagLst xmlns:p="http://schemas.openxmlformats.org/presentationml/2006/main">
  <p:tag name="PA" val="v5.2.4"/>
  <p:tag name="SCENECOLOR-TEXT" val="14"/>
  <p:tag name="SCENECOLOR-TEXT-VALUE" val="Color_Theme"/>
</p:tagLst>
</file>

<file path=ppt/tags/tag1196.xml><?xml version="1.0" encoding="utf-8"?>
<p:tagLst xmlns:p="http://schemas.openxmlformats.org/presentationml/2006/main">
  <p:tag name="PA" val="v5.2.4"/>
  <p:tag name="SCENECOLOR-TEXT" val="15"/>
  <p:tag name="SCENECOLOR-TEXT-VALUE" val="Color_Theme"/>
</p:tagLst>
</file>

<file path=ppt/tags/tag1197.xml><?xml version="1.0" encoding="utf-8"?>
<p:tagLst xmlns:p="http://schemas.openxmlformats.org/presentationml/2006/main">
  <p:tag name="PA" val="v5.2.4"/>
  <p:tag name="SCENECOLOR-TEXT" val="16"/>
  <p:tag name="SCENECOLOR-TEXT-VALUE" val="Color_Theme"/>
</p:tagLst>
</file>

<file path=ppt/tags/tag1198.xml><?xml version="1.0" encoding="utf-8"?>
<p:tagLst xmlns:p="http://schemas.openxmlformats.org/presentationml/2006/main">
  <p:tag name="PA" val="v5.2.4"/>
  <p:tag name="SCENECOLOR-TEXT" val="17"/>
  <p:tag name="SCENECOLOR-TEXT-VALUE" val="Color_Theme"/>
</p:tagLst>
</file>

<file path=ppt/tags/tag1199.xml><?xml version="1.0" encoding="utf-8"?>
<p:tagLst xmlns:p="http://schemas.openxmlformats.org/presentationml/2006/main">
  <p:tag name="PA" val="v5.2.4"/>
  <p:tag name="SCENECOLOR-TEXT" val="18"/>
  <p:tag name="SCENECOLOR-TEXT-VALUE" val="Color_Theme"/>
</p:tagLst>
</file>

<file path=ppt/tags/tag12.xml><?xml version="1.0" encoding="utf-8"?>
<p:tagLst xmlns:p="http://schemas.openxmlformats.org/presentationml/2006/main">
  <p:tag name="SCENECOLOR-TEXT" val="Color_Theme"/>
  <p:tag name="SCENECOLOR-TEXT-VALUE" val="1"/>
  <p:tag name="SCENESHAPETYPE" val="SceneText"/>
  <p:tag name="SCENESHAPESUBTYPE" val="SceneTitleText"/>
  <p:tag name="TXTGRP" val="2"/>
  <p:tag name="POCKET_APPLY_TIME" val="2019年9月28日"/>
  <p:tag name="POCKET_APPLY_TYPE" val="Slide"/>
  <p:tag name="RESOURCEID" val="637052613234820867"/>
  <p:tag name="SCENEID" val="637052613234820867"/>
  <p:tag name="SCENELINKIDS" val="2|5|6|7|11|12|8|13|14|15|16|17|18|20|21|3"/>
  <p:tag name="ANIMSTRING" val="s_637052613234820867"/>
</p:tagLst>
</file>

<file path=ppt/tags/tag120.xml><?xml version="1.0" encoding="utf-8"?>
<p:tagLst xmlns:p="http://schemas.openxmlformats.org/presentationml/2006/main">
  <p:tag name="PA" val="v5.2.4"/>
  <p:tag name="SCENESHAPETYPE" val="SceneShape"/>
  <p:tag name="SCENESHAPESUBTYPE" val="SceneSimpleShape"/>
  <p:tag name="RESOURCEID" val="637052618680286406"/>
  <p:tag name="SCENEID" val="637052618680286406"/>
  <p:tag name="SCENELINKIDS" val="2|3|4|5|6|7|8|9|10|11|12|13|14|15|16|17|18|19|20|21|22|23|24|25|26|27|28|29|30|31|32|33|34|35|36|37|38|39|40|41|42|43|44|45|46|47|48|49|50|51|52|53|54|55|56|57|58|59|60|61|62|63|64|65|66|67|68|69"/>
  <p:tag name="ANIMSTRING" val="s_637052618680286406"/>
</p:tagLst>
</file>

<file path=ppt/tags/tag1200.xml><?xml version="1.0" encoding="utf-8"?>
<p:tagLst xmlns:p="http://schemas.openxmlformats.org/presentationml/2006/main">
  <p:tag name="PA" val="v5.2.4"/>
  <p:tag name="SCENECOLOR-TEXT" val="19"/>
  <p:tag name="SCENECOLOR-TEXT-VALUE" val="Color_Theme"/>
</p:tagLst>
</file>

<file path=ppt/tags/tag1201.xml><?xml version="1.0" encoding="utf-8"?>
<p:tagLst xmlns:p="http://schemas.openxmlformats.org/presentationml/2006/main">
  <p:tag name="PA" val="v5.2.4"/>
  <p:tag name="SCENECOLOR-TEXT" val="20"/>
  <p:tag name="SCENECOLOR-TEXT-VALUE" val="Color_Theme"/>
</p:tagLst>
</file>

<file path=ppt/tags/tag1202.xml><?xml version="1.0" encoding="utf-8"?>
<p:tagLst xmlns:p="http://schemas.openxmlformats.org/presentationml/2006/main">
  <p:tag name="PA" val="v5.2.4"/>
  <p:tag name="SCENECOLOR-TEXT" val="21"/>
  <p:tag name="SCENECOLOR-TEXT-VALUE" val="Color_Theme"/>
</p:tagLst>
</file>

<file path=ppt/tags/tag1203.xml><?xml version="1.0" encoding="utf-8"?>
<p:tagLst xmlns:p="http://schemas.openxmlformats.org/presentationml/2006/main">
  <p:tag name="PA" val="v5.2.4"/>
  <p:tag name="SCENECOLOR-TEXT" val="22"/>
  <p:tag name="SCENECOLOR-TEXT-VALUE" val="Color_Theme"/>
</p:tagLst>
</file>

<file path=ppt/tags/tag1204.xml><?xml version="1.0" encoding="utf-8"?>
<p:tagLst xmlns:p="http://schemas.openxmlformats.org/presentationml/2006/main">
  <p:tag name="PA" val="v5.2.4"/>
  <p:tag name="SCENESHAPETYPE" val="SceneShape"/>
  <p:tag name="SCENESHAPESUBTYPE" val="SceneSimpleShape"/>
  <p:tag name="RESOURCEID" val="637052635490008199"/>
  <p:tag name="SCENEID" val="637052635490008199"/>
  <p:tag name="SCENELINKIDS" val="2|3|4|5|6|7|8|9|10|11|12|13|14|15|16|17|18|19|20|21|22|23|24|25|26|27|28|29|30|31|32|33|34|35|36|37|38|39|40|41|42|43|44|45|46|47|48|49|50|51|52|53"/>
  <p:tag name="ANIMSTRING" val="s_637052635490008199"/>
</p:tagLst>
</file>

<file path=ppt/tags/tag1205.xml><?xml version="1.0" encoding="utf-8"?>
<p:tagLst xmlns:p="http://schemas.openxmlformats.org/presentationml/2006/main">
  <p:tag name="PA" val="v5.2.4"/>
  <p:tag name="SCENECOLOR-TEXT" val="1"/>
  <p:tag name="SCENECOLOR-TEXT-VALUE" val="Color_Theme"/>
</p:tagLst>
</file>

<file path=ppt/tags/tag1206.xml><?xml version="1.0" encoding="utf-8"?>
<p:tagLst xmlns:p="http://schemas.openxmlformats.org/presentationml/2006/main">
  <p:tag name="PA" val="v5.2.4"/>
  <p:tag name="SCENECOLOR-TEXT" val="2"/>
  <p:tag name="SCENECOLOR-TEXT-VALUE" val="Color_Theme"/>
</p:tagLst>
</file>

<file path=ppt/tags/tag1207.xml><?xml version="1.0" encoding="utf-8"?>
<p:tagLst xmlns:p="http://schemas.openxmlformats.org/presentationml/2006/main">
  <p:tag name="PA" val="v5.2.4"/>
  <p:tag name="SCENECOLOR-TEXT" val="3"/>
  <p:tag name="SCENECOLOR-TEXT-VALUE" val="Color_Theme"/>
</p:tagLst>
</file>

<file path=ppt/tags/tag1208.xml><?xml version="1.0" encoding="utf-8"?>
<p:tagLst xmlns:p="http://schemas.openxmlformats.org/presentationml/2006/main">
  <p:tag name="PA" val="v5.2.4"/>
  <p:tag name="SCENECOLOR-TEXT" val="4"/>
  <p:tag name="SCENECOLOR-TEXT-VALUE" val="Color_Theme"/>
</p:tagLst>
</file>

<file path=ppt/tags/tag1209.xml><?xml version="1.0" encoding="utf-8"?>
<p:tagLst xmlns:p="http://schemas.openxmlformats.org/presentationml/2006/main">
  <p:tag name="PA" val="v5.2.4"/>
  <p:tag name="SCENECOLOR-TEXT" val="5"/>
  <p:tag name="SCENECOLOR-TEXT-VALUE" val="Color_Theme"/>
</p:tagLst>
</file>

<file path=ppt/tags/tag121.xml><?xml version="1.0" encoding="utf-8"?>
<p:tagLst xmlns:p="http://schemas.openxmlformats.org/presentationml/2006/main">
  <p:tag name="PA" val="v5.2.4"/>
  <p:tag name="SCENECOLOR-LINE" val="1"/>
  <p:tag name="SCENECOLOR-LINE-VALUE" val="Color_Theme"/>
  <p:tag name="SCENECOLOR-TEXT" val="1"/>
  <p:tag name="SCENECOLOR-TEXT-VALUE" val="Color_Theme"/>
</p:tagLst>
</file>

<file path=ppt/tags/tag1210.xml><?xml version="1.0" encoding="utf-8"?>
<p:tagLst xmlns:p="http://schemas.openxmlformats.org/presentationml/2006/main">
  <p:tag name="PA" val="v5.2.4"/>
  <p:tag name="SCENECOLOR-TEXT" val="6"/>
  <p:tag name="SCENECOLOR-TEXT-VALUE" val="Color_Theme"/>
</p:tagLst>
</file>

<file path=ppt/tags/tag1211.xml><?xml version="1.0" encoding="utf-8"?>
<p:tagLst xmlns:p="http://schemas.openxmlformats.org/presentationml/2006/main">
  <p:tag name="PA" val="v5.2.4"/>
  <p:tag name="SCENECOLOR-TEXT" val="7"/>
  <p:tag name="SCENECOLOR-TEXT-VALUE" val="Color_Theme"/>
</p:tagLst>
</file>

<file path=ppt/tags/tag1212.xml><?xml version="1.0" encoding="utf-8"?>
<p:tagLst xmlns:p="http://schemas.openxmlformats.org/presentationml/2006/main">
  <p:tag name="PA" val="v5.2.4"/>
  <p:tag name="SCENECOLOR-TEXT" val="8"/>
  <p:tag name="SCENECOLOR-TEXT-VALUE" val="Color_Theme"/>
</p:tagLst>
</file>

<file path=ppt/tags/tag1213.xml><?xml version="1.0" encoding="utf-8"?>
<p:tagLst xmlns:p="http://schemas.openxmlformats.org/presentationml/2006/main">
  <p:tag name="PA" val="v5.2.4"/>
  <p:tag name="SCENECOLOR-TEXT" val="9"/>
  <p:tag name="SCENECOLOR-TEXT-VALUE" val="Color_Theme"/>
</p:tagLst>
</file>

<file path=ppt/tags/tag1214.xml><?xml version="1.0" encoding="utf-8"?>
<p:tagLst xmlns:p="http://schemas.openxmlformats.org/presentationml/2006/main">
  <p:tag name="PA" val="v5.2.4"/>
  <p:tag name="SCENECOLOR-TEXT" val="10"/>
  <p:tag name="SCENECOLOR-TEXT-VALUE" val="Color_Theme"/>
</p:tagLst>
</file>

<file path=ppt/tags/tag1215.xml><?xml version="1.0" encoding="utf-8"?>
<p:tagLst xmlns:p="http://schemas.openxmlformats.org/presentationml/2006/main">
  <p:tag name="PA" val="v5.2.4"/>
  <p:tag name="SCENECOLOR-TEXT" val="11"/>
  <p:tag name="SCENECOLOR-TEXT-VALUE" val="Color_Theme"/>
</p:tagLst>
</file>

<file path=ppt/tags/tag1216.xml><?xml version="1.0" encoding="utf-8"?>
<p:tagLst xmlns:p="http://schemas.openxmlformats.org/presentationml/2006/main">
  <p:tag name="PA" val="v5.2.4"/>
  <p:tag name="SCENECOLOR-TEXT" val="12"/>
  <p:tag name="SCENECOLOR-TEXT-VALUE" val="Color_Theme"/>
</p:tagLst>
</file>

<file path=ppt/tags/tag1217.xml><?xml version="1.0" encoding="utf-8"?>
<p:tagLst xmlns:p="http://schemas.openxmlformats.org/presentationml/2006/main">
  <p:tag name="PA" val="v5.2.4"/>
  <p:tag name="SCENECOLOR-TEXT" val="13"/>
  <p:tag name="SCENECOLOR-TEXT-VALUE" val="Color_Theme"/>
</p:tagLst>
</file>

<file path=ppt/tags/tag1218.xml><?xml version="1.0" encoding="utf-8"?>
<p:tagLst xmlns:p="http://schemas.openxmlformats.org/presentationml/2006/main">
  <p:tag name="PA" val="v5.2.4"/>
  <p:tag name="SCENECOLOR-TEXT" val="14"/>
  <p:tag name="SCENECOLOR-TEXT-VALUE" val="Color_Theme"/>
</p:tagLst>
</file>

<file path=ppt/tags/tag1219.xml><?xml version="1.0" encoding="utf-8"?>
<p:tagLst xmlns:p="http://schemas.openxmlformats.org/presentationml/2006/main">
  <p:tag name="PA" val="v5.2.4"/>
  <p:tag name="SCENECOLOR-TEXT" val="15"/>
  <p:tag name="SCENECOLOR-TEXT-VALUE" val="Color_Theme"/>
</p:tagLst>
</file>

<file path=ppt/tags/tag122.xml><?xml version="1.0" encoding="utf-8"?>
<p:tagLst xmlns:p="http://schemas.openxmlformats.org/presentationml/2006/main">
  <p:tag name="PA" val="v5.2.4"/>
  <p:tag name="SCENECOLOR-LINE" val="2"/>
  <p:tag name="SCENECOLOR-LINE-VALUE" val="Color_Theme"/>
  <p:tag name="SCENECOLOR-TEXT" val="2"/>
  <p:tag name="SCENECOLOR-TEXT-VALUE" val="Color_Theme"/>
</p:tagLst>
</file>

<file path=ppt/tags/tag1220.xml><?xml version="1.0" encoding="utf-8"?>
<p:tagLst xmlns:p="http://schemas.openxmlformats.org/presentationml/2006/main">
  <p:tag name="PA" val="v5.2.4"/>
  <p:tag name="SCENECOLOR-TEXT" val="16"/>
  <p:tag name="SCENECOLOR-TEXT-VALUE" val="Color_Theme"/>
</p:tagLst>
</file>

<file path=ppt/tags/tag1221.xml><?xml version="1.0" encoding="utf-8"?>
<p:tagLst xmlns:p="http://schemas.openxmlformats.org/presentationml/2006/main">
  <p:tag name="PA" val="v5.2.4"/>
  <p:tag name="SCENECOLOR-TEXT" val="17"/>
  <p:tag name="SCENECOLOR-TEXT-VALUE" val="Color_Theme"/>
</p:tagLst>
</file>

<file path=ppt/tags/tag1222.xml><?xml version="1.0" encoding="utf-8"?>
<p:tagLst xmlns:p="http://schemas.openxmlformats.org/presentationml/2006/main">
  <p:tag name="PA" val="v5.2.4"/>
  <p:tag name="SCENECOLOR-TEXT" val="18"/>
  <p:tag name="SCENECOLOR-TEXT-VALUE" val="Color_Theme"/>
</p:tagLst>
</file>

<file path=ppt/tags/tag1223.xml><?xml version="1.0" encoding="utf-8"?>
<p:tagLst xmlns:p="http://schemas.openxmlformats.org/presentationml/2006/main">
  <p:tag name="PA" val="v5.2.4"/>
  <p:tag name="SCENECOLOR-TEXT" val="19"/>
  <p:tag name="SCENECOLOR-TEXT-VALUE" val="Color_Theme"/>
</p:tagLst>
</file>

<file path=ppt/tags/tag1224.xml><?xml version="1.0" encoding="utf-8"?>
<p:tagLst xmlns:p="http://schemas.openxmlformats.org/presentationml/2006/main">
  <p:tag name="PA" val="v5.2.4"/>
  <p:tag name="SCENECOLOR-TEXT" val="20"/>
  <p:tag name="SCENECOLOR-TEXT-VALUE" val="Color_Theme"/>
</p:tagLst>
</file>

<file path=ppt/tags/tag1225.xml><?xml version="1.0" encoding="utf-8"?>
<p:tagLst xmlns:p="http://schemas.openxmlformats.org/presentationml/2006/main">
  <p:tag name="PA" val="v5.2.4"/>
  <p:tag name="SCENECOLOR-TEXT" val="21"/>
  <p:tag name="SCENECOLOR-TEXT-VALUE" val="Color_Theme"/>
</p:tagLst>
</file>

<file path=ppt/tags/tag1226.xml><?xml version="1.0" encoding="utf-8"?>
<p:tagLst xmlns:p="http://schemas.openxmlformats.org/presentationml/2006/main">
  <p:tag name="PA" val="v5.2.4"/>
  <p:tag name="SCENECOLOR-TEXT" val="22"/>
  <p:tag name="SCENECOLOR-TEXT-VALUE" val="Color_Theme"/>
</p:tagLst>
</file>

<file path=ppt/tags/tag1227.xml><?xml version="1.0" encoding="utf-8"?>
<p:tagLst xmlns:p="http://schemas.openxmlformats.org/presentationml/2006/main">
  <p:tag name="PA" val="v5.2.4"/>
  <p:tag name="SCENESHAPETYPE" val="SceneShape"/>
  <p:tag name="SCENESHAPESUBTYPE" val="SceneSimpleShape"/>
  <p:tag name="SCENECOLOR-LINE" val="Color_Theme"/>
  <p:tag name="SCENECOLOR-LINE-VALUE" val="-1581540669"/>
  <p:tag name="SCENECOLOR-TEXT" val="Color_Theme"/>
  <p:tag name="SCENECOLOR-TEXT-VALUE" val="3"/>
  <p:tag name="POCKET_APPLY_TIME" val="2019年9月28日"/>
  <p:tag name="POCKET_APPLY_TYPE" val="Slide"/>
  <p:tag name="APPLYORDER" val="椭圆 5"/>
  <p:tag name="RESOURCEID" val="637052635490008199"/>
  <p:tag name="SCENEID" val="637052635490008199"/>
  <p:tag name="SCENELINKIDS" val="2|3|4|5|6|7|8|9|10|11|12|13|14|15|16|17|18|19|20|21|22|23|24|25|26|27|28|29|30|31|32|33|34|35|36|37|38|39|40|41|42|43|44|45|46|47|48|49|50|51|52|53"/>
  <p:tag name="ANIMSTRING" val="s_637052635490008199"/>
</p:tagLst>
</file>

<file path=ppt/tags/tag1228.xml><?xml version="1.0" encoding="utf-8"?>
<p:tagLst xmlns:p="http://schemas.openxmlformats.org/presentationml/2006/main">
  <p:tag name="PA" val="v5.2.4"/>
  <p:tag name="SCENESHAPETYPE" val="SceneShape"/>
  <p:tag name="SCENESHAPESUBTYPE" val="SceneSimpleShape"/>
  <p:tag name="SCENECOLOR-LINE" val="Color_Theme"/>
  <p:tag name="SCENECOLOR-LINE-VALUE" val="-1581540669"/>
  <p:tag name="POCKET_APPLY_TIME" val="2019年9月28日"/>
  <p:tag name="POCKET_APPLY_TYPE" val="Slide"/>
  <p:tag name="APPLYORDER" val="直接连接符 7"/>
  <p:tag name="RESOURCEID" val="637052635490008199"/>
  <p:tag name="SCENEID" val="637052635490008199"/>
  <p:tag name="SCENELINKIDS" val="2|3|4|5|6|7|8|9|10|11|12|13|14|15|16|17|18|19|20|21|22|23|24|25|26|27|28|29|30|31|32|33|34|35|36|37|38|39|40|41|42|43|44|45|46|47|48|49|50|51|52|53"/>
  <p:tag name="ANIMSTRING" val="s_637052635490008199"/>
</p:tagLst>
</file>

<file path=ppt/tags/tag1229.xml><?xml version="1.0" encoding="utf-8"?>
<p:tagLst xmlns:p="http://schemas.openxmlformats.org/presentationml/2006/main">
  <p:tag name="PA" val="v5.2.4"/>
  <p:tag name="SCENESHAPETYPE" val="SceneShape"/>
  <p:tag name="SCENESHAPESUBTYPE" val="SceneSimpleShape"/>
  <p:tag name="SCENECOLOR-TEXT" val="Color_Theme"/>
  <p:tag name="SCENECOLOR-TEXT-VALUE" val="3"/>
  <p:tag name="POCKET_APPLY_TIME" val="2019年9月28日"/>
  <p:tag name="POCKET_APPLY_TYPE" val="Slide"/>
  <p:tag name="APPLYORDER" val="文本框 105"/>
  <p:tag name="RESOURCEID" val="637052635490008199"/>
  <p:tag name="SCENEID" val="637052635490008199"/>
  <p:tag name="SCENELINKIDS" val="2|3|4|5|6|7|8|9|10|11|12|13|14|15|16|17|18|19|20|21|22|23|24|25|26|27|28|29|30|31|32|33|34|35|36|37|38|39|40|41|42|43|44|45|46|47|48|49|50|51|52|53"/>
  <p:tag name="ANIMSTRING" val="s_637052635490008199"/>
</p:tagLst>
</file>

<file path=ppt/tags/tag123.xml><?xml version="1.0" encoding="utf-8"?>
<p:tagLst xmlns:p="http://schemas.openxmlformats.org/presentationml/2006/main">
  <p:tag name="PA" val="v5.2.4"/>
  <p:tag name="SCENESHAPETYPE" val="SceneShape"/>
  <p:tag name="SCENESHAPESUBTYPE" val="SceneSimpleShape"/>
  <p:tag name="RESOURCEID" val="637052618680286406"/>
  <p:tag name="SCENEID" val="637052618680286406"/>
  <p:tag name="SCENELINKIDS" val="2|3|4|5|6|7|8|9|10|11|12|13|14|15|16|17|18|19|20|21|22|23|24|25|26|27|28|29|30|31|32|33|34|35|36|37|38|39|40|41|42|43|44|45|46|47|48|49|50|51|52|53|54|55|56|57|58|59|60|61|62|63|64|65|66|67|68|69"/>
  <p:tag name="ANIMSTRING" val="s_637052618680286406"/>
</p:tagLst>
</file>

<file path=ppt/tags/tag1230.xml><?xml version="1.0" encoding="utf-8"?>
<p:tagLst xmlns:p="http://schemas.openxmlformats.org/presentationml/2006/main">
  <p:tag name="PA" val="v5.2.4"/>
  <p:tag name="SCENESHAPETYPE" val="SceneShape"/>
  <p:tag name="SCENESHAPESUBTYPE" val="SceneSimpleShape"/>
  <p:tag name="SCENECOLOR-TEXT" val="Color_Theme"/>
  <p:tag name="SCENECOLOR-TEXT-VALUE" val="3"/>
  <p:tag name="POCKET_APPLY_TIME" val="2019年9月28日"/>
  <p:tag name="POCKET_APPLY_TYPE" val="Slide"/>
  <p:tag name="APPLYORDER" val="文本框 105"/>
  <p:tag name="RESOURCEID" val="637052635490008199"/>
  <p:tag name="SCENEID" val="637052635490008199"/>
  <p:tag name="SCENELINKIDS" val="2|3|4|5|6|7|8|9|10|11|12|13|14|15|16|17|18|19|20|21|22|23|24|25|26|27|28|29|30|31|32|33|34|35|36|37|38|39|40|41|42|43|44|45|46|47|48|49|50|51|52|53"/>
  <p:tag name="ANIMSTRING" val="s_637052635490008199"/>
</p:tagLst>
</file>

<file path=ppt/tags/tag1231.xml><?xml version="1.0" encoding="utf-8"?>
<p:tagLst xmlns:p="http://schemas.openxmlformats.org/presentationml/2006/main">
  <p:tag name="PA" val="v5.2.4"/>
  <p:tag name="SCENESHAPETYPE" val="SceneShape"/>
  <p:tag name="SCENESHAPESUBTYPE" val="SceneSimpleShape"/>
  <p:tag name="SCENECOLOR-LINE" val="Color_Theme"/>
  <p:tag name="SCENECOLOR-LINE-VALUE" val="-1581495827"/>
  <p:tag name="POCKET_APPLY_TIME" val="2019年9月28日"/>
  <p:tag name="POCKET_APPLY_TYPE" val="Slide"/>
  <p:tag name="APPLYORDER" val="直接连接符 7"/>
  <p:tag name="RESOURCEID" val="637052635490008199"/>
  <p:tag name="SCENEID" val="637052635490008199"/>
  <p:tag name="SCENELINKIDS" val="2|3|4|5|6|7|8|9|10|11|12|13|14|15|16|17|18|19|20|21|22|23|24|25|26|27|28|29|30|31|32|33|34|35|36|37|38|39|40|41|42|43|44|45|46|47|48|49|50|51|52|53"/>
  <p:tag name="ANIMSTRING" val="s_637052635490008199"/>
</p:tagLst>
</file>

<file path=ppt/tags/tag1232.xml><?xml version="1.0" encoding="utf-8"?>
<p:tagLst xmlns:p="http://schemas.openxmlformats.org/presentationml/2006/main">
  <p:tag name="PA" val="v5.2.4"/>
  <p:tag name="SCENESHAPETYPE" val="SceneShape"/>
  <p:tag name="SCENESHAPESUBTYPE" val="SceneSimpleShape"/>
  <p:tag name="SCENECOLOR-LINE" val="Color_Theme"/>
  <p:tag name="SCENECOLOR-LINE-VALUE" val="-1581490743"/>
  <p:tag name="POCKET_APPLY_TIME" val="2019年9月28日"/>
  <p:tag name="POCKET_APPLY_TYPE" val="Slide"/>
  <p:tag name="APPLYORDER" val="直接连接符 7"/>
  <p:tag name="RESOURCEID" val="637052635490008199"/>
  <p:tag name="SCENEID" val="637052635490008199"/>
  <p:tag name="SCENELINKIDS" val="2|3|4|5|6|7|8|9|10|11|12|13|14|15|16|17|18|19|20|21|22|23|24|25|26|27|28|29|30|31|32|33|34|35|36|37|38|39|40|41|42|43|44|45|46|47|48|49|50|51|52|53"/>
  <p:tag name="ANIMSTRING" val="s_637052635490008199"/>
</p:tagLst>
</file>

<file path=ppt/tags/tag1233.xml><?xml version="1.0" encoding="utf-8"?>
<p:tagLst xmlns:p="http://schemas.openxmlformats.org/presentationml/2006/main">
  <p:tag name="PA" val="v5.2.4"/>
  <p:tag name="SCENESHAPETYPE" val="SceneShape"/>
  <p:tag name="SCENESHAPESUBTYPE" val="SceneSimpleShape"/>
  <p:tag name="SCENECOLOR-FILL" val="Color_Theme"/>
  <p:tag name="SCENECOLOR-FILL-VALUE" val="5"/>
  <p:tag name="SCENECOLOR-TEXT" val="Color_Theme"/>
  <p:tag name="SCENECOLOR-TEXT-VALUE" val="3"/>
  <p:tag name="POCKET_APPLY_TIME" val="2019年9月28日"/>
  <p:tag name="POCKET_APPLY_TYPE" val="Slide"/>
  <p:tag name="RESOURCEID" val="637052635490008199"/>
  <p:tag name="SCENEID" val="637052635490008199"/>
  <p:tag name="SCENELINKIDS" val="2|3|4|5|6|7|8|9|10|11|12|13|14|15|16|17|18|19|20|21|22|23|24|25|26|27|28|29|30|31|32|33|34|35|36|37|38|39|40|41|42|43|44|45|46|47|48|49|50|51|52|53"/>
  <p:tag name="ANIMSTRING" val="s_637052635490008199"/>
</p:tagLst>
</file>

<file path=ppt/tags/tag1234.xml><?xml version="1.0" encoding="utf-8"?>
<p:tagLst xmlns:p="http://schemas.openxmlformats.org/presentationml/2006/main">
  <p:tag name="PA" val="v5.2.4"/>
  <p:tag name="SCENESHAPETYPE" val="SceneShape"/>
  <p:tag name="SCENESHAPESUBTYPE" val="SceneSimpleShape"/>
  <p:tag name="SCENECOLOR-FILL" val="Color_Theme"/>
  <p:tag name="SCENECOLOR-FILL-VALUE" val="5"/>
  <p:tag name="SCENECOLOR-TEXT" val="Color_Theme"/>
  <p:tag name="SCENECOLOR-TEXT-VALUE" val="3"/>
  <p:tag name="POCKET_APPLY_TIME" val="2019年9月28日"/>
  <p:tag name="POCKET_APPLY_TYPE" val="Slide"/>
  <p:tag name="RESOURCEID" val="637052635490008199"/>
  <p:tag name="SCENEID" val="637052635490008199"/>
  <p:tag name="SCENELINKIDS" val="2|3|4|5|6|7|8|9|10|11|12|13|14|15|16|17|18|19|20|21|22|23|24|25|26|27|28|29|30|31|32|33|34|35|36|37|38|39|40|41|42|43|44|45|46|47|48|49|50|51|52|53"/>
  <p:tag name="ANIMSTRING" val="s_637052635490008199"/>
</p:tagLst>
</file>

<file path=ppt/tags/tag1235.xml><?xml version="1.0" encoding="utf-8"?>
<p:tagLst xmlns:p="http://schemas.openxmlformats.org/presentationml/2006/main">
  <p:tag name="PA" val="v5.2.4"/>
  <p:tag name="SCENESHAPETYPE" val="SceneShape"/>
  <p:tag name="SCENESHAPESUBTYPE" val="SceneSimpleShape"/>
  <p:tag name="SCENECOLOR-FILL" val="Color_Theme"/>
  <p:tag name="SCENECOLOR-FILL-VALUE" val="6"/>
  <p:tag name="SCENECOLOR-TEXT" val="Color_Theme"/>
  <p:tag name="SCENECOLOR-TEXT-VALUE" val="3"/>
  <p:tag name="POCKET_APPLY_TIME" val="2019年9月28日"/>
  <p:tag name="POCKET_APPLY_TYPE" val="Slide"/>
  <p:tag name="RESOURCEID" val="637052635490008199"/>
  <p:tag name="SCENEID" val="637052635490008199"/>
  <p:tag name="SCENELINKIDS" val="2|3|4|5|6|7|8|9|10|11|12|13|14|15|16|17|18|19|20|21|22|23|24|25|26|27|28|29|30|31|32|33|34|35|36|37|38|39|40|41|42|43|44|45|46|47|48|49|50|51|52|53"/>
  <p:tag name="ANIMSTRING" val="s_637052635490008199"/>
</p:tagLst>
</file>

<file path=ppt/tags/tag1236.xml><?xml version="1.0" encoding="utf-8"?>
<p:tagLst xmlns:p="http://schemas.openxmlformats.org/presentationml/2006/main">
  <p:tag name="PA" val="v5.2.4"/>
  <p:tag name="SCENESHAPETYPE" val="SceneShape"/>
  <p:tag name="SCENESHAPESUBTYPE" val="SceneSimpleShape"/>
  <p:tag name="SCENECOLOR-FILL" val="Color_Theme"/>
  <p:tag name="SCENECOLOR-FILL-VALUE" val="6"/>
  <p:tag name="SCENECOLOR-TEXT" val="Color_Theme"/>
  <p:tag name="SCENECOLOR-TEXT-VALUE" val="3"/>
  <p:tag name="POCKET_APPLY_TIME" val="2019年9月28日"/>
  <p:tag name="POCKET_APPLY_TYPE" val="Slide"/>
  <p:tag name="RESOURCEID" val="637052635490008199"/>
  <p:tag name="SCENEID" val="637052635490008199"/>
  <p:tag name="SCENELINKIDS" val="2|3|4|5|6|7|8|9|10|11|12|13|14|15|16|17|18|19|20|21|22|23|24|25|26|27|28|29|30|31|32|33|34|35|36|37|38|39|40|41|42|43|44|45|46|47|48|49|50|51|52|53"/>
  <p:tag name="ANIMSTRING" val="s_637052635490008199"/>
</p:tagLst>
</file>

<file path=ppt/tags/tag1237.xml><?xml version="1.0" encoding="utf-8"?>
<p:tagLst xmlns:p="http://schemas.openxmlformats.org/presentationml/2006/main">
  <p:tag name="PA" val="v5.2.4"/>
  <p:tag name="SCENESHAPETYPE" val="SceneShape"/>
  <p:tag name="SCENESHAPESUBTYPE" val="SceneSimpleShape"/>
  <p:tag name="SCENECOLOR-FILL" val="Color_Theme"/>
  <p:tag name="SCENECOLOR-FILL-VALUE" val="7"/>
  <p:tag name="SCENECOLOR-TEXT" val="Color_Theme"/>
  <p:tag name="SCENECOLOR-TEXT-VALUE" val="3"/>
  <p:tag name="POCKET_APPLY_TIME" val="2019年9月28日"/>
  <p:tag name="POCKET_APPLY_TYPE" val="Slide"/>
  <p:tag name="RESOURCEID" val="637052635490008199"/>
  <p:tag name="SCENEID" val="637052635490008199"/>
  <p:tag name="SCENELINKIDS" val="2|3|4|5|6|7|8|9|10|11|12|13|14|15|16|17|18|19|20|21|22|23|24|25|26|27|28|29|30|31|32|33|34|35|36|37|38|39|40|41|42|43|44|45|46|47|48|49|50|51|52|53"/>
  <p:tag name="ANIMSTRING" val="s_637052635490008199"/>
</p:tagLst>
</file>

<file path=ppt/tags/tag1238.xml><?xml version="1.0" encoding="utf-8"?>
<p:tagLst xmlns:p="http://schemas.openxmlformats.org/presentationml/2006/main">
  <p:tag name="PA" val="v5.2.4"/>
  <p:tag name="SCENESHAPETYPE" val="SceneShape"/>
  <p:tag name="SCENESHAPESUBTYPE" val="SceneSimpleShape"/>
  <p:tag name="SCENECOLOR-FILL" val="Color_Theme"/>
  <p:tag name="SCENECOLOR-FILL-VALUE" val="7"/>
  <p:tag name="SCENECOLOR-TEXT" val="Color_Theme"/>
  <p:tag name="SCENECOLOR-TEXT-VALUE" val="3"/>
  <p:tag name="POCKET_APPLY_TIME" val="2019年9月28日"/>
  <p:tag name="POCKET_APPLY_TYPE" val="Slide"/>
  <p:tag name="RESOURCEID" val="637052635490008199"/>
  <p:tag name="SCENEID" val="637052635490008199"/>
  <p:tag name="SCENELINKIDS" val="2|3|4|5|6|7|8|9|10|11|12|13|14|15|16|17|18|19|20|21|22|23|24|25|26|27|28|29|30|31|32|33|34|35|36|37|38|39|40|41|42|43|44|45|46|47|48|49|50|51|52|53"/>
  <p:tag name="ANIMSTRING" val="s_637052635490008199"/>
</p:tagLst>
</file>

<file path=ppt/tags/tag1239.xml><?xml version="1.0" encoding="utf-8"?>
<p:tagLst xmlns:p="http://schemas.openxmlformats.org/presentationml/2006/main">
  <p:tag name="PA" val="v5.2.4"/>
  <p:tag name="SCENESHAPETYPE" val="SceneShape"/>
  <p:tag name="SCENESHAPESUBTYPE" val="SceneSimpleShape"/>
  <p:tag name="SCENECOLOR-FILL" val="Color_Theme"/>
  <p:tag name="SCENECOLOR-FILL-VALUE" val="3"/>
  <p:tag name="SCENECOLOR-TEXT" val="Color_Theme"/>
  <p:tag name="SCENECOLOR-TEXT-VALUE" val="3"/>
  <p:tag name="POCKET_APPLY_TIME" val="2019年9月28日"/>
  <p:tag name="POCKET_APPLY_TYPE" val="Slide"/>
  <p:tag name="APPLYORDER" val="平行四边形 11"/>
  <p:tag name="RESOURCEID" val="637052635490008199"/>
  <p:tag name="SCENEID" val="637052635490008199"/>
  <p:tag name="SCENELINKIDS" val="2|3|4|5|6|7|8|9|10|11|12|13|14|15|16|17|18|19|20|21|22|23|24|25|26|27|28|29|30|31|32|33|34|35|36|37|38|39|40|41|42|43|44|45|46|47|48|49|50|51|52|53"/>
  <p:tag name="ANIMSTRING" val="s_637052635490008199"/>
</p:tagLst>
</file>

<file path=ppt/tags/tag124.xml><?xml version="1.0" encoding="utf-8"?>
<p:tagLst xmlns:p="http://schemas.openxmlformats.org/presentationml/2006/main">
  <p:tag name="PA" val="v5.2.4"/>
  <p:tag name="SCENECOLOR-LINE" val="1"/>
  <p:tag name="SCENECOLOR-LINE-VALUE" val="Color_Theme"/>
  <p:tag name="SCENECOLOR-TEXT" val="1"/>
  <p:tag name="SCENECOLOR-TEXT-VALUE" val="Color_Theme"/>
</p:tagLst>
</file>

<file path=ppt/tags/tag1240.xml><?xml version="1.0" encoding="utf-8"?>
<p:tagLst xmlns:p="http://schemas.openxmlformats.org/presentationml/2006/main">
  <p:tag name="PA" val="v5.2.4"/>
  <p:tag name="SCENESHAPETYPE" val="SceneShape"/>
  <p:tag name="SCENESHAPESUBTYPE" val="SceneSimpleShape"/>
  <p:tag name="SCENECOLOR-FILL" val="Color_Theme"/>
  <p:tag name="SCENECOLOR-FILL-VALUE" val="8"/>
  <p:tag name="SCENECOLOR-TEXT" val="Color_Theme"/>
  <p:tag name="SCENECOLOR-TEXT-VALUE" val="3"/>
  <p:tag name="POCKET_APPLY_TIME" val="2019年9月28日"/>
  <p:tag name="POCKET_APPLY_TYPE" val="Slide"/>
  <p:tag name="APPLYORDER" val="平行四边形 12"/>
  <p:tag name="RESOURCEID" val="637052635490008199"/>
  <p:tag name="SCENEID" val="637052635490008199"/>
  <p:tag name="SCENELINKIDS" val="2|3|4|5|6|7|8|9|10|11|12|13|14|15|16|17|18|19|20|21|22|23|24|25|26|27|28|29|30|31|32|33|34|35|36|37|38|39|40|41|42|43|44|45|46|47|48|49|50|51|52|53"/>
  <p:tag name="ANIMSTRING" val="s_637052635490008199"/>
</p:tagLst>
</file>

<file path=ppt/tags/tag1241.xml><?xml version="1.0" encoding="utf-8"?>
<p:tagLst xmlns:p="http://schemas.openxmlformats.org/presentationml/2006/main">
  <p:tag name="PA" val="v5.2.4"/>
  <p:tag name="SCENESHAPETYPE" val="SceneShape"/>
  <p:tag name="SCENESHAPESUBTYPE" val="SceneSimpleShape"/>
  <p:tag name="SCENECOLOR-FILL" val="Color_Theme"/>
  <p:tag name="SCENECOLOR-FILL-VALUE" val="9"/>
  <p:tag name="SCENECOLOR-TEXT" val="Color_Theme"/>
  <p:tag name="SCENECOLOR-TEXT-VALUE" val="3"/>
  <p:tag name="POCKET_APPLY_TIME" val="2019年9月28日"/>
  <p:tag name="POCKET_APPLY_TYPE" val="Slide"/>
  <p:tag name="APPLYORDER" val="平行四边形 13"/>
  <p:tag name="RESOURCEID" val="637052635490008199"/>
  <p:tag name="SCENEID" val="637052635490008199"/>
  <p:tag name="SCENELINKIDS" val="2|3|4|5|6|7|8|9|10|11|12|13|14|15|16|17|18|19|20|21|22|23|24|25|26|27|28|29|30|31|32|33|34|35|36|37|38|39|40|41|42|43|44|45|46|47|48|49|50|51|52|53"/>
  <p:tag name="ANIMSTRING" val="s_637052635490008199"/>
</p:tagLst>
</file>

<file path=ppt/tags/tag1242.xml><?xml version="1.0" encoding="utf-8"?>
<p:tagLst xmlns:p="http://schemas.openxmlformats.org/presentationml/2006/main">
  <p:tag name="PA" val="v5.2.4"/>
  <p:tag name="SCENESHAPETYPE" val="SceneShape"/>
  <p:tag name="SCENESHAPESUBTYPE" val="SceneSimpleShape"/>
  <p:tag name="SCENECOLOR-FILL" val="Color_Theme"/>
  <p:tag name="SCENECOLOR-FILL-VALUE" val="6"/>
  <p:tag name="SCENECOLOR-TEXT" val="Color_Theme"/>
  <p:tag name="SCENECOLOR-TEXT-VALUE" val="3"/>
  <p:tag name="POCKET_APPLY_TIME" val="2019年9月28日"/>
  <p:tag name="POCKET_APPLY_TYPE" val="Slide"/>
  <p:tag name="APPLYORDER" val="平行四边形 14"/>
  <p:tag name="RESOURCEID" val="637052635490008199"/>
  <p:tag name="SCENEID" val="637052635490008199"/>
  <p:tag name="SCENELINKIDS" val="2|3|4|5|6|7|8|9|10|11|12|13|14|15|16|17|18|19|20|21|22|23|24|25|26|27|28|29|30|31|32|33|34|35|36|37|38|39|40|41|42|43|44|45|46|47|48|49|50|51|52|53"/>
  <p:tag name="ANIMSTRING" val="s_637052635490008199"/>
</p:tagLst>
</file>

<file path=ppt/tags/tag1243.xml><?xml version="1.0" encoding="utf-8"?>
<p:tagLst xmlns:p="http://schemas.openxmlformats.org/presentationml/2006/main">
  <p:tag name="PA" val="v5.2.4"/>
  <p:tag name="SCENESHAPETYPE" val="SceneShape"/>
  <p:tag name="SCENESHAPESUBTYPE" val="SceneSimpleShape"/>
  <p:tag name="SCENECOLOR-FILL" val="Color_Theme"/>
  <p:tag name="SCENECOLOR-FILL-VALUE" val="5"/>
  <p:tag name="SCENECOLOR-TEXT" val="Color_Theme"/>
  <p:tag name="SCENECOLOR-TEXT-VALUE" val="3"/>
  <p:tag name="POCKET_APPLY_TIME" val="2019年9月28日"/>
  <p:tag name="POCKET_APPLY_TYPE" val="Slide"/>
  <p:tag name="APPLYORDER" val="直角三角形 25"/>
  <p:tag name="RESOURCEID" val="637052635490008199"/>
  <p:tag name="SCENEID" val="637052635490008199"/>
  <p:tag name="SCENELINKIDS" val="2|3|4|5|6|7|8|9|10|11|12|13|14|15|16|17|18|19|20|21|22|23|24|25|26|27|28|29|30|31|32|33|34|35|36|37|38|39|40|41|42|43|44|45|46|47|48|49|50|51|52|53"/>
  <p:tag name="ANIMSTRING" val="s_637052635490008199"/>
</p:tagLst>
</file>

<file path=ppt/tags/tag1244.xml><?xml version="1.0" encoding="utf-8"?>
<p:tagLst xmlns:p="http://schemas.openxmlformats.org/presentationml/2006/main">
  <p:tag name="PA" val="v5.2.4"/>
  <p:tag name="SCENESHAPETYPE" val="SceneShape"/>
  <p:tag name="SCENESHAPESUBTYPE" val="SceneSimpleShape"/>
  <p:tag name="SCENECOLOR-FILL" val="Color_Theme"/>
  <p:tag name="SCENECOLOR-FILL-VALUE" val="5"/>
  <p:tag name="SCENECOLOR-TEXT" val="Color_Theme"/>
  <p:tag name="SCENECOLOR-TEXT-VALUE" val="3"/>
  <p:tag name="POCKET_APPLY_TIME" val="2019年9月28日"/>
  <p:tag name="POCKET_APPLY_TYPE" val="Slide"/>
  <p:tag name="APPLYORDER" val="直角三角形 26"/>
  <p:tag name="RESOURCEID" val="637052635490008199"/>
  <p:tag name="SCENEID" val="637052635490008199"/>
  <p:tag name="SCENELINKIDS" val="2|3|4|5|6|7|8|9|10|11|12|13|14|15|16|17|18|19|20|21|22|23|24|25|26|27|28|29|30|31|32|33|34|35|36|37|38|39|40|41|42|43|44|45|46|47|48|49|50|51|52|53"/>
  <p:tag name="ANIMSTRING" val="s_637052635490008199"/>
</p:tagLst>
</file>

<file path=ppt/tags/tag1245.xml><?xml version="1.0" encoding="utf-8"?>
<p:tagLst xmlns:p="http://schemas.openxmlformats.org/presentationml/2006/main">
  <p:tag name="PA" val="v5.2.4"/>
  <p:tag name="SCENESHAPETYPE" val="SceneShape"/>
  <p:tag name="SCENESHAPESUBTYPE" val="SceneSimpleShape"/>
  <p:tag name="SCENECOLOR-FILL" val="Color_Theme"/>
  <p:tag name="SCENECOLOR-FILL-VALUE" val="6"/>
  <p:tag name="SCENECOLOR-TEXT" val="Color_Theme"/>
  <p:tag name="SCENECOLOR-TEXT-VALUE" val="3"/>
  <p:tag name="POCKET_APPLY_TIME" val="2019年9月28日"/>
  <p:tag name="POCKET_APPLY_TYPE" val="Slide"/>
  <p:tag name="APPLYORDER" val="直角三角形 27"/>
  <p:tag name="RESOURCEID" val="637052635490008199"/>
  <p:tag name="SCENEID" val="637052635490008199"/>
  <p:tag name="SCENELINKIDS" val="2|3|4|5|6|7|8|9|10|11|12|13|14|15|16|17|18|19|20|21|22|23|24|25|26|27|28|29|30|31|32|33|34|35|36|37|38|39|40|41|42|43|44|45|46|47|48|49|50|51|52|53"/>
  <p:tag name="ANIMSTRING" val="s_637052635490008199"/>
</p:tagLst>
</file>

<file path=ppt/tags/tag1246.xml><?xml version="1.0" encoding="utf-8"?>
<p:tagLst xmlns:p="http://schemas.openxmlformats.org/presentationml/2006/main">
  <p:tag name="PA" val="v5.2.4"/>
  <p:tag name="SCENESHAPETYPE" val="SceneShape"/>
  <p:tag name="SCENESHAPESUBTYPE" val="SceneSimpleShape"/>
  <p:tag name="SCENECOLOR-FILL" val="Color_Theme"/>
  <p:tag name="SCENECOLOR-FILL-VALUE" val="6"/>
  <p:tag name="SCENECOLOR-TEXT" val="Color_Theme"/>
  <p:tag name="SCENECOLOR-TEXT-VALUE" val="3"/>
  <p:tag name="POCKET_APPLY_TIME" val="2019年9月28日"/>
  <p:tag name="POCKET_APPLY_TYPE" val="Slide"/>
  <p:tag name="APPLYORDER" val="直角三角形 28"/>
  <p:tag name="RESOURCEID" val="637052635490008199"/>
  <p:tag name="SCENEID" val="637052635490008199"/>
  <p:tag name="SCENELINKIDS" val="2|3|4|5|6|7|8|9|10|11|12|13|14|15|16|17|18|19|20|21|22|23|24|25|26|27|28|29|30|31|32|33|34|35|36|37|38|39|40|41|42|43|44|45|46|47|48|49|50|51|52|53"/>
  <p:tag name="ANIMSTRING" val="s_637052635490008199"/>
</p:tagLst>
</file>

<file path=ppt/tags/tag1247.xml><?xml version="1.0" encoding="utf-8"?>
<p:tagLst xmlns:p="http://schemas.openxmlformats.org/presentationml/2006/main">
  <p:tag name="PA" val="v5.2.4"/>
  <p:tag name="SCENESHAPETYPE" val="SceneShape"/>
  <p:tag name="SCENESHAPESUBTYPE" val="SceneSimpleShape"/>
  <p:tag name="SCENECOLOR-FILL" val="Color_Theme"/>
  <p:tag name="SCENECOLOR-FILL-VALUE" val="7"/>
  <p:tag name="SCENECOLOR-TEXT" val="Color_Theme"/>
  <p:tag name="SCENECOLOR-TEXT-VALUE" val="3"/>
  <p:tag name="POCKET_APPLY_TIME" val="2019年9月28日"/>
  <p:tag name="POCKET_APPLY_TYPE" val="Slide"/>
  <p:tag name="APPLYORDER" val="直角三角形 29"/>
  <p:tag name="RESOURCEID" val="637052635490008199"/>
  <p:tag name="SCENEID" val="637052635490008199"/>
  <p:tag name="SCENELINKIDS" val="2|3|4|5|6|7|8|9|10|11|12|13|14|15|16|17|18|19|20|21|22|23|24|25|26|27|28|29|30|31|32|33|34|35|36|37|38|39|40|41|42|43|44|45|46|47|48|49|50|51|52|53"/>
  <p:tag name="ANIMSTRING" val="s_637052635490008199"/>
</p:tagLst>
</file>

<file path=ppt/tags/tag1248.xml><?xml version="1.0" encoding="utf-8"?>
<p:tagLst xmlns:p="http://schemas.openxmlformats.org/presentationml/2006/main">
  <p:tag name="PA" val="v5.2.4"/>
  <p:tag name="SCENESHAPETYPE" val="SceneShape"/>
  <p:tag name="SCENESHAPESUBTYPE" val="SceneSimpleShape"/>
  <p:tag name="SCENECOLOR-FILL" val="Color_Theme"/>
  <p:tag name="SCENECOLOR-FILL-VALUE" val="7"/>
  <p:tag name="SCENECOLOR-TEXT" val="Color_Theme"/>
  <p:tag name="SCENECOLOR-TEXT-VALUE" val="3"/>
  <p:tag name="POCKET_APPLY_TIME" val="2019年9月28日"/>
  <p:tag name="POCKET_APPLY_TYPE" val="Slide"/>
  <p:tag name="APPLYORDER" val="直角三角形 30"/>
  <p:tag name="RESOURCEID" val="637052635490008199"/>
  <p:tag name="SCENEID" val="637052635490008199"/>
  <p:tag name="SCENELINKIDS" val="2|3|4|5|6|7|8|9|10|11|12|13|14|15|16|17|18|19|20|21|22|23|24|25|26|27|28|29|30|31|32|33|34|35|36|37|38|39|40|41|42|43|44|45|46|47|48|49|50|51|52|53"/>
  <p:tag name="ANIMSTRING" val="s_637052635490008199"/>
</p:tagLst>
</file>

<file path=ppt/tags/tag1249.xml><?xml version="1.0" encoding="utf-8"?>
<p:tagLst xmlns:p="http://schemas.openxmlformats.org/presentationml/2006/main">
  <p:tag name="PA" val="v5.2.4"/>
  <p:tag name="SCENESHAPETYPE" val="SceneShape"/>
  <p:tag name="SCENESHAPESUBTYPE" val="SceneSimpleShape"/>
  <p:tag name="RESOURCEID" val="637052635490008199"/>
  <p:tag name="SCENEID" val="637052635490008199"/>
  <p:tag name="SCENELINKIDS" val="2|3|4|5|6|7|8|9|10|11|12|13|14|15|16|17|18|19|20|21|22|23|24|25|26|27|28|29|30|31|32|33|34|35|36|37|38|39|40|41|42|43|44|45|46|47|48|49|50|51|52|53"/>
  <p:tag name="ANIMSTRING" val="s_637052635490008199"/>
</p:tagLst>
</file>

<file path=ppt/tags/tag125.xml><?xml version="1.0" encoding="utf-8"?>
<p:tagLst xmlns:p="http://schemas.openxmlformats.org/presentationml/2006/main">
  <p:tag name="PA" val="v5.2.4"/>
  <p:tag name="SCENECOLOR-LINE" val="2"/>
  <p:tag name="SCENECOLOR-LINE-VALUE" val="Color_Theme"/>
  <p:tag name="SCENECOLOR-TEXT" val="2"/>
  <p:tag name="SCENECOLOR-TEXT-VALUE" val="Color_Theme"/>
</p:tagLst>
</file>

<file path=ppt/tags/tag1250.xml><?xml version="1.0" encoding="utf-8"?>
<p:tagLst xmlns:p="http://schemas.openxmlformats.org/presentationml/2006/main">
  <p:tag name="PA" val="v5.2.4"/>
</p:tagLst>
</file>

<file path=ppt/tags/tag1251.xml><?xml version="1.0" encoding="utf-8"?>
<p:tagLst xmlns:p="http://schemas.openxmlformats.org/presentationml/2006/main">
  <p:tag name="PA" val="v5.2.4"/>
</p:tagLst>
</file>

<file path=ppt/tags/tag1252.xml><?xml version="1.0" encoding="utf-8"?>
<p:tagLst xmlns:p="http://schemas.openxmlformats.org/presentationml/2006/main">
  <p:tag name="PA" val="v5.2.4"/>
</p:tagLst>
</file>

<file path=ppt/tags/tag1253.xml><?xml version="1.0" encoding="utf-8"?>
<p:tagLst xmlns:p="http://schemas.openxmlformats.org/presentationml/2006/main">
  <p:tag name="PA" val="v5.2.4"/>
</p:tagLst>
</file>

<file path=ppt/tags/tag1254.xml><?xml version="1.0" encoding="utf-8"?>
<p:tagLst xmlns:p="http://schemas.openxmlformats.org/presentationml/2006/main">
  <p:tag name="PA" val="v5.2.4"/>
</p:tagLst>
</file>

<file path=ppt/tags/tag1255.xml><?xml version="1.0" encoding="utf-8"?>
<p:tagLst xmlns:p="http://schemas.openxmlformats.org/presentationml/2006/main">
  <p:tag name="PA" val="v5.2.4"/>
</p:tagLst>
</file>

<file path=ppt/tags/tag1256.xml><?xml version="1.0" encoding="utf-8"?>
<p:tagLst xmlns:p="http://schemas.openxmlformats.org/presentationml/2006/main">
  <p:tag name="PA" val="v5.2.4"/>
</p:tagLst>
</file>

<file path=ppt/tags/tag1257.xml><?xml version="1.0" encoding="utf-8"?>
<p:tagLst xmlns:p="http://schemas.openxmlformats.org/presentationml/2006/main">
  <p:tag name="PA" val="v5.2.4"/>
</p:tagLst>
</file>

<file path=ppt/tags/tag1258.xml><?xml version="1.0" encoding="utf-8"?>
<p:tagLst xmlns:p="http://schemas.openxmlformats.org/presentationml/2006/main">
  <p:tag name="PA" val="v5.2.4"/>
</p:tagLst>
</file>

<file path=ppt/tags/tag1259.xml><?xml version="1.0" encoding="utf-8"?>
<p:tagLst xmlns:p="http://schemas.openxmlformats.org/presentationml/2006/main">
  <p:tag name="PA" val="v5.2.4"/>
</p:tagLst>
</file>

<file path=ppt/tags/tag126.xml><?xml version="1.0" encoding="utf-8"?>
<p:tagLst xmlns:p="http://schemas.openxmlformats.org/presentationml/2006/main">
  <p:tag name="PA" val="v5.2.4"/>
  <p:tag name="SCENESHAPETYPE" val="SceneShape"/>
  <p:tag name="SCENESHAPESUBTYPE" val="SceneSimpleShape"/>
  <p:tag name="RESOURCEID" val="637052618680286406"/>
  <p:tag name="SCENEID" val="637052618680286406"/>
  <p:tag name="SCENELINKIDS" val="2|3|4|5|6|7|8|9|10|11|12|13|14|15|16|17|18|19|20|21|22|23|24|25|26|27|28|29|30|31|32|33|34|35|36|37|38|39|40|41|42|43|44|45|46|47|48|49|50|51|52|53|54|55|56|57|58|59|60|61|62|63|64|65|66|67|68|69"/>
  <p:tag name="ANIMSTRING" val="s_637052618680286406"/>
</p:tagLst>
</file>

<file path=ppt/tags/tag1260.xml><?xml version="1.0" encoding="utf-8"?>
<p:tagLst xmlns:p="http://schemas.openxmlformats.org/presentationml/2006/main">
  <p:tag name="PA" val="v5.2.4"/>
  <p:tag name="SCENESHAPETYPE" val="SceneShape"/>
  <p:tag name="SCENESHAPESUBTYPE" val="SceneSimpleShape"/>
  <p:tag name="SCENECOLOR-TEXT" val="Color_Theme"/>
  <p:tag name="SCENECOLOR-TEXT-VALUE" val="3"/>
  <p:tag name="POCKET_APPLY_TIME" val="2019年9月28日"/>
  <p:tag name="POCKET_APPLY_TYPE" val="Slide"/>
  <p:tag name="APPLYORDER" val="文本框 105"/>
  <p:tag name="RESOURCEID" val="637052635490008199"/>
  <p:tag name="SCENEID" val="637052635490008199"/>
  <p:tag name="SCENELINKIDS" val="2|3|4|5|6|7|8|9|10|11|12|13|14|15|16|17|18|19|20|21|22|23|24|25|26|27|28|29|30|31|32|33|34|35|36|37|38|39|40|41|42|43|44|45|46|47|48|49|50|51|52|53"/>
  <p:tag name="ANIMSTRING" val="s_637052635490008199"/>
</p:tagLst>
</file>

<file path=ppt/tags/tag1261.xml><?xml version="1.0" encoding="utf-8"?>
<p:tagLst xmlns:p="http://schemas.openxmlformats.org/presentationml/2006/main">
  <p:tag name="PA" val="v5.2.4"/>
  <p:tag name="SCENESHAPETYPE" val="SceneShape"/>
  <p:tag name="SCENESHAPESUBTYPE" val="SceneSimpleShape"/>
  <p:tag name="SCENECOLOR-TEXT" val="Color_Theme"/>
  <p:tag name="SCENECOLOR-TEXT-VALUE" val="3"/>
  <p:tag name="POCKET_APPLY_TIME" val="2019年9月28日"/>
  <p:tag name="POCKET_APPLY_TYPE" val="Slide"/>
  <p:tag name="APPLYORDER" val="文本框 105"/>
  <p:tag name="RESOURCEID" val="637052635490008199"/>
  <p:tag name="SCENEID" val="637052635490008199"/>
  <p:tag name="SCENELINKIDS" val="2|3|4|5|6|7|8|9|10|11|12|13|14|15|16|17|18|19|20|21|22|23|24|25|26|27|28|29|30|31|32|33|34|35|36|37|38|39|40|41|42|43|44|45|46|47|48|49|50|51|52|53"/>
  <p:tag name="ANIMSTRING" val="s_637052635490008199"/>
</p:tagLst>
</file>

<file path=ppt/tags/tag1262.xml><?xml version="1.0" encoding="utf-8"?>
<p:tagLst xmlns:p="http://schemas.openxmlformats.org/presentationml/2006/main">
  <p:tag name="PA" val="v5.2.4"/>
  <p:tag name="SCENESHAPETYPE" val="SceneShape"/>
  <p:tag name="SCENESHAPESUBTYPE" val="SceneSimpleShape"/>
  <p:tag name="SCENECOLOR-LINE" val="Color_Theme"/>
  <p:tag name="SCENECOLOR-LINE-VALUE" val="-1581495827"/>
  <p:tag name="SCENECOLOR-TEXT" val="Color_Theme"/>
  <p:tag name="SCENECOLOR-TEXT-VALUE" val="3"/>
  <p:tag name="POCKET_APPLY_TIME" val="2019年9月28日"/>
  <p:tag name="POCKET_APPLY_TYPE" val="Slide"/>
  <p:tag name="APPLYORDER" val="矩形 42"/>
  <p:tag name="RESOURCEID" val="637052635490008199"/>
  <p:tag name="SCENEID" val="637052635490008199"/>
  <p:tag name="SCENELINKIDS" val="2|3|4|5|6|7|8|9|10|11|12|13|14|15|16|17|18|19|20|21|22|23|24|25|26|27|28|29|30|31|32|33|34|35|36|37|38|39|40|41|42|43|44|45|46|47|48|49|50|51|52|53"/>
  <p:tag name="ANIMSTRING" val="s_637052635490008199"/>
</p:tagLst>
</file>

<file path=ppt/tags/tag1263.xml><?xml version="1.0" encoding="utf-8"?>
<p:tagLst xmlns:p="http://schemas.openxmlformats.org/presentationml/2006/main">
  <p:tag name="PA" val="v5.2.4"/>
  <p:tag name="SCENESHAPETYPE" val="SceneShape"/>
  <p:tag name="SCENESHAPESUBTYPE" val="SceneSimpleShape"/>
  <p:tag name="RESOURCEID" val="637052635490008199"/>
  <p:tag name="SCENEID" val="637052635490008199"/>
  <p:tag name="SCENELINKIDS" val="2|3|4|5|6|7|8|9|10|11|12|13|14|15|16|17|18|19|20|21|22|23|24|25|26|27|28|29|30|31|32|33|34|35|36|37|38|39|40|41|42|43|44|45|46|47|48|49|50|51|52|53"/>
  <p:tag name="ANIMSTRING" val="s_637052635490008199"/>
</p:tagLst>
</file>

<file path=ppt/tags/tag1264.xml><?xml version="1.0" encoding="utf-8"?>
<p:tagLst xmlns:p="http://schemas.openxmlformats.org/presentationml/2006/main">
  <p:tag name="PA" val="v5.2.4"/>
  <p:tag name="SCENECOLOR-LINE" val="1"/>
  <p:tag name="SCENECOLOR-LINE-VALUE" val="Color_Theme"/>
  <p:tag name="SCENECOLOR-TEXT" val="1"/>
  <p:tag name="SCENECOLOR-TEXT-VALUE" val="Color_Theme"/>
</p:tagLst>
</file>

<file path=ppt/tags/tag1265.xml><?xml version="1.0" encoding="utf-8"?>
<p:tagLst xmlns:p="http://schemas.openxmlformats.org/presentationml/2006/main">
  <p:tag name="PA" val="v5.2.4"/>
  <p:tag name="SCENECOLOR-LINE" val="2"/>
  <p:tag name="SCENECOLOR-LINE-VALUE" val="Color_Theme"/>
  <p:tag name="SCENECOLOR-TEXT" val="2"/>
  <p:tag name="SCENECOLOR-TEXT-VALUE" val="Color_Theme"/>
</p:tagLst>
</file>

<file path=ppt/tags/tag1266.xml><?xml version="1.0" encoding="utf-8"?>
<p:tagLst xmlns:p="http://schemas.openxmlformats.org/presentationml/2006/main">
  <p:tag name="PA" val="v5.2.4"/>
  <p:tag name="SCENECOLOR-LINE" val="3"/>
  <p:tag name="SCENECOLOR-LINE-VALUE" val="Color_Theme"/>
  <p:tag name="SCENECOLOR-TEXT" val="3"/>
  <p:tag name="SCENECOLOR-TEXT-VALUE" val="Color_Theme"/>
</p:tagLst>
</file>

<file path=ppt/tags/tag1267.xml><?xml version="1.0" encoding="utf-8"?>
<p:tagLst xmlns:p="http://schemas.openxmlformats.org/presentationml/2006/main">
  <p:tag name="PA" val="v5.2.4"/>
  <p:tag name="SCENECOLOR-LINE" val="4"/>
  <p:tag name="SCENECOLOR-LINE-VALUE" val="Color_Theme"/>
  <p:tag name="SCENECOLOR-TEXT" val="4"/>
  <p:tag name="SCENECOLOR-TEXT-VALUE" val="Color_Theme"/>
</p:tagLst>
</file>

<file path=ppt/tags/tag1268.xml><?xml version="1.0" encoding="utf-8"?>
<p:tagLst xmlns:p="http://schemas.openxmlformats.org/presentationml/2006/main">
  <p:tag name="PA" val="v5.2.4"/>
  <p:tag name="SCENESHAPETYPE" val="SceneShape"/>
  <p:tag name="SCENESHAPESUBTYPE" val="SceneSimpleShape"/>
  <p:tag name="SCENECOLOR-LINE" val="Color_Theme"/>
  <p:tag name="SCENECOLOR-LINE-VALUE" val="-1581224831"/>
  <p:tag name="SCENECOLOR-TEXT" val="Color_Theme"/>
  <p:tag name="SCENECOLOR-TEXT-VALUE" val="3"/>
  <p:tag name="POCKET_APPLY_TIME" val="2019年9月28日"/>
  <p:tag name="POCKET_APPLY_TYPE" val="Slide"/>
  <p:tag name="APPLYORDER" val="矩形 46"/>
  <p:tag name="RESOURCEID" val="637052635490008199"/>
  <p:tag name="SCENEID" val="637052635490008199"/>
  <p:tag name="SCENELINKIDS" val="2|3|4|5|6|7|8|9|10|11|12|13|14|15|16|17|18|19|20|21|22|23|24|25|26|27|28|29|30|31|32|33|34|35|36|37|38|39|40|41|42|43|44|45|46|47|48|49|50|51|52|53"/>
  <p:tag name="ANIMSTRING" val="s_637052635490008199"/>
</p:tagLst>
</file>

<file path=ppt/tags/tag1269.xml><?xml version="1.0" encoding="utf-8"?>
<p:tagLst xmlns:p="http://schemas.openxmlformats.org/presentationml/2006/main">
  <p:tag name="PA" val="v5.2.4"/>
  <p:tag name="SCENESHAPETYPE" val="SceneShape"/>
  <p:tag name="SCENESHAPESUBTYPE" val="SceneSimpleShape"/>
  <p:tag name="RESOURCEID" val="637052635490008199"/>
  <p:tag name="SCENEID" val="637052635490008199"/>
  <p:tag name="SCENELINKIDS" val="2|3|4|5|6|7|8|9|10|11|12|13|14|15|16|17|18|19|20|21|22|23|24|25|26|27|28|29|30|31|32|33|34|35|36|37|38|39|40|41|42|43|44|45|46|47|48|49|50|51|52|53"/>
  <p:tag name="ANIMSTRING" val="s_637052635490008199"/>
</p:tagLst>
</file>

<file path=ppt/tags/tag127.xml><?xml version="1.0" encoding="utf-8"?>
<p:tagLst xmlns:p="http://schemas.openxmlformats.org/presentationml/2006/main">
  <p:tag name="PA" val="v5.2.4"/>
  <p:tag name="SCENECOLOR-LINE" val="1"/>
  <p:tag name="SCENECOLOR-LINE-VALUE" val="Color_Theme"/>
  <p:tag name="SCENECOLOR-TEXT" val="1"/>
  <p:tag name="SCENECOLOR-TEXT-VALUE" val="Color_Theme"/>
</p:tagLst>
</file>

<file path=ppt/tags/tag1270.xml><?xml version="1.0" encoding="utf-8"?>
<p:tagLst xmlns:p="http://schemas.openxmlformats.org/presentationml/2006/main">
  <p:tag name="PA" val="v5.2.4"/>
  <p:tag name="SCENECOLOR-FILL" val="1"/>
  <p:tag name="SCENECOLOR-FILL-VALUE" val="Color_Theme"/>
  <p:tag name="SCENECOLOR-TEXT" val="1"/>
  <p:tag name="SCENECOLOR-TEXT-VALUE" val="Color_Theme"/>
</p:tagLst>
</file>

<file path=ppt/tags/tag1271.xml><?xml version="1.0" encoding="utf-8"?>
<p:tagLst xmlns:p="http://schemas.openxmlformats.org/presentationml/2006/main">
  <p:tag name="PA" val="v5.2.4"/>
  <p:tag name="SCENECOLOR-LINE" val="2"/>
  <p:tag name="SCENECOLOR-LINE-VALUE" val="Color_Theme"/>
  <p:tag name="SCENECOLOR-TEXT" val="2"/>
  <p:tag name="SCENECOLOR-TEXT-VALUE" val="Color_Theme"/>
</p:tagLst>
</file>

<file path=ppt/tags/tag1272.xml><?xml version="1.0" encoding="utf-8"?>
<p:tagLst xmlns:p="http://schemas.openxmlformats.org/presentationml/2006/main">
  <p:tag name="PA" val="v5.2.4"/>
  <p:tag name="SCENESHAPETYPE" val="SceneShape"/>
  <p:tag name="SCENESHAPESUBTYPE" val="SceneSimpleShape"/>
  <p:tag name="SCENECOLOR-LINE" val="Color_Theme"/>
  <p:tag name="SCENECOLOR-LINE-VALUE" val="-1581224831"/>
  <p:tag name="SCENECOLOR-TEXT" val="Color_Theme"/>
  <p:tag name="SCENECOLOR-TEXT-VALUE" val="3"/>
  <p:tag name="POCKET_APPLY_TIME" val="2019年9月28日"/>
  <p:tag name="POCKET_APPLY_TYPE" val="Slide"/>
  <p:tag name="APPLYORDER" val="矩形 46"/>
  <p:tag name="RESOURCEID" val="637052635490008199"/>
  <p:tag name="SCENEID" val="637052635490008199"/>
  <p:tag name="SCENELINKIDS" val="2|3|4|5|6|7|8|9|10|11|12|13|14|15|16|17|18|19|20|21|22|23|24|25|26|27|28|29|30|31|32|33|34|35|36|37|38|39|40|41|42|43|44|45|46|47|48|49|50|51|52|53"/>
  <p:tag name="ANIMSTRING" val="s_637052635490008199"/>
</p:tagLst>
</file>

<file path=ppt/tags/tag1273.xml><?xml version="1.0" encoding="utf-8"?>
<p:tagLst xmlns:p="http://schemas.openxmlformats.org/presentationml/2006/main">
  <p:tag name="PA" val="v5.2.4"/>
  <p:tag name="SCENESHAPETYPE" val="SceneShape"/>
  <p:tag name="SCENESHAPESUBTYPE" val="SceneSimpleShape"/>
  <p:tag name="SCENECOLOR-TEXT" val="Color_Theme"/>
  <p:tag name="SCENECOLOR-TEXT-VALUE" val="6"/>
  <p:tag name="POCKET_APPLY_TIME" val="2019年9月28日"/>
  <p:tag name="POCKET_APPLY_TYPE" val="Slide"/>
  <p:tag name="APPLYORDER" val="文本框 4"/>
  <p:tag name="RESOURCEID" val="637052635490008199"/>
  <p:tag name="SCENEID" val="637052635490008199"/>
  <p:tag name="SCENELINKIDS" val="2|3|4|5|6|7|8|9|10|11|12|13|14|15|16|17|18|19|20|21|22|23|24|25|26|27|28|29|30|31|32|33|34|35|36|37|38|39|40|41|42|43|44|45|46|47|48|49|50|51|52|53"/>
  <p:tag name="ANIMSTRING" val="s_637052635490008199"/>
</p:tagLst>
</file>

<file path=ppt/tags/tag1274.xml><?xml version="1.0" encoding="utf-8"?>
<p:tagLst xmlns:p="http://schemas.openxmlformats.org/presentationml/2006/main">
  <p:tag name="PA" val="v5.2.4"/>
  <p:tag name="SCENESHAPETYPE" val="SceneShape"/>
  <p:tag name="SCENESHAPESUBTYPE" val="SceneSimpleShape"/>
  <p:tag name="SCENECOLOR-TEXT" val="Color_Theme"/>
  <p:tag name="SCENECOLOR-TEXT-VALUE" val="3"/>
  <p:tag name="POCKET_APPLY_TIME" val="2019年9月28日"/>
  <p:tag name="POCKET_APPLY_TYPE" val="Slide"/>
  <p:tag name="APPLYORDER" val="文本框 43"/>
  <p:tag name="RESOURCEID" val="637052635490008199"/>
  <p:tag name="SCENEID" val="637052635490008199"/>
  <p:tag name="SCENELINKIDS" val="2|3|4|5|6|7|8|9|10|11|12|13|14|15|16|17|18|19|20|21|22|23|24|25|26|27|28|29|30|31|32|33|34|35|36|37|38|39|40|41|42|43|44|45|46|47|48|49|50|51|52|53"/>
  <p:tag name="ANIMSTRING" val="s_637052635490008199"/>
</p:tagLst>
</file>

<file path=ppt/tags/tag1275.xml><?xml version="1.0" encoding="utf-8"?>
<p:tagLst xmlns:p="http://schemas.openxmlformats.org/presentationml/2006/main">
  <p:tag name="PA" val="v5.2.4"/>
  <p:tag name="SCENESHAPETYPE" val="SceneShape"/>
  <p:tag name="SCENESHAPESUBTYPE" val="SceneSimpleShape"/>
  <p:tag name="SCENECOLOR-TEXT" val="Color_Theme"/>
  <p:tag name="SCENECOLOR-TEXT-VALUE" val="3"/>
  <p:tag name="POCKET_APPLY_TIME" val="2019年9月28日"/>
  <p:tag name="POCKET_APPLY_TYPE" val="Slide"/>
  <p:tag name="APPLYORDER" val="文本框 44"/>
  <p:tag name="RESOURCEID" val="637052635490008199"/>
  <p:tag name="SCENEID" val="637052635490008199"/>
  <p:tag name="SCENELINKIDS" val="2|3|4|5|6|7|8|9|10|11|12|13|14|15|16|17|18|19|20|21|22|23|24|25|26|27|28|29|30|31|32|33|34|35|36|37|38|39|40|41|42|43|44|45|46|47|48|49|50|51|52|53"/>
  <p:tag name="ANIMSTRING" val="s_637052635490008199"/>
</p:tagLst>
</file>

<file path=ppt/tags/tag1276.xml><?xml version="1.0" encoding="utf-8"?>
<p:tagLst xmlns:p="http://schemas.openxmlformats.org/presentationml/2006/main">
  <p:tag name="PA" val="v5.2.4"/>
  <p:tag name="SCENESHAPETYPE" val="SceneShape"/>
  <p:tag name="SCENESHAPESUBTYPE" val="SceneSimpleShape"/>
  <p:tag name="RESOURCEID" val="637052635490008199"/>
  <p:tag name="SCENEID" val="637052635490008199"/>
  <p:tag name="SCENELINKIDS" val="2|3|4|5|6|7|8|9|10|11|12|13|14|15|16|17|18|19|20|21|22|23|24|25|26|27|28|29|30|31|32|33|34|35|36|37|38|39|40|41|42|43|44|45|46|47|48|49|50|51|52|53"/>
  <p:tag name="ANIMSTRING" val="s_637052635490008199"/>
</p:tagLst>
</file>

<file path=ppt/tags/tag1277.xml><?xml version="1.0" encoding="utf-8"?>
<p:tagLst xmlns:p="http://schemas.openxmlformats.org/presentationml/2006/main">
  <p:tag name="PA" val="v5.2.4"/>
  <p:tag name="SCENECOLOR-FILL" val="1"/>
  <p:tag name="SCENECOLOR-FILL-VALUE" val="Color_Theme"/>
  <p:tag name="SCENECOLOR-TEXT" val="1"/>
  <p:tag name="SCENECOLOR-TEXT-VALUE" val="Color_Theme"/>
</p:tagLst>
</file>

<file path=ppt/tags/tag1278.xml><?xml version="1.0" encoding="utf-8"?>
<p:tagLst xmlns:p="http://schemas.openxmlformats.org/presentationml/2006/main">
  <p:tag name="PA" val="v5.2.4"/>
  <p:tag name="SCENECOLOR-FILL" val="2"/>
  <p:tag name="SCENECOLOR-FILL-VALUE" val="Color_Theme"/>
  <p:tag name="SCENECOLOR-TEXT" val="2"/>
  <p:tag name="SCENECOLOR-TEXT-VALUE" val="Color_Theme"/>
</p:tagLst>
</file>

<file path=ppt/tags/tag1279.xml><?xml version="1.0" encoding="utf-8"?>
<p:tagLst xmlns:p="http://schemas.openxmlformats.org/presentationml/2006/main">
  <p:tag name="PA" val="v5.2.4"/>
  <p:tag name="SCENESHAPETYPE" val="SceneShape"/>
  <p:tag name="SCENESHAPESUBTYPE" val="SceneSimpleShape"/>
  <p:tag name="RESOURCEID" val="637052635490008199"/>
  <p:tag name="SCENEID" val="637052635490008199"/>
  <p:tag name="SCENELINKIDS" val="2|3|4|5|6|7|8|9|10|11|12|13|14|15|16|17|18|19|20|21|22|23|24|25|26|27|28|29|30|31|32|33|34|35|36|37|38|39|40|41|42|43|44|45|46|47|48|49|50|51|52|53"/>
  <p:tag name="ANIMSTRING" val="s_637052635490008199"/>
</p:tagLst>
</file>

<file path=ppt/tags/tag128.xml><?xml version="1.0" encoding="utf-8"?>
<p:tagLst xmlns:p="http://schemas.openxmlformats.org/presentationml/2006/main">
  <p:tag name="PA" val="v5.2.4"/>
  <p:tag name="SCENECOLOR-LINE" val="2"/>
  <p:tag name="SCENECOLOR-LINE-VALUE" val="Color_Theme"/>
  <p:tag name="SCENECOLOR-TEXT" val="2"/>
  <p:tag name="SCENECOLOR-TEXT-VALUE" val="Color_Theme"/>
</p:tagLst>
</file>

<file path=ppt/tags/tag1280.xml><?xml version="1.0" encoding="utf-8"?>
<p:tagLst xmlns:p="http://schemas.openxmlformats.org/presentationml/2006/main">
  <p:tag name="PA" val="v5.2.4"/>
  <p:tag name="SCENECOLOR-FILL" val="1"/>
  <p:tag name="SCENECOLOR-FILL-VALUE" val="Color_Theme"/>
  <p:tag name="SCENECOLOR-TEXT" val="1"/>
  <p:tag name="SCENECOLOR-TEXT-VALUE" val="Color_Theme"/>
</p:tagLst>
</file>

<file path=ppt/tags/tag1281.xml><?xml version="1.0" encoding="utf-8"?>
<p:tagLst xmlns:p="http://schemas.openxmlformats.org/presentationml/2006/main">
  <p:tag name="PA" val="v5.2.4"/>
  <p:tag name="SCENECOLOR-TEXT" val="2"/>
  <p:tag name="SCENECOLOR-TEXT-VALUE" val="Color_Theme"/>
</p:tagLst>
</file>

<file path=ppt/tags/tag1282.xml><?xml version="1.0" encoding="utf-8"?>
<p:tagLst xmlns:p="http://schemas.openxmlformats.org/presentationml/2006/main">
  <p:tag name="PA" val="v5.2.4"/>
  <p:tag name="SCENECOLOR-FILL" val="3"/>
  <p:tag name="SCENECOLOR-FILL-VALUE" val="Color_Theme"/>
  <p:tag name="SCENECOLOR-TEXT" val="3"/>
  <p:tag name="SCENECOLOR-TEXT-VALUE" val="Color_Theme"/>
</p:tagLst>
</file>

<file path=ppt/tags/tag1283.xml><?xml version="1.0" encoding="utf-8"?>
<p:tagLst xmlns:p="http://schemas.openxmlformats.org/presentationml/2006/main">
  <p:tag name="PA" val="v5.2.4"/>
  <p:tag name="SCENECOLOR-TEXT" val="4"/>
  <p:tag name="SCENECOLOR-TEXT-VALUE" val="Color_Theme"/>
</p:tagLst>
</file>

<file path=ppt/tags/tag1284.xml><?xml version="1.0" encoding="utf-8"?>
<p:tagLst xmlns:p="http://schemas.openxmlformats.org/presentationml/2006/main">
  <p:tag name="PA" val="v5.2.4"/>
  <p:tag name="SCENECOLOR-FILL" val="5"/>
  <p:tag name="SCENECOLOR-FILL-VALUE" val="Color_Theme"/>
  <p:tag name="SCENECOLOR-TEXT" val="5"/>
  <p:tag name="SCENECOLOR-TEXT-VALUE" val="Color_Theme"/>
</p:tagLst>
</file>

<file path=ppt/tags/tag1285.xml><?xml version="1.0" encoding="utf-8"?>
<p:tagLst xmlns:p="http://schemas.openxmlformats.org/presentationml/2006/main">
  <p:tag name="PA" val="v5.2.4"/>
  <p:tag name="SCENECOLOR-TEXT" val="6"/>
  <p:tag name="SCENECOLOR-TEXT-VALUE" val="Color_Theme"/>
</p:tagLst>
</file>

<file path=ppt/tags/tag1286.xml><?xml version="1.0" encoding="utf-8"?>
<p:tagLst xmlns:p="http://schemas.openxmlformats.org/presentationml/2006/main">
  <p:tag name="PA" val="v5.2.4"/>
  <p:tag name="SCENECOLOR-FILL" val="7"/>
  <p:tag name="SCENECOLOR-FILL-VALUE" val="Color_Theme"/>
  <p:tag name="SCENECOLOR-TEXT" val="7"/>
  <p:tag name="SCENECOLOR-TEXT-VALUE" val="Color_Theme"/>
</p:tagLst>
</file>

<file path=ppt/tags/tag1287.xml><?xml version="1.0" encoding="utf-8"?>
<p:tagLst xmlns:p="http://schemas.openxmlformats.org/presentationml/2006/main">
  <p:tag name="PA" val="v5.2.4"/>
  <p:tag name="SCENECOLOR-TEXT" val="8"/>
  <p:tag name="SCENECOLOR-TEXT-VALUE" val="Color_Theme"/>
</p:tagLst>
</file>

<file path=ppt/tags/tag1288.xml><?xml version="1.0" encoding="utf-8"?>
<p:tagLst xmlns:p="http://schemas.openxmlformats.org/presentationml/2006/main">
  <p:tag name="PA" val="v5.2.4"/>
  <p:tag name="SCENECOLOR-FILL" val="9"/>
  <p:tag name="SCENECOLOR-FILL-VALUE" val="Color_Theme"/>
  <p:tag name="SCENECOLOR-TEXT" val="9"/>
  <p:tag name="SCENECOLOR-TEXT-VALUE" val="Color_Theme"/>
</p:tagLst>
</file>

<file path=ppt/tags/tag1289.xml><?xml version="1.0" encoding="utf-8"?>
<p:tagLst xmlns:p="http://schemas.openxmlformats.org/presentationml/2006/main">
  <p:tag name="PA" val="v5.2.4"/>
  <p:tag name="SCENECOLOR-TEXT" val="10"/>
  <p:tag name="SCENECOLOR-TEXT-VALUE" val="Color_Theme"/>
</p:tagLst>
</file>

<file path=ppt/tags/tag129.xml><?xml version="1.0" encoding="utf-8"?>
<p:tagLst xmlns:p="http://schemas.openxmlformats.org/presentationml/2006/main">
  <p:tag name="PA" val="v5.2.4"/>
  <p:tag name="SCENESHAPETYPE" val="SceneShape"/>
  <p:tag name="SCENESHAPESUBTYPE" val="SceneSimpleShape"/>
  <p:tag name="RESOURCEID" val="637052618680286406"/>
  <p:tag name="SCENEID" val="637052618680286406"/>
  <p:tag name="SCENELINKIDS" val="2|3|4|5|6|7|8|9|10|11|12|13|14|15|16|17|18|19|20|21|22|23|24|25|26|27|28|29|30|31|32|33|34|35|36|37|38|39|40|41|42|43|44|45|46|47|48|49|50|51|52|53|54|55|56|57|58|59|60|61|62|63|64|65|66|67|68|69"/>
  <p:tag name="ANIMSTRING" val="s_637052618680286406"/>
</p:tagLst>
</file>

<file path=ppt/tags/tag1290.xml><?xml version="1.0" encoding="utf-8"?>
<p:tagLst xmlns:p="http://schemas.openxmlformats.org/presentationml/2006/main">
  <p:tag name="PA" val="v5.2.4"/>
  <p:tag name="SCENECOLOR-FILL" val="11"/>
  <p:tag name="SCENECOLOR-FILL-VALUE" val="Color_Theme"/>
  <p:tag name="SCENECOLOR-TEXT" val="11"/>
  <p:tag name="SCENECOLOR-TEXT-VALUE" val="Color_Theme"/>
</p:tagLst>
</file>

<file path=ppt/tags/tag1291.xml><?xml version="1.0" encoding="utf-8"?>
<p:tagLst xmlns:p="http://schemas.openxmlformats.org/presentationml/2006/main">
  <p:tag name="PA" val="v5.2.4"/>
  <p:tag name="SCENECOLOR-TEXT" val="12"/>
  <p:tag name="SCENECOLOR-TEXT-VALUE" val="Color_Theme"/>
</p:tagLst>
</file>

<file path=ppt/tags/tag1292.xml><?xml version="1.0" encoding="utf-8"?>
<p:tagLst xmlns:p="http://schemas.openxmlformats.org/presentationml/2006/main">
  <p:tag name="PA" val="v5.2.4"/>
  <p:tag name="SCENECOLOR-FILL" val="13"/>
  <p:tag name="SCENECOLOR-FILL-VALUE" val="Color_Theme"/>
  <p:tag name="SCENECOLOR-TEXT" val="13"/>
  <p:tag name="SCENECOLOR-TEXT-VALUE" val="Color_Theme"/>
</p:tagLst>
</file>

<file path=ppt/tags/tag1293.xml><?xml version="1.0" encoding="utf-8"?>
<p:tagLst xmlns:p="http://schemas.openxmlformats.org/presentationml/2006/main">
  <p:tag name="PA" val="v5.2.4"/>
  <p:tag name="SCENECOLOR-TEXT" val="14"/>
  <p:tag name="SCENECOLOR-TEXT-VALUE" val="Color_Theme"/>
</p:tagLst>
</file>

<file path=ppt/tags/tag1294.xml><?xml version="1.0" encoding="utf-8"?>
<p:tagLst xmlns:p="http://schemas.openxmlformats.org/presentationml/2006/main">
  <p:tag name="PA" val="v5.2.4"/>
  <p:tag name="SCENECOLOR-FILL" val="15"/>
  <p:tag name="SCENECOLOR-FILL-VALUE" val="Color_Theme"/>
  <p:tag name="SCENECOLOR-TEXT" val="15"/>
  <p:tag name="SCENECOLOR-TEXT-VALUE" val="Color_Theme"/>
</p:tagLst>
</file>

<file path=ppt/tags/tag1295.xml><?xml version="1.0" encoding="utf-8"?>
<p:tagLst xmlns:p="http://schemas.openxmlformats.org/presentationml/2006/main">
  <p:tag name="PA" val="v5.2.4"/>
  <p:tag name="SCENECOLOR-TEXT" val="16"/>
  <p:tag name="SCENECOLOR-TEXT-VALUE" val="Color_Theme"/>
</p:tagLst>
</file>

<file path=ppt/tags/tag1296.xml><?xml version="1.0" encoding="utf-8"?>
<p:tagLst xmlns:p="http://schemas.openxmlformats.org/presentationml/2006/main">
  <p:tag name="PA" val="v5.2.4"/>
  <p:tag name="SCENECOLOR-FILL" val="17"/>
  <p:tag name="SCENECOLOR-FILL-VALUE" val="Color_Theme"/>
  <p:tag name="SCENECOLOR-TEXT" val="17"/>
  <p:tag name="SCENECOLOR-TEXT-VALUE" val="Color_Theme"/>
</p:tagLst>
</file>

<file path=ppt/tags/tag1297.xml><?xml version="1.0" encoding="utf-8"?>
<p:tagLst xmlns:p="http://schemas.openxmlformats.org/presentationml/2006/main">
  <p:tag name="PA" val="v5.2.4"/>
  <p:tag name="SCENECOLOR-TEXT" val="18"/>
  <p:tag name="SCENECOLOR-TEXT-VALUE" val="Color_Theme"/>
</p:tagLst>
</file>

<file path=ppt/tags/tag1298.xml><?xml version="1.0" encoding="utf-8"?>
<p:tagLst xmlns:p="http://schemas.openxmlformats.org/presentationml/2006/main">
  <p:tag name="PA" val="v5.2.4"/>
  <p:tag name="SCENECOLOR-FILL" val="19"/>
  <p:tag name="SCENECOLOR-FILL-VALUE" val="Color_Theme"/>
  <p:tag name="SCENECOLOR-TEXT" val="19"/>
  <p:tag name="SCENECOLOR-TEXT-VALUE" val="Color_Theme"/>
</p:tagLst>
</file>

<file path=ppt/tags/tag1299.xml><?xml version="1.0" encoding="utf-8"?>
<p:tagLst xmlns:p="http://schemas.openxmlformats.org/presentationml/2006/main">
  <p:tag name="PA" val="v5.2.4"/>
  <p:tag name="SCENECOLOR-TEXT" val="20"/>
  <p:tag name="SCENECOLOR-TEXT-VALUE" val="Color_Theme"/>
</p:tagLst>
</file>

<file path=ppt/tags/tag13.xml><?xml version="1.0" encoding="utf-8"?>
<p:tagLst xmlns:p="http://schemas.openxmlformats.org/presentationml/2006/main">
  <p:tag name="SCENECOLOR-LINE" val="Color_Theme"/>
  <p:tag name="SCENECOLOR-LINE-VALUE" val="1"/>
  <p:tag name="SCENESHAPETYPE" val="SceneShape"/>
  <p:tag name="SCENESHAPESUBTYPE" val="SceneSimpleShape"/>
  <p:tag name="POCKET_APPLY_TIME" val="2019年9月28日"/>
  <p:tag name="POCKET_APPLY_TYPE" val="Slide"/>
  <p:tag name="RESOURCEID" val="637052613234820867"/>
  <p:tag name="SCENEID" val="637052613234820867"/>
  <p:tag name="SCENELINKIDS" val="2|5|6|7|11|12|8|13|14|15|16|17|18|20|21|3"/>
  <p:tag name="ANIMSTRING" val="s_637052613234820867"/>
</p:tagLst>
</file>

<file path=ppt/tags/tag130.xml><?xml version="1.0" encoding="utf-8"?>
<p:tagLst xmlns:p="http://schemas.openxmlformats.org/presentationml/2006/main">
  <p:tag name="PA" val="v5.2.4"/>
  <p:tag name="SCENECOLOR-LINE" val="1"/>
  <p:tag name="SCENECOLOR-LINE-VALUE" val="Color_Theme"/>
  <p:tag name="SCENECOLOR-TEXT" val="1"/>
  <p:tag name="SCENECOLOR-TEXT-VALUE" val="Color_Theme"/>
</p:tagLst>
</file>

<file path=ppt/tags/tag1300.xml><?xml version="1.0" encoding="utf-8"?>
<p:tagLst xmlns:p="http://schemas.openxmlformats.org/presentationml/2006/main">
  <p:tag name="PA" val="v5.2.4"/>
  <p:tag name="SCENECOLOR-FILL" val="21"/>
  <p:tag name="SCENECOLOR-FILL-VALUE" val="Color_Theme"/>
  <p:tag name="SCENECOLOR-TEXT" val="21"/>
  <p:tag name="SCENECOLOR-TEXT-VALUE" val="Color_Theme"/>
</p:tagLst>
</file>

<file path=ppt/tags/tag1301.xml><?xml version="1.0" encoding="utf-8"?>
<p:tagLst xmlns:p="http://schemas.openxmlformats.org/presentationml/2006/main">
  <p:tag name="PA" val="v5.2.4"/>
  <p:tag name="SCENECOLOR-TEXT" val="22"/>
  <p:tag name="SCENECOLOR-TEXT-VALUE" val="Color_Theme"/>
</p:tagLst>
</file>

<file path=ppt/tags/tag1302.xml><?xml version="1.0" encoding="utf-8"?>
<p:tagLst xmlns:p="http://schemas.openxmlformats.org/presentationml/2006/main">
  <p:tag name="PA" val="v5.2.4"/>
  <p:tag name="SCENESHAPETYPE" val="SceneShape"/>
  <p:tag name="SCENESHAPESUBTYPE" val="SceneSimpleShape"/>
  <p:tag name="RESOURCEID" val="637052635490008199"/>
  <p:tag name="SCENEID" val="637052635490008199"/>
  <p:tag name="SCENELINKIDS" val="2|3|4|5|6|7|8|9|10|11|12|13|14|15|16|17|18|19|20|21|22|23|24|25|26|27|28|29|30|31|32|33|34|35|36|37|38|39|40|41|42|43|44|45|46|47|48|49|50|51|52|53"/>
  <p:tag name="ANIMSTRING" val="s_637052635490008199"/>
</p:tagLst>
</file>

<file path=ppt/tags/tag1303.xml><?xml version="1.0" encoding="utf-8"?>
<p:tagLst xmlns:p="http://schemas.openxmlformats.org/presentationml/2006/main">
  <p:tag name="PA" val="v5.2.4"/>
  <p:tag name="SCENECOLOR-FILL" val="1"/>
  <p:tag name="SCENECOLOR-FILL-VALUE" val="Color_Theme"/>
  <p:tag name="SCENECOLOR-TEXT" val="1"/>
  <p:tag name="SCENECOLOR-TEXT-VALUE" val="Color_Theme"/>
</p:tagLst>
</file>

<file path=ppt/tags/tag1304.xml><?xml version="1.0" encoding="utf-8"?>
<p:tagLst xmlns:p="http://schemas.openxmlformats.org/presentationml/2006/main">
  <p:tag name="PA" val="v5.2.4"/>
  <p:tag name="SCENECOLOR-TEXT" val="2"/>
  <p:tag name="SCENECOLOR-TEXT-VALUE" val="Color_Theme"/>
</p:tagLst>
</file>

<file path=ppt/tags/tag1305.xml><?xml version="1.0" encoding="utf-8"?>
<p:tagLst xmlns:p="http://schemas.openxmlformats.org/presentationml/2006/main">
  <p:tag name="PA" val="v5.2.4"/>
  <p:tag name="SCENECOLOR-FILL" val="3"/>
  <p:tag name="SCENECOLOR-FILL-VALUE" val="Color_Theme"/>
  <p:tag name="SCENECOLOR-TEXT" val="3"/>
  <p:tag name="SCENECOLOR-TEXT-VALUE" val="Color_Theme"/>
</p:tagLst>
</file>

<file path=ppt/tags/tag1306.xml><?xml version="1.0" encoding="utf-8"?>
<p:tagLst xmlns:p="http://schemas.openxmlformats.org/presentationml/2006/main">
  <p:tag name="PA" val="v5.2.4"/>
  <p:tag name="SCENECOLOR-TEXT" val="4"/>
  <p:tag name="SCENECOLOR-TEXT-VALUE" val="Color_Theme"/>
</p:tagLst>
</file>

<file path=ppt/tags/tag1307.xml><?xml version="1.0" encoding="utf-8"?>
<p:tagLst xmlns:p="http://schemas.openxmlformats.org/presentationml/2006/main">
  <p:tag name="PA" val="v5.2.4"/>
  <p:tag name="SCENECOLOR-FILL" val="5"/>
  <p:tag name="SCENECOLOR-FILL-VALUE" val="Color_Theme"/>
  <p:tag name="SCENECOLOR-TEXT" val="5"/>
  <p:tag name="SCENECOLOR-TEXT-VALUE" val="Color_Theme"/>
</p:tagLst>
</file>

<file path=ppt/tags/tag1308.xml><?xml version="1.0" encoding="utf-8"?>
<p:tagLst xmlns:p="http://schemas.openxmlformats.org/presentationml/2006/main">
  <p:tag name="PA" val="v5.2.4"/>
  <p:tag name="SCENECOLOR-TEXT" val="6"/>
  <p:tag name="SCENECOLOR-TEXT-VALUE" val="Color_Theme"/>
</p:tagLst>
</file>

<file path=ppt/tags/tag1309.xml><?xml version="1.0" encoding="utf-8"?>
<p:tagLst xmlns:p="http://schemas.openxmlformats.org/presentationml/2006/main">
  <p:tag name="PA" val="v5.2.4"/>
  <p:tag name="SCENECOLOR-FILL" val="7"/>
  <p:tag name="SCENECOLOR-FILL-VALUE" val="Color_Theme"/>
  <p:tag name="SCENECOLOR-TEXT" val="7"/>
  <p:tag name="SCENECOLOR-TEXT-VALUE" val="Color_Theme"/>
</p:tagLst>
</file>

<file path=ppt/tags/tag131.xml><?xml version="1.0" encoding="utf-8"?>
<p:tagLst xmlns:p="http://schemas.openxmlformats.org/presentationml/2006/main">
  <p:tag name="PA" val="v5.2.4"/>
  <p:tag name="SCENECOLOR-LINE" val="2"/>
  <p:tag name="SCENECOLOR-LINE-VALUE" val="Color_Theme"/>
  <p:tag name="SCENECOLOR-TEXT" val="2"/>
  <p:tag name="SCENECOLOR-TEXT-VALUE" val="Color_Theme"/>
</p:tagLst>
</file>

<file path=ppt/tags/tag1310.xml><?xml version="1.0" encoding="utf-8"?>
<p:tagLst xmlns:p="http://schemas.openxmlformats.org/presentationml/2006/main">
  <p:tag name="PA" val="v5.2.4"/>
  <p:tag name="SCENECOLOR-TEXT" val="8"/>
  <p:tag name="SCENECOLOR-TEXT-VALUE" val="Color_Theme"/>
</p:tagLst>
</file>

<file path=ppt/tags/tag1311.xml><?xml version="1.0" encoding="utf-8"?>
<p:tagLst xmlns:p="http://schemas.openxmlformats.org/presentationml/2006/main">
  <p:tag name="PA" val="v5.2.4"/>
  <p:tag name="SCENECOLOR-FILL" val="9"/>
  <p:tag name="SCENECOLOR-FILL-VALUE" val="Color_Theme"/>
  <p:tag name="SCENECOLOR-TEXT" val="9"/>
  <p:tag name="SCENECOLOR-TEXT-VALUE" val="Color_Theme"/>
</p:tagLst>
</file>

<file path=ppt/tags/tag1312.xml><?xml version="1.0" encoding="utf-8"?>
<p:tagLst xmlns:p="http://schemas.openxmlformats.org/presentationml/2006/main">
  <p:tag name="PA" val="v5.2.4"/>
  <p:tag name="SCENECOLOR-TEXT" val="10"/>
  <p:tag name="SCENECOLOR-TEXT-VALUE" val="Color_Theme"/>
</p:tagLst>
</file>

<file path=ppt/tags/tag1313.xml><?xml version="1.0" encoding="utf-8"?>
<p:tagLst xmlns:p="http://schemas.openxmlformats.org/presentationml/2006/main">
  <p:tag name="PA" val="v5.2.4"/>
  <p:tag name="SCENECOLOR-FILL" val="11"/>
  <p:tag name="SCENECOLOR-FILL-VALUE" val="Color_Theme"/>
  <p:tag name="SCENECOLOR-TEXT" val="11"/>
  <p:tag name="SCENECOLOR-TEXT-VALUE" val="Color_Theme"/>
</p:tagLst>
</file>

<file path=ppt/tags/tag1314.xml><?xml version="1.0" encoding="utf-8"?>
<p:tagLst xmlns:p="http://schemas.openxmlformats.org/presentationml/2006/main">
  <p:tag name="PA" val="v5.2.4"/>
  <p:tag name="SCENECOLOR-TEXT" val="12"/>
  <p:tag name="SCENECOLOR-TEXT-VALUE" val="Color_Theme"/>
</p:tagLst>
</file>

<file path=ppt/tags/tag1315.xml><?xml version="1.0" encoding="utf-8"?>
<p:tagLst xmlns:p="http://schemas.openxmlformats.org/presentationml/2006/main">
  <p:tag name="PA" val="v5.2.4"/>
  <p:tag name="SCENECOLOR-FILL" val="13"/>
  <p:tag name="SCENECOLOR-FILL-VALUE" val="Color_Theme"/>
  <p:tag name="SCENECOLOR-TEXT" val="13"/>
  <p:tag name="SCENECOLOR-TEXT-VALUE" val="Color_Theme"/>
</p:tagLst>
</file>

<file path=ppt/tags/tag1316.xml><?xml version="1.0" encoding="utf-8"?>
<p:tagLst xmlns:p="http://schemas.openxmlformats.org/presentationml/2006/main">
  <p:tag name="PA" val="v5.2.4"/>
  <p:tag name="SCENECOLOR-TEXT" val="14"/>
  <p:tag name="SCENECOLOR-TEXT-VALUE" val="Color_Theme"/>
</p:tagLst>
</file>

<file path=ppt/tags/tag1317.xml><?xml version="1.0" encoding="utf-8"?>
<p:tagLst xmlns:p="http://schemas.openxmlformats.org/presentationml/2006/main">
  <p:tag name="PA" val="v5.2.4"/>
  <p:tag name="SCENECOLOR-FILL" val="15"/>
  <p:tag name="SCENECOLOR-FILL-VALUE" val="Color_Theme"/>
  <p:tag name="SCENECOLOR-TEXT" val="15"/>
  <p:tag name="SCENECOLOR-TEXT-VALUE" val="Color_Theme"/>
</p:tagLst>
</file>

<file path=ppt/tags/tag1318.xml><?xml version="1.0" encoding="utf-8"?>
<p:tagLst xmlns:p="http://schemas.openxmlformats.org/presentationml/2006/main">
  <p:tag name="PA" val="v5.2.4"/>
  <p:tag name="SCENECOLOR-TEXT" val="16"/>
  <p:tag name="SCENECOLOR-TEXT-VALUE" val="Color_Theme"/>
</p:tagLst>
</file>

<file path=ppt/tags/tag1319.xml><?xml version="1.0" encoding="utf-8"?>
<p:tagLst xmlns:p="http://schemas.openxmlformats.org/presentationml/2006/main">
  <p:tag name="PA" val="v5.2.4"/>
  <p:tag name="SCENECOLOR-FILL" val="17"/>
  <p:tag name="SCENECOLOR-FILL-VALUE" val="Color_Theme"/>
  <p:tag name="SCENECOLOR-TEXT" val="17"/>
  <p:tag name="SCENECOLOR-TEXT-VALUE" val="Color_Theme"/>
</p:tagLst>
</file>

<file path=ppt/tags/tag132.xml><?xml version="1.0" encoding="utf-8"?>
<p:tagLst xmlns:p="http://schemas.openxmlformats.org/presentationml/2006/main">
  <p:tag name="PA" val="v5.2.4"/>
  <p:tag name="SCENESHAPETYPE" val="SceneShape"/>
  <p:tag name="SCENESHAPESUBTYPE" val="SceneSimpleShape"/>
  <p:tag name="RESOURCEID" val="637052618680286406"/>
  <p:tag name="SCENEID" val="637052618680286406"/>
  <p:tag name="SCENELINKIDS" val="2|3|4|5|6|7|8|9|10|11|12|13|14|15|16|17|18|19|20|21|22|23|24|25|26|27|28|29|30|31|32|33|34|35|36|37|38|39|40|41|42|43|44|45|46|47|48|49|50|51|52|53|54|55|56|57|58|59|60|61|62|63|64|65|66|67|68|69"/>
  <p:tag name="ANIMSTRING" val="s_637052618680286406"/>
</p:tagLst>
</file>

<file path=ppt/tags/tag1320.xml><?xml version="1.0" encoding="utf-8"?>
<p:tagLst xmlns:p="http://schemas.openxmlformats.org/presentationml/2006/main">
  <p:tag name="PA" val="v5.2.4"/>
  <p:tag name="SCENECOLOR-TEXT" val="18"/>
  <p:tag name="SCENECOLOR-TEXT-VALUE" val="Color_Theme"/>
</p:tagLst>
</file>

<file path=ppt/tags/tag1321.xml><?xml version="1.0" encoding="utf-8"?>
<p:tagLst xmlns:p="http://schemas.openxmlformats.org/presentationml/2006/main">
  <p:tag name="PA" val="v5.2.4"/>
  <p:tag name="SCENECOLOR-FILL" val="19"/>
  <p:tag name="SCENECOLOR-FILL-VALUE" val="Color_Theme"/>
  <p:tag name="SCENECOLOR-TEXT" val="19"/>
  <p:tag name="SCENECOLOR-TEXT-VALUE" val="Color_Theme"/>
</p:tagLst>
</file>

<file path=ppt/tags/tag1322.xml><?xml version="1.0" encoding="utf-8"?>
<p:tagLst xmlns:p="http://schemas.openxmlformats.org/presentationml/2006/main">
  <p:tag name="PA" val="v5.2.4"/>
  <p:tag name="SCENECOLOR-TEXT" val="20"/>
  <p:tag name="SCENECOLOR-TEXT-VALUE" val="Color_Theme"/>
</p:tagLst>
</file>

<file path=ppt/tags/tag1323.xml><?xml version="1.0" encoding="utf-8"?>
<p:tagLst xmlns:p="http://schemas.openxmlformats.org/presentationml/2006/main">
  <p:tag name="PA" val="v5.2.4"/>
  <p:tag name="SCENECOLOR-FILL" val="21"/>
  <p:tag name="SCENECOLOR-FILL-VALUE" val="Color_Theme"/>
  <p:tag name="SCENECOLOR-TEXT" val="21"/>
  <p:tag name="SCENECOLOR-TEXT-VALUE" val="Color_Theme"/>
</p:tagLst>
</file>

<file path=ppt/tags/tag1324.xml><?xml version="1.0" encoding="utf-8"?>
<p:tagLst xmlns:p="http://schemas.openxmlformats.org/presentationml/2006/main">
  <p:tag name="PA" val="v5.2.4"/>
  <p:tag name="SCENECOLOR-TEXT" val="22"/>
  <p:tag name="SCENECOLOR-TEXT-VALUE" val="Color_Theme"/>
</p:tagLst>
</file>

<file path=ppt/tags/tag1325.xml><?xml version="1.0" encoding="utf-8"?>
<p:tagLst xmlns:p="http://schemas.openxmlformats.org/presentationml/2006/main">
  <p:tag name="PA" val="v5.2.4"/>
  <p:tag name="SCENESHAPETYPE" val="SceneShape"/>
  <p:tag name="SCENESHAPESUBTYPE" val="SceneSimpleShape"/>
  <p:tag name="RESOURCEID" val="637052635490008199"/>
  <p:tag name="SCENEID" val="637052635490008199"/>
  <p:tag name="SCENELINKIDS" val="2|3|4|5|6|7|8|9|10|11|12|13|14|15|16|17|18|19|20|21|22|23|24|25|26|27|28|29|30|31|32|33|34|35|36|37|38|39|40|41|42|43|44|45|46|47|48|49|50|51|52|53"/>
  <p:tag name="ANIMSTRING" val="s_637052635490008199"/>
</p:tagLst>
</file>

<file path=ppt/tags/tag1326.xml><?xml version="1.0" encoding="utf-8"?>
<p:tagLst xmlns:p="http://schemas.openxmlformats.org/presentationml/2006/main">
  <p:tag name="PA" val="v5.2.4"/>
  <p:tag name="SCENECOLOR-FILL" val="1"/>
  <p:tag name="SCENECOLOR-FILL-VALUE" val="Color_Theme"/>
  <p:tag name="SCENECOLOR-LINE" val="1"/>
  <p:tag name="SCENECOLOR-LINE-VALUE" val="Color_Theme"/>
  <p:tag name="SCENECOLOR-TEXT" val="1"/>
  <p:tag name="SCENECOLOR-TEXT-VALUE" val="Color_Theme"/>
</p:tagLst>
</file>

<file path=ppt/tags/tag1327.xml><?xml version="1.0" encoding="utf-8"?>
<p:tagLst xmlns:p="http://schemas.openxmlformats.org/presentationml/2006/main">
  <p:tag name="PA" val="v5.2.4"/>
  <p:tag name="SCENECOLOR-LINE" val="2"/>
  <p:tag name="SCENECOLOR-LINE-VALUE" val="Color_Theme"/>
  <p:tag name="SCENECOLOR-TEXT" val="2"/>
  <p:tag name="SCENECOLOR-TEXT-VALUE" val="Color_Theme"/>
</p:tagLst>
</file>

<file path=ppt/tags/tag1328.xml><?xml version="1.0" encoding="utf-8"?>
<p:tagLst xmlns:p="http://schemas.openxmlformats.org/presentationml/2006/main">
  <p:tag name="PA" val="v5.2.4"/>
  <p:tag name="SCENESHAPETYPE" val="SceneShape"/>
  <p:tag name="SCENESHAPESUBTYPE" val="SceneSimpleShape"/>
  <p:tag name="RESOURCEID" val="637052635490008199"/>
  <p:tag name="SCENEID" val="637052635490008199"/>
  <p:tag name="SCENELINKIDS" val="2|3|4|5|6|7|8|9|10|11|12|13|14|15|16|17|18|19|20|21|22|23|24|25|26|27|28|29|30|31|32|33|34|35|36|37|38|39|40|41|42|43|44|45|46|47|48|49|50|51|52|53"/>
  <p:tag name="ANIMSTRING" val="s_637052635490008199"/>
</p:tagLst>
</file>

<file path=ppt/tags/tag1329.xml><?xml version="1.0" encoding="utf-8"?>
<p:tagLst xmlns:p="http://schemas.openxmlformats.org/presentationml/2006/main">
  <p:tag name="PA" val="v5.2.4"/>
  <p:tag name="SCENECOLOR-FILL" val="1"/>
  <p:tag name="SCENECOLOR-FILL-VALUE" val="Color_Theme"/>
  <p:tag name="SCENECOLOR-LINE" val="1"/>
  <p:tag name="SCENECOLOR-LINE-VALUE" val="Color_Theme"/>
  <p:tag name="SCENECOLOR-TEXT" val="1"/>
  <p:tag name="SCENECOLOR-TEXT-VALUE" val="Color_Theme"/>
</p:tagLst>
</file>

<file path=ppt/tags/tag133.xml><?xml version="1.0" encoding="utf-8"?>
<p:tagLst xmlns:p="http://schemas.openxmlformats.org/presentationml/2006/main">
  <p:tag name="PA" val="v5.2.4"/>
  <p:tag name="SCENECOLOR-LINE" val="1"/>
  <p:tag name="SCENECOLOR-LINE-VALUE" val="Color_Theme"/>
  <p:tag name="SCENECOLOR-TEXT" val="1"/>
  <p:tag name="SCENECOLOR-TEXT-VALUE" val="Color_Theme"/>
</p:tagLst>
</file>

<file path=ppt/tags/tag1330.xml><?xml version="1.0" encoding="utf-8"?>
<p:tagLst xmlns:p="http://schemas.openxmlformats.org/presentationml/2006/main">
  <p:tag name="PA" val="v5.2.4"/>
  <p:tag name="SCENECOLOR-FILL" val="2"/>
  <p:tag name="SCENECOLOR-FILL-VALUE" val="Color_Theme"/>
  <p:tag name="SCENECOLOR-LINE" val="2"/>
  <p:tag name="SCENECOLOR-LINE-VALUE" val="Color_Theme"/>
  <p:tag name="SCENECOLOR-TEXT" val="2"/>
  <p:tag name="SCENECOLOR-TEXT-VALUE" val="Color_Theme"/>
</p:tagLst>
</file>

<file path=ppt/tags/tag1331.xml><?xml version="1.0" encoding="utf-8"?>
<p:tagLst xmlns:p="http://schemas.openxmlformats.org/presentationml/2006/main">
  <p:tag name="PA" val="v5.2.4"/>
  <p:tag name="SCENESHAPETYPE" val="SceneShape"/>
  <p:tag name="SCENESHAPESUBTYPE" val="SceneSimpleShape"/>
  <p:tag name="SCENECOLOR-TEXT" val="Color_Theme"/>
  <p:tag name="SCENECOLOR-TEXT-VALUE" val="3"/>
  <p:tag name="POCKET_APPLY_TIME" val="2019年9月28日"/>
  <p:tag name="POCKET_APPLY_TYPE" val="Slide"/>
  <p:tag name="APPLYORDER" val="文本框 105"/>
  <p:tag name="RESOURCEID" val="637052635490008199"/>
  <p:tag name="SCENEID" val="637052635490008199"/>
  <p:tag name="SCENELINKIDS" val="2|3|4|5|6|7|8|9|10|11|12|13|14|15|16|17|18|19|20|21|22|23|24|25|26|27|28|29|30|31|32|33|34|35|36|37|38|39|40|41|42|43|44|45|46|47|48|49|50|51|52|53"/>
  <p:tag name="ANIMSTRING" val="s_637052635490008199"/>
</p:tagLst>
</file>

<file path=ppt/tags/tag1332.xml><?xml version="1.0" encoding="utf-8"?>
<p:tagLst xmlns:p="http://schemas.openxmlformats.org/presentationml/2006/main">
  <p:tag name="PA" val="v5.2.4"/>
  <p:tag name="SCENESHAPETYPE" val="SceneShape"/>
  <p:tag name="SCENESHAPESUBTYPE" val="SceneSimpleShape"/>
  <p:tag name="SCENECOLOR-TEXT" val="Color_Theme"/>
  <p:tag name="SCENECOLOR-TEXT-VALUE" val="3"/>
  <p:tag name="POCKET_APPLY_TIME" val="2019年9月28日"/>
  <p:tag name="POCKET_APPLY_TYPE" val="Slide"/>
  <p:tag name="APPLYORDER" val="文本框 105"/>
  <p:tag name="RESOURCEID" val="637052635490008199"/>
  <p:tag name="SCENEID" val="637052635490008199"/>
  <p:tag name="SCENELINKIDS" val="2|3|4|5|6|7|8|9|10|11|12|13|14|15|16|17|18|19|20|21|22|23|24|25|26|27|28|29|30|31|32|33|34|35|36|37|38|39|40|41|42|43|44|45|46|47|48|49|50|51|52|53"/>
  <p:tag name="ANIMSTRING" val="s_637052635490008199"/>
</p:tagLst>
</file>

<file path=ppt/tags/tag1333.xml><?xml version="1.0" encoding="utf-8"?>
<p:tagLst xmlns:p="http://schemas.openxmlformats.org/presentationml/2006/main">
  <p:tag name="PA" val="v5.2.4"/>
  <p:tag name="SCENESHAPETYPE" val="SceneShape"/>
  <p:tag name="SCENESHAPESUBTYPE" val="SceneSimpleShape"/>
  <p:tag name="SCENECOLOR-LINE" val="Color_Theme"/>
  <p:tag name="SCENECOLOR-LINE-VALUE" val="-1581540669"/>
  <p:tag name="POCKET_APPLY_TIME" val="2019年9月28日"/>
  <p:tag name="POCKET_APPLY_TYPE" val="Slide"/>
  <p:tag name="APPLYORDER" val="直接连接符 7"/>
  <p:tag name="RESOURCEID" val="637052635490008199"/>
  <p:tag name="SCENEID" val="637052635490008199"/>
  <p:tag name="SCENELINKIDS" val="2|3|4|5|6|7|8|9|10|11|12|13|14|15|16|17|18|19|20|21|22|23|24|25|26|27|28|29|30|31|32|33|34|35|36|37|38|39|40|41|42|43|44|45|46|47|48|49|50|51|52|53"/>
  <p:tag name="ANIMSTRING" val="s_637052635490008199"/>
</p:tagLst>
</file>

<file path=ppt/tags/tag1334.xml><?xml version="1.0" encoding="utf-8"?>
<p:tagLst xmlns:p="http://schemas.openxmlformats.org/presentationml/2006/main">
  <p:tag name="PA" val="v5.2.4"/>
  <p:tag name="SCENESHAPETYPE" val="SceneShape"/>
  <p:tag name="SCENESHAPESUBTYPE" val="SceneSimpleShape"/>
  <p:tag name="SCENECOLOR-LINE" val="Color_Theme"/>
  <p:tag name="SCENECOLOR-LINE-VALUE" val="-1581495827"/>
  <p:tag name="POCKET_APPLY_TIME" val="2019年9月28日"/>
  <p:tag name="POCKET_APPLY_TYPE" val="Slide"/>
  <p:tag name="APPLYORDER" val="直接连接符 7"/>
  <p:tag name="RESOURCEID" val="637052635490008199"/>
  <p:tag name="SCENEID" val="637052635490008199"/>
  <p:tag name="SCENELINKIDS" val="2|3|4|5|6|7|8|9|10|11|12|13|14|15|16|17|18|19|20|21|22|23|24|25|26|27|28|29|30|31|32|33|34|35|36|37|38|39|40|41|42|43|44|45|46|47|48|49|50|51|52|53"/>
  <p:tag name="ANIMSTRING" val="s_637052635490008199"/>
</p:tagLst>
</file>

<file path=ppt/tags/tag1335.xml><?xml version="1.0" encoding="utf-8"?>
<p:tagLst xmlns:p="http://schemas.openxmlformats.org/presentationml/2006/main">
  <p:tag name="PA" val="v5.2.4"/>
  <p:tag name="SCENESHAPETYPE" val="SceneShape"/>
  <p:tag name="SCENESHAPESUBTYPE" val="SceneSimpleShape"/>
  <p:tag name="SCENECOLOR-LINE" val="Color_Theme"/>
  <p:tag name="SCENECOLOR-LINE-VALUE" val="-1581490743"/>
  <p:tag name="POCKET_APPLY_TIME" val="2019年9月28日"/>
  <p:tag name="POCKET_APPLY_TYPE" val="Slide"/>
  <p:tag name="APPLYORDER" val="直接连接符 7"/>
  <p:tag name="RESOURCEID" val="637052635490008199"/>
  <p:tag name="SCENEID" val="637052635490008199"/>
  <p:tag name="SCENELINKIDS" val="2|3|4|5|6|7|8|9|10|11|12|13|14|15|16|17|18|19|20|21|22|23|24|25|26|27|28|29|30|31|32|33|34|35|36|37|38|39|40|41|42|43|44|45|46|47|48|49|50|51|52|53"/>
  <p:tag name="ANIMSTRING" val="s_637052635490008199"/>
</p:tagLst>
</file>

<file path=ppt/tags/tag1336.xml><?xml version="1.0" encoding="utf-8"?>
<p:tagLst xmlns:p="http://schemas.openxmlformats.org/presentationml/2006/main">
  <p:tag name="COLORS" val="1,4210752|2,2894892|3,16777215|4,0|-1581540669,523000|-1581495827,15133543|-1581490743,13763830|5,3927293|6,7745277|7,14661120|8,59115|9,12926860|-1581224831,10040292|10,4934475|11,16504835|12,14869593"/>
  <p:tag name="BAKCCOLORTYPE" val="Color_Theme"/>
  <p:tag name="BAKCCOLOR" val="1"/>
  <p:tag name="POCKET_APPLY_TIME" val="2019年9月28日"/>
  <p:tag name="POCKET_APPLY_TYPE" val="Slide"/>
  <p:tag name="TAG_SCENEANIMNAME" val="酷炫舞台.pa"/>
</p:tagLst>
</file>

<file path=ppt/tags/tag1337.xml><?xml version="1.0" encoding="utf-8"?>
<p:tagLst xmlns:p="http://schemas.openxmlformats.org/presentationml/2006/main">
  <p:tag name="PA" val="v5.2.4"/>
  <p:tag name="SCENESHAPETYPE" val="SceneShape"/>
  <p:tag name="SCENESHAPESUBTYPE" val="SceneSimpleShape"/>
  <p:tag name="RESOURCEID" val="637052639224391050"/>
  <p:tag name="SCENEID" val="637052639224391050"/>
  <p:tag name="SCENELINKIDS" val="2|3|4|5|6|7|8|9|10|11|12|13|14|15|16|17|18|19|20|21|22|23|24|25|26|27|28|29|30|31|32|33|34|35|36|37|38|39|40|41|42|43|44|45|46|47|48|49"/>
  <p:tag name="ANIMSTRING" val="s_637052639224391050"/>
</p:tagLst>
</file>

<file path=ppt/tags/tag1338.xml><?xml version="1.0" encoding="utf-8"?>
<p:tagLst xmlns:p="http://schemas.openxmlformats.org/presentationml/2006/main">
  <p:tag name="PA" val="v5.2.4"/>
  <p:tag name="SCENECOLOR-TEXT" val="1"/>
  <p:tag name="SCENECOLOR-TEXT-VALUE" val="Color_Theme"/>
</p:tagLst>
</file>

<file path=ppt/tags/tag1339.xml><?xml version="1.0" encoding="utf-8"?>
<p:tagLst xmlns:p="http://schemas.openxmlformats.org/presentationml/2006/main">
  <p:tag name="PA" val="v5.2.4"/>
  <p:tag name="SCENECOLOR-TEXT" val="2"/>
  <p:tag name="SCENECOLOR-TEXT-VALUE" val="Color_Theme"/>
</p:tagLst>
</file>

<file path=ppt/tags/tag134.xml><?xml version="1.0" encoding="utf-8"?>
<p:tagLst xmlns:p="http://schemas.openxmlformats.org/presentationml/2006/main">
  <p:tag name="PA" val="v5.2.4"/>
  <p:tag name="SCENECOLOR-LINE" val="2"/>
  <p:tag name="SCENECOLOR-LINE-VALUE" val="Color_Theme"/>
  <p:tag name="SCENECOLOR-TEXT" val="2"/>
  <p:tag name="SCENECOLOR-TEXT-VALUE" val="Color_Theme"/>
</p:tagLst>
</file>

<file path=ppt/tags/tag1340.xml><?xml version="1.0" encoding="utf-8"?>
<p:tagLst xmlns:p="http://schemas.openxmlformats.org/presentationml/2006/main">
  <p:tag name="PA" val="v5.2.4"/>
  <p:tag name="SCENECOLOR-TEXT" val="3"/>
  <p:tag name="SCENECOLOR-TEXT-VALUE" val="Color_Theme"/>
</p:tagLst>
</file>

<file path=ppt/tags/tag1341.xml><?xml version="1.0" encoding="utf-8"?>
<p:tagLst xmlns:p="http://schemas.openxmlformats.org/presentationml/2006/main">
  <p:tag name="PA" val="v5.2.4"/>
  <p:tag name="SCENESHAPETYPE" val="SceneShape"/>
  <p:tag name="SCENESHAPESUBTYPE" val="SceneSimpleShape"/>
  <p:tag name="SCENECOLOR-TEXT" val="Color_Theme"/>
  <p:tag name="SCENECOLOR-TEXT-VALUE" val="1"/>
  <p:tag name="POCKET_APPLY_TIME" val="2019年9月28日"/>
  <p:tag name="POCKET_APPLY_TYPE" val="Slide"/>
  <p:tag name="APPLYORDER" val="任意多边形 147"/>
  <p:tag name="RESOURCEID" val="637052639224391050"/>
  <p:tag name="SCENEID" val="637052639224391050"/>
  <p:tag name="SCENELINKIDS" val="2|3|4|5|6|7|8|9|10|11|12|13|14|15|16|17|18|19|20|21|22|23|24|25|26|27|28|29|30|31|32|33|34|35|36|37|38|39|40|41|42|43|44|45|46|47|48|49"/>
  <p:tag name="ANIMSTRING" val="s_637052639224391050"/>
</p:tagLst>
</file>

<file path=ppt/tags/tag1342.xml><?xml version="1.0" encoding="utf-8"?>
<p:tagLst xmlns:p="http://schemas.openxmlformats.org/presentationml/2006/main">
  <p:tag name="PA" val="v5.2.4"/>
  <p:tag name="SCENESHAPETYPE" val="SceneShape"/>
  <p:tag name="SCENESHAPESUBTYPE" val="SceneSimpleShape"/>
  <p:tag name="RESOURCEID" val="637052639224391050"/>
  <p:tag name="SCENEID" val="637052639224391050"/>
  <p:tag name="SCENELINKIDS" val="2|3|4|5|6|7|8|9|10|11|12|13|14|15|16|17|18|19|20|21|22|23|24|25|26|27|28|29|30|31|32|33|34|35|36|37|38|39|40|41|42|43|44|45|46|47|48|49"/>
  <p:tag name="ANIMSTRING" val="s_637052639224391050"/>
</p:tagLst>
</file>

<file path=ppt/tags/tag1343.xml><?xml version="1.0" encoding="utf-8"?>
<p:tagLst xmlns:p="http://schemas.openxmlformats.org/presentationml/2006/main">
  <p:tag name="PA" val="v5.2.4"/>
  <p:tag name="SCENECOLOR-TEXT" val="1"/>
  <p:tag name="SCENECOLOR-TEXT-VALUE" val="Color_Theme"/>
</p:tagLst>
</file>

<file path=ppt/tags/tag1344.xml><?xml version="1.0" encoding="utf-8"?>
<p:tagLst xmlns:p="http://schemas.openxmlformats.org/presentationml/2006/main">
  <p:tag name="PA" val="v5.2.4"/>
  <p:tag name="SCENECOLOR-TEXT" val="2"/>
  <p:tag name="SCENECOLOR-TEXT-VALUE" val="Color_Theme"/>
</p:tagLst>
</file>

<file path=ppt/tags/tag1345.xml><?xml version="1.0" encoding="utf-8"?>
<p:tagLst xmlns:p="http://schemas.openxmlformats.org/presentationml/2006/main">
  <p:tag name="PA" val="v5.2.4"/>
  <p:tag name="SCENECOLOR-TEXT" val="3"/>
  <p:tag name="SCENECOLOR-TEXT-VALUE" val="Color_Theme"/>
</p:tagLst>
</file>

<file path=ppt/tags/tag1346.xml><?xml version="1.0" encoding="utf-8"?>
<p:tagLst xmlns:p="http://schemas.openxmlformats.org/presentationml/2006/main">
  <p:tag name="PA" val="v5.2.4"/>
  <p:tag name="SCENESHAPETYPE" val="SceneShape"/>
  <p:tag name="SCENESHAPESUBTYPE" val="SceneSimpleShape"/>
  <p:tag name="RESOURCEID" val="637052639224391050"/>
  <p:tag name="SCENEID" val="637052639224391050"/>
  <p:tag name="SCENELINKIDS" val="2|3|4|5|6|7|8|9|10|11|12|13|14|15|16|17|18|19|20|21|22|23|24|25|26|27|28|29|30|31|32|33|34|35|36|37|38|39|40|41|42|43|44|45|46|47|48|49"/>
  <p:tag name="ANIMSTRING" val="s_637052639224391050"/>
</p:tagLst>
</file>

<file path=ppt/tags/tag1347.xml><?xml version="1.0" encoding="utf-8"?>
<p:tagLst xmlns:p="http://schemas.openxmlformats.org/presentationml/2006/main">
  <p:tag name="PA" val="v5.2.4"/>
  <p:tag name="SCENECOLOR-TEXT" val="1"/>
  <p:tag name="SCENECOLOR-TEXT-VALUE" val="Color_Theme"/>
</p:tagLst>
</file>

<file path=ppt/tags/tag1348.xml><?xml version="1.0" encoding="utf-8"?>
<p:tagLst xmlns:p="http://schemas.openxmlformats.org/presentationml/2006/main">
  <p:tag name="PA" val="v5.2.4"/>
  <p:tag name="SCENECOLOR-TEXT" val="2"/>
  <p:tag name="SCENECOLOR-TEXT-VALUE" val="Color_Theme"/>
</p:tagLst>
</file>

<file path=ppt/tags/tag1349.xml><?xml version="1.0" encoding="utf-8"?>
<p:tagLst xmlns:p="http://schemas.openxmlformats.org/presentationml/2006/main">
  <p:tag name="PA" val="v5.2.4"/>
  <p:tag name="SCENECOLOR-TEXT" val="3"/>
  <p:tag name="SCENECOLOR-TEXT-VALUE" val="Color_Theme"/>
</p:tagLst>
</file>

<file path=ppt/tags/tag135.xml><?xml version="1.0" encoding="utf-8"?>
<p:tagLst xmlns:p="http://schemas.openxmlformats.org/presentationml/2006/main">
  <p:tag name="PA" val="v5.2.4"/>
  <p:tag name="SCENESHAPETYPE" val="SceneShape"/>
  <p:tag name="SCENESHAPESUBTYPE" val="SceneSimpleShape"/>
  <p:tag name="SCENECOLOR-LINE" val="Color_Theme"/>
  <p:tag name="SCENECOLOR-LINE-VALUE" val="2"/>
  <p:tag name="POCKET_APPLY_TIME" val="2019年9月28日"/>
  <p:tag name="POCKET_APPLY_TYPE" val="Slide"/>
  <p:tag name="APPLYORDER" val="直接连接符 8"/>
  <p:tag name="RESOURCEID" val="637052618680286406"/>
  <p:tag name="SCENEID" val="637052618680286406"/>
  <p:tag name="SCENELINKIDS" val="2|3|4|5|6|7|8|9|10|11|12|13|14|15|16|17|18|19|20|21|22|23|24|25|26|27|28|29|30|31|32|33|34|35|36|37|38|39|40|41|42|43|44|45|46|47|48|49|50|51|52|53|54|55|56|57|58|59|60|61|62|63|64|65|66|67|68|69"/>
  <p:tag name="ANIMSTRING" val="s_637052618680286406"/>
</p:tagLst>
</file>

<file path=ppt/tags/tag1350.xml><?xml version="1.0" encoding="utf-8"?>
<p:tagLst xmlns:p="http://schemas.openxmlformats.org/presentationml/2006/main">
  <p:tag name="PA" val="v5.2.4"/>
  <p:tag name="SCENESHAPETYPE" val="SceneShape"/>
  <p:tag name="SCENESHAPESUBTYPE" val="SceneSimpleShape"/>
  <p:tag name="RESOURCEID" val="637052639224391050"/>
  <p:tag name="SCENEID" val="637052639224391050"/>
  <p:tag name="SCENELINKIDS" val="2|3|4|5|6|7|8|9|10|11|12|13|14|15|16|17|18|19|20|21|22|23|24|25|26|27|28|29|30|31|32|33|34|35|36|37|38|39|40|41|42|43|44|45|46|47|48|49"/>
  <p:tag name="ANIMSTRING" val="s_637052639224391050"/>
</p:tagLst>
</file>

<file path=ppt/tags/tag1351.xml><?xml version="1.0" encoding="utf-8"?>
<p:tagLst xmlns:p="http://schemas.openxmlformats.org/presentationml/2006/main">
  <p:tag name="PA" val="v5.2.4"/>
  <p:tag name="SCENECOLOR-TEXT" val="1"/>
  <p:tag name="SCENECOLOR-TEXT-VALUE" val="Color_Theme"/>
</p:tagLst>
</file>

<file path=ppt/tags/tag1352.xml><?xml version="1.0" encoding="utf-8"?>
<p:tagLst xmlns:p="http://schemas.openxmlformats.org/presentationml/2006/main">
  <p:tag name="PA" val="v5.2.4"/>
  <p:tag name="SCENECOLOR-TEXT" val="2"/>
  <p:tag name="SCENECOLOR-TEXT-VALUE" val="Color_Theme"/>
</p:tagLst>
</file>

<file path=ppt/tags/tag1353.xml><?xml version="1.0" encoding="utf-8"?>
<p:tagLst xmlns:p="http://schemas.openxmlformats.org/presentationml/2006/main">
  <p:tag name="PA" val="v5.2.4"/>
  <p:tag name="SCENECOLOR-FILL" val="3"/>
  <p:tag name="SCENECOLOR-FILL-VALUE" val="Color_Theme"/>
  <p:tag name="SCENECOLOR-TEXT" val="3"/>
  <p:tag name="SCENECOLOR-TEXT-VALUE" val="Color_Theme"/>
</p:tagLst>
</file>

<file path=ppt/tags/tag1354.xml><?xml version="1.0" encoding="utf-8"?>
<p:tagLst xmlns:p="http://schemas.openxmlformats.org/presentationml/2006/main">
  <p:tag name="PA" val="v5.2.4"/>
  <p:tag name="SCENESHAPETYPE" val="SceneShape"/>
  <p:tag name="SCENESHAPESUBTYPE" val="SceneSimpleShape"/>
  <p:tag name="RESOURCEID" val="637052639224391050"/>
  <p:tag name="SCENEID" val="637052639224391050"/>
  <p:tag name="SCENELINKIDS" val="2|3|4|5|6|7|8|9|10|11|12|13|14|15|16|17|18|19|20|21|22|23|24|25|26|27|28|29|30|31|32|33|34|35|36|37|38|39|40|41|42|43|44|45|46|47|48|49"/>
  <p:tag name="ANIMSTRING" val="s_637052639224391050"/>
</p:tagLst>
</file>

<file path=ppt/tags/tag1355.xml><?xml version="1.0" encoding="utf-8"?>
<p:tagLst xmlns:p="http://schemas.openxmlformats.org/presentationml/2006/main">
  <p:tag name="PA" val="v5.2.4"/>
  <p:tag name="SCENECOLOR-TEXT" val="1"/>
  <p:tag name="SCENECOLOR-TEXT-VALUE" val="Color_Theme"/>
</p:tagLst>
</file>

<file path=ppt/tags/tag1356.xml><?xml version="1.0" encoding="utf-8"?>
<p:tagLst xmlns:p="http://schemas.openxmlformats.org/presentationml/2006/main">
  <p:tag name="PA" val="v5.2.4"/>
  <p:tag name="SCENECOLOR-TEXT" val="2"/>
  <p:tag name="SCENECOLOR-TEXT-VALUE" val="Color_Theme"/>
</p:tagLst>
</file>

<file path=ppt/tags/tag1357.xml><?xml version="1.0" encoding="utf-8"?>
<p:tagLst xmlns:p="http://schemas.openxmlformats.org/presentationml/2006/main">
  <p:tag name="PA" val="v5.2.4"/>
  <p:tag name="SCENECOLOR-TEXT" val="3"/>
  <p:tag name="SCENECOLOR-TEXT-VALUE" val="Color_Theme"/>
</p:tagLst>
</file>

<file path=ppt/tags/tag1358.xml><?xml version="1.0" encoding="utf-8"?>
<p:tagLst xmlns:p="http://schemas.openxmlformats.org/presentationml/2006/main">
  <p:tag name="PA" val="v5.2.4"/>
  <p:tag name="SCENESHAPETYPE" val="SceneShape"/>
  <p:tag name="SCENESHAPESUBTYPE" val="SceneSimpleShape"/>
  <p:tag name="RESOURCEID" val="637052639224391050"/>
  <p:tag name="SCENEID" val="637052639224391050"/>
  <p:tag name="SCENELINKIDS" val="2|3|4|5|6|7|8|9|10|11|12|13|14|15|16|17|18|19|20|21|22|23|24|25|26|27|28|29|30|31|32|33|34|35|36|37|38|39|40|41|42|43|44|45|46|47|48|49"/>
  <p:tag name="ANIMSTRING" val="s_637052639224391050"/>
</p:tagLst>
</file>

<file path=ppt/tags/tag1359.xml><?xml version="1.0" encoding="utf-8"?>
<p:tagLst xmlns:p="http://schemas.openxmlformats.org/presentationml/2006/main">
  <p:tag name="PA" val="v5.2.4"/>
  <p:tag name="SCENECOLOR-TEXT" val="1"/>
  <p:tag name="SCENECOLOR-TEXT-VALUE" val="Color_Theme"/>
</p:tagLst>
</file>

<file path=ppt/tags/tag136.xml><?xml version="1.0" encoding="utf-8"?>
<p:tagLst xmlns:p="http://schemas.openxmlformats.org/presentationml/2006/main">
  <p:tag name="PA" val="v5.2.4"/>
  <p:tag name="SCENESHAPETYPE" val="SceneShape"/>
  <p:tag name="SCENESHAPESUBTYPE" val="SceneSimpleShape"/>
  <p:tag name="SCENECOLOR-LINE" val="Color_Theme"/>
  <p:tag name="SCENECOLOR-LINE-VALUE" val="2"/>
  <p:tag name="POCKET_APPLY_TIME" val="2019年9月28日"/>
  <p:tag name="POCKET_APPLY_TYPE" val="Slide"/>
  <p:tag name="APPLYORDER" val="直接连接符 7"/>
  <p:tag name="RESOURCEID" val="637052618680286406"/>
  <p:tag name="SCENEID" val="637052618680286406"/>
  <p:tag name="SCENELINKIDS" val="2|3|4|5|6|7|8|9|10|11|12|13|14|15|16|17|18|19|20|21|22|23|24|25|26|27|28|29|30|31|32|33|34|35|36|37|38|39|40|41|42|43|44|45|46|47|48|49|50|51|52|53|54|55|56|57|58|59|60|61|62|63|64|65|66|67|68|69"/>
  <p:tag name="ANIMSTRING" val="s_637052618680286406"/>
</p:tagLst>
</file>

<file path=ppt/tags/tag1360.xml><?xml version="1.0" encoding="utf-8"?>
<p:tagLst xmlns:p="http://schemas.openxmlformats.org/presentationml/2006/main">
  <p:tag name="PA" val="v5.2.4"/>
  <p:tag name="SCENECOLOR-TEXT" val="2"/>
  <p:tag name="SCENECOLOR-TEXT-VALUE" val="Color_Theme"/>
</p:tagLst>
</file>

<file path=ppt/tags/tag1361.xml><?xml version="1.0" encoding="utf-8"?>
<p:tagLst xmlns:p="http://schemas.openxmlformats.org/presentationml/2006/main">
  <p:tag name="PA" val="v5.2.4"/>
  <p:tag name="SCENECOLOR-TEXT" val="3"/>
  <p:tag name="SCENECOLOR-TEXT-VALUE" val="Color_Theme"/>
</p:tagLst>
</file>

<file path=ppt/tags/tag1362.xml><?xml version="1.0" encoding="utf-8"?>
<p:tagLst xmlns:p="http://schemas.openxmlformats.org/presentationml/2006/main">
  <p:tag name="PA" val="v5.2.4"/>
  <p:tag name="SCENESHAPETYPE" val="SceneShape"/>
  <p:tag name="SCENESHAPESUBTYPE" val="SceneSimpleShape"/>
  <p:tag name="RESOURCEID" val="637052639224391050"/>
  <p:tag name="SCENEID" val="637052639224391050"/>
  <p:tag name="SCENELINKIDS" val="2|3|4|5|6|7|8|9|10|11|12|13|14|15|16|17|18|19|20|21|22|23|24|25|26|27|28|29|30|31|32|33|34|35|36|37|38|39|40|41|42|43|44|45|46|47|48|49"/>
  <p:tag name="ANIMSTRING" val="s_637052639224391050"/>
</p:tagLst>
</file>

<file path=ppt/tags/tag1363.xml><?xml version="1.0" encoding="utf-8"?>
<p:tagLst xmlns:p="http://schemas.openxmlformats.org/presentationml/2006/main">
  <p:tag name="PA" val="v5.2.4"/>
  <p:tag name="SCENECOLOR-TEXT" val="1"/>
  <p:tag name="SCENECOLOR-TEXT-VALUE" val="Color_Theme"/>
</p:tagLst>
</file>

<file path=ppt/tags/tag1364.xml><?xml version="1.0" encoding="utf-8"?>
<p:tagLst xmlns:p="http://schemas.openxmlformats.org/presentationml/2006/main">
  <p:tag name="PA" val="v5.2.4"/>
  <p:tag name="SCENECOLOR-FILL" val="2"/>
  <p:tag name="SCENECOLOR-FILL-VALUE" val="Color_Theme"/>
  <p:tag name="SCENECOLOR-TEXT" val="2"/>
  <p:tag name="SCENECOLOR-TEXT-VALUE" val="Color_Theme"/>
</p:tagLst>
</file>

<file path=ppt/tags/tag1365.xml><?xml version="1.0" encoding="utf-8"?>
<p:tagLst xmlns:p="http://schemas.openxmlformats.org/presentationml/2006/main">
  <p:tag name="PA" val="v5.2.4"/>
  <p:tag name="SCENECOLOR-TEXT" val="3"/>
  <p:tag name="SCENECOLOR-TEXT-VALUE" val="Color_Theme"/>
</p:tagLst>
</file>

<file path=ppt/tags/tag1366.xml><?xml version="1.0" encoding="utf-8"?>
<p:tagLst xmlns:p="http://schemas.openxmlformats.org/presentationml/2006/main">
  <p:tag name="PA" val="v5.2.4"/>
  <p:tag name="SCENESHAPETYPE" val="SceneShape"/>
  <p:tag name="SCENESHAPESUBTYPE" val="SceneSimpleShape"/>
  <p:tag name="SCENECOLOR-TEXT" val="Color_Theme"/>
  <p:tag name="SCENECOLOR-TEXT-VALUE" val="1"/>
  <p:tag name="POCKET_APPLY_TIME" val="2019年9月28日"/>
  <p:tag name="POCKET_APPLY_TYPE" val="Slide"/>
  <p:tag name="APPLYORDER" val="矩形 1"/>
  <p:tag name="RESOURCEID" val="637052639224391050"/>
  <p:tag name="SCENEID" val="637052639224391050"/>
  <p:tag name="SCENELINKIDS" val="2|3|4|5|6|7|8|9|10|11|12|13|14|15|16|17|18|19|20|21|22|23|24|25|26|27|28|29|30|31|32|33|34|35|36|37|38|39|40|41|42|43|44|45|46|47|48|49"/>
  <p:tag name="ANIMSTRING" val="s_637052639224391050"/>
</p:tagLst>
</file>

<file path=ppt/tags/tag1367.xml><?xml version="1.0" encoding="utf-8"?>
<p:tagLst xmlns:p="http://schemas.openxmlformats.org/presentationml/2006/main">
  <p:tag name="PA" val="v5.2.4"/>
  <p:tag name="SCENESHAPETYPE" val="SceneShape"/>
  <p:tag name="SCENESHAPESUBTYPE" val="SceneSimpleShape"/>
  <p:tag name="SCENECOLOR-TEXT" val="Color_Theme"/>
  <p:tag name="SCENECOLOR-TEXT-VALUE" val="1"/>
  <p:tag name="POCKET_APPLY_TIME" val="2019年9月28日"/>
  <p:tag name="POCKET_APPLY_TYPE" val="Slide"/>
  <p:tag name="APPLYORDER" val="矩形 2"/>
  <p:tag name="RESOURCEID" val="637052639224391050"/>
  <p:tag name="SCENEID" val="637052639224391050"/>
  <p:tag name="SCENELINKIDS" val="2|3|4|5|6|7|8|9|10|11|12|13|14|15|16|17|18|19|20|21|22|23|24|25|26|27|28|29|30|31|32|33|34|35|36|37|38|39|40|41|42|43|44|45|46|47|48|49"/>
  <p:tag name="ANIMSTRING" val="s_637052639224391050"/>
</p:tagLst>
</file>

<file path=ppt/tags/tag1368.xml><?xml version="1.0" encoding="utf-8"?>
<p:tagLst xmlns:p="http://schemas.openxmlformats.org/presentationml/2006/main">
  <p:tag name="PA" val="v5.2.4"/>
  <p:tag name="SCENESHAPETYPE" val="SceneShape"/>
  <p:tag name="SCENESHAPESUBTYPE" val="SceneSimpleShape"/>
  <p:tag name="RESOURCEID" val="637052639224391050"/>
  <p:tag name="SCENEID" val="637052639224391050"/>
  <p:tag name="SCENELINKIDS" val="2|3|4|5|6|7|8|9|10|11|12|13|14|15|16|17|18|19|20|21|22|23|24|25|26|27|28|29|30|31|32|33|34|35|36|37|38|39|40|41|42|43|44|45|46|47|48|49"/>
  <p:tag name="ANIMSTRING" val="s_637052639224391050"/>
</p:tagLst>
</file>

<file path=ppt/tags/tag1369.xml><?xml version="1.0" encoding="utf-8"?>
<p:tagLst xmlns:p="http://schemas.openxmlformats.org/presentationml/2006/main">
  <p:tag name="PA" val="v5.2.4"/>
  <p:tag name="SCENECOLOR-TEXT" val="1"/>
  <p:tag name="SCENECOLOR-TEXT-VALUE" val="Color_Theme"/>
</p:tagLst>
</file>

<file path=ppt/tags/tag137.xml><?xml version="1.0" encoding="utf-8"?>
<p:tagLst xmlns:p="http://schemas.openxmlformats.org/presentationml/2006/main">
  <p:tag name="PA" val="v5.2.4"/>
  <p:tag name="SCENESHAPETYPE" val="SceneShape"/>
  <p:tag name="SCENESHAPESUBTYPE" val="SceneSimpleShape"/>
  <p:tag name="SCENECOLOR-LINE" val="Color_Theme"/>
  <p:tag name="SCENECOLOR-LINE-VALUE" val="2"/>
  <p:tag name="POCKET_APPLY_TIME" val="2019年9月28日"/>
  <p:tag name="POCKET_APPLY_TYPE" val="Slide"/>
  <p:tag name="APPLYORDER" val="直接连接符 7"/>
  <p:tag name="RESOURCEID" val="637052618680286406"/>
  <p:tag name="SCENEID" val="637052618680286406"/>
  <p:tag name="SCENELINKIDS" val="2|3|4|5|6|7|8|9|10|11|12|13|14|15|16|17|18|19|20|21|22|23|24|25|26|27|28|29|30|31|32|33|34|35|36|37|38|39|40|41|42|43|44|45|46|47|48|49|50|51|52|53|54|55|56|57|58|59|60|61|62|63|64|65|66|67|68|69"/>
  <p:tag name="ANIMSTRING" val="s_637052618680286406"/>
</p:tagLst>
</file>

<file path=ppt/tags/tag1370.xml><?xml version="1.0" encoding="utf-8"?>
<p:tagLst xmlns:p="http://schemas.openxmlformats.org/presentationml/2006/main">
  <p:tag name="PA" val="v5.2.4"/>
  <p:tag name="SCENECOLOR-TEXT" val="2"/>
  <p:tag name="SCENECOLOR-TEXT-VALUE" val="Color_Theme"/>
</p:tagLst>
</file>

<file path=ppt/tags/tag1371.xml><?xml version="1.0" encoding="utf-8"?>
<p:tagLst xmlns:p="http://schemas.openxmlformats.org/presentationml/2006/main">
  <p:tag name="PA" val="v5.2.4"/>
  <p:tag name="SCENECOLOR-TEXT" val="3"/>
  <p:tag name="SCENECOLOR-TEXT-VALUE" val="Color_Theme"/>
</p:tagLst>
</file>

<file path=ppt/tags/tag1372.xml><?xml version="1.0" encoding="utf-8"?>
<p:tagLst xmlns:p="http://schemas.openxmlformats.org/presentationml/2006/main">
  <p:tag name="PA" val="v5.2.4"/>
  <p:tag name="SCENESHAPETYPE" val="SceneShape"/>
  <p:tag name="SCENESHAPESUBTYPE" val="SceneSimpleShape"/>
  <p:tag name="RESOURCEID" val="637052639224391050"/>
  <p:tag name="SCENEID" val="637052639224391050"/>
  <p:tag name="SCENELINKIDS" val="2|3|4|5|6|7|8|9|10|11|12|13|14|15|16|17|18|19|20|21|22|23|24|25|26|27|28|29|30|31|32|33|34|35|36|37|38|39|40|41|42|43|44|45|46|47|48|49"/>
  <p:tag name="ANIMSTRING" val="s_637052639224391050"/>
</p:tagLst>
</file>

<file path=ppt/tags/tag1373.xml><?xml version="1.0" encoding="utf-8"?>
<p:tagLst xmlns:p="http://schemas.openxmlformats.org/presentationml/2006/main">
  <p:tag name="PA" val="v5.2.4"/>
  <p:tag name="SCENECOLOR-TEXT" val="1"/>
  <p:tag name="SCENECOLOR-TEXT-VALUE" val="Color_Theme"/>
</p:tagLst>
</file>

<file path=ppt/tags/tag1374.xml><?xml version="1.0" encoding="utf-8"?>
<p:tagLst xmlns:p="http://schemas.openxmlformats.org/presentationml/2006/main">
  <p:tag name="PA" val="v5.2.4"/>
  <p:tag name="SCENECOLOR-TEXT" val="2"/>
  <p:tag name="SCENECOLOR-TEXT-VALUE" val="Color_Theme"/>
</p:tagLst>
</file>

<file path=ppt/tags/tag1375.xml><?xml version="1.0" encoding="utf-8"?>
<p:tagLst xmlns:p="http://schemas.openxmlformats.org/presentationml/2006/main">
  <p:tag name="PA" val="v5.2.4"/>
  <p:tag name="SCENECOLOR-TEXT" val="3"/>
  <p:tag name="SCENECOLOR-TEXT-VALUE" val="Color_Theme"/>
</p:tagLst>
</file>

<file path=ppt/tags/tag1376.xml><?xml version="1.0" encoding="utf-8"?>
<p:tagLst xmlns:p="http://schemas.openxmlformats.org/presentationml/2006/main">
  <p:tag name="PA" val="v5.2.4"/>
  <p:tag name="SCENESHAPETYPE" val="SceneShape"/>
  <p:tag name="SCENESHAPESUBTYPE" val="SceneSimpleShape"/>
  <p:tag name="RESOURCEID" val="637052639224391050"/>
  <p:tag name="SCENEID" val="637052639224391050"/>
  <p:tag name="SCENELINKIDS" val="2|3|4|5|6|7|8|9|10|11|12|13|14|15|16|17|18|19|20|21|22|23|24|25|26|27|28|29|30|31|32|33|34|35|36|37|38|39|40|41|42|43|44|45|46|47|48|49"/>
  <p:tag name="ANIMSTRING" val="s_637052639224391050"/>
</p:tagLst>
</file>

<file path=ppt/tags/tag1377.xml><?xml version="1.0" encoding="utf-8"?>
<p:tagLst xmlns:p="http://schemas.openxmlformats.org/presentationml/2006/main">
  <p:tag name="PA" val="v5.2.4"/>
  <p:tag name="SCENECOLOR-TEXT" val="1"/>
  <p:tag name="SCENECOLOR-TEXT-VALUE" val="Color_Theme"/>
</p:tagLst>
</file>

<file path=ppt/tags/tag1378.xml><?xml version="1.0" encoding="utf-8"?>
<p:tagLst xmlns:p="http://schemas.openxmlformats.org/presentationml/2006/main">
  <p:tag name="PA" val="v5.2.4"/>
  <p:tag name="SCENECOLOR-TEXT" val="2"/>
  <p:tag name="SCENECOLOR-TEXT-VALUE" val="Color_Theme"/>
</p:tagLst>
</file>

<file path=ppt/tags/tag1379.xml><?xml version="1.0" encoding="utf-8"?>
<p:tagLst xmlns:p="http://schemas.openxmlformats.org/presentationml/2006/main">
  <p:tag name="PA" val="v5.2.4"/>
  <p:tag name="SCENECOLOR-TEXT" val="3"/>
  <p:tag name="SCENECOLOR-TEXT-VALUE" val="Color_Theme"/>
</p:tagLst>
</file>

<file path=ppt/tags/tag138.xml><?xml version="1.0" encoding="utf-8"?>
<p:tagLst xmlns:p="http://schemas.openxmlformats.org/presentationml/2006/main">
  <p:tag name="PA" val="v5.2.4"/>
  <p:tag name="SCENESHAPETYPE" val="SceneShape"/>
  <p:tag name="SCENESHAPESUBTYPE" val="SceneSimpleShape"/>
  <p:tag name="SCENECOLOR-LINE" val="Color_Theme"/>
  <p:tag name="SCENECOLOR-LINE-VALUE" val="2"/>
  <p:tag name="POCKET_APPLY_TIME" val="2019年9月28日"/>
  <p:tag name="POCKET_APPLY_TYPE" val="Slide"/>
  <p:tag name="APPLYORDER" val="直接连接符 7"/>
  <p:tag name="RESOURCEID" val="637052618680286406"/>
  <p:tag name="SCENEID" val="637052618680286406"/>
  <p:tag name="SCENELINKIDS" val="2|3|4|5|6|7|8|9|10|11|12|13|14|15|16|17|18|19|20|21|22|23|24|25|26|27|28|29|30|31|32|33|34|35|36|37|38|39|40|41|42|43|44|45|46|47|48|49|50|51|52|53|54|55|56|57|58|59|60|61|62|63|64|65|66|67|68|69"/>
  <p:tag name="ANIMSTRING" val="s_637052618680286406"/>
</p:tagLst>
</file>

<file path=ppt/tags/tag1380.xml><?xml version="1.0" encoding="utf-8"?>
<p:tagLst xmlns:p="http://schemas.openxmlformats.org/presentationml/2006/main">
  <p:tag name="PA" val="v5.2.4"/>
  <p:tag name="SCENESHAPETYPE" val="SceneShape"/>
  <p:tag name="SCENESHAPESUBTYPE" val="SceneSimpleShape"/>
  <p:tag name="RESOURCEID" val="637052639224391050"/>
  <p:tag name="SCENEID" val="637052639224391050"/>
  <p:tag name="SCENELINKIDS" val="2|3|4|5|6|7|8|9|10|11|12|13|14|15|16|17|18|19|20|21|22|23|24|25|26|27|28|29|30|31|32|33|34|35|36|37|38|39|40|41|42|43|44|45|46|47|48|49"/>
  <p:tag name="ANIMSTRING" val="s_637052639224391050"/>
</p:tagLst>
</file>

<file path=ppt/tags/tag1381.xml><?xml version="1.0" encoding="utf-8"?>
<p:tagLst xmlns:p="http://schemas.openxmlformats.org/presentationml/2006/main">
  <p:tag name="PA" val="v5.2.4"/>
  <p:tag name="SCENECOLOR-TEXT" val="1"/>
  <p:tag name="SCENECOLOR-TEXT-VALUE" val="Color_Theme"/>
</p:tagLst>
</file>

<file path=ppt/tags/tag1382.xml><?xml version="1.0" encoding="utf-8"?>
<p:tagLst xmlns:p="http://schemas.openxmlformats.org/presentationml/2006/main">
  <p:tag name="PA" val="v5.2.4"/>
  <p:tag name="SCENECOLOR-FILL" val="2"/>
  <p:tag name="SCENECOLOR-FILL-VALUE" val="Color_Theme"/>
  <p:tag name="SCENECOLOR-TEXT" val="2"/>
  <p:tag name="SCENECOLOR-TEXT-VALUE" val="Color_Theme"/>
</p:tagLst>
</file>

<file path=ppt/tags/tag1383.xml><?xml version="1.0" encoding="utf-8"?>
<p:tagLst xmlns:p="http://schemas.openxmlformats.org/presentationml/2006/main">
  <p:tag name="PA" val="v5.2.4"/>
  <p:tag name="SCENECOLOR-TEXT" val="3"/>
  <p:tag name="SCENECOLOR-TEXT-VALUE" val="Color_Theme"/>
</p:tagLst>
</file>

<file path=ppt/tags/tag1384.xml><?xml version="1.0" encoding="utf-8"?>
<p:tagLst xmlns:p="http://schemas.openxmlformats.org/presentationml/2006/main">
  <p:tag name="PA" val="v5.2.4"/>
  <p:tag name="SCENESHAPETYPE" val="SceneShape"/>
  <p:tag name="SCENESHAPESUBTYPE" val="SceneSimpleShape"/>
  <p:tag name="RESOURCEID" val="637052639224391050"/>
  <p:tag name="SCENEID" val="637052639224391050"/>
  <p:tag name="SCENELINKIDS" val="2|3|4|5|6|7|8|9|10|11|12|13|14|15|16|17|18|19|20|21|22|23|24|25|26|27|28|29|30|31|32|33|34|35|36|37|38|39|40|41|42|43|44|45|46|47|48|49"/>
  <p:tag name="ANIMSTRING" val="s_637052639224391050"/>
</p:tagLst>
</file>

<file path=ppt/tags/tag1385.xml><?xml version="1.0" encoding="utf-8"?>
<p:tagLst xmlns:p="http://schemas.openxmlformats.org/presentationml/2006/main">
  <p:tag name="PA" val="v5.2.4"/>
  <p:tag name="SCENECOLOR-TEXT" val="1"/>
  <p:tag name="SCENECOLOR-TEXT-VALUE" val="Color_Theme"/>
</p:tagLst>
</file>

<file path=ppt/tags/tag1386.xml><?xml version="1.0" encoding="utf-8"?>
<p:tagLst xmlns:p="http://schemas.openxmlformats.org/presentationml/2006/main">
  <p:tag name="PA" val="v5.2.4"/>
  <p:tag name="SCENECOLOR-TEXT" val="2"/>
  <p:tag name="SCENECOLOR-TEXT-VALUE" val="Color_Theme"/>
</p:tagLst>
</file>

<file path=ppt/tags/tag1387.xml><?xml version="1.0" encoding="utf-8"?>
<p:tagLst xmlns:p="http://schemas.openxmlformats.org/presentationml/2006/main">
  <p:tag name="PA" val="v5.2.4"/>
  <p:tag name="SCENECOLOR-TEXT" val="3"/>
  <p:tag name="SCENECOLOR-TEXT-VALUE" val="Color_Theme"/>
</p:tagLst>
</file>

<file path=ppt/tags/tag1388.xml><?xml version="1.0" encoding="utf-8"?>
<p:tagLst xmlns:p="http://schemas.openxmlformats.org/presentationml/2006/main">
  <p:tag name="PA" val="v5.2.4"/>
  <p:tag name="SCENESHAPETYPE" val="SceneShape"/>
  <p:tag name="SCENESHAPESUBTYPE" val="SceneSimpleShape"/>
  <p:tag name="RESOURCEID" val="637052639224391050"/>
  <p:tag name="SCENEID" val="637052639224391050"/>
  <p:tag name="SCENELINKIDS" val="2|3|4|5|6|7|8|9|10|11|12|13|14|15|16|17|18|19|20|21|22|23|24|25|26|27|28|29|30|31|32|33|34|35|36|37|38|39|40|41|42|43|44|45|46|47|48|49"/>
  <p:tag name="ANIMSTRING" val="s_637052639224391050"/>
</p:tagLst>
</file>

<file path=ppt/tags/tag1389.xml><?xml version="1.0" encoding="utf-8"?>
<p:tagLst xmlns:p="http://schemas.openxmlformats.org/presentationml/2006/main">
  <p:tag name="PA" val="v5.2.4"/>
  <p:tag name="SCENECOLOR-TEXT" val="1"/>
  <p:tag name="SCENECOLOR-TEXT-VALUE" val="Color_Theme"/>
</p:tagLst>
</file>

<file path=ppt/tags/tag139.xml><?xml version="1.0" encoding="utf-8"?>
<p:tagLst xmlns:p="http://schemas.openxmlformats.org/presentationml/2006/main">
  <p:tag name="PA" val="v5.2.4"/>
  <p:tag name="SCENESHAPETYPE" val="SceneShape"/>
  <p:tag name="SCENESHAPESUBTYPE" val="SceneSimpleShape"/>
  <p:tag name="SCENECOLOR-TEXT" val="Color_Theme"/>
  <p:tag name="SCENECOLOR-TEXT-VALUE" val="2"/>
  <p:tag name="POCKET_APPLY_TIME" val="2019年9月28日"/>
  <p:tag name="POCKET_APPLY_TYPE" val="Slide"/>
  <p:tag name="APPLYORDER" val="文本框 50"/>
  <p:tag name="RESOURCEID" val="637052618680286406"/>
  <p:tag name="SCENEID" val="637052618680286406"/>
  <p:tag name="SCENELINKIDS" val="2|3|4|5|6|7|8|9|10|11|12|13|14|15|16|17|18|19|20|21|22|23|24|25|26|27|28|29|30|31|32|33|34|35|36|37|38|39|40|41|42|43|44|45|46|47|48|49|50|51|52|53|54|55|56|57|58|59|60|61|62|63|64|65|66|67|68|69"/>
  <p:tag name="ANIMSTRING" val="s_637052618680286406"/>
</p:tagLst>
</file>

<file path=ppt/tags/tag1390.xml><?xml version="1.0" encoding="utf-8"?>
<p:tagLst xmlns:p="http://schemas.openxmlformats.org/presentationml/2006/main">
  <p:tag name="PA" val="v5.2.4"/>
  <p:tag name="SCENECOLOR-TEXT" val="2"/>
  <p:tag name="SCENECOLOR-TEXT-VALUE" val="Color_Theme"/>
</p:tagLst>
</file>

<file path=ppt/tags/tag1391.xml><?xml version="1.0" encoding="utf-8"?>
<p:tagLst xmlns:p="http://schemas.openxmlformats.org/presentationml/2006/main">
  <p:tag name="PA" val="v5.2.4"/>
  <p:tag name="SCENECOLOR-TEXT" val="3"/>
  <p:tag name="SCENECOLOR-TEXT-VALUE" val="Color_Theme"/>
</p:tagLst>
</file>

<file path=ppt/tags/tag1392.xml><?xml version="1.0" encoding="utf-8"?>
<p:tagLst xmlns:p="http://schemas.openxmlformats.org/presentationml/2006/main">
  <p:tag name="PA" val="v5.2.4"/>
  <p:tag name="SCENESHAPETYPE" val="SceneShape"/>
  <p:tag name="SCENESHAPESUBTYPE" val="SceneSimpleShape"/>
  <p:tag name="RESOURCEID" val="637052639224391050"/>
  <p:tag name="SCENEID" val="637052639224391050"/>
  <p:tag name="SCENELINKIDS" val="2|3|4|5|6|7|8|9|10|11|12|13|14|15|16|17|18|19|20|21|22|23|24|25|26|27|28|29|30|31|32|33|34|35|36|37|38|39|40|41|42|43|44|45|46|47|48|49"/>
  <p:tag name="ANIMSTRING" val="s_637052639224391050"/>
</p:tagLst>
</file>

<file path=ppt/tags/tag1393.xml><?xml version="1.0" encoding="utf-8"?>
<p:tagLst xmlns:p="http://schemas.openxmlformats.org/presentationml/2006/main">
  <p:tag name="PA" val="v5.2.4"/>
  <p:tag name="SCENECOLOR-TEXT" val="1"/>
  <p:tag name="SCENECOLOR-TEXT-VALUE" val="Color_Theme"/>
</p:tagLst>
</file>

<file path=ppt/tags/tag1394.xml><?xml version="1.0" encoding="utf-8"?>
<p:tagLst xmlns:p="http://schemas.openxmlformats.org/presentationml/2006/main">
  <p:tag name="PA" val="v5.2.4"/>
  <p:tag name="SCENECOLOR-TEXT" val="2"/>
  <p:tag name="SCENECOLOR-TEXT-VALUE" val="Color_Theme"/>
</p:tagLst>
</file>

<file path=ppt/tags/tag1395.xml><?xml version="1.0" encoding="utf-8"?>
<p:tagLst xmlns:p="http://schemas.openxmlformats.org/presentationml/2006/main">
  <p:tag name="PA" val="v5.2.4"/>
  <p:tag name="SCENECOLOR-TEXT" val="3"/>
  <p:tag name="SCENECOLOR-TEXT-VALUE" val="Color_Theme"/>
</p:tagLst>
</file>

<file path=ppt/tags/tag1396.xml><?xml version="1.0" encoding="utf-8"?>
<p:tagLst xmlns:p="http://schemas.openxmlformats.org/presentationml/2006/main">
  <p:tag name="PA" val="v5.2.4"/>
  <p:tag name="SCENESHAPETYPE" val="SceneShape"/>
  <p:tag name="SCENESHAPESUBTYPE" val="SceneSimpleShape"/>
  <p:tag name="RESOURCEID" val="637052639224391050"/>
  <p:tag name="SCENEID" val="637052639224391050"/>
  <p:tag name="SCENELINKIDS" val="2|3|4|5|6|7|8|9|10|11|12|13|14|15|16|17|18|19|20|21|22|23|24|25|26|27|28|29|30|31|32|33|34|35|36|37|38|39|40|41|42|43|44|45|46|47|48|49"/>
  <p:tag name="ANIMSTRING" val="s_637052639224391050"/>
</p:tagLst>
</file>

<file path=ppt/tags/tag1397.xml><?xml version="1.0" encoding="utf-8"?>
<p:tagLst xmlns:p="http://schemas.openxmlformats.org/presentationml/2006/main">
  <p:tag name="PA" val="v5.2.4"/>
  <p:tag name="SCENECOLOR-TEXT" val="1"/>
  <p:tag name="SCENECOLOR-TEXT-VALUE" val="Color_Theme"/>
</p:tagLst>
</file>

<file path=ppt/tags/tag1398.xml><?xml version="1.0" encoding="utf-8"?>
<p:tagLst xmlns:p="http://schemas.openxmlformats.org/presentationml/2006/main">
  <p:tag name="PA" val="v5.2.4"/>
  <p:tag name="SCENECOLOR-TEXT" val="2"/>
  <p:tag name="SCENECOLOR-TEXT-VALUE" val="Color_Theme"/>
</p:tagLst>
</file>

<file path=ppt/tags/tag1399.xml><?xml version="1.0" encoding="utf-8"?>
<p:tagLst xmlns:p="http://schemas.openxmlformats.org/presentationml/2006/main">
  <p:tag name="PA" val="v5.2.4"/>
  <p:tag name="SCENECOLOR-TEXT" val="3"/>
  <p:tag name="SCENECOLOR-TEXT-VALUE" val="Color_Theme"/>
</p:tagLst>
</file>

<file path=ppt/tags/tag14.xml><?xml version="1.0" encoding="utf-8"?>
<p:tagLst xmlns:p="http://schemas.openxmlformats.org/presentationml/2006/main">
  <p:tag name="BAKCCOLORTYPE" val="Color_Theme"/>
  <p:tag name="BAKCCOLOR" val="1"/>
  <p:tag name="COLORS" val="1,16777215,动画主题色0|2,3411476,动画主题色1|3,4739823,动画主题色2|4,13488522,动画主题色3|5,1821949,动画主题色4"/>
  <p:tag name="POCKET_APPLY_TIME" val="2019年9月28日"/>
  <p:tag name="POCKET_APPLY_TYPE" val="Slide"/>
  <p:tag name="TAG_SCENEANIMNAME" val="小球弹跳文字响应动画.pa"/>
</p:tagLst>
</file>

<file path=ppt/tags/tag140.xml><?xml version="1.0" encoding="utf-8"?>
<p:tagLst xmlns:p="http://schemas.openxmlformats.org/presentationml/2006/main">
  <p:tag name="PA" val="v5.2.4"/>
  <p:tag name="SCENESHAPETYPE" val="SceneShape"/>
  <p:tag name="SCENESHAPESUBTYPE" val="SceneSimpleShape"/>
  <p:tag name="SCENECOLOR-TEXT" val="Color_Theme"/>
  <p:tag name="SCENECOLOR-TEXT-VALUE" val="2"/>
  <p:tag name="POCKET_APPLY_TIME" val="2019年9月28日"/>
  <p:tag name="POCKET_APPLY_TYPE" val="Slide"/>
  <p:tag name="APPLYORDER" val="文本框 50"/>
  <p:tag name="RESOURCEID" val="637052618680286406"/>
  <p:tag name="SCENEID" val="637052618680286406"/>
  <p:tag name="SCENELINKIDS" val="2|3|4|5|6|7|8|9|10|11|12|13|14|15|16|17|18|19|20|21|22|23|24|25|26|27|28|29|30|31|32|33|34|35|36|37|38|39|40|41|42|43|44|45|46|47|48|49|50|51|52|53|54|55|56|57|58|59|60|61|62|63|64|65|66|67|68|69"/>
  <p:tag name="ANIMSTRING" val="s_637052618680286406"/>
</p:tagLst>
</file>

<file path=ppt/tags/tag1400.xml><?xml version="1.0" encoding="utf-8"?>
<p:tagLst xmlns:p="http://schemas.openxmlformats.org/presentationml/2006/main">
  <p:tag name="PA" val="v5.2.4"/>
  <p:tag name="SCENESHAPETYPE" val="SceneShape"/>
  <p:tag name="SCENESHAPESUBTYPE" val="SceneSimpleShape"/>
  <p:tag name="RESOURCEID" val="637052639224391050"/>
  <p:tag name="SCENEID" val="637052639224391050"/>
  <p:tag name="SCENELINKIDS" val="2|3|4|5|6|7|8|9|10|11|12|13|14|15|16|17|18|19|20|21|22|23|24|25|26|27|28|29|30|31|32|33|34|35|36|37|38|39|40|41|42|43|44|45|46|47|48|49"/>
  <p:tag name="ANIMSTRING" val="s_637052639224391050"/>
</p:tagLst>
</file>

<file path=ppt/tags/tag1401.xml><?xml version="1.0" encoding="utf-8"?>
<p:tagLst xmlns:p="http://schemas.openxmlformats.org/presentationml/2006/main">
  <p:tag name="PA" val="v5.2.4"/>
  <p:tag name="SCENECOLOR-TEXT" val="1"/>
  <p:tag name="SCENECOLOR-TEXT-VALUE" val="Color_Theme"/>
</p:tagLst>
</file>

<file path=ppt/tags/tag1402.xml><?xml version="1.0" encoding="utf-8"?>
<p:tagLst xmlns:p="http://schemas.openxmlformats.org/presentationml/2006/main">
  <p:tag name="PA" val="v5.2.4"/>
  <p:tag name="SCENECOLOR-TEXT" val="2"/>
  <p:tag name="SCENECOLOR-TEXT-VALUE" val="Color_Theme"/>
</p:tagLst>
</file>

<file path=ppt/tags/tag1403.xml><?xml version="1.0" encoding="utf-8"?>
<p:tagLst xmlns:p="http://schemas.openxmlformats.org/presentationml/2006/main">
  <p:tag name="PA" val="v5.2.4"/>
  <p:tag name="SCENECOLOR-TEXT" val="3"/>
  <p:tag name="SCENECOLOR-TEXT-VALUE" val="Color_Theme"/>
</p:tagLst>
</file>

<file path=ppt/tags/tag1404.xml><?xml version="1.0" encoding="utf-8"?>
<p:tagLst xmlns:p="http://schemas.openxmlformats.org/presentationml/2006/main">
  <p:tag name="PA" val="v5.2.4"/>
  <p:tag name="SCENESHAPETYPE" val="SceneShape"/>
  <p:tag name="SCENESHAPESUBTYPE" val="SceneSimpleShape"/>
  <p:tag name="RESOURCEID" val="637052639224391050"/>
  <p:tag name="SCENEID" val="637052639224391050"/>
  <p:tag name="SCENELINKIDS" val="2|3|4|5|6|7|8|9|10|11|12|13|14|15|16|17|18|19|20|21|22|23|24|25|26|27|28|29|30|31|32|33|34|35|36|37|38|39|40|41|42|43|44|45|46|47|48|49"/>
  <p:tag name="ANIMSTRING" val="s_637052639224391050"/>
</p:tagLst>
</file>

<file path=ppt/tags/tag1405.xml><?xml version="1.0" encoding="utf-8"?>
<p:tagLst xmlns:p="http://schemas.openxmlformats.org/presentationml/2006/main">
  <p:tag name="PA" val="v5.2.4"/>
  <p:tag name="SCENECOLOR-TEXT" val="1"/>
  <p:tag name="SCENECOLOR-TEXT-VALUE" val="Color_Theme"/>
</p:tagLst>
</file>

<file path=ppt/tags/tag1406.xml><?xml version="1.0" encoding="utf-8"?>
<p:tagLst xmlns:p="http://schemas.openxmlformats.org/presentationml/2006/main">
  <p:tag name="PA" val="v5.2.4"/>
  <p:tag name="SCENECOLOR-FILL" val="2"/>
  <p:tag name="SCENECOLOR-FILL-VALUE" val="Color_Theme"/>
  <p:tag name="SCENECOLOR-TEXT" val="2"/>
  <p:tag name="SCENECOLOR-TEXT-VALUE" val="Color_Theme"/>
</p:tagLst>
</file>

<file path=ppt/tags/tag1407.xml><?xml version="1.0" encoding="utf-8"?>
<p:tagLst xmlns:p="http://schemas.openxmlformats.org/presentationml/2006/main">
  <p:tag name="PA" val="v5.2.4"/>
  <p:tag name="SCENECOLOR-TEXT" val="3"/>
  <p:tag name="SCENECOLOR-TEXT-VALUE" val="Color_Theme"/>
</p:tagLst>
</file>

<file path=ppt/tags/tag1408.xml><?xml version="1.0" encoding="utf-8"?>
<p:tagLst xmlns:p="http://schemas.openxmlformats.org/presentationml/2006/main">
  <p:tag name="PA" val="v5.2.4"/>
  <p:tag name="SCENESHAPETYPE" val="SceneShape"/>
  <p:tag name="SCENESHAPESUBTYPE" val="SceneSimpleShape"/>
  <p:tag name="RESOURCEID" val="637052639224391050"/>
  <p:tag name="SCENEID" val="637052639224391050"/>
  <p:tag name="SCENELINKIDS" val="2|3|4|5|6|7|8|9|10|11|12|13|14|15|16|17|18|19|20|21|22|23|24|25|26|27|28|29|30|31|32|33|34|35|36|37|38|39|40|41|42|43|44|45|46|47|48|49"/>
  <p:tag name="ANIMSTRING" val="s_637052639224391050"/>
</p:tagLst>
</file>

<file path=ppt/tags/tag1409.xml><?xml version="1.0" encoding="utf-8"?>
<p:tagLst xmlns:p="http://schemas.openxmlformats.org/presentationml/2006/main">
  <p:tag name="PA" val="v5.2.4"/>
  <p:tag name="SCENECOLOR-TEXT" val="1"/>
  <p:tag name="SCENECOLOR-TEXT-VALUE" val="Color_Theme"/>
</p:tagLst>
</file>

<file path=ppt/tags/tag141.xml><?xml version="1.0" encoding="utf-8"?>
<p:tagLst xmlns:p="http://schemas.openxmlformats.org/presentationml/2006/main">
  <p:tag name="PA" val="v5.2.4"/>
  <p:tag name="SCENESHAPETYPE" val="SceneShape"/>
  <p:tag name="SCENESHAPESUBTYPE" val="SceneSimpleShape"/>
  <p:tag name="SCENECOLOR-TEXT" val="Color_Theme"/>
  <p:tag name="SCENECOLOR-TEXT-VALUE" val="2"/>
  <p:tag name="POCKET_APPLY_TIME" val="2019年9月28日"/>
  <p:tag name="POCKET_APPLY_TYPE" val="Slide"/>
  <p:tag name="APPLYORDER" val="文本框 50"/>
  <p:tag name="RESOURCEID" val="637052618680286406"/>
  <p:tag name="SCENEID" val="637052618680286406"/>
  <p:tag name="SCENELINKIDS" val="2|3|4|5|6|7|8|9|10|11|12|13|14|15|16|17|18|19|20|21|22|23|24|25|26|27|28|29|30|31|32|33|34|35|36|37|38|39|40|41|42|43|44|45|46|47|48|49|50|51|52|53|54|55|56|57|58|59|60|61|62|63|64|65|66|67|68|69"/>
  <p:tag name="ANIMSTRING" val="s_637052618680286406"/>
</p:tagLst>
</file>

<file path=ppt/tags/tag1410.xml><?xml version="1.0" encoding="utf-8"?>
<p:tagLst xmlns:p="http://schemas.openxmlformats.org/presentationml/2006/main">
  <p:tag name="PA" val="v5.2.4"/>
  <p:tag name="SCENECOLOR-TEXT" val="2"/>
  <p:tag name="SCENECOLOR-TEXT-VALUE" val="Color_Theme"/>
</p:tagLst>
</file>

<file path=ppt/tags/tag1411.xml><?xml version="1.0" encoding="utf-8"?>
<p:tagLst xmlns:p="http://schemas.openxmlformats.org/presentationml/2006/main">
  <p:tag name="PA" val="v5.2.4"/>
  <p:tag name="SCENECOLOR-TEXT" val="3"/>
  <p:tag name="SCENECOLOR-TEXT-VALUE" val="Color_Theme"/>
</p:tagLst>
</file>

<file path=ppt/tags/tag1412.xml><?xml version="1.0" encoding="utf-8"?>
<p:tagLst xmlns:p="http://schemas.openxmlformats.org/presentationml/2006/main">
  <p:tag name="PA" val="v5.2.4"/>
  <p:tag name="SCENESHAPETYPE" val="SceneShape"/>
  <p:tag name="SCENESHAPESUBTYPE" val="SceneSimpleShape"/>
  <p:tag name="RESOURCEID" val="637052639224391050"/>
  <p:tag name="SCENEID" val="637052639224391050"/>
  <p:tag name="SCENELINKIDS" val="2|3|4|5|6|7|8|9|10|11|12|13|14|15|16|17|18|19|20|21|22|23|24|25|26|27|28|29|30|31|32|33|34|35|36|37|38|39|40|41|42|43|44|45|46|47|48|49"/>
  <p:tag name="ANIMSTRING" val="s_637052639224391050"/>
</p:tagLst>
</file>

<file path=ppt/tags/tag1413.xml><?xml version="1.0" encoding="utf-8"?>
<p:tagLst xmlns:p="http://schemas.openxmlformats.org/presentationml/2006/main">
  <p:tag name="PA" val="v5.2.4"/>
  <p:tag name="SCENECOLOR-TEXT" val="1"/>
  <p:tag name="SCENECOLOR-TEXT-VALUE" val="Color_Theme"/>
</p:tagLst>
</file>

<file path=ppt/tags/tag1414.xml><?xml version="1.0" encoding="utf-8"?>
<p:tagLst xmlns:p="http://schemas.openxmlformats.org/presentationml/2006/main">
  <p:tag name="PA" val="v5.2.4"/>
  <p:tag name="SCENECOLOR-FILL" val="2"/>
  <p:tag name="SCENECOLOR-FILL-VALUE" val="Color_Theme"/>
  <p:tag name="SCENECOLOR-TEXT" val="2"/>
  <p:tag name="SCENECOLOR-TEXT-VALUE" val="Color_Theme"/>
</p:tagLst>
</file>

<file path=ppt/tags/tag1415.xml><?xml version="1.0" encoding="utf-8"?>
<p:tagLst xmlns:p="http://schemas.openxmlformats.org/presentationml/2006/main">
  <p:tag name="PA" val="v5.2.4"/>
  <p:tag name="SCENECOLOR-TEXT" val="3"/>
  <p:tag name="SCENECOLOR-TEXT-VALUE" val="Color_Theme"/>
</p:tagLst>
</file>

<file path=ppt/tags/tag1416.xml><?xml version="1.0" encoding="utf-8"?>
<p:tagLst xmlns:p="http://schemas.openxmlformats.org/presentationml/2006/main">
  <p:tag name="PA" val="v5.2.4"/>
  <p:tag name="SCENESHAPETYPE" val="SceneShape"/>
  <p:tag name="SCENESHAPESUBTYPE" val="SceneSimpleShape"/>
  <p:tag name="RESOURCEID" val="637052639224391050"/>
  <p:tag name="SCENEID" val="637052639224391050"/>
  <p:tag name="SCENELINKIDS" val="2|3|4|5|6|7|8|9|10|11|12|13|14|15|16|17|18|19|20|21|22|23|24|25|26|27|28|29|30|31|32|33|34|35|36|37|38|39|40|41|42|43|44|45|46|47|48|49"/>
  <p:tag name="ANIMSTRING" val="s_637052639224391050"/>
</p:tagLst>
</file>

<file path=ppt/tags/tag1417.xml><?xml version="1.0" encoding="utf-8"?>
<p:tagLst xmlns:p="http://schemas.openxmlformats.org/presentationml/2006/main">
  <p:tag name="PA" val="v5.2.4"/>
  <p:tag name="SCENECOLOR-TEXT" val="1"/>
  <p:tag name="SCENECOLOR-TEXT-VALUE" val="Color_Theme"/>
</p:tagLst>
</file>

<file path=ppt/tags/tag1418.xml><?xml version="1.0" encoding="utf-8"?>
<p:tagLst xmlns:p="http://schemas.openxmlformats.org/presentationml/2006/main">
  <p:tag name="PA" val="v5.2.4"/>
  <p:tag name="SCENECOLOR-TEXT" val="2"/>
  <p:tag name="SCENECOLOR-TEXT-VALUE" val="Color_Theme"/>
</p:tagLst>
</file>

<file path=ppt/tags/tag1419.xml><?xml version="1.0" encoding="utf-8"?>
<p:tagLst xmlns:p="http://schemas.openxmlformats.org/presentationml/2006/main">
  <p:tag name="PA" val="v5.2.4"/>
  <p:tag name="SCENECOLOR-TEXT" val="3"/>
  <p:tag name="SCENECOLOR-TEXT-VALUE" val="Color_Theme"/>
</p:tagLst>
</file>

<file path=ppt/tags/tag142.xml><?xml version="1.0" encoding="utf-8"?>
<p:tagLst xmlns:p="http://schemas.openxmlformats.org/presentationml/2006/main">
  <p:tag name="PA" val="v5.2.4"/>
  <p:tag name="SCENESHAPETYPE" val="SceneShape"/>
  <p:tag name="SCENESHAPESUBTYPE" val="SceneSimpleShape"/>
  <p:tag name="SCENECOLOR-LINE" val="Color_Theme"/>
  <p:tag name="SCENECOLOR-LINE-VALUE" val="2"/>
  <p:tag name="POCKET_APPLY_TIME" val="2019年9月28日"/>
  <p:tag name="POCKET_APPLY_TYPE" val="Slide"/>
  <p:tag name="APPLYORDER" val="直接连接符 7"/>
  <p:tag name="RESOURCEID" val="637052618680286406"/>
  <p:tag name="SCENEID" val="637052618680286406"/>
  <p:tag name="SCENELINKIDS" val="2|3|4|5|6|7|8|9|10|11|12|13|14|15|16|17|18|19|20|21|22|23|24|25|26|27|28|29|30|31|32|33|34|35|36|37|38|39|40|41|42|43|44|45|46|47|48|49|50|51|52|53|54|55|56|57|58|59|60|61|62|63|64|65|66|67|68|69"/>
  <p:tag name="ANIMSTRING" val="s_637052618680286406"/>
</p:tagLst>
</file>

<file path=ppt/tags/tag1420.xml><?xml version="1.0" encoding="utf-8"?>
<p:tagLst xmlns:p="http://schemas.openxmlformats.org/presentationml/2006/main">
  <p:tag name="PA" val="v5.2.4"/>
  <p:tag name="SCENESHAPETYPE" val="SceneShape"/>
  <p:tag name="SCENESHAPESUBTYPE" val="SceneSimpleShape"/>
  <p:tag name="RESOURCEID" val="637052639224391050"/>
  <p:tag name="SCENEID" val="637052639224391050"/>
  <p:tag name="SCENELINKIDS" val="2|3|4|5|6|7|8|9|10|11|12|13|14|15|16|17|18|19|20|21|22|23|24|25|26|27|28|29|30|31|32|33|34|35|36|37|38|39|40|41|42|43|44|45|46|47|48|49"/>
  <p:tag name="ANIMSTRING" val="s_637052639224391050"/>
</p:tagLst>
</file>

<file path=ppt/tags/tag1421.xml><?xml version="1.0" encoding="utf-8"?>
<p:tagLst xmlns:p="http://schemas.openxmlformats.org/presentationml/2006/main">
  <p:tag name="PA" val="v5.2.4"/>
  <p:tag name="SCENECOLOR-TEXT" val="1"/>
  <p:tag name="SCENECOLOR-TEXT-VALUE" val="Color_Theme"/>
</p:tagLst>
</file>

<file path=ppt/tags/tag1422.xml><?xml version="1.0" encoding="utf-8"?>
<p:tagLst xmlns:p="http://schemas.openxmlformats.org/presentationml/2006/main">
  <p:tag name="PA" val="v5.2.4"/>
  <p:tag name="SCENECOLOR-TEXT" val="2"/>
  <p:tag name="SCENECOLOR-TEXT-VALUE" val="Color_Theme"/>
</p:tagLst>
</file>

<file path=ppt/tags/tag1423.xml><?xml version="1.0" encoding="utf-8"?>
<p:tagLst xmlns:p="http://schemas.openxmlformats.org/presentationml/2006/main">
  <p:tag name="PA" val="v5.2.4"/>
  <p:tag name="SCENECOLOR-TEXT" val="3"/>
  <p:tag name="SCENECOLOR-TEXT-VALUE" val="Color_Theme"/>
</p:tagLst>
</file>

<file path=ppt/tags/tag1424.xml><?xml version="1.0" encoding="utf-8"?>
<p:tagLst xmlns:p="http://schemas.openxmlformats.org/presentationml/2006/main">
  <p:tag name="PA" val="v5.2.4"/>
  <p:tag name="SCENESHAPETYPE" val="SceneShape"/>
  <p:tag name="SCENESHAPESUBTYPE" val="SceneSimpleShape"/>
  <p:tag name="RESOURCEID" val="637052639224391050"/>
  <p:tag name="SCENEID" val="637052639224391050"/>
  <p:tag name="SCENELINKIDS" val="2|3|4|5|6|7|8|9|10|11|12|13|14|15|16|17|18|19|20|21|22|23|24|25|26|27|28|29|30|31|32|33|34|35|36|37|38|39|40|41|42|43|44|45|46|47|48|49"/>
  <p:tag name="ANIMSTRING" val="s_637052639224391050"/>
</p:tagLst>
</file>

<file path=ppt/tags/tag1425.xml><?xml version="1.0" encoding="utf-8"?>
<p:tagLst xmlns:p="http://schemas.openxmlformats.org/presentationml/2006/main">
  <p:tag name="PA" val="v5.2.4"/>
  <p:tag name="SCENECOLOR-TEXT" val="1"/>
  <p:tag name="SCENECOLOR-TEXT-VALUE" val="Color_Theme"/>
</p:tagLst>
</file>

<file path=ppt/tags/tag1426.xml><?xml version="1.0" encoding="utf-8"?>
<p:tagLst xmlns:p="http://schemas.openxmlformats.org/presentationml/2006/main">
  <p:tag name="PA" val="v5.2.4"/>
  <p:tag name="SCENECOLOR-FILL" val="2"/>
  <p:tag name="SCENECOLOR-FILL-VALUE" val="Color_Theme"/>
  <p:tag name="SCENECOLOR-TEXT" val="2"/>
  <p:tag name="SCENECOLOR-TEXT-VALUE" val="Color_Theme"/>
</p:tagLst>
</file>

<file path=ppt/tags/tag1427.xml><?xml version="1.0" encoding="utf-8"?>
<p:tagLst xmlns:p="http://schemas.openxmlformats.org/presentationml/2006/main">
  <p:tag name="PA" val="v5.2.4"/>
  <p:tag name="SCENECOLOR-TEXT" val="3"/>
  <p:tag name="SCENECOLOR-TEXT-VALUE" val="Color_Theme"/>
</p:tagLst>
</file>

<file path=ppt/tags/tag1428.xml><?xml version="1.0" encoding="utf-8"?>
<p:tagLst xmlns:p="http://schemas.openxmlformats.org/presentationml/2006/main">
  <p:tag name="PA" val="v5.2.4"/>
  <p:tag name="SCENESHAPETYPE" val="SceneShape"/>
  <p:tag name="SCENESHAPESUBTYPE" val="SceneSimpleShape"/>
  <p:tag name="RESOURCEID" val="637052639224391050"/>
  <p:tag name="SCENEID" val="637052639224391050"/>
  <p:tag name="SCENELINKIDS" val="2|3|4|5|6|7|8|9|10|11|12|13|14|15|16|17|18|19|20|21|22|23|24|25|26|27|28|29|30|31|32|33|34|35|36|37|38|39|40|41|42|43|44|45|46|47|48|49"/>
  <p:tag name="ANIMSTRING" val="s_637052639224391050"/>
</p:tagLst>
</file>

<file path=ppt/tags/tag1429.xml><?xml version="1.0" encoding="utf-8"?>
<p:tagLst xmlns:p="http://schemas.openxmlformats.org/presentationml/2006/main">
  <p:tag name="PA" val="v5.2.4"/>
  <p:tag name="SCENECOLOR-TEXT" val="1"/>
  <p:tag name="SCENECOLOR-TEXT-VALUE" val="Color_Theme"/>
</p:tagLst>
</file>

<file path=ppt/tags/tag143.xml><?xml version="1.0" encoding="utf-8"?>
<p:tagLst xmlns:p="http://schemas.openxmlformats.org/presentationml/2006/main">
  <p:tag name="PA" val="v5.2.4"/>
  <p:tag name="SCENESHAPETYPE" val="SceneShape"/>
  <p:tag name="SCENESHAPESUBTYPE" val="SceneSimpleShape"/>
  <p:tag name="SCENECOLOR-LINE" val="Color_Theme"/>
  <p:tag name="SCENECOLOR-LINE-VALUE" val="4"/>
  <p:tag name="POCKET_APPLY_TIME" val="2019年9月28日"/>
  <p:tag name="POCKET_APPLY_TYPE" val="Slide"/>
  <p:tag name="APPLYORDER" val="直接连接符 8"/>
  <p:tag name="RESOURCEID" val="637052618680286406"/>
  <p:tag name="SCENEID" val="637052618680286406"/>
  <p:tag name="SCENELINKIDS" val="2|3|4|5|6|7|8|9|10|11|12|13|14|15|16|17|18|19|20|21|22|23|24|25|26|27|28|29|30|31|32|33|34|35|36|37|38|39|40|41|42|43|44|45|46|47|48|49|50|51|52|53|54|55|56|57|58|59|60|61|62|63|64|65|66|67|68|69"/>
  <p:tag name="ANIMSTRING" val="s_637052618680286406"/>
</p:tagLst>
</file>

<file path=ppt/tags/tag1430.xml><?xml version="1.0" encoding="utf-8"?>
<p:tagLst xmlns:p="http://schemas.openxmlformats.org/presentationml/2006/main">
  <p:tag name="PA" val="v5.2.4"/>
  <p:tag name="SCENECOLOR-TEXT" val="2"/>
  <p:tag name="SCENECOLOR-TEXT-VALUE" val="Color_Theme"/>
</p:tagLst>
</file>

<file path=ppt/tags/tag1431.xml><?xml version="1.0" encoding="utf-8"?>
<p:tagLst xmlns:p="http://schemas.openxmlformats.org/presentationml/2006/main">
  <p:tag name="PA" val="v5.2.4"/>
  <p:tag name="SCENECOLOR-TEXT" val="3"/>
  <p:tag name="SCENECOLOR-TEXT-VALUE" val="Color_Theme"/>
</p:tagLst>
</file>

<file path=ppt/tags/tag1432.xml><?xml version="1.0" encoding="utf-8"?>
<p:tagLst xmlns:p="http://schemas.openxmlformats.org/presentationml/2006/main">
  <p:tag name="PA" val="v5.2.4"/>
  <p:tag name="SCENESHAPETYPE" val="SceneShape"/>
  <p:tag name="SCENESHAPESUBTYPE" val="SceneSimpleShape"/>
  <p:tag name="RESOURCEID" val="637052639224391050"/>
  <p:tag name="SCENEID" val="637052639224391050"/>
  <p:tag name="SCENELINKIDS" val="2|3|4|5|6|7|8|9|10|11|12|13|14|15|16|17|18|19|20|21|22|23|24|25|26|27|28|29|30|31|32|33|34|35|36|37|38|39|40|41|42|43|44|45|46|47|48|49"/>
  <p:tag name="ANIMSTRING" val="s_637052639224391050"/>
</p:tagLst>
</file>

<file path=ppt/tags/tag1433.xml><?xml version="1.0" encoding="utf-8"?>
<p:tagLst xmlns:p="http://schemas.openxmlformats.org/presentationml/2006/main">
  <p:tag name="PA" val="v5.2.4"/>
  <p:tag name="SCENECOLOR-TEXT" val="1"/>
  <p:tag name="SCENECOLOR-TEXT-VALUE" val="Color_Theme"/>
</p:tagLst>
</file>

<file path=ppt/tags/tag1434.xml><?xml version="1.0" encoding="utf-8"?>
<p:tagLst xmlns:p="http://schemas.openxmlformats.org/presentationml/2006/main">
  <p:tag name="PA" val="v5.2.4"/>
  <p:tag name="SCENECOLOR-TEXT" val="2"/>
  <p:tag name="SCENECOLOR-TEXT-VALUE" val="Color_Theme"/>
</p:tagLst>
</file>

<file path=ppt/tags/tag1435.xml><?xml version="1.0" encoding="utf-8"?>
<p:tagLst xmlns:p="http://schemas.openxmlformats.org/presentationml/2006/main">
  <p:tag name="PA" val="v5.2.4"/>
  <p:tag name="SCENECOLOR-TEXT" val="3"/>
  <p:tag name="SCENECOLOR-TEXT-VALUE" val="Color_Theme"/>
</p:tagLst>
</file>

<file path=ppt/tags/tag1436.xml><?xml version="1.0" encoding="utf-8"?>
<p:tagLst xmlns:p="http://schemas.openxmlformats.org/presentationml/2006/main">
  <p:tag name="PA" val="v5.2.4"/>
  <p:tag name="SCENESHAPETYPE" val="SceneShape"/>
  <p:tag name="SCENESHAPESUBTYPE" val="SceneSimpleShape"/>
  <p:tag name="RESOURCEID" val="637052639224391050"/>
  <p:tag name="SCENEID" val="637052639224391050"/>
  <p:tag name="SCENELINKIDS" val="2|3|4|5|6|7|8|9|10|11|12|13|14|15|16|17|18|19|20|21|22|23|24|25|26|27|28|29|30|31|32|33|34|35|36|37|38|39|40|41|42|43|44|45|46|47|48|49"/>
  <p:tag name="ANIMSTRING" val="s_637052639224391050"/>
</p:tagLst>
</file>

<file path=ppt/tags/tag1437.xml><?xml version="1.0" encoding="utf-8"?>
<p:tagLst xmlns:p="http://schemas.openxmlformats.org/presentationml/2006/main">
  <p:tag name="PA" val="v5.2.4"/>
  <p:tag name="SCENECOLOR-TEXT" val="1"/>
  <p:tag name="SCENECOLOR-TEXT-VALUE" val="Color_Theme"/>
</p:tagLst>
</file>

<file path=ppt/tags/tag1438.xml><?xml version="1.0" encoding="utf-8"?>
<p:tagLst xmlns:p="http://schemas.openxmlformats.org/presentationml/2006/main">
  <p:tag name="PA" val="v5.2.4"/>
  <p:tag name="SCENECOLOR-TEXT" val="2"/>
  <p:tag name="SCENECOLOR-TEXT-VALUE" val="Color_Theme"/>
</p:tagLst>
</file>

<file path=ppt/tags/tag1439.xml><?xml version="1.0" encoding="utf-8"?>
<p:tagLst xmlns:p="http://schemas.openxmlformats.org/presentationml/2006/main">
  <p:tag name="PA" val="v5.2.4"/>
  <p:tag name="SCENECOLOR-TEXT" val="3"/>
  <p:tag name="SCENECOLOR-TEXT-VALUE" val="Color_Theme"/>
</p:tagLst>
</file>

<file path=ppt/tags/tag144.xml><?xml version="1.0" encoding="utf-8"?>
<p:tagLst xmlns:p="http://schemas.openxmlformats.org/presentationml/2006/main">
  <p:tag name="PA" val="v5.2.4"/>
  <p:tag name="SCENESHAPETYPE" val="SceneShape"/>
  <p:tag name="SCENESHAPESUBTYPE" val="SceneSimpleShape"/>
  <p:tag name="SCENECOLOR-LINE" val="Color_Theme"/>
  <p:tag name="SCENECOLOR-LINE-VALUE" val="4"/>
  <p:tag name="POCKET_APPLY_TIME" val="2019年9月28日"/>
  <p:tag name="POCKET_APPLY_TYPE" val="Slide"/>
  <p:tag name="APPLYORDER" val="直接连接符 7"/>
  <p:tag name="RESOURCEID" val="637052618680286406"/>
  <p:tag name="SCENEID" val="637052618680286406"/>
  <p:tag name="SCENELINKIDS" val="2|3|4|5|6|7|8|9|10|11|12|13|14|15|16|17|18|19|20|21|22|23|24|25|26|27|28|29|30|31|32|33|34|35|36|37|38|39|40|41|42|43|44|45|46|47|48|49|50|51|52|53|54|55|56|57|58|59|60|61|62|63|64|65|66|67|68|69"/>
  <p:tag name="ANIMSTRING" val="s_637052618680286406"/>
</p:tagLst>
</file>

<file path=ppt/tags/tag1440.xml><?xml version="1.0" encoding="utf-8"?>
<p:tagLst xmlns:p="http://schemas.openxmlformats.org/presentationml/2006/main">
  <p:tag name="PA" val="v5.2.4"/>
  <p:tag name="SCENESHAPETYPE" val="SceneShape"/>
  <p:tag name="SCENESHAPESUBTYPE" val="SceneSimpleShape"/>
  <p:tag name="RESOURCEID" val="637052639224391050"/>
  <p:tag name="SCENEID" val="637052639224391050"/>
  <p:tag name="SCENELINKIDS" val="2|3|4|5|6|7|8|9|10|11|12|13|14|15|16|17|18|19|20|21|22|23|24|25|26|27|28|29|30|31|32|33|34|35|36|37|38|39|40|41|42|43|44|45|46|47|48|49"/>
  <p:tag name="ANIMSTRING" val="s_637052639224391050"/>
</p:tagLst>
</file>

<file path=ppt/tags/tag1441.xml><?xml version="1.0" encoding="utf-8"?>
<p:tagLst xmlns:p="http://schemas.openxmlformats.org/presentationml/2006/main">
  <p:tag name="PA" val="v5.2.4"/>
  <p:tag name="SCENECOLOR-TEXT" val="1"/>
  <p:tag name="SCENECOLOR-TEXT-VALUE" val="Color_Theme"/>
</p:tagLst>
</file>

<file path=ppt/tags/tag1442.xml><?xml version="1.0" encoding="utf-8"?>
<p:tagLst xmlns:p="http://schemas.openxmlformats.org/presentationml/2006/main">
  <p:tag name="PA" val="v5.2.4"/>
  <p:tag name="SCENECOLOR-TEXT" val="2"/>
  <p:tag name="SCENECOLOR-TEXT-VALUE" val="Color_Theme"/>
</p:tagLst>
</file>

<file path=ppt/tags/tag1443.xml><?xml version="1.0" encoding="utf-8"?>
<p:tagLst xmlns:p="http://schemas.openxmlformats.org/presentationml/2006/main">
  <p:tag name="PA" val="v5.2.4"/>
  <p:tag name="SCENECOLOR-TEXT" val="3"/>
  <p:tag name="SCENECOLOR-TEXT-VALUE" val="Color_Theme"/>
</p:tagLst>
</file>

<file path=ppt/tags/tag1444.xml><?xml version="1.0" encoding="utf-8"?>
<p:tagLst xmlns:p="http://schemas.openxmlformats.org/presentationml/2006/main">
  <p:tag name="PA" val="v5.2.4"/>
  <p:tag name="SCENESHAPETYPE" val="SceneShape"/>
  <p:tag name="SCENESHAPESUBTYPE" val="SceneSimpleShape"/>
  <p:tag name="SCENECOLOR-TEXT" val="Color_Theme"/>
  <p:tag name="SCENECOLOR-TEXT-VALUE" val="1"/>
  <p:tag name="POCKET_APPLY_TIME" val="2019年9月28日"/>
  <p:tag name="POCKET_APPLY_TYPE" val="Slide"/>
  <p:tag name="APPLYORDER" val="2"/>
  <p:tag name="RESOURCEID" val="637052639224391050"/>
  <p:tag name="SCENEID" val="637052639224391050"/>
  <p:tag name="SCENELINKIDS" val="2|3|4|5|6|7|8|9|10|11|12|13|14|15|16|17|18|19|20|21|22|23|24|25|26|27|28|29|30|31|32|33|34|35|36|37|38|39|40|41|42|43|44|45|46|47|48|49"/>
  <p:tag name="ANIMSTRING" val="s_637052639224391050"/>
</p:tagLst>
</file>

<file path=ppt/tags/tag1445.xml><?xml version="1.0" encoding="utf-8"?>
<p:tagLst xmlns:p="http://schemas.openxmlformats.org/presentationml/2006/main">
  <p:tag name="PA" val="v5.2.4"/>
  <p:tag name="SCENESHAPETYPE" val="SceneShape"/>
  <p:tag name="SCENESHAPESUBTYPE" val="SceneSimpleShape"/>
  <p:tag name="SCENECOLOR-TEXT" val="Color_Theme"/>
  <p:tag name="SCENECOLOR-TEXT-VALUE" val="1"/>
  <p:tag name="POCKET_APPLY_TIME" val="2019年9月28日"/>
  <p:tag name="POCKET_APPLY_TYPE" val="Slide"/>
  <p:tag name="APPLYORDER" val="2"/>
  <p:tag name="RESOURCEID" val="637052639224391050"/>
  <p:tag name="SCENEID" val="637052639224391050"/>
  <p:tag name="SCENELINKIDS" val="2|3|4|5|6|7|8|9|10|11|12|13|14|15|16|17|18|19|20|21|22|23|24|25|26|27|28|29|30|31|32|33|34|35|36|37|38|39|40|41|42|43|44|45|46|47|48|49"/>
  <p:tag name="ANIMSTRING" val="s_637052639224391050"/>
</p:tagLst>
</file>

<file path=ppt/tags/tag1446.xml><?xml version="1.0" encoding="utf-8"?>
<p:tagLst xmlns:p="http://schemas.openxmlformats.org/presentationml/2006/main">
  <p:tag name="PA" val="v5.2.4"/>
  <p:tag name="SCENESHAPETYPE" val="SceneShape"/>
  <p:tag name="SCENESHAPESUBTYPE" val="SceneSimpleShape"/>
  <p:tag name="SCENECOLOR-TEXT" val="Color_Theme"/>
  <p:tag name="SCENECOLOR-TEXT-VALUE" val="1"/>
  <p:tag name="POCKET_APPLY_TIME" val="2019年9月28日"/>
  <p:tag name="POCKET_APPLY_TYPE" val="Slide"/>
  <p:tag name="APPLYORDER" val="5"/>
  <p:tag name="RESOURCEID" val="637052639224391050"/>
  <p:tag name="SCENEID" val="637052639224391050"/>
  <p:tag name="SCENELINKIDS" val="2|3|4|5|6|7|8|9|10|11|12|13|14|15|16|17|18|19|20|21|22|23|24|25|26|27|28|29|30|31|32|33|34|35|36|37|38|39|40|41|42|43|44|45|46|47|48|49"/>
  <p:tag name="ANIMSTRING" val="s_637052639224391050"/>
</p:tagLst>
</file>

<file path=ppt/tags/tag1447.xml><?xml version="1.0" encoding="utf-8"?>
<p:tagLst xmlns:p="http://schemas.openxmlformats.org/presentationml/2006/main">
  <p:tag name="PA" val="v5.2.4"/>
  <p:tag name="SCENESHAPETYPE" val="SceneShape"/>
  <p:tag name="SCENESHAPESUBTYPE" val="SceneSimpleShape"/>
  <p:tag name="SCENECOLOR-TEXT" val="Color_Theme"/>
  <p:tag name="SCENECOLOR-TEXT-VALUE" val="1"/>
  <p:tag name="POCKET_APPLY_TIME" val="2019年9月28日"/>
  <p:tag name="POCKET_APPLY_TYPE" val="Slide"/>
  <p:tag name="APPLYORDER" val="6"/>
  <p:tag name="RESOURCEID" val="637052639224391050"/>
  <p:tag name="SCENEID" val="637052639224391050"/>
  <p:tag name="SCENELINKIDS" val="2|3|4|5|6|7|8|9|10|11|12|13|14|15|16|17|18|19|20|21|22|23|24|25|26|27|28|29|30|31|32|33|34|35|36|37|38|39|40|41|42|43|44|45|46|47|48|49"/>
  <p:tag name="ANIMSTRING" val="s_637052639224391050"/>
</p:tagLst>
</file>

<file path=ppt/tags/tag1448.xml><?xml version="1.0" encoding="utf-8"?>
<p:tagLst xmlns:p="http://schemas.openxmlformats.org/presentationml/2006/main">
  <p:tag name="PA" val="v5.2.4"/>
  <p:tag name="SCENESHAPETYPE" val="SceneShape"/>
  <p:tag name="SCENESHAPESUBTYPE" val="SceneSimpleShape"/>
  <p:tag name="SCENECOLOR-TEXT" val="Color_Theme"/>
  <p:tag name="SCENECOLOR-TEXT-VALUE" val="1"/>
  <p:tag name="POCKET_APPLY_TIME" val="2019年9月28日"/>
  <p:tag name="POCKET_APPLY_TYPE" val="Slide"/>
  <p:tag name="APPLYORDER" val="2"/>
  <p:tag name="RESOURCEID" val="637052639224391050"/>
  <p:tag name="SCENEID" val="637052639224391050"/>
  <p:tag name="SCENELINKIDS" val="2|3|4|5|6|7|8|9|10|11|12|13|14|15|16|17|18|19|20|21|22|23|24|25|26|27|28|29|30|31|32|33|34|35|36|37|38|39|40|41|42|43|44|45|46|47|48|49"/>
  <p:tag name="ANIMSTRING" val="s_637052639224391050"/>
</p:tagLst>
</file>

<file path=ppt/tags/tag1449.xml><?xml version="1.0" encoding="utf-8"?>
<p:tagLst xmlns:p="http://schemas.openxmlformats.org/presentationml/2006/main">
  <p:tag name="PA" val="v5.2.4"/>
  <p:tag name="SCENESHAPETYPE" val="SceneShape"/>
  <p:tag name="SCENESHAPESUBTYPE" val="SceneSimpleShape"/>
  <p:tag name="SCENECOLOR-TEXT" val="Color_Theme"/>
  <p:tag name="SCENECOLOR-TEXT-VALUE" val="1"/>
  <p:tag name="POCKET_APPLY_TIME" val="2019年9月28日"/>
  <p:tag name="POCKET_APPLY_TYPE" val="Slide"/>
  <p:tag name="APPLYORDER" val="12"/>
  <p:tag name="RESOURCEID" val="637052639224391050"/>
  <p:tag name="SCENEID" val="637052639224391050"/>
  <p:tag name="SCENELINKIDS" val="2|3|4|5|6|7|8|9|10|11|12|13|14|15|16|17|18|19|20|21|22|23|24|25|26|27|28|29|30|31|32|33|34|35|36|37|38|39|40|41|42|43|44|45|46|47|48|49"/>
  <p:tag name="ANIMSTRING" val="s_637052639224391050"/>
</p:tagLst>
</file>

<file path=ppt/tags/tag145.xml><?xml version="1.0" encoding="utf-8"?>
<p:tagLst xmlns:p="http://schemas.openxmlformats.org/presentationml/2006/main">
  <p:tag name="PA" val="v5.2.4"/>
  <p:tag name="SCENESHAPETYPE" val="SceneShape"/>
  <p:tag name="SCENESHAPESUBTYPE" val="SceneSimpleShape"/>
  <p:tag name="SCENECOLOR-LINE" val="Color_Theme"/>
  <p:tag name="SCENECOLOR-LINE-VALUE" val="4"/>
  <p:tag name="POCKET_APPLY_TIME" val="2019年9月28日"/>
  <p:tag name="POCKET_APPLY_TYPE" val="Slide"/>
  <p:tag name="APPLYORDER" val="直接连接符 7"/>
  <p:tag name="RESOURCEID" val="637052618680286406"/>
  <p:tag name="SCENEID" val="637052618680286406"/>
  <p:tag name="SCENELINKIDS" val="2|3|4|5|6|7|8|9|10|11|12|13|14|15|16|17|18|19|20|21|22|23|24|25|26|27|28|29|30|31|32|33|34|35|36|37|38|39|40|41|42|43|44|45|46|47|48|49|50|51|52|53|54|55|56|57|58|59|60|61|62|63|64|65|66|67|68|69"/>
  <p:tag name="ANIMSTRING" val="s_637052618680286406"/>
</p:tagLst>
</file>

<file path=ppt/tags/tag1450.xml><?xml version="1.0" encoding="utf-8"?>
<p:tagLst xmlns:p="http://schemas.openxmlformats.org/presentationml/2006/main">
  <p:tag name="PA" val="v5.2.4"/>
  <p:tag name="SCENESHAPETYPE" val="SceneShape"/>
  <p:tag name="SCENESHAPESUBTYPE" val="SceneSimpleShape"/>
  <p:tag name="SCENECOLOR-TEXT" val="Color_Theme"/>
  <p:tag name="SCENECOLOR-TEXT-VALUE" val="1"/>
  <p:tag name="POCKET_APPLY_TIME" val="2019年9月28日"/>
  <p:tag name="POCKET_APPLY_TYPE" val="Slide"/>
  <p:tag name="APPLYORDER" val="14"/>
  <p:tag name="RESOURCEID" val="637052639224391050"/>
  <p:tag name="SCENEID" val="637052639224391050"/>
  <p:tag name="SCENELINKIDS" val="2|3|4|5|6|7|8|9|10|11|12|13|14|15|16|17|18|19|20|21|22|23|24|25|26|27|28|29|30|31|32|33|34|35|36|37|38|39|40|41|42|43|44|45|46|47|48|49"/>
  <p:tag name="ANIMSTRING" val="s_637052639224391050"/>
</p:tagLst>
</file>

<file path=ppt/tags/tag1451.xml><?xml version="1.0" encoding="utf-8"?>
<p:tagLst xmlns:p="http://schemas.openxmlformats.org/presentationml/2006/main">
  <p:tag name="PA" val="v5.2.4"/>
  <p:tag name="SCENESHAPETYPE" val="SceneShape"/>
  <p:tag name="SCENESHAPESUBTYPE" val="SceneSimpleShape"/>
  <p:tag name="SCENECOLOR-TEXT" val="Color_Theme"/>
  <p:tag name="SCENECOLOR-TEXT-VALUE" val="1"/>
  <p:tag name="POCKET_APPLY_TIME" val="2019年9月28日"/>
  <p:tag name="POCKET_APPLY_TYPE" val="Slide"/>
  <p:tag name="APPLYORDER" val="15"/>
  <p:tag name="RESOURCEID" val="637052639224391050"/>
  <p:tag name="SCENEID" val="637052639224391050"/>
  <p:tag name="SCENELINKIDS" val="2|3|4|5|6|7|8|9|10|11|12|13|14|15|16|17|18|19|20|21|22|23|24|25|26|27|28|29|30|31|32|33|34|35|36|37|38|39|40|41|42|43|44|45|46|47|48|49"/>
  <p:tag name="ANIMSTRING" val="s_637052639224391050"/>
</p:tagLst>
</file>

<file path=ppt/tags/tag1452.xml><?xml version="1.0" encoding="utf-8"?>
<p:tagLst xmlns:p="http://schemas.openxmlformats.org/presentationml/2006/main">
  <p:tag name="PA" val="v5.2.4"/>
  <p:tag name="SCENESHAPETYPE" val="SceneShape"/>
  <p:tag name="SCENESHAPESUBTYPE" val="SceneSimpleShape"/>
  <p:tag name="SCENECOLOR-TEXT" val="Color_Theme"/>
  <p:tag name="SCENECOLOR-TEXT-VALUE" val="1"/>
  <p:tag name="POCKET_APPLY_TIME" val="2019年9月28日"/>
  <p:tag name="POCKET_APPLY_TYPE" val="Slide"/>
  <p:tag name="APPLYORDER" val="16"/>
  <p:tag name="RESOURCEID" val="637052639224391050"/>
  <p:tag name="SCENEID" val="637052639224391050"/>
  <p:tag name="SCENELINKIDS" val="2|3|4|5|6|7|8|9|10|11|12|13|14|15|16|17|18|19|20|21|22|23|24|25|26|27|28|29|30|31|32|33|34|35|36|37|38|39|40|41|42|43|44|45|46|47|48|49"/>
  <p:tag name="ANIMSTRING" val="s_637052639224391050"/>
</p:tagLst>
</file>

<file path=ppt/tags/tag1453.xml><?xml version="1.0" encoding="utf-8"?>
<p:tagLst xmlns:p="http://schemas.openxmlformats.org/presentationml/2006/main">
  <p:tag name="PA" val="v5.2.4"/>
  <p:tag name="SCENESHAPETYPE" val="SceneShape"/>
  <p:tag name="SCENESHAPESUBTYPE" val="SceneSimpleShape"/>
  <p:tag name="SCENECOLOR-TEXT" val="Color_Theme"/>
  <p:tag name="SCENECOLOR-TEXT-VALUE" val="1"/>
  <p:tag name="POCKET_APPLY_TIME" val="2019年9月28日"/>
  <p:tag name="POCKET_APPLY_TYPE" val="Slide"/>
  <p:tag name="APPLYORDER" val="17"/>
  <p:tag name="RESOURCEID" val="637052639224391050"/>
  <p:tag name="SCENEID" val="637052639224391050"/>
  <p:tag name="SCENELINKIDS" val="2|3|4|5|6|7|8|9|10|11|12|13|14|15|16|17|18|19|20|21|22|23|24|25|26|27|28|29|30|31|32|33|34|35|36|37|38|39|40|41|42|43|44|45|46|47|48|49"/>
  <p:tag name="ANIMSTRING" val="s_637052639224391050"/>
</p:tagLst>
</file>

<file path=ppt/tags/tag1454.xml><?xml version="1.0" encoding="utf-8"?>
<p:tagLst xmlns:p="http://schemas.openxmlformats.org/presentationml/2006/main">
  <p:tag name="PA" val="v5.2.4"/>
  <p:tag name="SCENESHAPETYPE" val="SceneShape"/>
  <p:tag name="SCENESHAPESUBTYPE" val="SceneSimpleShape"/>
  <p:tag name="SCENECOLOR-TEXT" val="Color_Theme"/>
  <p:tag name="SCENECOLOR-TEXT-VALUE" val="1"/>
  <p:tag name="POCKET_APPLY_TIME" val="2019年9月28日"/>
  <p:tag name="POCKET_APPLY_TYPE" val="Slide"/>
  <p:tag name="APPLYORDER" val="20"/>
  <p:tag name="RESOURCEID" val="637052639224391050"/>
  <p:tag name="SCENEID" val="637052639224391050"/>
  <p:tag name="SCENELINKIDS" val="2|3|4|5|6|7|8|9|10|11|12|13|14|15|16|17|18|19|20|21|22|23|24|25|26|27|28|29|30|31|32|33|34|35|36|37|38|39|40|41|42|43|44|45|46|47|48|49"/>
  <p:tag name="ANIMSTRING" val="s_637052639224391050"/>
</p:tagLst>
</file>

<file path=ppt/tags/tag1455.xml><?xml version="1.0" encoding="utf-8"?>
<p:tagLst xmlns:p="http://schemas.openxmlformats.org/presentationml/2006/main">
  <p:tag name="PA" val="v5.2.4"/>
  <p:tag name="SCENESHAPETYPE" val="SceneShape"/>
  <p:tag name="SCENESHAPESUBTYPE" val="SceneSimpleShape"/>
  <p:tag name="SCENECOLOR-TEXT" val="Color_Theme"/>
  <p:tag name="SCENECOLOR-TEXT-VALUE" val="1"/>
  <p:tag name="POCKET_APPLY_TIME" val="2019年9月28日"/>
  <p:tag name="POCKET_APPLY_TYPE" val="Slide"/>
  <p:tag name="APPLYORDER" val="21"/>
  <p:tag name="RESOURCEID" val="637052639224391050"/>
  <p:tag name="SCENEID" val="637052639224391050"/>
  <p:tag name="SCENELINKIDS" val="2|3|4|5|6|7|8|9|10|11|12|13|14|15|16|17|18|19|20|21|22|23|24|25|26|27|28|29|30|31|32|33|34|35|36|37|38|39|40|41|42|43|44|45|46|47|48|49"/>
  <p:tag name="ANIMSTRING" val="s_637052639224391050"/>
</p:tagLst>
</file>

<file path=ppt/tags/tag1456.xml><?xml version="1.0" encoding="utf-8"?>
<p:tagLst xmlns:p="http://schemas.openxmlformats.org/presentationml/2006/main">
  <p:tag name="PA" val="v5.2.4"/>
  <p:tag name="SCENESHAPETYPE" val="SceneShape"/>
  <p:tag name="SCENESHAPESUBTYPE" val="SceneSimpleShape"/>
  <p:tag name="SCENECOLOR-TEXT" val="Color_Theme"/>
  <p:tag name="SCENECOLOR-TEXT-VALUE" val="1"/>
  <p:tag name="POCKET_APPLY_TIME" val="2019年9月28日"/>
  <p:tag name="POCKET_APPLY_TYPE" val="Slide"/>
  <p:tag name="APPLYORDER" val="2"/>
  <p:tag name="RESOURCEID" val="637052639224391050"/>
  <p:tag name="SCENEID" val="637052639224391050"/>
  <p:tag name="SCENELINKIDS" val="2|3|4|5|6|7|8|9|10|11|12|13|14|15|16|17|18|19|20|21|22|23|24|25|26|27|28|29|30|31|32|33|34|35|36|37|38|39|40|41|42|43|44|45|46|47|48|49"/>
  <p:tag name="ANIMSTRING" val="s_637052639224391050"/>
</p:tagLst>
</file>

<file path=ppt/tags/tag1457.xml><?xml version="1.0" encoding="utf-8"?>
<p:tagLst xmlns:p="http://schemas.openxmlformats.org/presentationml/2006/main">
  <p:tag name="PA" val="v5.2.4"/>
  <p:tag name="SCENESHAPETYPE" val="SceneShape"/>
  <p:tag name="SCENESHAPESUBTYPE" val="SceneSimpleShape"/>
  <p:tag name="SCENECOLOR-TEXT" val="Color_Theme"/>
  <p:tag name="SCENECOLOR-TEXT-VALUE" val="1"/>
  <p:tag name="POCKET_APPLY_TIME" val="2019年9月28日"/>
  <p:tag name="POCKET_APPLY_TYPE" val="Slide"/>
  <p:tag name="APPLYORDER" val="26"/>
  <p:tag name="RESOURCEID" val="637052639224391050"/>
  <p:tag name="SCENEID" val="637052639224391050"/>
  <p:tag name="SCENELINKIDS" val="2|3|4|5|6|7|8|9|10|11|12|13|14|15|16|17|18|19|20|21|22|23|24|25|26|27|28|29|30|31|32|33|34|35|36|37|38|39|40|41|42|43|44|45|46|47|48|49"/>
  <p:tag name="ANIMSTRING" val="s_637052639224391050"/>
</p:tagLst>
</file>

<file path=ppt/tags/tag1458.xml><?xml version="1.0" encoding="utf-8"?>
<p:tagLst xmlns:p="http://schemas.openxmlformats.org/presentationml/2006/main">
  <p:tag name="PA" val="v5.2.4"/>
  <p:tag name="SCENESHAPETYPE" val="SceneShape"/>
  <p:tag name="SCENESHAPESUBTYPE" val="SceneSimpleShape"/>
  <p:tag name="SCENECOLOR-TEXT" val="Color_Theme"/>
  <p:tag name="SCENECOLOR-TEXT-VALUE" val="1"/>
  <p:tag name="POCKET_APPLY_TIME" val="2019年9月28日"/>
  <p:tag name="POCKET_APPLY_TYPE" val="Slide"/>
  <p:tag name="APPLYORDER" val="28"/>
  <p:tag name="RESOURCEID" val="637052639224391050"/>
  <p:tag name="SCENEID" val="637052639224391050"/>
  <p:tag name="SCENELINKIDS" val="2|3|4|5|6|7|8|9|10|11|12|13|14|15|16|17|18|19|20|21|22|23|24|25|26|27|28|29|30|31|32|33|34|35|36|37|38|39|40|41|42|43|44|45|46|47|48|49"/>
  <p:tag name="ANIMSTRING" val="s_637052639224391050"/>
</p:tagLst>
</file>

<file path=ppt/tags/tag1459.xml><?xml version="1.0" encoding="utf-8"?>
<p:tagLst xmlns:p="http://schemas.openxmlformats.org/presentationml/2006/main">
  <p:tag name="PA" val="v5.2.4"/>
  <p:tag name="SCENESHAPETYPE" val="SceneShape"/>
  <p:tag name="SCENESHAPESUBTYPE" val="SceneSimpleShape"/>
  <p:tag name="SCENECOLOR-FILL" val="Color_Theme"/>
  <p:tag name="SCENECOLOR-FILL-VALUE" val="3"/>
  <p:tag name="SCENECOLOR-TEXT" val="Color_Theme"/>
  <p:tag name="SCENECOLOR-TEXT-VALUE" val="1"/>
  <p:tag name="POCKET_APPLY_TIME" val="2019年9月28日"/>
  <p:tag name="POCKET_APPLY_TYPE" val="Slide"/>
  <p:tag name="APPLYORDER" val="椭圆 41"/>
  <p:tag name="RESOURCEID" val="637052639224391050"/>
  <p:tag name="SCENEID" val="637052639224391050"/>
  <p:tag name="SCENELINKIDS" val="2|3|4|5|6|7|8|9|10|11|12|13|14|15|16|17|18|19|20|21|22|23|24|25|26|27|28|29|30|31|32|33|34|35|36|37|38|39|40|41|42|43|44|45|46|47|48|49"/>
  <p:tag name="ANIMSTRING" val="s_637052639224391050"/>
</p:tagLst>
</file>

<file path=ppt/tags/tag146.xml><?xml version="1.0" encoding="utf-8"?>
<p:tagLst xmlns:p="http://schemas.openxmlformats.org/presentationml/2006/main">
  <p:tag name="PA" val="v5.2.4"/>
  <p:tag name="SCENESHAPETYPE" val="SceneShape"/>
  <p:tag name="SCENESHAPESUBTYPE" val="SceneSimpleShape"/>
  <p:tag name="SCENECOLOR-LINE" val="Color_Theme"/>
  <p:tag name="SCENECOLOR-LINE-VALUE" val="4"/>
  <p:tag name="POCKET_APPLY_TIME" val="2019年9月28日"/>
  <p:tag name="POCKET_APPLY_TYPE" val="Slide"/>
  <p:tag name="APPLYORDER" val="直接连接符 7"/>
  <p:tag name="RESOURCEID" val="637052618680286406"/>
  <p:tag name="SCENEID" val="637052618680286406"/>
  <p:tag name="SCENELINKIDS" val="2|3|4|5|6|7|8|9|10|11|12|13|14|15|16|17|18|19|20|21|22|23|24|25|26|27|28|29|30|31|32|33|34|35|36|37|38|39|40|41|42|43|44|45|46|47|48|49|50|51|52|53|54|55|56|57|58|59|60|61|62|63|64|65|66|67|68|69"/>
  <p:tag name="ANIMSTRING" val="s_637052618680286406"/>
</p:tagLst>
</file>

<file path=ppt/tags/tag1460.xml><?xml version="1.0" encoding="utf-8"?>
<p:tagLst xmlns:p="http://schemas.openxmlformats.org/presentationml/2006/main">
  <p:tag name="PA" val="v5.2.4"/>
  <p:tag name="SCENESHAPETYPE" val="SceneShape"/>
  <p:tag name="SCENESHAPESUBTYPE" val="SceneSimpleShape"/>
  <p:tag name="POCKET_APPLY_TIME" val="2019年9月28日"/>
  <p:tag name="POCKET_APPLY_TYPE" val="Slide"/>
  <p:tag name="APPLYORDER" val="文本框 246"/>
  <p:tag name="RESOURCEID" val="637052639224391050"/>
  <p:tag name="SCENEID" val="637052639224391050"/>
  <p:tag name="SCENELINKIDS" val="2|3|4|5|6|7|8|9|10|11|12|13|14|15|16|17|18|19|20|21|22|23|24|25|26|27|28|29|30|31|32|33|34|35|36|37|38|39|40|41|42|43|44|45|46|47|48|49"/>
  <p:tag name="ANIMSTRING" val="s_637052639224391050"/>
</p:tagLst>
</file>

<file path=ppt/tags/tag1461.xml><?xml version="1.0" encoding="utf-8"?>
<p:tagLst xmlns:p="http://schemas.openxmlformats.org/presentationml/2006/main">
  <p:tag name="COLORS" val="3,2500134|6,0"/>
  <p:tag name="POCKET_APPLY_TIME" val="2019年9月28日"/>
  <p:tag name="POCKET_APPLY_TYPE" val="Slide"/>
  <p:tag name="TAG_SCENEANIMNAME" val="【ACE】点线收尾.pa"/>
</p:tagLst>
</file>

<file path=ppt/tags/tag1462.xml><?xml version="1.0" encoding="utf-8"?>
<p:tagLst xmlns:p="http://schemas.openxmlformats.org/presentationml/2006/main">
  <p:tag name="PA" val="v5.2.4"/>
  <p:tag name="SCENESHAPETYPE" val="SceneShape"/>
  <p:tag name="SCENESHAPESUBTYPE" val="SceneSimpleShape"/>
  <p:tag name="SCENECOLOR-FILL" val="Color_Theme"/>
  <p:tag name="SCENECOLOR-FILL-VALUE" val="2"/>
  <p:tag name="POCKET_APPLY_TIME" val="2019年9月28日"/>
  <p:tag name="POCKET_APPLY_TYPE" val="Slide"/>
  <p:tag name="APPLYORDER" val="椭圆 3"/>
  <p:tag name="RESOURCEID" val="637052646400669958"/>
  <p:tag name="SCENEID" val="637052646400669958"/>
  <p:tag name="SCENELINKIDS" val="2|3|4|5|6|7|8|9|10|11|12|13|14|15|16|17|18|19|20|21|22|23|24|25|26|27|28|29|30|31|32|33|34|35|36"/>
  <p:tag name="ANIMSTRING" val="s_637052646400669958"/>
</p:tagLst>
</file>

<file path=ppt/tags/tag1463.xml><?xml version="1.0" encoding="utf-8"?>
<p:tagLst xmlns:p="http://schemas.openxmlformats.org/presentationml/2006/main">
  <p:tag name="PA" val="v5.2.4"/>
  <p:tag name="SCENESHAPETYPE" val="SceneShape"/>
  <p:tag name="SCENESHAPESUBTYPE" val="SceneSimpleShape"/>
  <p:tag name="SCENECOLOR-FILL" val="Color_Theme"/>
  <p:tag name="SCENECOLOR-FILL-VALUE" val="1"/>
  <p:tag name="POCKET_APPLY_TIME" val="2019年9月28日"/>
  <p:tag name="POCKET_APPLY_TYPE" val="Slide"/>
  <p:tag name="APPLYORDER" val="椭圆 4"/>
  <p:tag name="RESOURCEID" val="637052646400669958"/>
  <p:tag name="SCENEID" val="637052646400669958"/>
  <p:tag name="SCENELINKIDS" val="2|3|4|5|6|7|8|9|10|11|12|13|14|15|16|17|18|19|20|21|22|23|24|25|26|27|28|29|30|31|32|33|34|35|36"/>
  <p:tag name="ANIMSTRING" val="s_637052646400669958"/>
</p:tagLst>
</file>

<file path=ppt/tags/tag1464.xml><?xml version="1.0" encoding="utf-8"?>
<p:tagLst xmlns:p="http://schemas.openxmlformats.org/presentationml/2006/main">
  <p:tag name="PA" val="v5.2.4"/>
  <p:tag name="SCENESHAPETYPE" val="SceneShape"/>
  <p:tag name="SCENESHAPESUBTYPE" val="SceneSimpleShape"/>
  <p:tag name="SCENECOLOR-FILL" val="Color_Theme"/>
  <p:tag name="SCENECOLOR-FILL-VALUE" val="2"/>
  <p:tag name="POCKET_APPLY_TIME" val="2019年9月28日"/>
  <p:tag name="POCKET_APPLY_TYPE" val="Slide"/>
  <p:tag name="APPLYORDER" val="椭圆 2"/>
  <p:tag name="RESOURCEID" val="637052646400669958"/>
  <p:tag name="SCENEID" val="637052646400669958"/>
  <p:tag name="SCENELINKIDS" val="2|3|4|5|6|7|8|9|10|11|12|13|14|15|16|17|18|19|20|21|22|23|24|25|26|27|28|29|30|31|32|33|34|35|36"/>
  <p:tag name="ANIMSTRING" val="s_637052646400669958"/>
</p:tagLst>
</file>

<file path=ppt/tags/tag1465.xml><?xml version="1.0" encoding="utf-8"?>
<p:tagLst xmlns:p="http://schemas.openxmlformats.org/presentationml/2006/main">
  <p:tag name="PA" val="v5.2.4"/>
  <p:tag name="SCENESHAPETYPE" val="SceneShape"/>
  <p:tag name="SCENESHAPESUBTYPE" val="SceneSimpleShape"/>
  <p:tag name="SCENECOLOR-LINE" val="Color_Theme"/>
  <p:tag name="SCENECOLOR-LINE-VALUE" val="4"/>
  <p:tag name="POCKET_APPLY_TIME" val="2019年9月28日"/>
  <p:tag name="POCKET_APPLY_TYPE" val="Slide"/>
  <p:tag name="APPLYORDER" val="直接连接符 3"/>
  <p:tag name="RESOURCEID" val="637052646400669958"/>
  <p:tag name="SCENEID" val="637052646400669958"/>
  <p:tag name="SCENELINKIDS" val="2|3|4|5|6|7|8|9|10|11|12|13|14|15|16|17|18|19|20|21|22|23|24|25|26|27|28|29|30|31|32|33|34|35|36"/>
  <p:tag name="ANIMSTRING" val="s_637052646400669958"/>
</p:tagLst>
</file>

<file path=ppt/tags/tag1466.xml><?xml version="1.0" encoding="utf-8"?>
<p:tagLst xmlns:p="http://schemas.openxmlformats.org/presentationml/2006/main">
  <p:tag name="PA" val="v5.2.4"/>
  <p:tag name="SCENESHAPETYPE" val="SceneShape"/>
  <p:tag name="SCENESHAPESUBTYPE" val="SceneSimpleShape"/>
  <p:tag name="SCENECOLOR-LINE" val="Color_Theme"/>
  <p:tag name="SCENECOLOR-LINE-VALUE" val="4"/>
  <p:tag name="POCKET_APPLY_TIME" val="2019年9月28日"/>
  <p:tag name="POCKET_APPLY_TYPE" val="Slide"/>
  <p:tag name="APPLYORDER" val="直接连接符 4"/>
  <p:tag name="RESOURCEID" val="637052646400669958"/>
  <p:tag name="SCENEID" val="637052646400669958"/>
  <p:tag name="SCENELINKIDS" val="2|3|4|5|6|7|8|9|10|11|12|13|14|15|16|17|18|19|20|21|22|23|24|25|26|27|28|29|30|31|32|33|34|35|36"/>
  <p:tag name="ANIMSTRING" val="s_637052646400669958"/>
</p:tagLst>
</file>

<file path=ppt/tags/tag1467.xml><?xml version="1.0" encoding="utf-8"?>
<p:tagLst xmlns:p="http://schemas.openxmlformats.org/presentationml/2006/main">
  <p:tag name="PA" val="v5.2.4"/>
  <p:tag name="SCENESHAPETYPE" val="SceneShape"/>
  <p:tag name="SCENESHAPESUBTYPE" val="SceneSimpleShape"/>
  <p:tag name="SCENECOLOR-LINE" val="Color_Theme"/>
  <p:tag name="SCENECOLOR-LINE-VALUE" val="4"/>
  <p:tag name="POCKET_APPLY_TIME" val="2019年9月28日"/>
  <p:tag name="POCKET_APPLY_TYPE" val="Slide"/>
  <p:tag name="APPLYORDER" val="直接连接符 5"/>
  <p:tag name="RESOURCEID" val="637052646400669958"/>
  <p:tag name="SCENEID" val="637052646400669958"/>
  <p:tag name="SCENELINKIDS" val="2|3|4|5|6|7|8|9|10|11|12|13|14|15|16|17|18|19|20|21|22|23|24|25|26|27|28|29|30|31|32|33|34|35|36"/>
  <p:tag name="ANIMSTRING" val="s_637052646400669958"/>
</p:tagLst>
</file>

<file path=ppt/tags/tag1468.xml><?xml version="1.0" encoding="utf-8"?>
<p:tagLst xmlns:p="http://schemas.openxmlformats.org/presentationml/2006/main">
  <p:tag name="PA" val="v5.2.4"/>
  <p:tag name="SCENESHAPETYPE" val="SceneShape"/>
  <p:tag name="SCENESHAPESUBTYPE" val="SceneSimpleShape"/>
  <p:tag name="SCENECOLOR-LINE" val="Color_Theme"/>
  <p:tag name="SCENECOLOR-LINE-VALUE" val="4"/>
  <p:tag name="POCKET_APPLY_TIME" val="2019年9月28日"/>
  <p:tag name="POCKET_APPLY_TYPE" val="Slide"/>
  <p:tag name="APPLYORDER" val="直接连接符 6"/>
  <p:tag name="RESOURCEID" val="637052646400669958"/>
  <p:tag name="SCENEID" val="637052646400669958"/>
  <p:tag name="SCENELINKIDS" val="2|3|4|5|6|7|8|9|10|11|12|13|14|15|16|17|18|19|20|21|22|23|24|25|26|27|28|29|30|31|32|33|34|35|36"/>
  <p:tag name="ANIMSTRING" val="s_637052646400669958"/>
</p:tagLst>
</file>

<file path=ppt/tags/tag1469.xml><?xml version="1.0" encoding="utf-8"?>
<p:tagLst xmlns:p="http://schemas.openxmlformats.org/presentationml/2006/main">
  <p:tag name="PA" val="v5.2.4"/>
  <p:tag name="SCENESHAPETYPE" val="SceneShape"/>
  <p:tag name="SCENESHAPESUBTYPE" val="SceneSimpleShape"/>
  <p:tag name="SCENECOLOR-LINE" val="Color_Theme"/>
  <p:tag name="SCENECOLOR-LINE-VALUE" val="4"/>
  <p:tag name="POCKET_APPLY_TIME" val="2019年9月28日"/>
  <p:tag name="POCKET_APPLY_TYPE" val="Slide"/>
  <p:tag name="APPLYORDER" val="直接连接符 7"/>
  <p:tag name="RESOURCEID" val="637052646400669958"/>
  <p:tag name="SCENEID" val="637052646400669958"/>
  <p:tag name="SCENELINKIDS" val="2|3|4|5|6|7|8|9|10|11|12|13|14|15|16|17|18|19|20|21|22|23|24|25|26|27|28|29|30|31|32|33|34|35|36"/>
  <p:tag name="ANIMSTRING" val="s_637052646400669958"/>
</p:tagLst>
</file>

<file path=ppt/tags/tag147.xml><?xml version="1.0" encoding="utf-8"?>
<p:tagLst xmlns:p="http://schemas.openxmlformats.org/presentationml/2006/main">
  <p:tag name="PA" val="v5.2.4"/>
  <p:tag name="SCENESHAPETYPE" val="SceneShape"/>
  <p:tag name="SCENESHAPESUBTYPE" val="SceneSimpleShape"/>
  <p:tag name="SCENECOLOR-TEXT" val="Color_Theme"/>
  <p:tag name="SCENECOLOR-TEXT-VALUE" val="4"/>
  <p:tag name="POCKET_APPLY_TIME" val="2019年9月28日"/>
  <p:tag name="POCKET_APPLY_TYPE" val="Slide"/>
  <p:tag name="APPLYORDER" val="文本框 50"/>
  <p:tag name="RESOURCEID" val="637052618680286406"/>
  <p:tag name="SCENEID" val="637052618680286406"/>
  <p:tag name="SCENELINKIDS" val="2|3|4|5|6|7|8|9|10|11|12|13|14|15|16|17|18|19|20|21|22|23|24|25|26|27|28|29|30|31|32|33|34|35|36|37|38|39|40|41|42|43|44|45|46|47|48|49|50|51|52|53|54|55|56|57|58|59|60|61|62|63|64|65|66|67|68|69"/>
  <p:tag name="ANIMSTRING" val="s_637052618680286406"/>
</p:tagLst>
</file>

<file path=ppt/tags/tag1470.xml><?xml version="1.0" encoding="utf-8"?>
<p:tagLst xmlns:p="http://schemas.openxmlformats.org/presentationml/2006/main">
  <p:tag name="PA" val="v5.2.4"/>
  <p:tag name="SCENESHAPETYPE" val="SceneShape"/>
  <p:tag name="SCENESHAPESUBTYPE" val="SceneSimpleShape"/>
  <p:tag name="SCENECOLOR-LINE" val="Color_Theme"/>
  <p:tag name="SCENECOLOR-LINE-VALUE" val="4"/>
  <p:tag name="POCKET_APPLY_TIME" val="2019年9月28日"/>
  <p:tag name="POCKET_APPLY_TYPE" val="Slide"/>
  <p:tag name="APPLYORDER" val="直接连接符 8"/>
  <p:tag name="RESOURCEID" val="637052646400669958"/>
  <p:tag name="SCENEID" val="637052646400669958"/>
  <p:tag name="SCENELINKIDS" val="2|3|4|5|6|7|8|9|10|11|12|13|14|15|16|17|18|19|20|21|22|23|24|25|26|27|28|29|30|31|32|33|34|35|36"/>
  <p:tag name="ANIMSTRING" val="s_637052646400669958"/>
</p:tagLst>
</file>

<file path=ppt/tags/tag1471.xml><?xml version="1.0" encoding="utf-8"?>
<p:tagLst xmlns:p="http://schemas.openxmlformats.org/presentationml/2006/main">
  <p:tag name="PA" val="v5.2.4"/>
  <p:tag name="SCENESHAPETYPE" val="SceneShape"/>
  <p:tag name="SCENESHAPESUBTYPE" val="SceneSimpleShape"/>
  <p:tag name="SCENECOLOR-LINE" val="Color_Theme"/>
  <p:tag name="SCENECOLOR-LINE-VALUE" val="4"/>
  <p:tag name="POCKET_APPLY_TIME" val="2019年9月28日"/>
  <p:tag name="POCKET_APPLY_TYPE" val="Slide"/>
  <p:tag name="APPLYORDER" val="直接连接符 8"/>
  <p:tag name="RESOURCEID" val="637052646400669958"/>
  <p:tag name="SCENEID" val="637052646400669958"/>
  <p:tag name="SCENELINKIDS" val="2|3|4|5|6|7|8|9|10|11|12|13|14|15|16|17|18|19|20|21|22|23|24|25|26|27|28|29|30|31|32|33|34|35|36"/>
  <p:tag name="ANIMSTRING" val="s_637052646400669958"/>
</p:tagLst>
</file>

<file path=ppt/tags/tag1472.xml><?xml version="1.0" encoding="utf-8"?>
<p:tagLst xmlns:p="http://schemas.openxmlformats.org/presentationml/2006/main">
  <p:tag name="PA" val="v5.2.4"/>
  <p:tag name="SCENESHAPETYPE" val="SceneShape"/>
  <p:tag name="SCENESHAPESUBTYPE" val="SceneSimpleShape"/>
  <p:tag name="SCENECOLOR-LINE" val="Color_Theme"/>
  <p:tag name="SCENECOLOR-LINE-VALUE" val="4"/>
  <p:tag name="POCKET_APPLY_TIME" val="2019年9月28日"/>
  <p:tag name="POCKET_APPLY_TYPE" val="Slide"/>
  <p:tag name="APPLYORDER" val="直接连接符 8"/>
  <p:tag name="RESOURCEID" val="637052646400669958"/>
  <p:tag name="SCENEID" val="637052646400669958"/>
  <p:tag name="SCENELINKIDS" val="2|3|4|5|6|7|8|9|10|11|12|13|14|15|16|17|18|19|20|21|22|23|24|25|26|27|28|29|30|31|32|33|34|35|36"/>
  <p:tag name="ANIMSTRING" val="s_637052646400669958"/>
</p:tagLst>
</file>

<file path=ppt/tags/tag1473.xml><?xml version="1.0" encoding="utf-8"?>
<p:tagLst xmlns:p="http://schemas.openxmlformats.org/presentationml/2006/main">
  <p:tag name="PA" val="v5.2.4"/>
  <p:tag name="SCENESHAPETYPE" val="SceneShape"/>
  <p:tag name="SCENESHAPESUBTYPE" val="SceneSimpleShape"/>
  <p:tag name="SCENECOLOR-LINE" val="Color_Theme"/>
  <p:tag name="SCENECOLOR-LINE-VALUE" val="4"/>
  <p:tag name="POCKET_APPLY_TIME" val="2019年9月28日"/>
  <p:tag name="POCKET_APPLY_TYPE" val="Slide"/>
  <p:tag name="APPLYORDER" val="直接连接符 8"/>
  <p:tag name="RESOURCEID" val="637052646400669958"/>
  <p:tag name="SCENEID" val="637052646400669958"/>
  <p:tag name="SCENELINKIDS" val="2|3|4|5|6|7|8|9|10|11|12|13|14|15|16|17|18|19|20|21|22|23|24|25|26|27|28|29|30|31|32|33|34|35|36"/>
  <p:tag name="ANIMSTRING" val="s_637052646400669958"/>
</p:tagLst>
</file>

<file path=ppt/tags/tag1474.xml><?xml version="1.0" encoding="utf-8"?>
<p:tagLst xmlns:p="http://schemas.openxmlformats.org/presentationml/2006/main">
  <p:tag name="PA" val="v5.2.4"/>
  <p:tag name="SCENESHAPETYPE" val="SceneShape"/>
  <p:tag name="SCENESHAPESUBTYPE" val="SceneSimpleShape"/>
  <p:tag name="SCENECOLOR-LINE" val="Color_Theme"/>
  <p:tag name="SCENECOLOR-LINE-VALUE" val="4"/>
  <p:tag name="POCKET_APPLY_TIME" val="2019年9月28日"/>
  <p:tag name="POCKET_APPLY_TYPE" val="Slide"/>
  <p:tag name="APPLYORDER" val="直接连接符 8"/>
  <p:tag name="RESOURCEID" val="637052646400669958"/>
  <p:tag name="SCENEID" val="637052646400669958"/>
  <p:tag name="SCENELINKIDS" val="2|3|4|5|6|7|8|9|10|11|12|13|14|15|16|17|18|19|20|21|22|23|24|25|26|27|28|29|30|31|32|33|34|35|36"/>
  <p:tag name="ANIMSTRING" val="s_637052646400669958"/>
</p:tagLst>
</file>

<file path=ppt/tags/tag1475.xml><?xml version="1.0" encoding="utf-8"?>
<p:tagLst xmlns:p="http://schemas.openxmlformats.org/presentationml/2006/main">
  <p:tag name="PA" val="v5.2.4"/>
  <p:tag name="SCENESHAPETYPE" val="SceneShape"/>
  <p:tag name="SCENESHAPESUBTYPE" val="SceneSimpleShape"/>
  <p:tag name="SCENECOLOR-LINE" val="Color_Theme"/>
  <p:tag name="SCENECOLOR-LINE-VALUE" val="4"/>
  <p:tag name="POCKET_APPLY_TIME" val="2019年9月28日"/>
  <p:tag name="POCKET_APPLY_TYPE" val="Slide"/>
  <p:tag name="APPLYORDER" val="直接连接符 8"/>
  <p:tag name="RESOURCEID" val="637052646400669958"/>
  <p:tag name="SCENEID" val="637052646400669958"/>
  <p:tag name="SCENELINKIDS" val="2|3|4|5|6|7|8|9|10|11|12|13|14|15|16|17|18|19|20|21|22|23|24|25|26|27|28|29|30|31|32|33|34|35|36"/>
  <p:tag name="ANIMSTRING" val="s_637052646400669958"/>
</p:tagLst>
</file>

<file path=ppt/tags/tag1476.xml><?xml version="1.0" encoding="utf-8"?>
<p:tagLst xmlns:p="http://schemas.openxmlformats.org/presentationml/2006/main">
  <p:tag name="PA" val="v5.2.4"/>
  <p:tag name="SCENESHAPETYPE" val="SceneShape"/>
  <p:tag name="SCENESHAPESUBTYPE" val="SceneSimpleShape"/>
  <p:tag name="SCENECOLOR-LINE" val="Color_Theme"/>
  <p:tag name="SCENECOLOR-LINE-VALUE" val="4"/>
  <p:tag name="POCKET_APPLY_TIME" val="2019年9月28日"/>
  <p:tag name="POCKET_APPLY_TYPE" val="Slide"/>
  <p:tag name="APPLYORDER" val="直接连接符 8"/>
  <p:tag name="RESOURCEID" val="637052646400669958"/>
  <p:tag name="SCENEID" val="637052646400669958"/>
  <p:tag name="SCENELINKIDS" val="2|3|4|5|6|7|8|9|10|11|12|13|14|15|16|17|18|19|20|21|22|23|24|25|26|27|28|29|30|31|32|33|34|35|36"/>
  <p:tag name="ANIMSTRING" val="s_637052646400669958"/>
</p:tagLst>
</file>

<file path=ppt/tags/tag1477.xml><?xml version="1.0" encoding="utf-8"?>
<p:tagLst xmlns:p="http://schemas.openxmlformats.org/presentationml/2006/main">
  <p:tag name="PA" val="v5.2.4"/>
  <p:tag name="SCENESHAPETYPE" val="SceneShape"/>
  <p:tag name="SCENESHAPESUBTYPE" val="SceneSimpleShape"/>
  <p:tag name="SCENECOLOR-FILL" val="Color_Theme"/>
  <p:tag name="SCENECOLOR-FILL-VALUE" val="5"/>
  <p:tag name="POCKET_APPLY_TIME" val="2019年9月28日"/>
  <p:tag name="POCKET_APPLY_TYPE" val="Slide"/>
  <p:tag name="APPLYORDER" val="椭圆 99"/>
  <p:tag name="RESOURCEID" val="637052646400669958"/>
  <p:tag name="SCENEID" val="637052646400669958"/>
  <p:tag name="SCENELINKIDS" val="2|3|4|5|6|7|8|9|10|11|12|13|14|15|16|17|18|19|20|21|22|23|24|25|26|27|28|29|30|31|32|33|34|35|36"/>
  <p:tag name="ANIMSTRING" val="s_637052646400669958"/>
</p:tagLst>
</file>

<file path=ppt/tags/tag1478.xml><?xml version="1.0" encoding="utf-8"?>
<p:tagLst xmlns:p="http://schemas.openxmlformats.org/presentationml/2006/main">
  <p:tag name="PA" val="v5.2.4"/>
  <p:tag name="SCENESHAPETYPE" val="SceneShape"/>
  <p:tag name="SCENESHAPESUBTYPE" val="SceneSimpleShape"/>
  <p:tag name="SCENECOLOR-FILL" val="Color_Theme"/>
  <p:tag name="SCENECOLOR-FILL-VALUE" val="6"/>
  <p:tag name="POCKET_APPLY_TIME" val="2019年9月28日"/>
  <p:tag name="POCKET_APPLY_TYPE" val="Slide"/>
  <p:tag name="APPLYORDER" val="椭圆 100"/>
  <p:tag name="RESOURCEID" val="637052646400669958"/>
  <p:tag name="SCENEID" val="637052646400669958"/>
  <p:tag name="SCENELINKIDS" val="2|3|4|5|6|7|8|9|10|11|12|13|14|15|16|17|18|19|20|21|22|23|24|25|26|27|28|29|30|31|32|33|34|35|36"/>
  <p:tag name="ANIMSTRING" val="s_637052646400669958"/>
</p:tagLst>
</file>

<file path=ppt/tags/tag1479.xml><?xml version="1.0" encoding="utf-8"?>
<p:tagLst xmlns:p="http://schemas.openxmlformats.org/presentationml/2006/main">
  <p:tag name="PA" val="v5.2.4"/>
  <p:tag name="SCENESHAPETYPE" val="SceneShape"/>
  <p:tag name="SCENESHAPESUBTYPE" val="SceneSimpleShape"/>
  <p:tag name="SCENECOLOR-FILL" val="Color_Theme"/>
  <p:tag name="SCENECOLOR-FILL-VALUE" val="7"/>
  <p:tag name="POCKET_APPLY_TIME" val="2019年9月28日"/>
  <p:tag name="POCKET_APPLY_TYPE" val="Slide"/>
  <p:tag name="APPLYORDER" val="椭圆 101"/>
  <p:tag name="RESOURCEID" val="637052646400669958"/>
  <p:tag name="SCENEID" val="637052646400669958"/>
  <p:tag name="SCENELINKIDS" val="2|3|4|5|6|7|8|9|10|11|12|13|14|15|16|17|18|19|20|21|22|23|24|25|26|27|28|29|30|31|32|33|34|35|36"/>
  <p:tag name="ANIMSTRING" val="s_637052646400669958"/>
</p:tagLst>
</file>

<file path=ppt/tags/tag148.xml><?xml version="1.0" encoding="utf-8"?>
<p:tagLst xmlns:p="http://schemas.openxmlformats.org/presentationml/2006/main">
  <p:tag name="PA" val="v5.2.4"/>
  <p:tag name="SCENESHAPETYPE" val="SceneShape"/>
  <p:tag name="SCENESHAPESUBTYPE" val="SceneSimpleShape"/>
  <p:tag name="SCENECOLOR-TEXT" val="Color_Theme"/>
  <p:tag name="SCENECOLOR-TEXT-VALUE" val="4"/>
  <p:tag name="POCKET_APPLY_TIME" val="2019年9月28日"/>
  <p:tag name="POCKET_APPLY_TYPE" val="Slide"/>
  <p:tag name="APPLYORDER" val="文本框 50"/>
  <p:tag name="RESOURCEID" val="637052618680286406"/>
  <p:tag name="SCENEID" val="637052618680286406"/>
  <p:tag name="SCENELINKIDS" val="2|3|4|5|6|7|8|9|10|11|12|13|14|15|16|17|18|19|20|21|22|23|24|25|26|27|28|29|30|31|32|33|34|35|36|37|38|39|40|41|42|43|44|45|46|47|48|49|50|51|52|53|54|55|56|57|58|59|60|61|62|63|64|65|66|67|68|69"/>
  <p:tag name="ANIMSTRING" val="s_637052618680286406"/>
</p:tagLst>
</file>

<file path=ppt/tags/tag1480.xml><?xml version="1.0" encoding="utf-8"?>
<p:tagLst xmlns:p="http://schemas.openxmlformats.org/presentationml/2006/main">
  <p:tag name="PA" val="v5.2.4"/>
  <p:tag name="SCENESHAPETYPE" val="SceneShape"/>
  <p:tag name="SCENESHAPESUBTYPE" val="SceneSimpleShape"/>
  <p:tag name="SCENECOLOR-FILL" val="Color_Theme"/>
  <p:tag name="SCENECOLOR-FILL-VALUE" val="8"/>
  <p:tag name="POCKET_APPLY_TIME" val="2019年9月28日"/>
  <p:tag name="POCKET_APPLY_TYPE" val="Slide"/>
  <p:tag name="APPLYORDER" val="椭圆 102"/>
  <p:tag name="RESOURCEID" val="637052646400669958"/>
  <p:tag name="SCENEID" val="637052646400669958"/>
  <p:tag name="SCENELINKIDS" val="2|3|4|5|6|7|8|9|10|11|12|13|14|15|16|17|18|19|20|21|22|23|24|25|26|27|28|29|30|31|32|33|34|35|36"/>
  <p:tag name="ANIMSTRING" val="s_637052646400669958"/>
</p:tagLst>
</file>

<file path=ppt/tags/tag1481.xml><?xml version="1.0" encoding="utf-8"?>
<p:tagLst xmlns:p="http://schemas.openxmlformats.org/presentationml/2006/main">
  <p:tag name="PA" val="v5.2.4"/>
  <p:tag name="SCENESHAPETYPE" val="SceneShape"/>
  <p:tag name="SCENESHAPESUBTYPE" val="SceneSimpleShape"/>
  <p:tag name="SCENECOLOR-FILL" val="Color_Theme"/>
  <p:tag name="SCENECOLOR-FILL-VALUE" val="6"/>
  <p:tag name="POCKET_APPLY_TIME" val="2019年9月28日"/>
  <p:tag name="POCKET_APPLY_TYPE" val="Slide"/>
  <p:tag name="APPLYORDER" val="椭圆 103"/>
  <p:tag name="RESOURCEID" val="637052646400669958"/>
  <p:tag name="SCENEID" val="637052646400669958"/>
  <p:tag name="SCENELINKIDS" val="2|3|4|5|6|7|8|9|10|11|12|13|14|15|16|17|18|19|20|21|22|23|24|25|26|27|28|29|30|31|32|33|34|35|36"/>
  <p:tag name="ANIMSTRING" val="s_637052646400669958"/>
</p:tagLst>
</file>

<file path=ppt/tags/tag1482.xml><?xml version="1.0" encoding="utf-8"?>
<p:tagLst xmlns:p="http://schemas.openxmlformats.org/presentationml/2006/main">
  <p:tag name="PA" val="v5.2.4"/>
  <p:tag name="SCENESHAPETYPE" val="SceneShape"/>
  <p:tag name="SCENESHAPESUBTYPE" val="SceneSimpleShape"/>
  <p:tag name="SCENECOLOR-FILL" val="Color_Theme"/>
  <p:tag name="SCENECOLOR-FILL-VALUE" val="7"/>
  <p:tag name="POCKET_APPLY_TIME" val="2019年9月28日"/>
  <p:tag name="POCKET_APPLY_TYPE" val="Slide"/>
  <p:tag name="APPLYORDER" val="椭圆 101"/>
  <p:tag name="RESOURCEID" val="637052646400669958"/>
  <p:tag name="SCENEID" val="637052646400669958"/>
  <p:tag name="SCENELINKIDS" val="2|3|4|5|6|7|8|9|10|11|12|13|14|15|16|17|18|19|20|21|22|23|24|25|26|27|28|29|30|31|32|33|34|35|36"/>
  <p:tag name="ANIMSTRING" val="s_637052646400669958"/>
</p:tagLst>
</file>

<file path=ppt/tags/tag1483.xml><?xml version="1.0" encoding="utf-8"?>
<p:tagLst xmlns:p="http://schemas.openxmlformats.org/presentationml/2006/main">
  <p:tag name="PA" val="v5.2.4"/>
  <p:tag name="SCENESHAPETYPE" val="SceneShape"/>
  <p:tag name="SCENESHAPESUBTYPE" val="SceneSimpleShape"/>
  <p:tag name="SCENECOLOR-TEXT" val="Color_Theme"/>
  <p:tag name="SCENECOLOR-TEXT-VALUE" val="8"/>
  <p:tag name="POCKET_APPLY_TIME" val="2019年9月28日"/>
  <p:tag name="POCKET_APPLY_TYPE" val="Slide"/>
  <p:tag name="APPLYORDER" val="文本框 50"/>
  <p:tag name="RESOURCEID" val="637052646400669958"/>
  <p:tag name="SCENEID" val="637052646400669958"/>
  <p:tag name="SCENELINKIDS" val="2|3|4|5|6|7|8|9|10|11|12|13|14|15|16|17|18|19|20|21|22|23|24|25|26|27|28|29|30|31|32|33|34|35|36"/>
  <p:tag name="ANIMSTRING" val="s_637052646400669958"/>
</p:tagLst>
</file>

<file path=ppt/tags/tag1484.xml><?xml version="1.0" encoding="utf-8"?>
<p:tagLst xmlns:p="http://schemas.openxmlformats.org/presentationml/2006/main">
  <p:tag name="PA" val="v5.2.4"/>
  <p:tag name="SCENESHAPETYPE" val="SceneShape"/>
  <p:tag name="SCENESHAPESUBTYPE" val="SceneSimpleShape"/>
  <p:tag name="SCENECOLOR-TEXT" val="Color_Theme"/>
  <p:tag name="SCENECOLOR-TEXT-VALUE" val="6"/>
  <p:tag name="POCKET_APPLY_TIME" val="2019年9月28日"/>
  <p:tag name="POCKET_APPLY_TYPE" val="Slide"/>
  <p:tag name="APPLYORDER" val="文本框 50"/>
  <p:tag name="RESOURCEID" val="637052646400669958"/>
  <p:tag name="SCENEID" val="637052646400669958"/>
  <p:tag name="SCENELINKIDS" val="2|3|4|5|6|7|8|9|10|11|12|13|14|15|16|17|18|19|20|21|22|23|24|25|26|27|28|29|30|31|32|33|34|35|36"/>
  <p:tag name="ANIMSTRING" val="s_637052646400669958"/>
</p:tagLst>
</file>

<file path=ppt/tags/tag1485.xml><?xml version="1.0" encoding="utf-8"?>
<p:tagLst xmlns:p="http://schemas.openxmlformats.org/presentationml/2006/main">
  <p:tag name="PA" val="v5.2.4"/>
  <p:tag name="SCENESHAPETYPE" val="SceneShape"/>
  <p:tag name="SCENESHAPESUBTYPE" val="SceneSimpleShape"/>
  <p:tag name="SCENECOLOR-TEXT" val="Color_Theme"/>
  <p:tag name="SCENECOLOR-TEXT-VALUE" val="7"/>
  <p:tag name="POCKET_APPLY_TIME" val="2019年9月28日"/>
  <p:tag name="POCKET_APPLY_TYPE" val="Slide"/>
  <p:tag name="APPLYORDER" val="文本框 50"/>
  <p:tag name="RESOURCEID" val="637052646400669958"/>
  <p:tag name="SCENEID" val="637052646400669958"/>
  <p:tag name="SCENELINKIDS" val="2|3|4|5|6|7|8|9|10|11|12|13|14|15|16|17|18|19|20|21|22|23|24|25|26|27|28|29|30|31|32|33|34|35|36"/>
  <p:tag name="ANIMSTRING" val="s_637052646400669958"/>
</p:tagLst>
</file>

<file path=ppt/tags/tag1486.xml><?xml version="1.0" encoding="utf-8"?>
<p:tagLst xmlns:p="http://schemas.openxmlformats.org/presentationml/2006/main">
  <p:tag name="PA" val="v5.2.4"/>
  <p:tag name="SCENESHAPETYPE" val="SceneShape"/>
  <p:tag name="SCENESHAPESUBTYPE" val="SceneSimpleShape"/>
  <p:tag name="SCENECOLOR-TEXT" val="Color_Theme"/>
  <p:tag name="SCENECOLOR-TEXT-VALUE" val="6"/>
  <p:tag name="POCKET_APPLY_TIME" val="2019年9月28日"/>
  <p:tag name="POCKET_APPLY_TYPE" val="Slide"/>
  <p:tag name="APPLYORDER" val="文本框 50"/>
  <p:tag name="RESOURCEID" val="637052646400669958"/>
  <p:tag name="SCENEID" val="637052646400669958"/>
  <p:tag name="SCENELINKIDS" val="2|3|4|5|6|7|8|9|10|11|12|13|14|15|16|17|18|19|20|21|22|23|24|25|26|27|28|29|30|31|32|33|34|35|36"/>
  <p:tag name="ANIMSTRING" val="s_637052646400669958"/>
</p:tagLst>
</file>

<file path=ppt/tags/tag1487.xml><?xml version="1.0" encoding="utf-8"?>
<p:tagLst xmlns:p="http://schemas.openxmlformats.org/presentationml/2006/main">
  <p:tag name="PA" val="v5.2.4"/>
  <p:tag name="SCENESHAPETYPE" val="SceneShape"/>
  <p:tag name="SCENESHAPESUBTYPE" val="SceneSimpleShape"/>
  <p:tag name="SCENECOLOR-TEXT" val="Color_Theme"/>
  <p:tag name="SCENECOLOR-TEXT-VALUE" val="8"/>
  <p:tag name="POCKET_APPLY_TIME" val="2019年9月28日"/>
  <p:tag name="POCKET_APPLY_TYPE" val="Slide"/>
  <p:tag name="APPLYORDER" val="文本框 50"/>
  <p:tag name="RESOURCEID" val="637052646400669958"/>
  <p:tag name="SCENEID" val="637052646400669958"/>
  <p:tag name="SCENELINKIDS" val="2|3|4|5|6|7|8|9|10|11|12|13|14|15|16|17|18|19|20|21|22|23|24|25|26|27|28|29|30|31|32|33|34|35|36"/>
  <p:tag name="ANIMSTRING" val="s_637052646400669958"/>
</p:tagLst>
</file>

<file path=ppt/tags/tag1488.xml><?xml version="1.0" encoding="utf-8"?>
<p:tagLst xmlns:p="http://schemas.openxmlformats.org/presentationml/2006/main">
  <p:tag name="PA" val="v5.2.4"/>
  <p:tag name="SCENESHAPETYPE" val="SceneShape"/>
  <p:tag name="SCENESHAPESUBTYPE" val="SceneSimpleShape"/>
  <p:tag name="SCENECOLOR-TEXT" val="Color_Theme"/>
  <p:tag name="SCENECOLOR-TEXT-VALUE" val="6"/>
  <p:tag name="POCKET_APPLY_TIME" val="2019年9月28日"/>
  <p:tag name="POCKET_APPLY_TYPE" val="Slide"/>
  <p:tag name="APPLYORDER" val="文本框 50"/>
  <p:tag name="RESOURCEID" val="637052646400669958"/>
  <p:tag name="SCENEID" val="637052646400669958"/>
  <p:tag name="SCENELINKIDS" val="2|3|4|5|6|7|8|9|10|11|12|13|14|15|16|17|18|19|20|21|22|23|24|25|26|27|28|29|30|31|32|33|34|35|36"/>
  <p:tag name="ANIMSTRING" val="s_637052646400669958"/>
</p:tagLst>
</file>

<file path=ppt/tags/tag1489.xml><?xml version="1.0" encoding="utf-8"?>
<p:tagLst xmlns:p="http://schemas.openxmlformats.org/presentationml/2006/main">
  <p:tag name="PA" val="v5.2.4"/>
  <p:tag name="SCENESHAPETYPE" val="SceneShape"/>
  <p:tag name="SCENESHAPESUBTYPE" val="SceneSimpleShape"/>
  <p:tag name="SCENECOLOR-TEXT" val="Color_Theme"/>
  <p:tag name="SCENECOLOR-TEXT-VALUE" val="7"/>
  <p:tag name="POCKET_APPLY_TIME" val="2019年9月28日"/>
  <p:tag name="POCKET_APPLY_TYPE" val="Slide"/>
  <p:tag name="APPLYORDER" val="文本框 50"/>
  <p:tag name="RESOURCEID" val="637052646400669958"/>
  <p:tag name="SCENEID" val="637052646400669958"/>
  <p:tag name="SCENELINKIDS" val="2|3|4|5|6|7|8|9|10|11|12|13|14|15|16|17|18|19|20|21|22|23|24|25|26|27|28|29|30|31|32|33|34|35|36"/>
  <p:tag name="ANIMSTRING" val="s_637052646400669958"/>
</p:tagLst>
</file>

<file path=ppt/tags/tag149.xml><?xml version="1.0" encoding="utf-8"?>
<p:tagLst xmlns:p="http://schemas.openxmlformats.org/presentationml/2006/main">
  <p:tag name="PA" val="v5.2.4"/>
  <p:tag name="SCENESHAPETYPE" val="SceneShape"/>
  <p:tag name="SCENESHAPESUBTYPE" val="SceneSimpleShape"/>
  <p:tag name="SCENECOLOR-TEXT" val="Color_Theme"/>
  <p:tag name="SCENECOLOR-TEXT-VALUE" val="4"/>
  <p:tag name="POCKET_APPLY_TIME" val="2019年9月28日"/>
  <p:tag name="POCKET_APPLY_TYPE" val="Slide"/>
  <p:tag name="APPLYORDER" val="文本框 50"/>
  <p:tag name="RESOURCEID" val="637052618680286406"/>
  <p:tag name="SCENEID" val="637052618680286406"/>
  <p:tag name="SCENELINKIDS" val="2|3|4|5|6|7|8|9|10|11|12|13|14|15|16|17|18|19|20|21|22|23|24|25|26|27|28|29|30|31|32|33|34|35|36|37|38|39|40|41|42|43|44|45|46|47|48|49|50|51|52|53|54|55|56|57|58|59|60|61|62|63|64|65|66|67|68|69"/>
  <p:tag name="ANIMSTRING" val="s_637052618680286406"/>
</p:tagLst>
</file>

<file path=ppt/tags/tag1490.xml><?xml version="1.0" encoding="utf-8"?>
<p:tagLst xmlns:p="http://schemas.openxmlformats.org/presentationml/2006/main">
  <p:tag name="PA" val="v5.2.4"/>
  <p:tag name="SCENESHAPETYPE" val="SceneShape"/>
  <p:tag name="SCENESHAPESUBTYPE" val="SceneSimpleShape"/>
  <p:tag name="SCENECOLOR-TEXT" val="Color_Theme"/>
  <p:tag name="SCENECOLOR-TEXT-VALUE" val="7"/>
  <p:tag name="POCKET_APPLY_TIME" val="2019年9月28日"/>
  <p:tag name="POCKET_APPLY_TYPE" val="Slide"/>
  <p:tag name="APPLYORDER" val="文本框 50"/>
  <p:tag name="RESOURCEID" val="637052646400669958"/>
  <p:tag name="SCENEID" val="637052646400669958"/>
  <p:tag name="SCENELINKIDS" val="2|3|4|5|6|7|8|9|10|11|12|13|14|15|16|17|18|19|20|21|22|23|24|25|26|27|28|29|30|31|32|33|34|35|36"/>
  <p:tag name="ANIMSTRING" val="s_637052646400669958"/>
</p:tagLst>
</file>

<file path=ppt/tags/tag1491.xml><?xml version="1.0" encoding="utf-8"?>
<p:tagLst xmlns:p="http://schemas.openxmlformats.org/presentationml/2006/main">
  <p:tag name="PA" val="v5.2.4"/>
  <p:tag name="SCENESHAPETYPE" val="SceneShape"/>
  <p:tag name="SCENESHAPESUBTYPE" val="SceneSimpleShape"/>
  <p:tag name="SCENECOLOR-TEXT" val="Color_Theme"/>
  <p:tag name="SCENECOLOR-TEXT-VALUE" val="6"/>
  <p:tag name="POCKET_APPLY_TIME" val="2019年9月28日"/>
  <p:tag name="POCKET_APPLY_TYPE" val="Slide"/>
  <p:tag name="APPLYORDER" val="文本框 50"/>
  <p:tag name="RESOURCEID" val="637052646400669958"/>
  <p:tag name="SCENEID" val="637052646400669958"/>
  <p:tag name="SCENELINKIDS" val="2|3|4|5|6|7|8|9|10|11|12|13|14|15|16|17|18|19|20|21|22|23|24|25|26|27|28|29|30|31|32|33|34|35|36"/>
  <p:tag name="ANIMSTRING" val="s_637052646400669958"/>
</p:tagLst>
</file>

<file path=ppt/tags/tag1492.xml><?xml version="1.0" encoding="utf-8"?>
<p:tagLst xmlns:p="http://schemas.openxmlformats.org/presentationml/2006/main">
  <p:tag name="PA" val="v5.2.4"/>
  <p:tag name="SCENESHAPETYPE" val="SceneShape"/>
  <p:tag name="SCENESHAPESUBTYPE" val="SceneSimpleShape"/>
  <p:tag name="SCENECOLOR-TEXT" val="Color_Theme"/>
  <p:tag name="SCENECOLOR-TEXT-VALUE" val="8"/>
  <p:tag name="POCKET_APPLY_TIME" val="2019年9月28日"/>
  <p:tag name="POCKET_APPLY_TYPE" val="Slide"/>
  <p:tag name="APPLYORDER" val="文本框 50"/>
  <p:tag name="RESOURCEID" val="637052646400669958"/>
  <p:tag name="SCENEID" val="637052646400669958"/>
  <p:tag name="SCENELINKIDS" val="2|3|4|5|6|7|8|9|10|11|12|13|14|15|16|17|18|19|20|21|22|23|24|25|26|27|28|29|30|31|32|33|34|35|36"/>
  <p:tag name="ANIMSTRING" val="s_637052646400669958"/>
</p:tagLst>
</file>

<file path=ppt/tags/tag1493.xml><?xml version="1.0" encoding="utf-8"?>
<p:tagLst xmlns:p="http://schemas.openxmlformats.org/presentationml/2006/main">
  <p:tag name="PA" val="v5.2.4"/>
  <p:tag name="SCENESHAPETYPE" val="SceneShape"/>
  <p:tag name="SCENESHAPESUBTYPE" val="SceneSimpleShape"/>
  <p:tag name="SCENECOLOR-TEXT" val="Color_Theme"/>
  <p:tag name="SCENECOLOR-TEXT-VALUE" val="6"/>
  <p:tag name="POCKET_APPLY_TIME" val="2019年9月28日"/>
  <p:tag name="POCKET_APPLY_TYPE" val="Slide"/>
  <p:tag name="APPLYORDER" val="文本框 50"/>
  <p:tag name="RESOURCEID" val="637052646400669958"/>
  <p:tag name="SCENEID" val="637052646400669958"/>
  <p:tag name="SCENELINKIDS" val="2|3|4|5|6|7|8|9|10|11|12|13|14|15|16|17|18|19|20|21|22|23|24|25|26|27|28|29|30|31|32|33|34|35|36"/>
  <p:tag name="ANIMSTRING" val="s_637052646400669958"/>
</p:tagLst>
</file>

<file path=ppt/tags/tag1494.xml><?xml version="1.0" encoding="utf-8"?>
<p:tagLst xmlns:p="http://schemas.openxmlformats.org/presentationml/2006/main">
  <p:tag name="PA" val="v5.2.4"/>
  <p:tag name="SCENESHAPETYPE" val="SceneShape"/>
  <p:tag name="SCENESHAPESUBTYPE" val="SceneSimpleShape"/>
  <p:tag name="SCENECOLOR-TEXT" val="Color_Theme"/>
  <p:tag name="SCENECOLOR-TEXT-VALUE" val="6"/>
  <p:tag name="POCKET_APPLY_TIME" val="2019年9月28日"/>
  <p:tag name="POCKET_APPLY_TYPE" val="Slide"/>
  <p:tag name="APPLYORDER" val="文本框 50"/>
  <p:tag name="RESOURCEID" val="637052646400669958"/>
  <p:tag name="SCENEID" val="637052646400669958"/>
  <p:tag name="SCENELINKIDS" val="2|3|4|5|6|7|8|9|10|11|12|13|14|15|16|17|18|19|20|21|22|23|24|25|26|27|28|29|30|31|32|33|34|35|36"/>
  <p:tag name="ANIMSTRING" val="s_637052646400669958"/>
</p:tagLst>
</file>

<file path=ppt/tags/tag1495.xml><?xml version="1.0" encoding="utf-8"?>
<p:tagLst xmlns:p="http://schemas.openxmlformats.org/presentationml/2006/main">
  <p:tag name="COLORS" val="1,16777215,动画主题色0|2,5912563,动画主题色1|3,2500134,动画主题色2|4,273661,动画主题色3|5,6386650,动画主题色4|6,13094805,动画主题色5|7,6517464,动画主题色6|8,5874400,动画主题色7"/>
  <p:tag name="BAKCCOLORTYPE" val="Color_Theme"/>
  <p:tag name="BAKCCOLOR" val="1"/>
  <p:tag name="POCKET_APPLY_TIME" val="2019年9月28日"/>
  <p:tag name="POCKET_APPLY_TYPE" val="Slide"/>
  <p:tag name="TAG_SCENEANIMNAME" val="8.pa"/>
</p:tagLst>
</file>

<file path=ppt/tags/tag1496.xml><?xml version="1.0" encoding="utf-8"?>
<p:tagLst xmlns:p="http://schemas.openxmlformats.org/presentationml/2006/main">
  <p:tag name="PA" val="v5.2.4"/>
  <p:tag name="SCENESHAPETYPE" val="SceneShape"/>
  <p:tag name="SCENESHAPESUBTYPE" val="SceneSimpleShape"/>
  <p:tag name="SCENECOLOR-TEXT" val="Color_Theme"/>
  <p:tag name="SCENECOLOR-TEXT-VALUE" val="2"/>
  <p:tag name="POCKET_APPLY_TIME" val="2019年9月28日"/>
  <p:tag name="POCKET_APPLY_TYPE" val="Slide"/>
  <p:tag name="RESOURCEID" val="637052636475010402"/>
  <p:tag name="SCENEID" val="637052636475010402"/>
  <p:tag name="SCENELINKIDS" val="2|3|4|5|6|7|8|9|10|11"/>
  <p:tag name="ANIMSTRING" val="s_637052636475010402"/>
</p:tagLst>
</file>

<file path=ppt/tags/tag1497.xml><?xml version="1.0" encoding="utf-8"?>
<p:tagLst xmlns:p="http://schemas.openxmlformats.org/presentationml/2006/main">
  <p:tag name="PA" val="v5.2.4"/>
  <p:tag name="SCENESHAPETYPE" val="SceneShape"/>
  <p:tag name="SCENESHAPESUBTYPE" val="SceneSimpleShape"/>
  <p:tag name="SCENECOLOR-FILL" val="Color_Theme"/>
  <p:tag name="SCENECOLOR-FILL-VALUE" val="3"/>
  <p:tag name="SCENECOLOR-TEXT" val="Color_Theme"/>
  <p:tag name="SCENECOLOR-TEXT-VALUE" val="2"/>
  <p:tag name="POCKET_APPLY_TIME" val="2019年9月28日"/>
  <p:tag name="POCKET_APPLY_TYPE" val="Slide"/>
  <p:tag name="APPLYORDER" val="圆角矩形 160"/>
  <p:tag name="RESOURCEID" val="637052636475010402"/>
  <p:tag name="SCENEID" val="637052636475010402"/>
  <p:tag name="SCENELINKIDS" val="2|3|4|5|6|7|8|9|10|11"/>
  <p:tag name="ANIMSTRING" val="s_637052636475010402"/>
</p:tagLst>
</file>

<file path=ppt/tags/tag1498.xml><?xml version="1.0" encoding="utf-8"?>
<p:tagLst xmlns:p="http://schemas.openxmlformats.org/presentationml/2006/main">
  <p:tag name="PA" val="v5.2.4"/>
  <p:tag name="SCENESHAPETYPE" val="SceneShape"/>
  <p:tag name="SCENESHAPESUBTYPE" val="SceneSimpleShape"/>
  <p:tag name="RESOURCEID" val="637052636475010402"/>
  <p:tag name="SCENEID" val="637052636475010402"/>
  <p:tag name="SCENELINKIDS" val="2|3|4|5|6|7|8|9|10|11"/>
  <p:tag name="ANIMSTRING" val="s_637052636475010402"/>
</p:tagLst>
</file>

<file path=ppt/tags/tag1499.xml><?xml version="1.0" encoding="utf-8"?>
<p:tagLst xmlns:p="http://schemas.openxmlformats.org/presentationml/2006/main">
  <p:tag name="PA" val="v5.2.4"/>
  <p:tag name="SCENECOLOR-FILL" val="1"/>
  <p:tag name="SCENECOLOR-FILL-VALUE" val="Color_Theme"/>
  <p:tag name="SCENECOLOR-TEXT" val="1"/>
  <p:tag name="SCENECOLOR-TEXT-VALUE" val="Color_Theme"/>
</p:tagLst>
</file>

<file path=ppt/tags/tag15.xml><?xml version="1.0" encoding="utf-8"?>
<p:tagLst xmlns:p="http://schemas.openxmlformats.org/presentationml/2006/main">
  <p:tag name="BAKCCOLORTYPE" val="Color_Theme"/>
  <p:tag name="BAKCCOLOR" val="1"/>
  <p:tag name="COLORS" val="1,16777215,动画主题色0|2,1579032,动画主题色1|3,3986175,动画主题色2"/>
  <p:tag name="POCKET_APPLY_TIME" val="2019年9月28日"/>
  <p:tag name="POCKET_APPLY_TYPE" val="Slide"/>
  <p:tag name="TAG_SCENEANIMNAME" val="贪吃蛇加载动画.pa"/>
</p:tagLst>
</file>

<file path=ppt/tags/tag150.xml><?xml version="1.0" encoding="utf-8"?>
<p:tagLst xmlns:p="http://schemas.openxmlformats.org/presentationml/2006/main">
  <p:tag name="COLORS" val="1,2621479,动画主题色0|2,16777215,动画主题色1|3,2850518,动画主题色2|4,0,动画主题色3|5,12874308,动画主题色4|6,9392687,动画主题色5|7,15005852,动画主题色6|8,6579444,动画主题色7|9,5911748,动画主题色8"/>
  <p:tag name="BAKCCOLORTYPE" val="Color_Theme"/>
  <p:tag name="BAKCCOLOR" val="1"/>
  <p:tag name="POCKET_APPLY_TIME" val="2019年9月28日"/>
  <p:tag name="POCKET_APPLY_TYPE" val="Slide"/>
  <p:tag name="TAG_SCENEANIMNAME" val="6.pa"/>
</p:tagLst>
</file>

<file path=ppt/tags/tag1500.xml><?xml version="1.0" encoding="utf-8"?>
<p:tagLst xmlns:p="http://schemas.openxmlformats.org/presentationml/2006/main">
  <p:tag name="PA" val="v5.2.4"/>
  <p:tag name="SCENECOLOR-LINE" val="2"/>
  <p:tag name="SCENECOLOR-LINE-VALUE" val="Color_Theme"/>
  <p:tag name="SCENECOLOR-TEXT" val="2"/>
  <p:tag name="SCENECOLOR-TEXT-VALUE" val="Color_Theme"/>
</p:tagLst>
</file>

<file path=ppt/tags/tag1501.xml><?xml version="1.0" encoding="utf-8"?>
<p:tagLst xmlns:p="http://schemas.openxmlformats.org/presentationml/2006/main">
  <p:tag name="PA" val="v5.2.4"/>
  <p:tag name="SCENESHAPETYPE" val="SceneShape"/>
  <p:tag name="SCENESHAPESUBTYPE" val="SceneSimpleShape"/>
  <p:tag name="RESOURCEID" val="637052636475010402"/>
  <p:tag name="SCENEID" val="637052636475010402"/>
  <p:tag name="SCENELINKIDS" val="2|3|4|5|6|7|8|9|10|11"/>
  <p:tag name="ANIMSTRING" val="s_637052636475010402"/>
</p:tagLst>
</file>

<file path=ppt/tags/tag1502.xml><?xml version="1.0" encoding="utf-8"?>
<p:tagLst xmlns:p="http://schemas.openxmlformats.org/presentationml/2006/main">
  <p:tag name="PA" val="v5.2.4"/>
  <p:tag name="SCENECOLOR-FILL" val="1"/>
  <p:tag name="SCENECOLOR-FILL-VALUE" val="Color_Theme"/>
  <p:tag name="SCENECOLOR-TEXT" val="1"/>
  <p:tag name="SCENECOLOR-TEXT-VALUE" val="Color_Theme"/>
</p:tagLst>
</file>

<file path=ppt/tags/tag1503.xml><?xml version="1.0" encoding="utf-8"?>
<p:tagLst xmlns:p="http://schemas.openxmlformats.org/presentationml/2006/main">
  <p:tag name="PA" val="v5.2.4"/>
  <p:tag name="SCENECOLOR-LINE" val="2"/>
  <p:tag name="SCENECOLOR-LINE-VALUE" val="Color_Theme"/>
  <p:tag name="SCENECOLOR-TEXT" val="2"/>
  <p:tag name="SCENECOLOR-TEXT-VALUE" val="Color_Theme"/>
</p:tagLst>
</file>

<file path=ppt/tags/tag1504.xml><?xml version="1.0" encoding="utf-8"?>
<p:tagLst xmlns:p="http://schemas.openxmlformats.org/presentationml/2006/main">
  <p:tag name="PA" val="v5.2.4"/>
  <p:tag name="SCENESHAPETYPE" val="SceneShape"/>
  <p:tag name="SCENESHAPESUBTYPE" val="SceneSimpleShape"/>
  <p:tag name="SCENECOLOR-FILL" val="Color_Theme"/>
  <p:tag name="SCENECOLOR-FILL-VALUE" val="5"/>
  <p:tag name="SCENECOLOR-TEXT" val="Color_Theme"/>
  <p:tag name="SCENECOLOR-TEXT-VALUE" val="2"/>
  <p:tag name="POCKET_APPLY_TIME" val="2019年9月28日"/>
  <p:tag name="POCKET_APPLY_TYPE" val="Slide"/>
  <p:tag name="APPLYORDER" val="椭圆 161"/>
  <p:tag name="RESOURCEID" val="637052636475010402"/>
  <p:tag name="SCENEID" val="637052636475010402"/>
  <p:tag name="SCENELINKIDS" val="2|3|4|5|6|7|8|9|10|11"/>
  <p:tag name="ANIMSTRING" val="s_637052636475010402"/>
</p:tagLst>
</file>

<file path=ppt/tags/tag1505.xml><?xml version="1.0" encoding="utf-8"?>
<p:tagLst xmlns:p="http://schemas.openxmlformats.org/presentationml/2006/main">
  <p:tag name="PA" val="v5.2.4"/>
  <p:tag name="SCENESHAPETYPE" val="SceneShape"/>
  <p:tag name="SCENESHAPESUBTYPE" val="SceneSimpleShape"/>
  <p:tag name="SCENECOLOR-FILL" val="Color_Theme"/>
  <p:tag name="SCENECOLOR-FILL-VALUE" val="5"/>
  <p:tag name="SCENECOLOR-TEXT" val="Color_Theme"/>
  <p:tag name="SCENECOLOR-TEXT-VALUE" val="2"/>
  <p:tag name="POCKET_APPLY_TIME" val="2019年9月28日"/>
  <p:tag name="POCKET_APPLY_TYPE" val="Slide"/>
  <p:tag name="APPLYORDER" val="椭圆 162"/>
  <p:tag name="RESOURCEID" val="637052636475010402"/>
  <p:tag name="SCENEID" val="637052636475010402"/>
  <p:tag name="SCENELINKIDS" val="2|3|4|5|6|7|8|9|10|11"/>
  <p:tag name="ANIMSTRING" val="s_637052636475010402"/>
</p:tagLst>
</file>

<file path=ppt/tags/tag1506.xml><?xml version="1.0" encoding="utf-8"?>
<p:tagLst xmlns:p="http://schemas.openxmlformats.org/presentationml/2006/main">
  <p:tag name="PA" val="v5.2.4"/>
  <p:tag name="SCENESHAPETYPE" val="SceneShape"/>
  <p:tag name="SCENESHAPESUBTYPE" val="SceneSimpleShape"/>
  <p:tag name="RESOURCEID" val="637052636475010402"/>
  <p:tag name="SCENEID" val="637052636475010402"/>
  <p:tag name="SCENELINKIDS" val="2|3|4|5|6|7|8|9|10|11"/>
  <p:tag name="ANIMSTRING" val="s_637052636475010402"/>
</p:tagLst>
</file>

<file path=ppt/tags/tag1507.xml><?xml version="1.0" encoding="utf-8"?>
<p:tagLst xmlns:p="http://schemas.openxmlformats.org/presentationml/2006/main">
  <p:tag name="PA" val="v5.2.4"/>
  <p:tag name="SCENECOLOR-LINE" val="1"/>
  <p:tag name="SCENECOLOR-LINE-VALUE" val="Color_Theme"/>
</p:tagLst>
</file>

<file path=ppt/tags/tag1508.xml><?xml version="1.0" encoding="utf-8"?>
<p:tagLst xmlns:p="http://schemas.openxmlformats.org/presentationml/2006/main">
  <p:tag name="PA" val="v5.2.4"/>
  <p:tag name="SCENECOLOR-LINE" val="2"/>
  <p:tag name="SCENECOLOR-LINE-VALUE" val="Color_Theme"/>
  <p:tag name="SCENECOLOR-TEXT" val="2"/>
  <p:tag name="SCENECOLOR-TEXT-VALUE" val="Color_Theme"/>
</p:tagLst>
</file>

<file path=ppt/tags/tag1509.xml><?xml version="1.0" encoding="utf-8"?>
<p:tagLst xmlns:p="http://schemas.openxmlformats.org/presentationml/2006/main">
  <p:tag name="PA" val="v5.2.4"/>
  <p:tag name="SCENECOLOR-LINE" val="3"/>
  <p:tag name="SCENECOLOR-LINE-VALUE" val="Color_Theme"/>
  <p:tag name="SCENECOLOR-TEXT" val="3"/>
  <p:tag name="SCENECOLOR-TEXT-VALUE" val="Color_Theme"/>
</p:tagLst>
</file>

<file path=ppt/tags/tag151.xml><?xml version="1.0" encoding="utf-8"?>
<p:tagLst xmlns:p="http://schemas.openxmlformats.org/presentationml/2006/main">
  <p:tag name="SCENECOLOR-FILL" val="Group_Fill"/>
  <p:tag name="SCENECOLOR-FILL-VALUE" val="Group_Fill_Value"/>
  <p:tag name="SCENECOLOR-LINE" val="Group_Line"/>
  <p:tag name="SCENECOLOR-LINE-VALUE" val="Group_Line_Value"/>
  <p:tag name="SCENECOLOR-TEXT" val="Group_Text"/>
  <p:tag name="SCENECOLOR-TEXT-VALUE" val="Group_Text_Value"/>
  <p:tag name="SCENESHAPETYPE" val="SceneShape"/>
  <p:tag name="SCENESHAPESUBTYPE" val="SceneSimpleShape"/>
  <p:tag name="DEVICESTRING" val="F20A-BF2B-5E13-213E-3DF3-C19E-03B7-C08B"/>
  <p:tag name="RESOURCEID" val="637052619436068862"/>
  <p:tag name="SCENEID" val="637052619436068862"/>
  <p:tag name="SCENELINKIDS" val="10|16|23|28|33|38|43|48|53|60|65|70|75|80|85|90|95|100|150|155|160|165|170|175|180|185|190|195|200|205|210|215|220|225|230|235|240|241"/>
  <p:tag name="ANIMSTRING" val="s_637052619436068862"/>
</p:tagLst>
</file>

<file path=ppt/tags/tag1510.xml><?xml version="1.0" encoding="utf-8"?>
<p:tagLst xmlns:p="http://schemas.openxmlformats.org/presentationml/2006/main">
  <p:tag name="PA" val="v5.2.4"/>
  <p:tag name="SCENESHAPETYPE" val="SceneShape"/>
  <p:tag name="SCENESHAPESUBTYPE" val="SceneSimpleShape"/>
  <p:tag name="RESOURCEID" val="637052636475010402"/>
  <p:tag name="SCENEID" val="637052636475010402"/>
  <p:tag name="SCENELINKIDS" val="2|3|4|5|6|7|8|9|10|11"/>
  <p:tag name="ANIMSTRING" val="s_637052636475010402"/>
</p:tagLst>
</file>

<file path=ppt/tags/tag1511.xml><?xml version="1.0" encoding="utf-8"?>
<p:tagLst xmlns:p="http://schemas.openxmlformats.org/presentationml/2006/main">
  <p:tag name="PA" val="v5.2.4"/>
  <p:tag name="SCENECOLOR-FILL" val="1"/>
  <p:tag name="SCENECOLOR-FILL-VALUE" val="Color_Theme"/>
  <p:tag name="SCENECOLOR-TEXT" val="1"/>
  <p:tag name="SCENECOLOR-TEXT-VALUE" val="Color_Theme"/>
</p:tagLst>
</file>

<file path=ppt/tags/tag1512.xml><?xml version="1.0" encoding="utf-8"?>
<p:tagLst xmlns:p="http://schemas.openxmlformats.org/presentationml/2006/main">
  <p:tag name="PA" val="v5.2.4"/>
  <p:tag name="SCENECOLOR-LINE" val="2"/>
  <p:tag name="SCENECOLOR-LINE-VALUE" val="Color_Theme"/>
  <p:tag name="SCENECOLOR-TEXT" val="2"/>
  <p:tag name="SCENECOLOR-TEXT-VALUE" val="Color_Theme"/>
</p:tagLst>
</file>

<file path=ppt/tags/tag1513.xml><?xml version="1.0" encoding="utf-8"?>
<p:tagLst xmlns:p="http://schemas.openxmlformats.org/presentationml/2006/main">
  <p:tag name="PA" val="v5.2.4"/>
  <p:tag name="SCENECOLOR-FILL" val="3"/>
  <p:tag name="SCENECOLOR-FILL-VALUE" val="Color_Theme"/>
  <p:tag name="SCENECOLOR-TEXT" val="3"/>
  <p:tag name="SCENECOLOR-TEXT-VALUE" val="Color_Theme"/>
</p:tagLst>
</file>

<file path=ppt/tags/tag1514.xml><?xml version="1.0" encoding="utf-8"?>
<p:tagLst xmlns:p="http://schemas.openxmlformats.org/presentationml/2006/main">
  <p:tag name="PA" val="v5.2.4"/>
  <p:tag name="SCENECOLOR-LINE" val="4"/>
  <p:tag name="SCENECOLOR-LINE-VALUE" val="Color_Theme"/>
  <p:tag name="SCENECOLOR-TEXT" val="4"/>
  <p:tag name="SCENECOLOR-TEXT-VALUE" val="Color_Theme"/>
</p:tagLst>
</file>

<file path=ppt/tags/tag1515.xml><?xml version="1.0" encoding="utf-8"?>
<p:tagLst xmlns:p="http://schemas.openxmlformats.org/presentationml/2006/main">
  <p:tag name="PA" val="v5.2.4"/>
  <p:tag name="SCENECOLOR-FILL" val="5"/>
  <p:tag name="SCENECOLOR-FILL-VALUE" val="Color_Theme"/>
  <p:tag name="SCENECOLOR-TEXT" val="5"/>
  <p:tag name="SCENECOLOR-TEXT-VALUE" val="Color_Theme"/>
</p:tagLst>
</file>

<file path=ppt/tags/tag1516.xml><?xml version="1.0" encoding="utf-8"?>
<p:tagLst xmlns:p="http://schemas.openxmlformats.org/presentationml/2006/main">
  <p:tag name="PA" val="v5.2.4"/>
  <p:tag name="SCENECOLOR-LINE" val="6"/>
  <p:tag name="SCENECOLOR-LINE-VALUE" val="Color_Theme"/>
  <p:tag name="SCENECOLOR-TEXT" val="6"/>
  <p:tag name="SCENECOLOR-TEXT-VALUE" val="Color_Theme"/>
</p:tagLst>
</file>

<file path=ppt/tags/tag1517.xml><?xml version="1.0" encoding="utf-8"?>
<p:tagLst xmlns:p="http://schemas.openxmlformats.org/presentationml/2006/main">
  <p:tag name="PA" val="v5.2.4"/>
  <p:tag name="SCENECOLOR-FILL" val="7"/>
  <p:tag name="SCENECOLOR-FILL-VALUE" val="Color_Theme"/>
  <p:tag name="SCENECOLOR-TEXT" val="7"/>
  <p:tag name="SCENECOLOR-TEXT-VALUE" val="Color_Theme"/>
</p:tagLst>
</file>

<file path=ppt/tags/tag1518.xml><?xml version="1.0" encoding="utf-8"?>
<p:tagLst xmlns:p="http://schemas.openxmlformats.org/presentationml/2006/main">
  <p:tag name="PA" val="v5.2.4"/>
  <p:tag name="SCENECOLOR-FILL" val="8"/>
  <p:tag name="SCENECOLOR-FILL-VALUE" val="Color_Theme"/>
  <p:tag name="SCENECOLOR-TEXT" val="8"/>
  <p:tag name="SCENECOLOR-TEXT-VALUE" val="Color_Theme"/>
</p:tagLst>
</file>

<file path=ppt/tags/tag1519.xml><?xml version="1.0" encoding="utf-8"?>
<p:tagLst xmlns:p="http://schemas.openxmlformats.org/presentationml/2006/main">
  <p:tag name="PA" val="v5.2.4"/>
  <p:tag name="SCENECOLOR-LINE" val="9"/>
  <p:tag name="SCENECOLOR-LINE-VALUE" val="Color_Theme"/>
</p:tagLst>
</file>

<file path=ppt/tags/tag152.xml><?xml version="1.0" encoding="utf-8"?>
<p:tagLst xmlns:p="http://schemas.openxmlformats.org/presentationml/2006/main">
  <p:tag name="SCENECOLOR-FILL" val="Color_Theme"/>
  <p:tag name="SCENECOLOR-FILL-VALUE" val="2"/>
  <p:tag name="SCENECOLOR-TEXT" val="Color_Theme"/>
  <p:tag name="SCENECOLOR-TEXT-VALUE" val="3"/>
</p:tagLst>
</file>

<file path=ppt/tags/tag1520.xml><?xml version="1.0" encoding="utf-8"?>
<p:tagLst xmlns:p="http://schemas.openxmlformats.org/presentationml/2006/main">
  <p:tag name="PA" val="v5.2.4"/>
  <p:tag name="SCENECOLOR-LINE" val="10"/>
  <p:tag name="SCENECOLOR-LINE-VALUE" val="Color_Theme"/>
  <p:tag name="SCENECOLOR-TEXT" val="10"/>
  <p:tag name="SCENECOLOR-TEXT-VALUE" val="Color_Theme"/>
</p:tagLst>
</file>

<file path=ppt/tags/tag1521.xml><?xml version="1.0" encoding="utf-8"?>
<p:tagLst xmlns:p="http://schemas.openxmlformats.org/presentationml/2006/main">
  <p:tag name="PA" val="v5.2.4"/>
  <p:tag name="SCENECOLOR-LINE" val="11"/>
  <p:tag name="SCENECOLOR-LINE-VALUE" val="Color_Theme"/>
  <p:tag name="SCENECOLOR-TEXT" val="11"/>
  <p:tag name="SCENECOLOR-TEXT-VALUE" val="Color_Theme"/>
</p:tagLst>
</file>

<file path=ppt/tags/tag1522.xml><?xml version="1.0" encoding="utf-8"?>
<p:tagLst xmlns:p="http://schemas.openxmlformats.org/presentationml/2006/main">
  <p:tag name="PA" val="v5.2.4"/>
  <p:tag name="SCENESHAPETYPE" val="SceneShape"/>
  <p:tag name="SCENESHAPESUBTYPE" val="SceneSimpleShape"/>
  <p:tag name="SCENECOLOR-LINE" val="Color_Theme"/>
  <p:tag name="SCENECOLOR-LINE-VALUE" val="2"/>
  <p:tag name="POCKET_APPLY_TIME" val="2019年9月28日"/>
  <p:tag name="POCKET_APPLY_TYPE" val="Slide"/>
  <p:tag name="APPLYORDER" val="直接连接符 5"/>
  <p:tag name="RESOURCEID" val="637052636475010402"/>
  <p:tag name="SCENEID" val="637052636475010402"/>
  <p:tag name="SCENELINKIDS" val="2|3|4|5|6|7|8|9|10|11"/>
  <p:tag name="ANIMSTRING" val="s_637052636475010402"/>
</p:tagLst>
</file>

<file path=ppt/tags/tag1523.xml><?xml version="1.0" encoding="utf-8"?>
<p:tagLst xmlns:p="http://schemas.openxmlformats.org/presentationml/2006/main">
  <p:tag name="PA" val="v5.2.4"/>
  <p:tag name="SCENESHAPETYPE" val="SceneShape"/>
  <p:tag name="SCENESHAPESUBTYPE" val="SceneSimpleShape"/>
  <p:tag name="SCENECOLOR-TEXT" val="Color_Theme"/>
  <p:tag name="SCENECOLOR-TEXT-VALUE" val="5"/>
  <p:tag name="POCKET_APPLY_TIME" val="2019年9月28日"/>
  <p:tag name="POCKET_APPLY_TYPE" val="Slide"/>
  <p:tag name="APPLYORDER" val="文本框 2"/>
  <p:tag name="RESOURCEID" val="637052636475010402"/>
  <p:tag name="SCENEID" val="637052636475010402"/>
  <p:tag name="SCENELINKIDS" val="2|3|4|5|6|7|8|9|10|11"/>
  <p:tag name="ANIMSTRING" val="s_637052636475010402"/>
</p:tagLst>
</file>

<file path=ppt/tags/tag1524.xml><?xml version="1.0" encoding="utf-8"?>
<p:tagLst xmlns:p="http://schemas.openxmlformats.org/presentationml/2006/main">
  <p:tag name="COLORS" val="1,15123357|2,16777215|3,3206653|4,4827390|5,6373145|6,0"/>
  <p:tag name="BAKCCOLORTYPE" val="Color_Theme"/>
  <p:tag name="BAKCCOLOR" val="1"/>
  <p:tag name="POCKET_APPLY_TIME" val="2019年9月28日"/>
  <p:tag name="POCKET_APPLY_TYPE" val="Slide"/>
  <p:tag name="TAG_SCENEANIMNAME" val="【ACE】大眼睛小黄人.pa"/>
</p:tagLst>
</file>

<file path=ppt/tags/tag1525.xml><?xml version="1.0" encoding="utf-8"?>
<p:tagLst xmlns:p="http://schemas.openxmlformats.org/presentationml/2006/main">
  <p:tag name="COMMONDATA" val="eyJoZGlkIjoiYzcyNWIwOGIwOTY3NjYyNDNkZDIzZjJhZjQ1ZTdhYmMifQ=="/>
</p:tagLst>
</file>

<file path=ppt/tags/tag153.xml><?xml version="1.0" encoding="utf-8"?>
<p:tagLst xmlns:p="http://schemas.openxmlformats.org/presentationml/2006/main">
  <p:tag name="SCENECOLOR-FILL" val="Color_Theme"/>
  <p:tag name="SCENECOLOR-FILL-VALUE" val="2"/>
  <p:tag name="SCENECOLOR-TEXT" val="Color_Theme"/>
  <p:tag name="SCENECOLOR-TEXT-VALUE" val="4"/>
</p:tagLst>
</file>

<file path=ppt/tags/tag154.xml><?xml version="1.0" encoding="utf-8"?>
<p:tagLst xmlns:p="http://schemas.openxmlformats.org/presentationml/2006/main">
  <p:tag name="SCENECOLOR-FILL" val="Color_Theme"/>
  <p:tag name="SCENECOLOR-FILL-VALUE" val="2"/>
  <p:tag name="SCENECOLOR-TEXT" val="Color_Theme"/>
  <p:tag name="SCENECOLOR-TEXT-VALUE" val="4"/>
</p:tagLst>
</file>

<file path=ppt/tags/tag155.xml><?xml version="1.0" encoding="utf-8"?>
<p:tagLst xmlns:p="http://schemas.openxmlformats.org/presentationml/2006/main">
  <p:tag name="SCENECOLOR-FILL" val="Group_Fill"/>
  <p:tag name="SCENECOLOR-FILL-VALUE" val="Group_Fill_Value"/>
  <p:tag name="SCENECOLOR-LINE" val="Group_Line"/>
  <p:tag name="SCENECOLOR-LINE-VALUE" val="Group_Line_Value"/>
  <p:tag name="SCENECOLOR-TEXT" val="Group_Text"/>
  <p:tag name="SCENECOLOR-TEXT-VALUE" val="Group_Text_Value"/>
  <p:tag name="SCENESHAPETYPE" val="SceneShape"/>
  <p:tag name="SCENESHAPESUBTYPE" val="SceneSimpleShape"/>
  <p:tag name="DEVICESTRING" val="F20A-BF2B-5E13-213E-3DF3-C19E-03B7-C08B"/>
  <p:tag name="RESOURCEID" val="637052619436068862"/>
  <p:tag name="SCENEID" val="637052619436068862"/>
  <p:tag name="SCENELINKIDS" val="10|16|23|28|33|38|43|48|53|60|65|70|75|80|85|90|95|100|150|155|160|165|170|175|180|185|190|195|200|205|210|215|220|225|230|235|240|241"/>
  <p:tag name="ANIMSTRING" val="s_637052619436068862"/>
</p:tagLst>
</file>

<file path=ppt/tags/tag156.xml><?xml version="1.0" encoding="utf-8"?>
<p:tagLst xmlns:p="http://schemas.openxmlformats.org/presentationml/2006/main">
  <p:tag name="SCENECOLOR-FILL" val="Color_Theme"/>
  <p:tag name="SCENECOLOR-FILL-VALUE" val="2"/>
  <p:tag name="SCENECOLOR-TEXT" val="Color_Theme"/>
  <p:tag name="SCENECOLOR-TEXT-VALUE" val="3"/>
</p:tagLst>
</file>

<file path=ppt/tags/tag157.xml><?xml version="1.0" encoding="utf-8"?>
<p:tagLst xmlns:p="http://schemas.openxmlformats.org/presentationml/2006/main">
  <p:tag name="SCENECOLOR-FILL" val="Color_Theme"/>
  <p:tag name="SCENECOLOR-FILL-VALUE" val="2"/>
  <p:tag name="SCENECOLOR-TEXT" val="Color_Theme"/>
  <p:tag name="SCENECOLOR-TEXT-VALUE" val="4"/>
</p:tagLst>
</file>

<file path=ppt/tags/tag158.xml><?xml version="1.0" encoding="utf-8"?>
<p:tagLst xmlns:p="http://schemas.openxmlformats.org/presentationml/2006/main">
  <p:tag name="SCENECOLOR-FILL" val="Color_Theme"/>
  <p:tag name="SCENECOLOR-FILL-VALUE" val="2"/>
  <p:tag name="SCENECOLOR-TEXT" val="Color_Theme"/>
  <p:tag name="SCENECOLOR-TEXT-VALUE" val="4"/>
</p:tagLst>
</file>

<file path=ppt/tags/tag159.xml><?xml version="1.0" encoding="utf-8"?>
<p:tagLst xmlns:p="http://schemas.openxmlformats.org/presentationml/2006/main">
  <p:tag name="SCENECOLOR-FILL" val="Group_Fill"/>
  <p:tag name="SCENECOLOR-FILL-VALUE" val="Group_Fill_Value"/>
  <p:tag name="SCENECOLOR-LINE" val="Group_Line"/>
  <p:tag name="SCENECOLOR-LINE-VALUE" val="Group_Line_Value"/>
  <p:tag name="SCENECOLOR-TEXT" val="Group_Text"/>
  <p:tag name="SCENECOLOR-TEXT-VALUE" val="Group_Text_Value"/>
  <p:tag name="SCENESHAPETYPE" val="SceneShape"/>
  <p:tag name="SCENESHAPESUBTYPE" val="SceneSimpleShape"/>
  <p:tag name="DEVICESTRING" val="F20A-BF2B-5E13-213E-3DF3-C19E-03B7-C08B"/>
  <p:tag name="RESOURCEID" val="637052619436068862"/>
  <p:tag name="SCENEID" val="637052619436068862"/>
  <p:tag name="SCENELINKIDS" val="10|16|23|28|33|38|43|48|53|60|65|70|75|80|85|90|95|100|150|155|160|165|170|175|180|185|190|195|200|205|210|215|220|225|230|235|240|241"/>
  <p:tag name="ANIMSTRING" val="s_637052619436068862"/>
</p:tagLst>
</file>

<file path=ppt/tags/tag16.xml><?xml version="1.0" encoding="utf-8"?>
<p:tagLst xmlns:p="http://schemas.openxmlformats.org/presentationml/2006/main">
  <p:tag name="PA" val="v5.2.4"/>
  <p:tag name="SCENESHAPETYPE" val="SceneShape"/>
  <p:tag name="SCENESHAPESUBTYPE" val="SceneSimpleShape"/>
  <p:tag name="SCENECOLOR-FILL" val="Color_Theme"/>
  <p:tag name="SCENECOLOR-FILL-VALUE" val="2"/>
  <p:tag name="SCENECOLOR-TEXT" val="Color_Theme"/>
  <p:tag name="SCENECOLOR-TEXT-VALUE" val="1"/>
  <p:tag name="POCKET_APPLY_TIME" val="2019年9月28日"/>
  <p:tag name="POCKET_APPLY_TYPE" val="Slide"/>
  <p:tag name="RESOURCEID" val="637052617622158904"/>
  <p:tag name="SCENEID" val="637052617622158904"/>
  <p:tag name="SCENELINKIDS" val="2|3|4|5|6|7|8|9|10|11|12|13|14|15|16|17|18|19|20|21|22|23|24|25|26|27|28|29|30|31|32|33|34|35|36|37|38"/>
  <p:tag name="ANIMSTRING" val="s_637052617622158904"/>
</p:tagLst>
</file>

<file path=ppt/tags/tag160.xml><?xml version="1.0" encoding="utf-8"?>
<p:tagLst xmlns:p="http://schemas.openxmlformats.org/presentationml/2006/main">
  <p:tag name="SCENECOLOR-FILL" val="Color_Theme"/>
  <p:tag name="SCENECOLOR-FILL-VALUE" val="2"/>
  <p:tag name="SCENECOLOR-TEXT" val="Color_Theme"/>
  <p:tag name="SCENECOLOR-TEXT-VALUE" val="3"/>
</p:tagLst>
</file>

<file path=ppt/tags/tag161.xml><?xml version="1.0" encoding="utf-8"?>
<p:tagLst xmlns:p="http://schemas.openxmlformats.org/presentationml/2006/main">
  <p:tag name="SCENECOLOR-FILL" val="Color_Theme"/>
  <p:tag name="SCENECOLOR-FILL-VALUE" val="2"/>
  <p:tag name="SCENECOLOR-TEXT" val="Color_Theme"/>
  <p:tag name="SCENECOLOR-TEXT-VALUE" val="4"/>
</p:tagLst>
</file>

<file path=ppt/tags/tag162.xml><?xml version="1.0" encoding="utf-8"?>
<p:tagLst xmlns:p="http://schemas.openxmlformats.org/presentationml/2006/main">
  <p:tag name="SCENECOLOR-FILL" val="Color_Theme"/>
  <p:tag name="SCENECOLOR-FILL-VALUE" val="2"/>
  <p:tag name="SCENECOLOR-TEXT" val="Color_Theme"/>
  <p:tag name="SCENECOLOR-TEXT-VALUE" val="4"/>
</p:tagLst>
</file>

<file path=ppt/tags/tag163.xml><?xml version="1.0" encoding="utf-8"?>
<p:tagLst xmlns:p="http://schemas.openxmlformats.org/presentationml/2006/main">
  <p:tag name="SCENECOLOR-FILL" val="Group_Fill"/>
  <p:tag name="SCENECOLOR-FILL-VALUE" val="Group_Fill_Value"/>
  <p:tag name="SCENECOLOR-LINE" val="Group_Line"/>
  <p:tag name="SCENECOLOR-LINE-VALUE" val="Group_Line_Value"/>
  <p:tag name="SCENECOLOR-TEXT" val="Group_Text"/>
  <p:tag name="SCENECOLOR-TEXT-VALUE" val="Group_Text_Value"/>
  <p:tag name="SCENESHAPETYPE" val="SceneShape"/>
  <p:tag name="SCENESHAPESUBTYPE" val="SceneSimpleShape"/>
  <p:tag name="DEVICESTRING" val="F20A-BF2B-5E13-213E-3DF3-C19E-03B7-C08B"/>
  <p:tag name="RESOURCEID" val="637052619436068862"/>
  <p:tag name="SCENEID" val="637052619436068862"/>
  <p:tag name="SCENELINKIDS" val="10|16|23|28|33|38|43|48|53|60|65|70|75|80|85|90|95|100|150|155|160|165|170|175|180|185|190|195|200|205|210|215|220|225|230|235|240|241"/>
  <p:tag name="ANIMSTRING" val="s_637052619436068862"/>
</p:tagLst>
</file>

<file path=ppt/tags/tag164.xml><?xml version="1.0" encoding="utf-8"?>
<p:tagLst xmlns:p="http://schemas.openxmlformats.org/presentationml/2006/main">
  <p:tag name="SCENECOLOR-FILL" val="Color_Theme"/>
  <p:tag name="SCENECOLOR-FILL-VALUE" val="2"/>
  <p:tag name="SCENECOLOR-TEXT" val="Color_Theme"/>
  <p:tag name="SCENECOLOR-TEXT-VALUE" val="3"/>
</p:tagLst>
</file>

<file path=ppt/tags/tag165.xml><?xml version="1.0" encoding="utf-8"?>
<p:tagLst xmlns:p="http://schemas.openxmlformats.org/presentationml/2006/main">
  <p:tag name="SCENECOLOR-FILL" val="Color_Theme"/>
  <p:tag name="SCENECOLOR-FILL-VALUE" val="2"/>
  <p:tag name="SCENECOLOR-TEXT" val="Color_Theme"/>
  <p:tag name="SCENECOLOR-TEXT-VALUE" val="4"/>
</p:tagLst>
</file>

<file path=ppt/tags/tag166.xml><?xml version="1.0" encoding="utf-8"?>
<p:tagLst xmlns:p="http://schemas.openxmlformats.org/presentationml/2006/main">
  <p:tag name="SCENECOLOR-FILL" val="Color_Theme"/>
  <p:tag name="SCENECOLOR-FILL-VALUE" val="2"/>
  <p:tag name="SCENECOLOR-TEXT" val="Color_Theme"/>
  <p:tag name="SCENECOLOR-TEXT-VALUE" val="4"/>
</p:tagLst>
</file>

<file path=ppt/tags/tag167.xml><?xml version="1.0" encoding="utf-8"?>
<p:tagLst xmlns:p="http://schemas.openxmlformats.org/presentationml/2006/main">
  <p:tag name="SCENECOLOR-FILL" val="Group_Fill"/>
  <p:tag name="SCENECOLOR-FILL-VALUE" val="Group_Fill_Value"/>
  <p:tag name="SCENECOLOR-LINE" val="Group_Line"/>
  <p:tag name="SCENECOLOR-LINE-VALUE" val="Group_Line_Value"/>
  <p:tag name="SCENECOLOR-TEXT" val="Group_Text"/>
  <p:tag name="SCENECOLOR-TEXT-VALUE" val="Group_Text_Value"/>
  <p:tag name="SCENESHAPETYPE" val="SceneShape"/>
  <p:tag name="SCENESHAPESUBTYPE" val="SceneSimpleShape"/>
  <p:tag name="DEVICESTRING" val="F20A-BF2B-5E13-213E-3DF3-C19E-03B7-C08B"/>
  <p:tag name="RESOURCEID" val="637052619436068862"/>
  <p:tag name="SCENEID" val="637052619436068862"/>
  <p:tag name="SCENELINKIDS" val="10|16|23|28|33|38|43|48|53|60|65|70|75|80|85|90|95|100|150|155|160|165|170|175|180|185|190|195|200|205|210|215|220|225|230|235|240|241"/>
  <p:tag name="ANIMSTRING" val="s_637052619436068862"/>
</p:tagLst>
</file>

<file path=ppt/tags/tag168.xml><?xml version="1.0" encoding="utf-8"?>
<p:tagLst xmlns:p="http://schemas.openxmlformats.org/presentationml/2006/main">
  <p:tag name="SCENECOLOR-FILL" val="Color_Theme"/>
  <p:tag name="SCENECOLOR-FILL-VALUE" val="2"/>
  <p:tag name="SCENECOLOR-TEXT" val="Color_Theme"/>
  <p:tag name="SCENECOLOR-TEXT-VALUE" val="3"/>
</p:tagLst>
</file>

<file path=ppt/tags/tag169.xml><?xml version="1.0" encoding="utf-8"?>
<p:tagLst xmlns:p="http://schemas.openxmlformats.org/presentationml/2006/main">
  <p:tag name="SCENECOLOR-FILL" val="Color_Theme"/>
  <p:tag name="SCENECOLOR-FILL-VALUE" val="2"/>
  <p:tag name="SCENECOLOR-TEXT" val="Color_Theme"/>
  <p:tag name="SCENECOLOR-TEXT-VALUE" val="4"/>
</p:tagLst>
</file>

<file path=ppt/tags/tag17.xml><?xml version="1.0" encoding="utf-8"?>
<p:tagLst xmlns:p="http://schemas.openxmlformats.org/presentationml/2006/main">
  <p:tag name="PA" val="v5.2.4"/>
  <p:tag name="SCENESHAPETYPE" val="SceneShape"/>
  <p:tag name="SCENESHAPESUBTYPE" val="SceneSimpleShape"/>
  <p:tag name="SCENECOLOR-FILL" val="Color_Theme"/>
  <p:tag name="SCENECOLOR-FILL-VALUE" val="3"/>
  <p:tag name="SCENECOLOR-TEXT" val="Color_Theme"/>
  <p:tag name="SCENECOLOR-TEXT-VALUE" val="1"/>
  <p:tag name="POCKET_APPLY_TIME" val="2019年9月28日"/>
  <p:tag name="POCKET_APPLY_TYPE" val="Slide"/>
  <p:tag name="RESOURCEID" val="637052617622158904"/>
  <p:tag name="SCENEID" val="637052617622158904"/>
  <p:tag name="SCENELINKIDS" val="2|3|4|5|6|7|8|9|10|11|12|13|14|15|16|17|18|19|20|21|22|23|24|25|26|27|28|29|30|31|32|33|34|35|36|37|38"/>
  <p:tag name="ANIMSTRING" val="s_637052617622158904"/>
</p:tagLst>
</file>

<file path=ppt/tags/tag170.xml><?xml version="1.0" encoding="utf-8"?>
<p:tagLst xmlns:p="http://schemas.openxmlformats.org/presentationml/2006/main">
  <p:tag name="SCENECOLOR-FILL" val="Color_Theme"/>
  <p:tag name="SCENECOLOR-FILL-VALUE" val="2"/>
  <p:tag name="SCENECOLOR-TEXT" val="Color_Theme"/>
  <p:tag name="SCENECOLOR-TEXT-VALUE" val="4"/>
</p:tagLst>
</file>

<file path=ppt/tags/tag171.xml><?xml version="1.0" encoding="utf-8"?>
<p:tagLst xmlns:p="http://schemas.openxmlformats.org/presentationml/2006/main">
  <p:tag name="SCENECOLOR-FILL" val="Group_Fill"/>
  <p:tag name="SCENECOLOR-FILL-VALUE" val="Group_Fill_Value"/>
  <p:tag name="SCENECOLOR-LINE" val="Group_Line"/>
  <p:tag name="SCENECOLOR-LINE-VALUE" val="Group_Line_Value"/>
  <p:tag name="SCENECOLOR-TEXT" val="Group_Text"/>
  <p:tag name="SCENECOLOR-TEXT-VALUE" val="Group_Text_Value"/>
  <p:tag name="SCENESHAPETYPE" val="SceneShape"/>
  <p:tag name="SCENESHAPESUBTYPE" val="SceneSimpleShape"/>
  <p:tag name="DEVICESTRING" val="F20A-BF2B-5E13-213E-3DF3-C19E-03B7-C08B"/>
  <p:tag name="RESOURCEID" val="637052619436068862"/>
  <p:tag name="SCENEID" val="637052619436068862"/>
  <p:tag name="SCENELINKIDS" val="10|16|23|28|33|38|43|48|53|60|65|70|75|80|85|90|95|100|150|155|160|165|170|175|180|185|190|195|200|205|210|215|220|225|230|235|240|241"/>
  <p:tag name="ANIMSTRING" val="s_637052619436068862"/>
</p:tagLst>
</file>

<file path=ppt/tags/tag172.xml><?xml version="1.0" encoding="utf-8"?>
<p:tagLst xmlns:p="http://schemas.openxmlformats.org/presentationml/2006/main">
  <p:tag name="SCENECOLOR-FILL" val="Color_Theme"/>
  <p:tag name="SCENECOLOR-FILL-VALUE" val="2"/>
  <p:tag name="SCENECOLOR-TEXT" val="Color_Theme"/>
  <p:tag name="SCENECOLOR-TEXT-VALUE" val="3"/>
</p:tagLst>
</file>

<file path=ppt/tags/tag173.xml><?xml version="1.0" encoding="utf-8"?>
<p:tagLst xmlns:p="http://schemas.openxmlformats.org/presentationml/2006/main">
  <p:tag name="SCENECOLOR-FILL" val="Color_Theme"/>
  <p:tag name="SCENECOLOR-FILL-VALUE" val="2"/>
  <p:tag name="SCENECOLOR-TEXT" val="Color_Theme"/>
  <p:tag name="SCENECOLOR-TEXT-VALUE" val="4"/>
</p:tagLst>
</file>

<file path=ppt/tags/tag174.xml><?xml version="1.0" encoding="utf-8"?>
<p:tagLst xmlns:p="http://schemas.openxmlformats.org/presentationml/2006/main">
  <p:tag name="SCENECOLOR-FILL" val="Color_Theme"/>
  <p:tag name="SCENECOLOR-FILL-VALUE" val="2"/>
  <p:tag name="SCENECOLOR-TEXT" val="Color_Theme"/>
  <p:tag name="SCENECOLOR-TEXT-VALUE" val="4"/>
</p:tagLst>
</file>

<file path=ppt/tags/tag175.xml><?xml version="1.0" encoding="utf-8"?>
<p:tagLst xmlns:p="http://schemas.openxmlformats.org/presentationml/2006/main">
  <p:tag name="SCENECOLOR-FILL" val="Group_Fill"/>
  <p:tag name="SCENECOLOR-FILL-VALUE" val="Group_Fill_Value"/>
  <p:tag name="SCENECOLOR-LINE" val="Group_Line"/>
  <p:tag name="SCENECOLOR-LINE-VALUE" val="Group_Line_Value"/>
  <p:tag name="SCENECOLOR-TEXT" val="Group_Text"/>
  <p:tag name="SCENECOLOR-TEXT-VALUE" val="Group_Text_Value"/>
  <p:tag name="SCENESHAPETYPE" val="SceneShape"/>
  <p:tag name="SCENESHAPESUBTYPE" val="SceneSimpleShape"/>
  <p:tag name="DEVICESTRING" val="F20A-BF2B-5E13-213E-3DF3-C19E-03B7-C08B"/>
  <p:tag name="RESOURCEID" val="637052619436068862"/>
  <p:tag name="SCENEID" val="637052619436068862"/>
  <p:tag name="SCENELINKIDS" val="10|16|23|28|33|38|43|48|53|60|65|70|75|80|85|90|95|100|150|155|160|165|170|175|180|185|190|195|200|205|210|215|220|225|230|235|240|241"/>
  <p:tag name="ANIMSTRING" val="s_637052619436068862"/>
</p:tagLst>
</file>

<file path=ppt/tags/tag176.xml><?xml version="1.0" encoding="utf-8"?>
<p:tagLst xmlns:p="http://schemas.openxmlformats.org/presentationml/2006/main">
  <p:tag name="SCENECOLOR-FILL" val="Color_Theme"/>
  <p:tag name="SCENECOLOR-FILL-VALUE" val="2"/>
  <p:tag name="SCENECOLOR-TEXT" val="Color_Theme"/>
  <p:tag name="SCENECOLOR-TEXT-VALUE" val="3"/>
</p:tagLst>
</file>

<file path=ppt/tags/tag177.xml><?xml version="1.0" encoding="utf-8"?>
<p:tagLst xmlns:p="http://schemas.openxmlformats.org/presentationml/2006/main">
  <p:tag name="SCENECOLOR-FILL" val="Color_Theme"/>
  <p:tag name="SCENECOLOR-FILL-VALUE" val="2"/>
  <p:tag name="SCENECOLOR-TEXT" val="Color_Theme"/>
  <p:tag name="SCENECOLOR-TEXT-VALUE" val="4"/>
</p:tagLst>
</file>

<file path=ppt/tags/tag178.xml><?xml version="1.0" encoding="utf-8"?>
<p:tagLst xmlns:p="http://schemas.openxmlformats.org/presentationml/2006/main">
  <p:tag name="SCENECOLOR-FILL" val="Color_Theme"/>
  <p:tag name="SCENECOLOR-FILL-VALUE" val="2"/>
  <p:tag name="SCENECOLOR-TEXT" val="Color_Theme"/>
  <p:tag name="SCENECOLOR-TEXT-VALUE" val="4"/>
</p:tagLst>
</file>

<file path=ppt/tags/tag179.xml><?xml version="1.0" encoding="utf-8"?>
<p:tagLst xmlns:p="http://schemas.openxmlformats.org/presentationml/2006/main">
  <p:tag name="SCENECOLOR-FILL" val="Group_Fill"/>
  <p:tag name="SCENECOLOR-FILL-VALUE" val="Group_Fill_Value"/>
  <p:tag name="SCENECOLOR-LINE" val="Group_Line"/>
  <p:tag name="SCENECOLOR-LINE-VALUE" val="Group_Line_Value"/>
  <p:tag name="SCENECOLOR-TEXT" val="Group_Text"/>
  <p:tag name="SCENECOLOR-TEXT-VALUE" val="Group_Text_Value"/>
  <p:tag name="SCENESHAPETYPE" val="SceneShape"/>
  <p:tag name="SCENESHAPESUBTYPE" val="SceneSimpleShape"/>
  <p:tag name="DEVICESTRING" val="F20A-BF2B-5E13-213E-3DF3-C19E-03B7-C08B"/>
  <p:tag name="RESOURCEID" val="637052619436068862"/>
  <p:tag name="SCENEID" val="637052619436068862"/>
  <p:tag name="SCENELINKIDS" val="10|16|23|28|33|38|43|48|53|60|65|70|75|80|85|90|95|100|150|155|160|165|170|175|180|185|190|195|200|205|210|215|220|225|230|235|240|241"/>
  <p:tag name="ANIMSTRING" val="s_637052619436068862"/>
</p:tagLst>
</file>

<file path=ppt/tags/tag18.xml><?xml version="1.0" encoding="utf-8"?>
<p:tagLst xmlns:p="http://schemas.openxmlformats.org/presentationml/2006/main">
  <p:tag name="PA" val="v5.2.4"/>
  <p:tag name="SCENESHAPETYPE" val="SceneShape"/>
  <p:tag name="SCENESHAPESUBTYPE" val="SceneSimpleShape"/>
  <p:tag name="SCENECOLOR-FILL" val="Color_Theme"/>
  <p:tag name="SCENECOLOR-FILL-VALUE" val="4"/>
  <p:tag name="SCENECOLOR-TEXT" val="Color_Theme"/>
  <p:tag name="SCENECOLOR-TEXT-VALUE" val="1"/>
  <p:tag name="POCKET_APPLY_TIME" val="2019年9月28日"/>
  <p:tag name="POCKET_APPLY_TYPE" val="Slide"/>
  <p:tag name="RESOURCEID" val="637052617622158904"/>
  <p:tag name="SCENEID" val="637052617622158904"/>
  <p:tag name="SCENELINKIDS" val="2|3|4|5|6|7|8|9|10|11|12|13|14|15|16|17|18|19|20|21|22|23|24|25|26|27|28|29|30|31|32|33|34|35|36|37|38"/>
  <p:tag name="ANIMSTRING" val="s_637052617622158904"/>
</p:tagLst>
</file>

<file path=ppt/tags/tag180.xml><?xml version="1.0" encoding="utf-8"?>
<p:tagLst xmlns:p="http://schemas.openxmlformats.org/presentationml/2006/main">
  <p:tag name="SCENECOLOR-FILL" val="Color_Theme"/>
  <p:tag name="SCENECOLOR-FILL-VALUE" val="2"/>
  <p:tag name="SCENECOLOR-TEXT" val="Color_Theme"/>
  <p:tag name="SCENECOLOR-TEXT-VALUE" val="3"/>
</p:tagLst>
</file>

<file path=ppt/tags/tag181.xml><?xml version="1.0" encoding="utf-8"?>
<p:tagLst xmlns:p="http://schemas.openxmlformats.org/presentationml/2006/main">
  <p:tag name="SCENECOLOR-FILL" val="Color_Theme"/>
  <p:tag name="SCENECOLOR-FILL-VALUE" val="2"/>
  <p:tag name="SCENECOLOR-TEXT" val="Color_Theme"/>
  <p:tag name="SCENECOLOR-TEXT-VALUE" val="4"/>
</p:tagLst>
</file>

<file path=ppt/tags/tag182.xml><?xml version="1.0" encoding="utf-8"?>
<p:tagLst xmlns:p="http://schemas.openxmlformats.org/presentationml/2006/main">
  <p:tag name="SCENECOLOR-FILL" val="Color_Theme"/>
  <p:tag name="SCENECOLOR-FILL-VALUE" val="2"/>
  <p:tag name="SCENECOLOR-TEXT" val="Color_Theme"/>
  <p:tag name="SCENECOLOR-TEXT-VALUE" val="4"/>
</p:tagLst>
</file>

<file path=ppt/tags/tag183.xml><?xml version="1.0" encoding="utf-8"?>
<p:tagLst xmlns:p="http://schemas.openxmlformats.org/presentationml/2006/main">
  <p:tag name="SCENECOLOR-FILL" val="Group_Fill"/>
  <p:tag name="SCENECOLOR-FILL-VALUE" val="Group_Fill_Value"/>
  <p:tag name="SCENECOLOR-LINE" val="Group_Line"/>
  <p:tag name="SCENECOLOR-LINE-VALUE" val="Group_Line_Value"/>
  <p:tag name="SCENECOLOR-TEXT" val="Group_Text"/>
  <p:tag name="SCENECOLOR-TEXT-VALUE" val="Group_Text_Value"/>
  <p:tag name="SCENESHAPETYPE" val="SceneShape"/>
  <p:tag name="SCENESHAPESUBTYPE" val="SceneSimpleShape"/>
  <p:tag name="DEVICESTRING" val="F20A-BF2B-5E13-213E-3DF3-C19E-03B7-C08B"/>
  <p:tag name="RESOURCEID" val="637052619436068862"/>
  <p:tag name="SCENEID" val="637052619436068862"/>
  <p:tag name="SCENELINKIDS" val="10|16|23|28|33|38|43|48|53|60|65|70|75|80|85|90|95|100|150|155|160|165|170|175|180|185|190|195|200|205|210|215|220|225|230|235|240|241"/>
  <p:tag name="ANIMSTRING" val="s_637052619436068862"/>
</p:tagLst>
</file>

<file path=ppt/tags/tag184.xml><?xml version="1.0" encoding="utf-8"?>
<p:tagLst xmlns:p="http://schemas.openxmlformats.org/presentationml/2006/main">
  <p:tag name="SCENECOLOR-FILL" val="Color_Theme"/>
  <p:tag name="SCENECOLOR-FILL-VALUE" val="2"/>
  <p:tag name="SCENECOLOR-TEXT" val="Color_Theme"/>
  <p:tag name="SCENECOLOR-TEXT-VALUE" val="3"/>
</p:tagLst>
</file>

<file path=ppt/tags/tag185.xml><?xml version="1.0" encoding="utf-8"?>
<p:tagLst xmlns:p="http://schemas.openxmlformats.org/presentationml/2006/main">
  <p:tag name="SCENECOLOR-FILL" val="Color_Theme"/>
  <p:tag name="SCENECOLOR-FILL-VALUE" val="2"/>
  <p:tag name="SCENECOLOR-TEXT" val="Color_Theme"/>
  <p:tag name="SCENECOLOR-TEXT-VALUE" val="4"/>
</p:tagLst>
</file>

<file path=ppt/tags/tag186.xml><?xml version="1.0" encoding="utf-8"?>
<p:tagLst xmlns:p="http://schemas.openxmlformats.org/presentationml/2006/main">
  <p:tag name="SCENECOLOR-FILL" val="Color_Theme"/>
  <p:tag name="SCENECOLOR-FILL-VALUE" val="2"/>
  <p:tag name="SCENECOLOR-TEXT" val="Color_Theme"/>
  <p:tag name="SCENECOLOR-TEXT-VALUE" val="4"/>
</p:tagLst>
</file>

<file path=ppt/tags/tag187.xml><?xml version="1.0" encoding="utf-8"?>
<p:tagLst xmlns:p="http://schemas.openxmlformats.org/presentationml/2006/main">
  <p:tag name="SCENECOLOR-FILL" val="Group_Fill"/>
  <p:tag name="SCENECOLOR-FILL-VALUE" val="Group_Fill_Value"/>
  <p:tag name="SCENECOLOR-LINE" val="Group_Line"/>
  <p:tag name="SCENECOLOR-LINE-VALUE" val="Group_Line_Value"/>
  <p:tag name="SCENECOLOR-TEXT" val="Group_Text"/>
  <p:tag name="SCENECOLOR-TEXT-VALUE" val="Group_Text_Value"/>
  <p:tag name="SCENESHAPETYPE" val="SceneShape"/>
  <p:tag name="SCENESHAPESUBTYPE" val="SceneSimpleShape"/>
  <p:tag name="DEVICESTRING" val="F20A-BF2B-5E13-213E-3DF3-C19E-03B7-C08B"/>
  <p:tag name="RESOURCEID" val="637052619436068862"/>
  <p:tag name="SCENEID" val="637052619436068862"/>
  <p:tag name="SCENELINKIDS" val="10|16|23|28|33|38|43|48|53|60|65|70|75|80|85|90|95|100|150|155|160|165|170|175|180|185|190|195|200|205|210|215|220|225|230|235|240|241"/>
  <p:tag name="ANIMSTRING" val="s_637052619436068862"/>
</p:tagLst>
</file>

<file path=ppt/tags/tag188.xml><?xml version="1.0" encoding="utf-8"?>
<p:tagLst xmlns:p="http://schemas.openxmlformats.org/presentationml/2006/main">
  <p:tag name="SCENECOLOR-FILL" val="Color_Theme"/>
  <p:tag name="SCENECOLOR-FILL-VALUE" val="5"/>
  <p:tag name="SCENECOLOR-TEXT" val="Color_Theme"/>
  <p:tag name="SCENECOLOR-TEXT-VALUE" val="4"/>
</p:tagLst>
</file>

<file path=ppt/tags/tag189.xml><?xml version="1.0" encoding="utf-8"?>
<p:tagLst xmlns:p="http://schemas.openxmlformats.org/presentationml/2006/main">
  <p:tag name="SCENECOLOR-FILL" val="Color_Theme"/>
  <p:tag name="SCENECOLOR-FILL-VALUE" val="2"/>
  <p:tag name="SCENECOLOR-TEXT" val="Color_Theme"/>
  <p:tag name="SCENECOLOR-TEXT-VALUE" val="4"/>
</p:tagLst>
</file>

<file path=ppt/tags/tag19.xml><?xml version="1.0" encoding="utf-8"?>
<p:tagLst xmlns:p="http://schemas.openxmlformats.org/presentationml/2006/main">
  <p:tag name="PA" val="v5.2.4"/>
  <p:tag name="SCENESHAPETYPE" val="SceneShape"/>
  <p:tag name="SCENESHAPESUBTYPE" val="SceneSimpleShape"/>
  <p:tag name="SCENECOLOR-FILL" val="Color_Theme"/>
  <p:tag name="SCENECOLOR-FILL-VALUE" val="5"/>
  <p:tag name="SCENECOLOR-TEXT" val="Color_Theme"/>
  <p:tag name="SCENECOLOR-TEXT-VALUE" val="1"/>
  <p:tag name="POCKET_APPLY_TIME" val="2019年9月28日"/>
  <p:tag name="POCKET_APPLY_TYPE" val="Slide"/>
  <p:tag name="RESOURCEID" val="637052617622158904"/>
  <p:tag name="SCENEID" val="637052617622158904"/>
  <p:tag name="SCENELINKIDS" val="2|3|4|5|6|7|8|9|10|11|12|13|14|15|16|17|18|19|20|21|22|23|24|25|26|27|28|29|30|31|32|33|34|35|36|37|38"/>
  <p:tag name="ANIMSTRING" val="s_637052617622158904"/>
</p:tagLst>
</file>

<file path=ppt/tags/tag190.xml><?xml version="1.0" encoding="utf-8"?>
<p:tagLst xmlns:p="http://schemas.openxmlformats.org/presentationml/2006/main">
  <p:tag name="SCENECOLOR-FILL" val="Color_Theme"/>
  <p:tag name="SCENECOLOR-FILL-VALUE" val="5"/>
  <p:tag name="SCENECOLOR-TEXT" val="Color_Theme"/>
  <p:tag name="SCENECOLOR-TEXT-VALUE" val="4"/>
</p:tagLst>
</file>

<file path=ppt/tags/tag191.xml><?xml version="1.0" encoding="utf-8"?>
<p:tagLst xmlns:p="http://schemas.openxmlformats.org/presentationml/2006/main">
  <p:tag name="SCENECOLOR-FILL" val="Group_Fill"/>
  <p:tag name="SCENECOLOR-FILL-VALUE" val="Group_Fill_Value"/>
  <p:tag name="SCENECOLOR-LINE" val="Group_Line"/>
  <p:tag name="SCENECOLOR-LINE-VALUE" val="Group_Line_Value"/>
  <p:tag name="SCENECOLOR-TEXT" val="Group_Text"/>
  <p:tag name="SCENECOLOR-TEXT-VALUE" val="Group_Text_Value"/>
  <p:tag name="SCENESHAPETYPE" val="SceneShape"/>
  <p:tag name="SCENESHAPESUBTYPE" val="SceneSimpleShape"/>
  <p:tag name="DEVICESTRING" val="F20A-BF2B-5E13-213E-3DF3-C19E-03B7-C08B"/>
  <p:tag name="RESOURCEID" val="637052619436068862"/>
  <p:tag name="SCENEID" val="637052619436068862"/>
  <p:tag name="SCENELINKIDS" val="10|16|23|28|33|38|43|48|53|60|65|70|75|80|85|90|95|100|150|155|160|165|170|175|180|185|190|195|200|205|210|215|220|225|230|235|240|241"/>
  <p:tag name="ANIMSTRING" val="s_637052619436068862"/>
</p:tagLst>
</file>

<file path=ppt/tags/tag192.xml><?xml version="1.0" encoding="utf-8"?>
<p:tagLst xmlns:p="http://schemas.openxmlformats.org/presentationml/2006/main">
  <p:tag name="SCENECOLOR-FILL" val="Color_Theme"/>
  <p:tag name="SCENECOLOR-FILL-VALUE" val="5"/>
  <p:tag name="SCENECOLOR-TEXT" val="Color_Theme"/>
  <p:tag name="SCENECOLOR-TEXT-VALUE" val="4"/>
</p:tagLst>
</file>

<file path=ppt/tags/tag193.xml><?xml version="1.0" encoding="utf-8"?>
<p:tagLst xmlns:p="http://schemas.openxmlformats.org/presentationml/2006/main">
  <p:tag name="SCENECOLOR-FILL" val="Color_Theme"/>
  <p:tag name="SCENECOLOR-FILL-VALUE" val="2"/>
  <p:tag name="SCENECOLOR-TEXT" val="Color_Theme"/>
  <p:tag name="SCENECOLOR-TEXT-VALUE" val="4"/>
</p:tagLst>
</file>

<file path=ppt/tags/tag194.xml><?xml version="1.0" encoding="utf-8"?>
<p:tagLst xmlns:p="http://schemas.openxmlformats.org/presentationml/2006/main">
  <p:tag name="SCENECOLOR-FILL" val="Color_Theme"/>
  <p:tag name="SCENECOLOR-FILL-VALUE" val="5"/>
  <p:tag name="SCENECOLOR-TEXT" val="Color_Theme"/>
  <p:tag name="SCENECOLOR-TEXT-VALUE" val="4"/>
</p:tagLst>
</file>

<file path=ppt/tags/tag195.xml><?xml version="1.0" encoding="utf-8"?>
<p:tagLst xmlns:p="http://schemas.openxmlformats.org/presentationml/2006/main">
  <p:tag name="SCENECOLOR-FILL" val="Group_Fill"/>
  <p:tag name="SCENECOLOR-FILL-VALUE" val="Group_Fill_Value"/>
  <p:tag name="SCENECOLOR-LINE" val="Group_Line"/>
  <p:tag name="SCENECOLOR-LINE-VALUE" val="Group_Line_Value"/>
  <p:tag name="SCENECOLOR-TEXT" val="Group_Text"/>
  <p:tag name="SCENECOLOR-TEXT-VALUE" val="Group_Text_Value"/>
  <p:tag name="SCENESHAPETYPE" val="SceneShape"/>
  <p:tag name="SCENESHAPESUBTYPE" val="SceneSimpleShape"/>
  <p:tag name="DEVICESTRING" val="F20A-BF2B-5E13-213E-3DF3-C19E-03B7-C08B"/>
  <p:tag name="RESOURCEID" val="637052619436068862"/>
  <p:tag name="SCENEID" val="637052619436068862"/>
  <p:tag name="SCENELINKIDS" val="10|16|23|28|33|38|43|48|53|60|65|70|75|80|85|90|95|100|150|155|160|165|170|175|180|185|190|195|200|205|210|215|220|225|230|235|240|241"/>
  <p:tag name="ANIMSTRING" val="s_637052619436068862"/>
</p:tagLst>
</file>

<file path=ppt/tags/tag196.xml><?xml version="1.0" encoding="utf-8"?>
<p:tagLst xmlns:p="http://schemas.openxmlformats.org/presentationml/2006/main">
  <p:tag name="SCENECOLOR-FILL" val="Color_Theme"/>
  <p:tag name="SCENECOLOR-FILL-VALUE" val="5"/>
  <p:tag name="SCENECOLOR-TEXT" val="Color_Theme"/>
  <p:tag name="SCENECOLOR-TEXT-VALUE" val="4"/>
</p:tagLst>
</file>

<file path=ppt/tags/tag197.xml><?xml version="1.0" encoding="utf-8"?>
<p:tagLst xmlns:p="http://schemas.openxmlformats.org/presentationml/2006/main">
  <p:tag name="SCENECOLOR-FILL" val="Color_Theme"/>
  <p:tag name="SCENECOLOR-FILL-VALUE" val="2"/>
  <p:tag name="SCENECOLOR-TEXT" val="Color_Theme"/>
  <p:tag name="SCENECOLOR-TEXT-VALUE" val="4"/>
</p:tagLst>
</file>

<file path=ppt/tags/tag198.xml><?xml version="1.0" encoding="utf-8"?>
<p:tagLst xmlns:p="http://schemas.openxmlformats.org/presentationml/2006/main">
  <p:tag name="SCENECOLOR-FILL" val="Color_Theme"/>
  <p:tag name="SCENECOLOR-FILL-VALUE" val="5"/>
  <p:tag name="SCENECOLOR-TEXT" val="Color_Theme"/>
  <p:tag name="SCENECOLOR-TEXT-VALUE" val="4"/>
</p:tagLst>
</file>

<file path=ppt/tags/tag199.xml><?xml version="1.0" encoding="utf-8"?>
<p:tagLst xmlns:p="http://schemas.openxmlformats.org/presentationml/2006/main">
  <p:tag name="SCENECOLOR-FILL" val="Group_Fill"/>
  <p:tag name="SCENECOLOR-FILL-VALUE" val="Group_Fill_Value"/>
  <p:tag name="SCENECOLOR-LINE" val="Group_Line"/>
  <p:tag name="SCENECOLOR-LINE-VALUE" val="Group_Line_Value"/>
  <p:tag name="SCENECOLOR-TEXT" val="Group_Text"/>
  <p:tag name="SCENECOLOR-TEXT-VALUE" val="Group_Text_Value"/>
  <p:tag name="SCENESHAPETYPE" val="SceneShape"/>
  <p:tag name="SCENESHAPESUBTYPE" val="SceneSimpleShape"/>
  <p:tag name="DEVICESTRING" val="F20A-BF2B-5E13-213E-3DF3-C19E-03B7-C08B"/>
  <p:tag name="RESOURCEID" val="637052619436068862"/>
  <p:tag name="SCENEID" val="637052619436068862"/>
  <p:tag name="SCENELINKIDS" val="10|16|23|28|33|38|43|48|53|60|65|70|75|80|85|90|95|100|150|155|160|165|170|175|180|185|190|195|200|205|210|215|220|225|230|235|240|241"/>
  <p:tag name="ANIMSTRING" val="s_637052619436068862"/>
</p:tagLst>
</file>

<file path=ppt/tags/tag2.xml><?xml version="1.0" encoding="utf-8"?>
<p:tagLst xmlns:p="http://schemas.openxmlformats.org/presentationml/2006/main">
  <p:tag name="PA" val="v4.1.6"/>
  <p:tag name="SCENECOLOR-FILL" val="Color_Theme"/>
  <p:tag name="SCENECOLOR-FILL-VALUE" val="4"/>
  <p:tag name="SCENESHAPETYPE" val="SceneShape"/>
  <p:tag name="SCENESHAPESUBTYPE" val="SceneSimpleShape"/>
  <p:tag name="POCKET_APPLY_TIME" val="2019年9月28日"/>
  <p:tag name="POCKET_APPLY_TYPE" val="Slide"/>
  <p:tag name="APPLYORDER" val="矩形 5"/>
  <p:tag name="RESOURCEID" val="637052613234820867"/>
  <p:tag name="SCENEID" val="637052613234820867"/>
  <p:tag name="SCENELINKIDS" val="2|5|6|7|11|12|8|13|14|15|16|17|18|20|21|3"/>
  <p:tag name="ANIMSTRING" val="s_637052613234820867"/>
</p:tagLst>
</file>

<file path=ppt/tags/tag20.xml><?xml version="1.0" encoding="utf-8"?>
<p:tagLst xmlns:p="http://schemas.openxmlformats.org/presentationml/2006/main">
  <p:tag name="PA" val="v5.2.4"/>
  <p:tag name="SCENESHAPETYPE" val="SceneShape"/>
  <p:tag name="SCENESHAPESUBTYPE" val="SceneSimpleShape"/>
  <p:tag name="SCENECOLOR-FILL" val="Color_Theme"/>
  <p:tag name="SCENECOLOR-FILL-VALUE" val="5"/>
  <p:tag name="SCENECOLOR-TEXT" val="Color_Theme"/>
  <p:tag name="SCENECOLOR-TEXT-VALUE" val="1"/>
  <p:tag name="POCKET_APPLY_TIME" val="2019年9月28日"/>
  <p:tag name="POCKET_APPLY_TYPE" val="Slide"/>
  <p:tag name="RESOURCEID" val="637052617622158904"/>
  <p:tag name="SCENEID" val="637052617622158904"/>
  <p:tag name="SCENELINKIDS" val="2|3|4|5|6|7|8|9|10|11|12|13|14|15|16|17|18|19|20|21|22|23|24|25|26|27|28|29|30|31|32|33|34|35|36|37|38"/>
  <p:tag name="ANIMSTRING" val="s_637052617622158904"/>
</p:tagLst>
</file>

<file path=ppt/tags/tag200.xml><?xml version="1.0" encoding="utf-8"?>
<p:tagLst xmlns:p="http://schemas.openxmlformats.org/presentationml/2006/main">
  <p:tag name="SCENECOLOR-FILL" val="Color_Theme"/>
  <p:tag name="SCENECOLOR-FILL-VALUE" val="5"/>
  <p:tag name="SCENECOLOR-TEXT" val="Color_Theme"/>
  <p:tag name="SCENECOLOR-TEXT-VALUE" val="4"/>
</p:tagLst>
</file>

<file path=ppt/tags/tag201.xml><?xml version="1.0" encoding="utf-8"?>
<p:tagLst xmlns:p="http://schemas.openxmlformats.org/presentationml/2006/main">
  <p:tag name="SCENECOLOR-FILL" val="Color_Theme"/>
  <p:tag name="SCENECOLOR-FILL-VALUE" val="2"/>
  <p:tag name="SCENECOLOR-TEXT" val="Color_Theme"/>
  <p:tag name="SCENECOLOR-TEXT-VALUE" val="4"/>
</p:tagLst>
</file>

<file path=ppt/tags/tag202.xml><?xml version="1.0" encoding="utf-8"?>
<p:tagLst xmlns:p="http://schemas.openxmlformats.org/presentationml/2006/main">
  <p:tag name="SCENECOLOR-FILL" val="Color_Theme"/>
  <p:tag name="SCENECOLOR-FILL-VALUE" val="5"/>
  <p:tag name="SCENECOLOR-TEXT" val="Color_Theme"/>
  <p:tag name="SCENECOLOR-TEXT-VALUE" val="4"/>
</p:tagLst>
</file>

<file path=ppt/tags/tag203.xml><?xml version="1.0" encoding="utf-8"?>
<p:tagLst xmlns:p="http://schemas.openxmlformats.org/presentationml/2006/main">
  <p:tag name="SCENECOLOR-FILL" val="Group_Fill"/>
  <p:tag name="SCENECOLOR-FILL-VALUE" val="Group_Fill_Value"/>
  <p:tag name="SCENECOLOR-LINE" val="Group_Line"/>
  <p:tag name="SCENECOLOR-LINE-VALUE" val="Group_Line_Value"/>
  <p:tag name="SCENECOLOR-TEXT" val="Group_Text"/>
  <p:tag name="SCENECOLOR-TEXT-VALUE" val="Group_Text_Value"/>
  <p:tag name="SCENESHAPETYPE" val="SceneShape"/>
  <p:tag name="SCENESHAPESUBTYPE" val="SceneSimpleShape"/>
  <p:tag name="DEVICESTRING" val="F20A-BF2B-5E13-213E-3DF3-C19E-03B7-C08B"/>
  <p:tag name="RESOURCEID" val="637052619436068862"/>
  <p:tag name="SCENEID" val="637052619436068862"/>
  <p:tag name="SCENELINKIDS" val="10|16|23|28|33|38|43|48|53|60|65|70|75|80|85|90|95|100|150|155|160|165|170|175|180|185|190|195|200|205|210|215|220|225|230|235|240|241"/>
  <p:tag name="ANIMSTRING" val="s_637052619436068862"/>
</p:tagLst>
</file>

<file path=ppt/tags/tag204.xml><?xml version="1.0" encoding="utf-8"?>
<p:tagLst xmlns:p="http://schemas.openxmlformats.org/presentationml/2006/main">
  <p:tag name="SCENECOLOR-FILL" val="Color_Theme"/>
  <p:tag name="SCENECOLOR-FILL-VALUE" val="5"/>
  <p:tag name="SCENECOLOR-TEXT" val="Color_Theme"/>
  <p:tag name="SCENECOLOR-TEXT-VALUE" val="4"/>
</p:tagLst>
</file>

<file path=ppt/tags/tag205.xml><?xml version="1.0" encoding="utf-8"?>
<p:tagLst xmlns:p="http://schemas.openxmlformats.org/presentationml/2006/main">
  <p:tag name="SCENECOLOR-FILL" val="Color_Theme"/>
  <p:tag name="SCENECOLOR-FILL-VALUE" val="2"/>
  <p:tag name="SCENECOLOR-TEXT" val="Color_Theme"/>
  <p:tag name="SCENECOLOR-TEXT-VALUE" val="4"/>
</p:tagLst>
</file>

<file path=ppt/tags/tag206.xml><?xml version="1.0" encoding="utf-8"?>
<p:tagLst xmlns:p="http://schemas.openxmlformats.org/presentationml/2006/main">
  <p:tag name="SCENECOLOR-FILL" val="Color_Theme"/>
  <p:tag name="SCENECOLOR-FILL-VALUE" val="5"/>
  <p:tag name="SCENECOLOR-TEXT" val="Color_Theme"/>
  <p:tag name="SCENECOLOR-TEXT-VALUE" val="4"/>
</p:tagLst>
</file>

<file path=ppt/tags/tag207.xml><?xml version="1.0" encoding="utf-8"?>
<p:tagLst xmlns:p="http://schemas.openxmlformats.org/presentationml/2006/main">
  <p:tag name="SCENECOLOR-FILL" val="Group_Fill"/>
  <p:tag name="SCENECOLOR-FILL-VALUE" val="Group_Fill_Value"/>
  <p:tag name="SCENECOLOR-LINE" val="Group_Line"/>
  <p:tag name="SCENECOLOR-LINE-VALUE" val="Group_Line_Value"/>
  <p:tag name="SCENECOLOR-TEXT" val="Group_Text"/>
  <p:tag name="SCENECOLOR-TEXT-VALUE" val="Group_Text_Value"/>
  <p:tag name="SCENESHAPETYPE" val="SceneShape"/>
  <p:tag name="SCENESHAPESUBTYPE" val="SceneSimpleShape"/>
  <p:tag name="DEVICESTRING" val="F20A-BF2B-5E13-213E-3DF3-C19E-03B7-C08B"/>
  <p:tag name="RESOURCEID" val="637052619436068862"/>
  <p:tag name="SCENEID" val="637052619436068862"/>
  <p:tag name="SCENELINKIDS" val="10|16|23|28|33|38|43|48|53|60|65|70|75|80|85|90|95|100|150|155|160|165|170|175|180|185|190|195|200|205|210|215|220|225|230|235|240|241"/>
  <p:tag name="ANIMSTRING" val="s_637052619436068862"/>
</p:tagLst>
</file>

<file path=ppt/tags/tag208.xml><?xml version="1.0" encoding="utf-8"?>
<p:tagLst xmlns:p="http://schemas.openxmlformats.org/presentationml/2006/main">
  <p:tag name="SCENECOLOR-FILL" val="Color_Theme"/>
  <p:tag name="SCENECOLOR-FILL-VALUE" val="5"/>
  <p:tag name="SCENECOLOR-TEXT" val="Color_Theme"/>
  <p:tag name="SCENECOLOR-TEXT-VALUE" val="4"/>
</p:tagLst>
</file>

<file path=ppt/tags/tag209.xml><?xml version="1.0" encoding="utf-8"?>
<p:tagLst xmlns:p="http://schemas.openxmlformats.org/presentationml/2006/main">
  <p:tag name="SCENECOLOR-FILL" val="Color_Theme"/>
  <p:tag name="SCENECOLOR-FILL-VALUE" val="2"/>
  <p:tag name="SCENECOLOR-TEXT" val="Color_Theme"/>
  <p:tag name="SCENECOLOR-TEXT-VALUE" val="4"/>
</p:tagLst>
</file>

<file path=ppt/tags/tag21.xml><?xml version="1.0" encoding="utf-8"?>
<p:tagLst xmlns:p="http://schemas.openxmlformats.org/presentationml/2006/main">
  <p:tag name="PA" val="v5.2.4"/>
  <p:tag name="SCENESHAPETYPE" val="SceneShape"/>
  <p:tag name="SCENESHAPESUBTYPE" val="SceneSimpleShape"/>
  <p:tag name="SCENECOLOR-FILL" val="Color_Theme"/>
  <p:tag name="SCENECOLOR-FILL-VALUE" val="5"/>
  <p:tag name="SCENECOLOR-TEXT" val="Color_Theme"/>
  <p:tag name="SCENECOLOR-TEXT-VALUE" val="1"/>
  <p:tag name="POCKET_APPLY_TIME" val="2019年9月28日"/>
  <p:tag name="POCKET_APPLY_TYPE" val="Slide"/>
  <p:tag name="RESOURCEID" val="637052617622158904"/>
  <p:tag name="SCENEID" val="637052617622158904"/>
  <p:tag name="SCENELINKIDS" val="2|3|4|5|6|7|8|9|10|11|12|13|14|15|16|17|18|19|20|21|22|23|24|25|26|27|28|29|30|31|32|33|34|35|36|37|38"/>
  <p:tag name="ANIMSTRING" val="s_637052617622158904"/>
</p:tagLst>
</file>

<file path=ppt/tags/tag210.xml><?xml version="1.0" encoding="utf-8"?>
<p:tagLst xmlns:p="http://schemas.openxmlformats.org/presentationml/2006/main">
  <p:tag name="SCENECOLOR-FILL" val="Color_Theme"/>
  <p:tag name="SCENECOLOR-FILL-VALUE" val="5"/>
  <p:tag name="SCENECOLOR-TEXT" val="Color_Theme"/>
  <p:tag name="SCENECOLOR-TEXT-VALUE" val="4"/>
</p:tagLst>
</file>

<file path=ppt/tags/tag211.xml><?xml version="1.0" encoding="utf-8"?>
<p:tagLst xmlns:p="http://schemas.openxmlformats.org/presentationml/2006/main">
  <p:tag name="SCENECOLOR-FILL" val="Group_Fill"/>
  <p:tag name="SCENECOLOR-FILL-VALUE" val="Group_Fill_Value"/>
  <p:tag name="SCENECOLOR-LINE" val="Group_Line"/>
  <p:tag name="SCENECOLOR-LINE-VALUE" val="Group_Line_Value"/>
  <p:tag name="SCENECOLOR-TEXT" val="Group_Text"/>
  <p:tag name="SCENECOLOR-TEXT-VALUE" val="Group_Text_Value"/>
  <p:tag name="SCENESHAPETYPE" val="SceneShape"/>
  <p:tag name="SCENESHAPESUBTYPE" val="SceneSimpleShape"/>
  <p:tag name="DEVICESTRING" val="F20A-BF2B-5E13-213E-3DF3-C19E-03B7-C08B"/>
  <p:tag name="RESOURCEID" val="637052619436068862"/>
  <p:tag name="SCENEID" val="637052619436068862"/>
  <p:tag name="SCENELINKIDS" val="10|16|23|28|33|38|43|48|53|60|65|70|75|80|85|90|95|100|150|155|160|165|170|175|180|185|190|195|200|205|210|215|220|225|230|235|240|241"/>
  <p:tag name="ANIMSTRING" val="s_637052619436068862"/>
</p:tagLst>
</file>

<file path=ppt/tags/tag212.xml><?xml version="1.0" encoding="utf-8"?>
<p:tagLst xmlns:p="http://schemas.openxmlformats.org/presentationml/2006/main">
  <p:tag name="SCENECOLOR-FILL" val="Color_Theme"/>
  <p:tag name="SCENECOLOR-FILL-VALUE" val="5"/>
  <p:tag name="SCENECOLOR-TEXT" val="Color_Theme"/>
  <p:tag name="SCENECOLOR-TEXT-VALUE" val="4"/>
</p:tagLst>
</file>

<file path=ppt/tags/tag213.xml><?xml version="1.0" encoding="utf-8"?>
<p:tagLst xmlns:p="http://schemas.openxmlformats.org/presentationml/2006/main">
  <p:tag name="SCENECOLOR-FILL" val="Color_Theme"/>
  <p:tag name="SCENECOLOR-FILL-VALUE" val="2"/>
  <p:tag name="SCENECOLOR-TEXT" val="Color_Theme"/>
  <p:tag name="SCENECOLOR-TEXT-VALUE" val="4"/>
</p:tagLst>
</file>

<file path=ppt/tags/tag214.xml><?xml version="1.0" encoding="utf-8"?>
<p:tagLst xmlns:p="http://schemas.openxmlformats.org/presentationml/2006/main">
  <p:tag name="SCENECOLOR-FILL" val="Color_Theme"/>
  <p:tag name="SCENECOLOR-FILL-VALUE" val="5"/>
  <p:tag name="SCENECOLOR-TEXT" val="Color_Theme"/>
  <p:tag name="SCENECOLOR-TEXT-VALUE" val="4"/>
</p:tagLst>
</file>

<file path=ppt/tags/tag215.xml><?xml version="1.0" encoding="utf-8"?>
<p:tagLst xmlns:p="http://schemas.openxmlformats.org/presentationml/2006/main">
  <p:tag name="SCENECOLOR-FILL" val="Group_Fill"/>
  <p:tag name="SCENECOLOR-FILL-VALUE" val="Group_Fill_Value"/>
  <p:tag name="SCENECOLOR-LINE" val="Group_Line"/>
  <p:tag name="SCENECOLOR-LINE-VALUE" val="Group_Line_Value"/>
  <p:tag name="SCENECOLOR-TEXT" val="Group_Text"/>
  <p:tag name="SCENECOLOR-TEXT-VALUE" val="Group_Text_Value"/>
  <p:tag name="SCENESHAPETYPE" val="SceneShape"/>
  <p:tag name="SCENESHAPESUBTYPE" val="SceneSimpleShape"/>
  <p:tag name="DEVICESTRING" val="F20A-BF2B-5E13-213E-3DF3-C19E-03B7-C08B"/>
  <p:tag name="RESOURCEID" val="637052619436068862"/>
  <p:tag name="SCENEID" val="637052619436068862"/>
  <p:tag name="SCENELINKIDS" val="10|16|23|28|33|38|43|48|53|60|65|70|75|80|85|90|95|100|150|155|160|165|170|175|180|185|190|195|200|205|210|215|220|225|230|235|240|241"/>
  <p:tag name="ANIMSTRING" val="s_637052619436068862"/>
</p:tagLst>
</file>

<file path=ppt/tags/tag216.xml><?xml version="1.0" encoding="utf-8"?>
<p:tagLst xmlns:p="http://schemas.openxmlformats.org/presentationml/2006/main">
  <p:tag name="SCENECOLOR-FILL" val="Color_Theme"/>
  <p:tag name="SCENECOLOR-FILL-VALUE" val="5"/>
  <p:tag name="SCENECOLOR-TEXT" val="Color_Theme"/>
  <p:tag name="SCENECOLOR-TEXT-VALUE" val="4"/>
</p:tagLst>
</file>

<file path=ppt/tags/tag217.xml><?xml version="1.0" encoding="utf-8"?>
<p:tagLst xmlns:p="http://schemas.openxmlformats.org/presentationml/2006/main">
  <p:tag name="SCENECOLOR-FILL" val="Color_Theme"/>
  <p:tag name="SCENECOLOR-FILL-VALUE" val="2"/>
  <p:tag name="SCENECOLOR-TEXT" val="Color_Theme"/>
  <p:tag name="SCENECOLOR-TEXT-VALUE" val="4"/>
</p:tagLst>
</file>

<file path=ppt/tags/tag218.xml><?xml version="1.0" encoding="utf-8"?>
<p:tagLst xmlns:p="http://schemas.openxmlformats.org/presentationml/2006/main">
  <p:tag name="SCENECOLOR-FILL" val="Color_Theme"/>
  <p:tag name="SCENECOLOR-FILL-VALUE" val="5"/>
  <p:tag name="SCENECOLOR-TEXT" val="Color_Theme"/>
  <p:tag name="SCENECOLOR-TEXT-VALUE" val="4"/>
</p:tagLst>
</file>

<file path=ppt/tags/tag219.xml><?xml version="1.0" encoding="utf-8"?>
<p:tagLst xmlns:p="http://schemas.openxmlformats.org/presentationml/2006/main">
  <p:tag name="SCENECOLOR-FILL" val="Group_Fill"/>
  <p:tag name="SCENECOLOR-FILL-VALUE" val="Group_Fill_Value"/>
  <p:tag name="SCENECOLOR-LINE" val="Group_Line"/>
  <p:tag name="SCENECOLOR-LINE-VALUE" val="Group_Line_Value"/>
  <p:tag name="SCENECOLOR-TEXT" val="Group_Text"/>
  <p:tag name="SCENECOLOR-TEXT-VALUE" val="Group_Text_Value"/>
  <p:tag name="SCENESHAPETYPE" val="SceneShape"/>
  <p:tag name="SCENESHAPESUBTYPE" val="SceneSimpleShape"/>
  <p:tag name="DEVICESTRING" val="F20A-BF2B-5E13-213E-3DF3-C19E-03B7-C08B"/>
  <p:tag name="RESOURCEID" val="637052619436068862"/>
  <p:tag name="SCENEID" val="637052619436068862"/>
  <p:tag name="SCENELINKIDS" val="10|16|23|28|33|38|43|48|53|60|65|70|75|80|85|90|95|100|150|155|160|165|170|175|180|185|190|195|200|205|210|215|220|225|230|235|240|241"/>
  <p:tag name="ANIMSTRING" val="s_637052619436068862"/>
</p:tagLst>
</file>

<file path=ppt/tags/tag22.xml><?xml version="1.0" encoding="utf-8"?>
<p:tagLst xmlns:p="http://schemas.openxmlformats.org/presentationml/2006/main">
  <p:tag name="PA" val="v5.2.4"/>
  <p:tag name="SCENESHAPETYPE" val="SceneShape"/>
  <p:tag name="SCENESHAPESUBTYPE" val="SceneSimpleShape"/>
  <p:tag name="SCENECOLOR-FILL" val="Color_Theme"/>
  <p:tag name="SCENECOLOR-FILL-VALUE" val="5"/>
  <p:tag name="SCENECOLOR-TEXT" val="Color_Theme"/>
  <p:tag name="SCENECOLOR-TEXT-VALUE" val="1"/>
  <p:tag name="POCKET_APPLY_TIME" val="2019年9月28日"/>
  <p:tag name="POCKET_APPLY_TYPE" val="Slide"/>
  <p:tag name="RESOURCEID" val="637052617622158904"/>
  <p:tag name="SCENEID" val="637052617622158904"/>
  <p:tag name="SCENELINKIDS" val="2|3|4|5|6|7|8|9|10|11|12|13|14|15|16|17|18|19|20|21|22|23|24|25|26|27|28|29|30|31|32|33|34|35|36|37|38"/>
  <p:tag name="ANIMSTRING" val="s_637052617622158904"/>
</p:tagLst>
</file>

<file path=ppt/tags/tag220.xml><?xml version="1.0" encoding="utf-8"?>
<p:tagLst xmlns:p="http://schemas.openxmlformats.org/presentationml/2006/main">
  <p:tag name="SCENECOLOR-FILL" val="Color_Theme"/>
  <p:tag name="SCENECOLOR-FILL-VALUE" val="5"/>
  <p:tag name="SCENECOLOR-TEXT" val="Color_Theme"/>
  <p:tag name="SCENECOLOR-TEXT-VALUE" val="3"/>
</p:tagLst>
</file>

<file path=ppt/tags/tag221.xml><?xml version="1.0" encoding="utf-8"?>
<p:tagLst xmlns:p="http://schemas.openxmlformats.org/presentationml/2006/main">
  <p:tag name="SCENECOLOR-FILL" val="Color_Theme"/>
  <p:tag name="SCENECOLOR-FILL-VALUE" val="2"/>
  <p:tag name="SCENECOLOR-TEXT" val="Color_Theme"/>
  <p:tag name="SCENECOLOR-TEXT-VALUE" val="4"/>
</p:tagLst>
</file>

<file path=ppt/tags/tag222.xml><?xml version="1.0" encoding="utf-8"?>
<p:tagLst xmlns:p="http://schemas.openxmlformats.org/presentationml/2006/main">
  <p:tag name="SCENECOLOR-FILL" val="Color_Theme"/>
  <p:tag name="SCENECOLOR-FILL-VALUE" val="5"/>
  <p:tag name="SCENECOLOR-TEXT" val="Color_Theme"/>
  <p:tag name="SCENECOLOR-TEXT-VALUE" val="4"/>
</p:tagLst>
</file>

<file path=ppt/tags/tag223.xml><?xml version="1.0" encoding="utf-8"?>
<p:tagLst xmlns:p="http://schemas.openxmlformats.org/presentationml/2006/main">
  <p:tag name="SCENECOLOR-FILL" val="Group_Fill"/>
  <p:tag name="SCENECOLOR-FILL-VALUE" val="Group_Fill_Value"/>
  <p:tag name="SCENECOLOR-LINE" val="Group_Line"/>
  <p:tag name="SCENECOLOR-LINE-VALUE" val="Group_Line_Value"/>
  <p:tag name="SCENECOLOR-TEXT" val="Group_Text"/>
  <p:tag name="SCENECOLOR-TEXT-VALUE" val="Group_Text_Value"/>
  <p:tag name="SCENESHAPETYPE" val="SceneShape"/>
  <p:tag name="SCENESHAPESUBTYPE" val="SceneSimpleShape"/>
  <p:tag name="DEVICESTRING" val="F20A-BF2B-5E13-213E-3DF3-C19E-03B7-C08B"/>
  <p:tag name="RESOURCEID" val="637052619436068862"/>
  <p:tag name="SCENEID" val="637052619436068862"/>
  <p:tag name="SCENELINKIDS" val="10|16|23|28|33|38|43|48|53|60|65|70|75|80|85|90|95|100|150|155|160|165|170|175|180|185|190|195|200|205|210|215|220|225|230|235|240|241"/>
  <p:tag name="ANIMSTRING" val="s_637052619436068862"/>
</p:tagLst>
</file>

<file path=ppt/tags/tag224.xml><?xml version="1.0" encoding="utf-8"?>
<p:tagLst xmlns:p="http://schemas.openxmlformats.org/presentationml/2006/main">
  <p:tag name="SCENECOLOR-FILL" val="Color_Theme"/>
  <p:tag name="SCENECOLOR-FILL-VALUE" val="6"/>
  <p:tag name="SCENECOLOR-TEXT" val="Color_Theme"/>
  <p:tag name="SCENECOLOR-TEXT-VALUE" val="3"/>
</p:tagLst>
</file>

<file path=ppt/tags/tag225.xml><?xml version="1.0" encoding="utf-8"?>
<p:tagLst xmlns:p="http://schemas.openxmlformats.org/presentationml/2006/main">
  <p:tag name="SCENECOLOR-FILL" val="Color_Theme"/>
  <p:tag name="SCENECOLOR-FILL-VALUE" val="2"/>
  <p:tag name="SCENECOLOR-TEXT" val="Color_Theme"/>
  <p:tag name="SCENECOLOR-TEXT-VALUE" val="4"/>
</p:tagLst>
</file>

<file path=ppt/tags/tag226.xml><?xml version="1.0" encoding="utf-8"?>
<p:tagLst xmlns:p="http://schemas.openxmlformats.org/presentationml/2006/main">
  <p:tag name="SCENECOLOR-FILL" val="Color_Theme"/>
  <p:tag name="SCENECOLOR-FILL-VALUE" val="6"/>
  <p:tag name="SCENECOLOR-TEXT" val="Color_Theme"/>
  <p:tag name="SCENECOLOR-TEXT-VALUE" val="3"/>
</p:tagLst>
</file>

<file path=ppt/tags/tag227.xml><?xml version="1.0" encoding="utf-8"?>
<p:tagLst xmlns:p="http://schemas.openxmlformats.org/presentationml/2006/main">
  <p:tag name="SCENECOLOR-FILL" val="Group_Fill"/>
  <p:tag name="SCENECOLOR-FILL-VALUE" val="Group_Fill_Value"/>
  <p:tag name="SCENECOLOR-LINE" val="Group_Line"/>
  <p:tag name="SCENECOLOR-LINE-VALUE" val="Group_Line_Value"/>
  <p:tag name="SCENECOLOR-TEXT" val="Group_Text"/>
  <p:tag name="SCENECOLOR-TEXT-VALUE" val="Group_Text_Value"/>
  <p:tag name="SCENESHAPETYPE" val="SceneShape"/>
  <p:tag name="SCENESHAPESUBTYPE" val="SceneSimpleShape"/>
  <p:tag name="DEVICESTRING" val="F20A-BF2B-5E13-213E-3DF3-C19E-03B7-C08B"/>
  <p:tag name="RESOURCEID" val="637052619436068862"/>
  <p:tag name="SCENEID" val="637052619436068862"/>
  <p:tag name="SCENELINKIDS" val="10|16|23|28|33|38|43|48|53|60|65|70|75|80|85|90|95|100|150|155|160|165|170|175|180|185|190|195|200|205|210|215|220|225|230|235|240|241"/>
  <p:tag name="ANIMSTRING" val="s_637052619436068862"/>
</p:tagLst>
</file>

<file path=ppt/tags/tag228.xml><?xml version="1.0" encoding="utf-8"?>
<p:tagLst xmlns:p="http://schemas.openxmlformats.org/presentationml/2006/main">
  <p:tag name="SCENECOLOR-FILL" val="Color_Theme"/>
  <p:tag name="SCENECOLOR-FILL-VALUE" val="6"/>
  <p:tag name="SCENECOLOR-TEXT" val="Color_Theme"/>
  <p:tag name="SCENECOLOR-TEXT-VALUE" val="3"/>
</p:tagLst>
</file>

<file path=ppt/tags/tag229.xml><?xml version="1.0" encoding="utf-8"?>
<p:tagLst xmlns:p="http://schemas.openxmlformats.org/presentationml/2006/main">
  <p:tag name="SCENECOLOR-FILL" val="Color_Theme"/>
  <p:tag name="SCENECOLOR-FILL-VALUE" val="2"/>
  <p:tag name="SCENECOLOR-TEXT" val="Color_Theme"/>
  <p:tag name="SCENECOLOR-TEXT-VALUE" val="4"/>
</p:tagLst>
</file>

<file path=ppt/tags/tag23.xml><?xml version="1.0" encoding="utf-8"?>
<p:tagLst xmlns:p="http://schemas.openxmlformats.org/presentationml/2006/main">
  <p:tag name="PA" val="v5.2.4"/>
  <p:tag name="SCENESHAPETYPE" val="SceneShape"/>
  <p:tag name="SCENESHAPESUBTYPE" val="SceneSimpleShape"/>
  <p:tag name="SCENECOLOR-FILL" val="Color_Theme"/>
  <p:tag name="SCENECOLOR-FILL-VALUE" val="5"/>
  <p:tag name="SCENECOLOR-TEXT" val="Color_Theme"/>
  <p:tag name="SCENECOLOR-TEXT-VALUE" val="1"/>
  <p:tag name="POCKET_APPLY_TIME" val="2019年9月28日"/>
  <p:tag name="POCKET_APPLY_TYPE" val="Slide"/>
  <p:tag name="RESOURCEID" val="637052617622158904"/>
  <p:tag name="SCENEID" val="637052617622158904"/>
  <p:tag name="SCENELINKIDS" val="2|3|4|5|6|7|8|9|10|11|12|13|14|15|16|17|18|19|20|21|22|23|24|25|26|27|28|29|30|31|32|33|34|35|36|37|38"/>
  <p:tag name="ANIMSTRING" val="s_637052617622158904"/>
</p:tagLst>
</file>

<file path=ppt/tags/tag230.xml><?xml version="1.0" encoding="utf-8"?>
<p:tagLst xmlns:p="http://schemas.openxmlformats.org/presentationml/2006/main">
  <p:tag name="SCENECOLOR-FILL" val="Color_Theme"/>
  <p:tag name="SCENECOLOR-FILL-VALUE" val="6"/>
  <p:tag name="SCENECOLOR-TEXT" val="Color_Theme"/>
  <p:tag name="SCENECOLOR-TEXT-VALUE" val="3"/>
</p:tagLst>
</file>

<file path=ppt/tags/tag231.xml><?xml version="1.0" encoding="utf-8"?>
<p:tagLst xmlns:p="http://schemas.openxmlformats.org/presentationml/2006/main">
  <p:tag name="SCENECOLOR-FILL" val="Group_Fill"/>
  <p:tag name="SCENECOLOR-FILL-VALUE" val="Group_Fill_Value"/>
  <p:tag name="SCENECOLOR-LINE" val="Group_Line"/>
  <p:tag name="SCENECOLOR-LINE-VALUE" val="Group_Line_Value"/>
  <p:tag name="SCENECOLOR-TEXT" val="Group_Text"/>
  <p:tag name="SCENECOLOR-TEXT-VALUE" val="Group_Text_Value"/>
  <p:tag name="SCENESHAPETYPE" val="SceneShape"/>
  <p:tag name="SCENESHAPESUBTYPE" val="SceneSimpleShape"/>
  <p:tag name="DEVICESTRING" val="F20A-BF2B-5E13-213E-3DF3-C19E-03B7-C08B"/>
  <p:tag name="RESOURCEID" val="637052619436068862"/>
  <p:tag name="SCENEID" val="637052619436068862"/>
  <p:tag name="SCENELINKIDS" val="10|16|23|28|33|38|43|48|53|60|65|70|75|80|85|90|95|100|150|155|160|165|170|175|180|185|190|195|200|205|210|215|220|225|230|235|240|241"/>
  <p:tag name="ANIMSTRING" val="s_637052619436068862"/>
</p:tagLst>
</file>

<file path=ppt/tags/tag232.xml><?xml version="1.0" encoding="utf-8"?>
<p:tagLst xmlns:p="http://schemas.openxmlformats.org/presentationml/2006/main">
  <p:tag name="SCENECOLOR-FILL" val="Color_Theme"/>
  <p:tag name="SCENECOLOR-FILL-VALUE" val="6"/>
  <p:tag name="SCENECOLOR-TEXT" val="Color_Theme"/>
  <p:tag name="SCENECOLOR-TEXT-VALUE" val="3"/>
</p:tagLst>
</file>

<file path=ppt/tags/tag233.xml><?xml version="1.0" encoding="utf-8"?>
<p:tagLst xmlns:p="http://schemas.openxmlformats.org/presentationml/2006/main">
  <p:tag name="SCENECOLOR-FILL" val="Color_Theme"/>
  <p:tag name="SCENECOLOR-FILL-VALUE" val="2"/>
  <p:tag name="SCENECOLOR-TEXT" val="Color_Theme"/>
  <p:tag name="SCENECOLOR-TEXT-VALUE" val="4"/>
</p:tagLst>
</file>

<file path=ppt/tags/tag234.xml><?xml version="1.0" encoding="utf-8"?>
<p:tagLst xmlns:p="http://schemas.openxmlformats.org/presentationml/2006/main">
  <p:tag name="SCENECOLOR-FILL" val="Color_Theme"/>
  <p:tag name="SCENECOLOR-FILL-VALUE" val="6"/>
  <p:tag name="SCENECOLOR-TEXT" val="Color_Theme"/>
  <p:tag name="SCENECOLOR-TEXT-VALUE" val="3"/>
</p:tagLst>
</file>

<file path=ppt/tags/tag235.xml><?xml version="1.0" encoding="utf-8"?>
<p:tagLst xmlns:p="http://schemas.openxmlformats.org/presentationml/2006/main">
  <p:tag name="SCENECOLOR-FILL" val="Group_Fill"/>
  <p:tag name="SCENECOLOR-FILL-VALUE" val="Group_Fill_Value"/>
  <p:tag name="SCENECOLOR-LINE" val="Group_Line"/>
  <p:tag name="SCENECOLOR-LINE-VALUE" val="Group_Line_Value"/>
  <p:tag name="SCENECOLOR-TEXT" val="Group_Text"/>
  <p:tag name="SCENECOLOR-TEXT-VALUE" val="Group_Text_Value"/>
  <p:tag name="SCENESHAPETYPE" val="SceneShape"/>
  <p:tag name="SCENESHAPESUBTYPE" val="SceneSimpleShape"/>
  <p:tag name="DEVICESTRING" val="F20A-BF2B-5E13-213E-3DF3-C19E-03B7-C08B"/>
  <p:tag name="RESOURCEID" val="637052619436068862"/>
  <p:tag name="SCENEID" val="637052619436068862"/>
  <p:tag name="SCENELINKIDS" val="10|16|23|28|33|38|43|48|53|60|65|70|75|80|85|90|95|100|150|155|160|165|170|175|180|185|190|195|200|205|210|215|220|225|230|235|240|241"/>
  <p:tag name="ANIMSTRING" val="s_637052619436068862"/>
</p:tagLst>
</file>

<file path=ppt/tags/tag236.xml><?xml version="1.0" encoding="utf-8"?>
<p:tagLst xmlns:p="http://schemas.openxmlformats.org/presentationml/2006/main">
  <p:tag name="SCENECOLOR-FILL" val="Color_Theme"/>
  <p:tag name="SCENECOLOR-FILL-VALUE" val="6"/>
  <p:tag name="SCENECOLOR-TEXT" val="Color_Theme"/>
  <p:tag name="SCENECOLOR-TEXT-VALUE" val="3"/>
</p:tagLst>
</file>

<file path=ppt/tags/tag237.xml><?xml version="1.0" encoding="utf-8"?>
<p:tagLst xmlns:p="http://schemas.openxmlformats.org/presentationml/2006/main">
  <p:tag name="SCENECOLOR-FILL" val="Color_Theme"/>
  <p:tag name="SCENECOLOR-FILL-VALUE" val="2"/>
  <p:tag name="SCENECOLOR-TEXT" val="Color_Theme"/>
  <p:tag name="SCENECOLOR-TEXT-VALUE" val="4"/>
</p:tagLst>
</file>

<file path=ppt/tags/tag238.xml><?xml version="1.0" encoding="utf-8"?>
<p:tagLst xmlns:p="http://schemas.openxmlformats.org/presentationml/2006/main">
  <p:tag name="SCENECOLOR-FILL" val="Color_Theme"/>
  <p:tag name="SCENECOLOR-FILL-VALUE" val="6"/>
  <p:tag name="SCENECOLOR-TEXT" val="Color_Theme"/>
  <p:tag name="SCENECOLOR-TEXT-VALUE" val="3"/>
</p:tagLst>
</file>

<file path=ppt/tags/tag239.xml><?xml version="1.0" encoding="utf-8"?>
<p:tagLst xmlns:p="http://schemas.openxmlformats.org/presentationml/2006/main">
  <p:tag name="SCENECOLOR-FILL" val="Group_Fill"/>
  <p:tag name="SCENECOLOR-FILL-VALUE" val="Group_Fill_Value"/>
  <p:tag name="SCENECOLOR-LINE" val="Group_Line"/>
  <p:tag name="SCENECOLOR-LINE-VALUE" val="Group_Line_Value"/>
  <p:tag name="SCENECOLOR-TEXT" val="Group_Text"/>
  <p:tag name="SCENECOLOR-TEXT-VALUE" val="Group_Text_Value"/>
  <p:tag name="SCENESHAPETYPE" val="SceneShape"/>
  <p:tag name="SCENESHAPESUBTYPE" val="SceneSimpleShape"/>
  <p:tag name="DEVICESTRING" val="F20A-BF2B-5E13-213E-3DF3-C19E-03B7-C08B"/>
  <p:tag name="RESOURCEID" val="637052619436068862"/>
  <p:tag name="SCENEID" val="637052619436068862"/>
  <p:tag name="SCENELINKIDS" val="10|16|23|28|33|38|43|48|53|60|65|70|75|80|85|90|95|100|150|155|160|165|170|175|180|185|190|195|200|205|210|215|220|225|230|235|240|241"/>
  <p:tag name="ANIMSTRING" val="s_637052619436068862"/>
</p:tagLst>
</file>

<file path=ppt/tags/tag24.xml><?xml version="1.0" encoding="utf-8"?>
<p:tagLst xmlns:p="http://schemas.openxmlformats.org/presentationml/2006/main">
  <p:tag name="PA" val="v5.2.4"/>
  <p:tag name="SCENESHAPETYPE" val="SceneShape"/>
  <p:tag name="SCENESHAPESUBTYPE" val="SceneSimpleShape"/>
  <p:tag name="SCENECOLOR-FILL" val="Color_Theme"/>
  <p:tag name="SCENECOLOR-FILL-VALUE" val="3"/>
  <p:tag name="SCENECOLOR-TEXT" val="Color_Theme"/>
  <p:tag name="SCENECOLOR-TEXT-VALUE" val="1"/>
  <p:tag name="POCKET_APPLY_TIME" val="2019年9月28日"/>
  <p:tag name="POCKET_APPLY_TYPE" val="Slide"/>
  <p:tag name="RESOURCEID" val="637052617622158904"/>
  <p:tag name="SCENEID" val="637052617622158904"/>
  <p:tag name="SCENELINKIDS" val="2|3|4|5|6|7|8|9|10|11|12|13|14|15|16|17|18|19|20|21|22|23|24|25|26|27|28|29|30|31|32|33|34|35|36|37|38"/>
  <p:tag name="ANIMSTRING" val="s_637052617622158904"/>
</p:tagLst>
</file>

<file path=ppt/tags/tag240.xml><?xml version="1.0" encoding="utf-8"?>
<p:tagLst xmlns:p="http://schemas.openxmlformats.org/presentationml/2006/main">
  <p:tag name="SCENECOLOR-FILL" val="Color_Theme"/>
  <p:tag name="SCENECOLOR-FILL-VALUE" val="6"/>
  <p:tag name="SCENECOLOR-TEXT" val="Color_Theme"/>
  <p:tag name="SCENECOLOR-TEXT-VALUE" val="3"/>
</p:tagLst>
</file>

<file path=ppt/tags/tag241.xml><?xml version="1.0" encoding="utf-8"?>
<p:tagLst xmlns:p="http://schemas.openxmlformats.org/presentationml/2006/main">
  <p:tag name="SCENECOLOR-FILL" val="Color_Theme"/>
  <p:tag name="SCENECOLOR-FILL-VALUE" val="2"/>
  <p:tag name="SCENECOLOR-TEXT" val="Color_Theme"/>
  <p:tag name="SCENECOLOR-TEXT-VALUE" val="4"/>
</p:tagLst>
</file>

<file path=ppt/tags/tag242.xml><?xml version="1.0" encoding="utf-8"?>
<p:tagLst xmlns:p="http://schemas.openxmlformats.org/presentationml/2006/main">
  <p:tag name="SCENECOLOR-FILL" val="Color_Theme"/>
  <p:tag name="SCENECOLOR-FILL-VALUE" val="6"/>
  <p:tag name="SCENECOLOR-TEXT" val="Color_Theme"/>
  <p:tag name="SCENECOLOR-TEXT-VALUE" val="3"/>
</p:tagLst>
</file>

<file path=ppt/tags/tag243.xml><?xml version="1.0" encoding="utf-8"?>
<p:tagLst xmlns:p="http://schemas.openxmlformats.org/presentationml/2006/main">
  <p:tag name="SCENECOLOR-FILL" val="Group_Fill"/>
  <p:tag name="SCENECOLOR-FILL-VALUE" val="Group_Fill_Value"/>
  <p:tag name="SCENECOLOR-LINE" val="Group_Line"/>
  <p:tag name="SCENECOLOR-LINE-VALUE" val="Group_Line_Value"/>
  <p:tag name="SCENECOLOR-TEXT" val="Group_Text"/>
  <p:tag name="SCENECOLOR-TEXT-VALUE" val="Group_Text_Value"/>
  <p:tag name="SCENESHAPETYPE" val="SceneShape"/>
  <p:tag name="SCENESHAPESUBTYPE" val="SceneSimpleShape"/>
  <p:tag name="DEVICESTRING" val="F20A-BF2B-5E13-213E-3DF3-C19E-03B7-C08B"/>
  <p:tag name="RESOURCEID" val="637052619436068862"/>
  <p:tag name="SCENEID" val="637052619436068862"/>
  <p:tag name="SCENELINKIDS" val="10|16|23|28|33|38|43|48|53|60|65|70|75|80|85|90|95|100|150|155|160|165|170|175|180|185|190|195|200|205|210|215|220|225|230|235|240|241"/>
  <p:tag name="ANIMSTRING" val="s_637052619436068862"/>
</p:tagLst>
</file>

<file path=ppt/tags/tag244.xml><?xml version="1.0" encoding="utf-8"?>
<p:tagLst xmlns:p="http://schemas.openxmlformats.org/presentationml/2006/main">
  <p:tag name="SCENECOLOR-FILL" val="Color_Theme"/>
  <p:tag name="SCENECOLOR-FILL-VALUE" val="6"/>
  <p:tag name="SCENECOLOR-TEXT" val="Color_Theme"/>
  <p:tag name="SCENECOLOR-TEXT-VALUE" val="3"/>
</p:tagLst>
</file>

<file path=ppt/tags/tag245.xml><?xml version="1.0" encoding="utf-8"?>
<p:tagLst xmlns:p="http://schemas.openxmlformats.org/presentationml/2006/main">
  <p:tag name="SCENECOLOR-FILL" val="Color_Theme"/>
  <p:tag name="SCENECOLOR-FILL-VALUE" val="2"/>
  <p:tag name="SCENECOLOR-TEXT" val="Color_Theme"/>
  <p:tag name="SCENECOLOR-TEXT-VALUE" val="4"/>
</p:tagLst>
</file>

<file path=ppt/tags/tag246.xml><?xml version="1.0" encoding="utf-8"?>
<p:tagLst xmlns:p="http://schemas.openxmlformats.org/presentationml/2006/main">
  <p:tag name="SCENECOLOR-FILL" val="Color_Theme"/>
  <p:tag name="SCENECOLOR-FILL-VALUE" val="6"/>
  <p:tag name="SCENECOLOR-TEXT" val="Color_Theme"/>
  <p:tag name="SCENECOLOR-TEXT-VALUE" val="3"/>
</p:tagLst>
</file>

<file path=ppt/tags/tag247.xml><?xml version="1.0" encoding="utf-8"?>
<p:tagLst xmlns:p="http://schemas.openxmlformats.org/presentationml/2006/main">
  <p:tag name="SCENECOLOR-FILL" val="Group_Fill"/>
  <p:tag name="SCENECOLOR-FILL-VALUE" val="Group_Fill_Value"/>
  <p:tag name="SCENECOLOR-LINE" val="Group_Line"/>
  <p:tag name="SCENECOLOR-LINE-VALUE" val="Group_Line_Value"/>
  <p:tag name="SCENECOLOR-TEXT" val="Group_Text"/>
  <p:tag name="SCENECOLOR-TEXT-VALUE" val="Group_Text_Value"/>
  <p:tag name="SCENESHAPETYPE" val="SceneShape"/>
  <p:tag name="SCENESHAPESUBTYPE" val="SceneSimpleShape"/>
  <p:tag name="DEVICESTRING" val="F20A-BF2B-5E13-213E-3DF3-C19E-03B7-C08B"/>
  <p:tag name="RESOURCEID" val="637052619436068862"/>
  <p:tag name="SCENEID" val="637052619436068862"/>
  <p:tag name="SCENELINKIDS" val="10|16|23|28|33|38|43|48|53|60|65|70|75|80|85|90|95|100|150|155|160|165|170|175|180|185|190|195|200|205|210|215|220|225|230|235|240|241"/>
  <p:tag name="ANIMSTRING" val="s_637052619436068862"/>
</p:tagLst>
</file>

<file path=ppt/tags/tag248.xml><?xml version="1.0" encoding="utf-8"?>
<p:tagLst xmlns:p="http://schemas.openxmlformats.org/presentationml/2006/main">
  <p:tag name="SCENECOLOR-FILL" val="Color_Theme"/>
  <p:tag name="SCENECOLOR-FILL-VALUE" val="6"/>
  <p:tag name="SCENECOLOR-TEXT" val="Color_Theme"/>
  <p:tag name="SCENECOLOR-TEXT-VALUE" val="3"/>
</p:tagLst>
</file>

<file path=ppt/tags/tag249.xml><?xml version="1.0" encoding="utf-8"?>
<p:tagLst xmlns:p="http://schemas.openxmlformats.org/presentationml/2006/main">
  <p:tag name="SCENECOLOR-FILL" val="Color_Theme"/>
  <p:tag name="SCENECOLOR-FILL-VALUE" val="2"/>
  <p:tag name="SCENECOLOR-TEXT" val="Color_Theme"/>
  <p:tag name="SCENECOLOR-TEXT-VALUE" val="4"/>
</p:tagLst>
</file>

<file path=ppt/tags/tag25.xml><?xml version="1.0" encoding="utf-8"?>
<p:tagLst xmlns:p="http://schemas.openxmlformats.org/presentationml/2006/main">
  <p:tag name="PA" val="v5.2.4"/>
  <p:tag name="SCENESHAPETYPE" val="SceneShape"/>
  <p:tag name="SCENESHAPESUBTYPE" val="SceneSimpleShape"/>
  <p:tag name="SCENECOLOR-LINE" val="Color_Theme"/>
  <p:tag name="SCENECOLOR-LINE-VALUE" val="3"/>
  <p:tag name="POCKET_APPLY_TIME" val="2019年9月28日"/>
  <p:tag name="POCKET_APPLY_TYPE" val="Slide"/>
  <p:tag name="RESOURCEID" val="637052617622158904"/>
  <p:tag name="SCENEID" val="637052617622158904"/>
  <p:tag name="SCENELINKIDS" val="2|3|4|5|6|7|8|9|10|11|12|13|14|15|16|17|18|19|20|21|22|23|24|25|26|27|28|29|30|31|32|33|34|35|36|37|38"/>
  <p:tag name="ANIMSTRING" val="s_637052617622158904"/>
</p:tagLst>
</file>

<file path=ppt/tags/tag250.xml><?xml version="1.0" encoding="utf-8"?>
<p:tagLst xmlns:p="http://schemas.openxmlformats.org/presentationml/2006/main">
  <p:tag name="SCENECOLOR-FILL" val="Color_Theme"/>
  <p:tag name="SCENECOLOR-FILL-VALUE" val="6"/>
  <p:tag name="SCENECOLOR-TEXT" val="Color_Theme"/>
  <p:tag name="SCENECOLOR-TEXT-VALUE" val="4"/>
</p:tagLst>
</file>

<file path=ppt/tags/tag251.xml><?xml version="1.0" encoding="utf-8"?>
<p:tagLst xmlns:p="http://schemas.openxmlformats.org/presentationml/2006/main">
  <p:tag name="SCENECOLOR-FILL" val="Group_Fill"/>
  <p:tag name="SCENECOLOR-FILL-VALUE" val="Group_Fill_Value"/>
  <p:tag name="SCENECOLOR-LINE" val="Group_Line"/>
  <p:tag name="SCENECOLOR-LINE-VALUE" val="Group_Line_Value"/>
  <p:tag name="SCENECOLOR-TEXT" val="Group_Text"/>
  <p:tag name="SCENECOLOR-TEXT-VALUE" val="Group_Text_Value"/>
  <p:tag name="SCENESHAPETYPE" val="SceneShape"/>
  <p:tag name="SCENESHAPESUBTYPE" val="SceneSimpleShape"/>
  <p:tag name="DEVICESTRING" val="F20A-BF2B-5E13-213E-3DF3-C19E-03B7-C08B"/>
  <p:tag name="RESOURCEID" val="637052619436068862"/>
  <p:tag name="SCENEID" val="637052619436068862"/>
  <p:tag name="SCENELINKIDS" val="10|16|23|28|33|38|43|48|53|60|65|70|75|80|85|90|95|100|150|155|160|165|170|175|180|185|190|195|200|205|210|215|220|225|230|235|240|241"/>
  <p:tag name="ANIMSTRING" val="s_637052619436068862"/>
</p:tagLst>
</file>

<file path=ppt/tags/tag252.xml><?xml version="1.0" encoding="utf-8"?>
<p:tagLst xmlns:p="http://schemas.openxmlformats.org/presentationml/2006/main">
  <p:tag name="SCENECOLOR-FILL" val="Color_Theme"/>
  <p:tag name="SCENECOLOR-FILL-VALUE" val="6"/>
  <p:tag name="SCENECOLOR-TEXT" val="Color_Theme"/>
  <p:tag name="SCENECOLOR-TEXT-VALUE" val="4"/>
</p:tagLst>
</file>

<file path=ppt/tags/tag253.xml><?xml version="1.0" encoding="utf-8"?>
<p:tagLst xmlns:p="http://schemas.openxmlformats.org/presentationml/2006/main">
  <p:tag name="SCENECOLOR-FILL" val="Color_Theme"/>
  <p:tag name="SCENECOLOR-FILL-VALUE" val="2"/>
  <p:tag name="SCENECOLOR-TEXT" val="Color_Theme"/>
  <p:tag name="SCENECOLOR-TEXT-VALUE" val="4"/>
</p:tagLst>
</file>

<file path=ppt/tags/tag254.xml><?xml version="1.0" encoding="utf-8"?>
<p:tagLst xmlns:p="http://schemas.openxmlformats.org/presentationml/2006/main">
  <p:tag name="SCENECOLOR-FILL" val="Color_Theme"/>
  <p:tag name="SCENECOLOR-FILL-VALUE" val="6"/>
  <p:tag name="SCENECOLOR-TEXT" val="Color_Theme"/>
  <p:tag name="SCENECOLOR-TEXT-VALUE" val="4"/>
</p:tagLst>
</file>

<file path=ppt/tags/tag255.xml><?xml version="1.0" encoding="utf-8"?>
<p:tagLst xmlns:p="http://schemas.openxmlformats.org/presentationml/2006/main">
  <p:tag name="SCENECOLOR-FILL" val="Group_Fill"/>
  <p:tag name="SCENECOLOR-FILL-VALUE" val="Group_Fill_Value"/>
  <p:tag name="SCENECOLOR-LINE" val="Group_Line"/>
  <p:tag name="SCENECOLOR-LINE-VALUE" val="Group_Line_Value"/>
  <p:tag name="SCENECOLOR-TEXT" val="Group_Text"/>
  <p:tag name="SCENECOLOR-TEXT-VALUE" val="Group_Text_Value"/>
  <p:tag name="SCENESHAPETYPE" val="SceneShape"/>
  <p:tag name="SCENESHAPESUBTYPE" val="SceneSimpleShape"/>
  <p:tag name="DEVICESTRING" val="F20A-BF2B-5E13-213E-3DF3-C19E-03B7-C08B"/>
  <p:tag name="RESOURCEID" val="637052619436068862"/>
  <p:tag name="SCENEID" val="637052619436068862"/>
  <p:tag name="SCENELINKIDS" val="10|16|23|28|33|38|43|48|53|60|65|70|75|80|85|90|95|100|150|155|160|165|170|175|180|185|190|195|200|205|210|215|220|225|230|235|240|241"/>
  <p:tag name="ANIMSTRING" val="s_637052619436068862"/>
</p:tagLst>
</file>

<file path=ppt/tags/tag256.xml><?xml version="1.0" encoding="utf-8"?>
<p:tagLst xmlns:p="http://schemas.openxmlformats.org/presentationml/2006/main">
  <p:tag name="SCENECOLOR-FILL" val="Color_Theme"/>
  <p:tag name="SCENECOLOR-FILL-VALUE" val="6"/>
  <p:tag name="SCENECOLOR-TEXT" val="Color_Theme"/>
  <p:tag name="SCENECOLOR-TEXT-VALUE" val="4"/>
</p:tagLst>
</file>

<file path=ppt/tags/tag257.xml><?xml version="1.0" encoding="utf-8"?>
<p:tagLst xmlns:p="http://schemas.openxmlformats.org/presentationml/2006/main">
  <p:tag name="SCENECOLOR-FILL" val="Color_Theme"/>
  <p:tag name="SCENECOLOR-FILL-VALUE" val="2"/>
  <p:tag name="SCENECOLOR-TEXT" val="Color_Theme"/>
  <p:tag name="SCENECOLOR-TEXT-VALUE" val="4"/>
</p:tagLst>
</file>

<file path=ppt/tags/tag258.xml><?xml version="1.0" encoding="utf-8"?>
<p:tagLst xmlns:p="http://schemas.openxmlformats.org/presentationml/2006/main">
  <p:tag name="SCENECOLOR-FILL" val="Color_Theme"/>
  <p:tag name="SCENECOLOR-FILL-VALUE" val="6"/>
  <p:tag name="SCENECOLOR-TEXT" val="Color_Theme"/>
  <p:tag name="SCENECOLOR-TEXT-VALUE" val="4"/>
</p:tagLst>
</file>

<file path=ppt/tags/tag259.xml><?xml version="1.0" encoding="utf-8"?>
<p:tagLst xmlns:p="http://schemas.openxmlformats.org/presentationml/2006/main">
  <p:tag name="SCENECOLOR-FILL" val="Group_Fill"/>
  <p:tag name="SCENECOLOR-FILL-VALUE" val="Group_Fill_Value"/>
  <p:tag name="SCENECOLOR-LINE" val="Group_Line"/>
  <p:tag name="SCENECOLOR-LINE-VALUE" val="Group_Line_Value"/>
  <p:tag name="SCENECOLOR-TEXT" val="Group_Text"/>
  <p:tag name="SCENECOLOR-TEXT-VALUE" val="Group_Text_Value"/>
  <p:tag name="SCENESHAPETYPE" val="SceneShape"/>
  <p:tag name="SCENESHAPESUBTYPE" val="SceneSimpleShape"/>
  <p:tag name="DEVICESTRING" val="F20A-BF2B-5E13-213E-3DF3-C19E-03B7-C08B"/>
  <p:tag name="RESOURCEID" val="637052619436068862"/>
  <p:tag name="SCENEID" val="637052619436068862"/>
  <p:tag name="SCENELINKIDS" val="10|16|23|28|33|38|43|48|53|60|65|70|75|80|85|90|95|100|150|155|160|165|170|175|180|185|190|195|200|205|210|215|220|225|230|235|240|241"/>
  <p:tag name="ANIMSTRING" val="s_637052619436068862"/>
</p:tagLst>
</file>

<file path=ppt/tags/tag26.xml><?xml version="1.0" encoding="utf-8"?>
<p:tagLst xmlns:p="http://schemas.openxmlformats.org/presentationml/2006/main">
  <p:tag name="PA" val="v5.2.4"/>
  <p:tag name="SCENESHAPETYPE" val="SceneShape"/>
  <p:tag name="SCENESHAPESUBTYPE" val="SceneSimpleShape"/>
  <p:tag name="SCENECOLOR-LINE" val="Color_Theme"/>
  <p:tag name="SCENECOLOR-LINE-VALUE" val="3"/>
  <p:tag name="POCKET_APPLY_TIME" val="2019年9月28日"/>
  <p:tag name="POCKET_APPLY_TYPE" val="Slide"/>
  <p:tag name="RESOURCEID" val="637052617622158904"/>
  <p:tag name="SCENEID" val="637052617622158904"/>
  <p:tag name="SCENELINKIDS" val="2|3|4|5|6|7|8|9|10|11|12|13|14|15|16|17|18|19|20|21|22|23|24|25|26|27|28|29|30|31|32|33|34|35|36|37|38"/>
  <p:tag name="ANIMSTRING" val="s_637052617622158904"/>
</p:tagLst>
</file>

<file path=ppt/tags/tag260.xml><?xml version="1.0" encoding="utf-8"?>
<p:tagLst xmlns:p="http://schemas.openxmlformats.org/presentationml/2006/main">
  <p:tag name="SCENECOLOR-FILL" val="Color_Theme"/>
  <p:tag name="SCENECOLOR-FILL-VALUE" val="1"/>
  <p:tag name="SCENECOLOR-TEXT" val="Color_Theme"/>
  <p:tag name="SCENECOLOR-TEXT-VALUE" val="4"/>
</p:tagLst>
</file>

<file path=ppt/tags/tag261.xml><?xml version="1.0" encoding="utf-8"?>
<p:tagLst xmlns:p="http://schemas.openxmlformats.org/presentationml/2006/main">
  <p:tag name="SCENECOLOR-FILL" val="Color_Theme"/>
  <p:tag name="SCENECOLOR-FILL-VALUE" val="2"/>
  <p:tag name="SCENECOLOR-TEXT" val="Color_Theme"/>
  <p:tag name="SCENECOLOR-TEXT-VALUE" val="4"/>
</p:tagLst>
</file>

<file path=ppt/tags/tag262.xml><?xml version="1.0" encoding="utf-8"?>
<p:tagLst xmlns:p="http://schemas.openxmlformats.org/presentationml/2006/main">
  <p:tag name="SCENECOLOR-FILL" val="Color_Theme"/>
  <p:tag name="SCENECOLOR-FILL-VALUE" val="1"/>
  <p:tag name="SCENECOLOR-TEXT" val="Color_Theme"/>
  <p:tag name="SCENECOLOR-TEXT-VALUE" val="4"/>
</p:tagLst>
</file>

<file path=ppt/tags/tag263.xml><?xml version="1.0" encoding="utf-8"?>
<p:tagLst xmlns:p="http://schemas.openxmlformats.org/presentationml/2006/main">
  <p:tag name="SCENECOLOR-FILL" val="Group_Fill"/>
  <p:tag name="SCENECOLOR-FILL-VALUE" val="Group_Fill_Value"/>
  <p:tag name="SCENECOLOR-LINE" val="Group_Line"/>
  <p:tag name="SCENECOLOR-LINE-VALUE" val="Group_Line_Value"/>
  <p:tag name="SCENECOLOR-TEXT" val="Group_Text"/>
  <p:tag name="SCENECOLOR-TEXT-VALUE" val="Group_Text_Value"/>
  <p:tag name="SCENESHAPETYPE" val="SceneShape"/>
  <p:tag name="SCENESHAPESUBTYPE" val="SceneSimpleShape"/>
  <p:tag name="DEVICESTRING" val="F20A-BF2B-5E13-213E-3DF3-C19E-03B7-C08B"/>
  <p:tag name="RESOURCEID" val="637052619436068862"/>
  <p:tag name="SCENEID" val="637052619436068862"/>
  <p:tag name="SCENELINKIDS" val="10|16|23|28|33|38|43|48|53|60|65|70|75|80|85|90|95|100|150|155|160|165|170|175|180|185|190|195|200|205|210|215|220|225|230|235|240|241"/>
  <p:tag name="ANIMSTRING" val="s_637052619436068862"/>
</p:tagLst>
</file>

<file path=ppt/tags/tag264.xml><?xml version="1.0" encoding="utf-8"?>
<p:tagLst xmlns:p="http://schemas.openxmlformats.org/presentationml/2006/main">
  <p:tag name="SCENECOLOR-FILL" val="Color_Theme"/>
  <p:tag name="SCENECOLOR-FILL-VALUE" val="1"/>
  <p:tag name="SCENECOLOR-TEXT" val="Color_Theme"/>
  <p:tag name="SCENECOLOR-TEXT-VALUE" val="4"/>
</p:tagLst>
</file>

<file path=ppt/tags/tag265.xml><?xml version="1.0" encoding="utf-8"?>
<p:tagLst xmlns:p="http://schemas.openxmlformats.org/presentationml/2006/main">
  <p:tag name="SCENECOLOR-FILL" val="Color_Theme"/>
  <p:tag name="SCENECOLOR-FILL-VALUE" val="2"/>
  <p:tag name="SCENECOLOR-TEXT" val="Color_Theme"/>
  <p:tag name="SCENECOLOR-TEXT-VALUE" val="4"/>
</p:tagLst>
</file>

<file path=ppt/tags/tag266.xml><?xml version="1.0" encoding="utf-8"?>
<p:tagLst xmlns:p="http://schemas.openxmlformats.org/presentationml/2006/main">
  <p:tag name="SCENECOLOR-FILL" val="Color_Theme"/>
  <p:tag name="SCENECOLOR-FILL-VALUE" val="1"/>
  <p:tag name="SCENECOLOR-TEXT" val="Color_Theme"/>
  <p:tag name="SCENECOLOR-TEXT-VALUE" val="4"/>
</p:tagLst>
</file>

<file path=ppt/tags/tag267.xml><?xml version="1.0" encoding="utf-8"?>
<p:tagLst xmlns:p="http://schemas.openxmlformats.org/presentationml/2006/main">
  <p:tag name="SCENECOLOR-FILL" val="Group_Fill"/>
  <p:tag name="SCENECOLOR-FILL-VALUE" val="Group_Fill_Value"/>
  <p:tag name="SCENECOLOR-LINE" val="Group_Line"/>
  <p:tag name="SCENECOLOR-LINE-VALUE" val="Group_Line_Value"/>
  <p:tag name="SCENECOLOR-TEXT" val="Group_Text"/>
  <p:tag name="SCENECOLOR-TEXT-VALUE" val="Group_Text_Value"/>
  <p:tag name="SCENESHAPETYPE" val="SceneShape"/>
  <p:tag name="SCENESHAPESUBTYPE" val="SceneSimpleShape"/>
  <p:tag name="DEVICESTRING" val="F20A-BF2B-5E13-213E-3DF3-C19E-03B7-C08B"/>
  <p:tag name="RESOURCEID" val="637052619436068862"/>
  <p:tag name="SCENEID" val="637052619436068862"/>
  <p:tag name="SCENELINKIDS" val="10|16|23|28|33|38|43|48|53|60|65|70|75|80|85|90|95|100|150|155|160|165|170|175|180|185|190|195|200|205|210|215|220|225|230|235|240|241"/>
  <p:tag name="ANIMSTRING" val="s_637052619436068862"/>
</p:tagLst>
</file>

<file path=ppt/tags/tag268.xml><?xml version="1.0" encoding="utf-8"?>
<p:tagLst xmlns:p="http://schemas.openxmlformats.org/presentationml/2006/main">
  <p:tag name="SCENECOLOR-FILL" val="Color_Theme"/>
  <p:tag name="SCENECOLOR-FILL-VALUE" val="1"/>
  <p:tag name="SCENECOLOR-TEXT" val="Color_Theme"/>
  <p:tag name="SCENECOLOR-TEXT-VALUE" val="4"/>
</p:tagLst>
</file>

<file path=ppt/tags/tag269.xml><?xml version="1.0" encoding="utf-8"?>
<p:tagLst xmlns:p="http://schemas.openxmlformats.org/presentationml/2006/main">
  <p:tag name="SCENECOLOR-FILL" val="Color_Theme"/>
  <p:tag name="SCENECOLOR-FILL-VALUE" val="2"/>
  <p:tag name="SCENECOLOR-TEXT" val="Color_Theme"/>
  <p:tag name="SCENECOLOR-TEXT-VALUE" val="4"/>
</p:tagLst>
</file>

<file path=ppt/tags/tag27.xml><?xml version="1.0" encoding="utf-8"?>
<p:tagLst xmlns:p="http://schemas.openxmlformats.org/presentationml/2006/main">
  <p:tag name="PA" val="v5.2.4"/>
  <p:tag name="SCENESHAPETYPE" val="SceneShape"/>
  <p:tag name="SCENESHAPESUBTYPE" val="SceneSimpleShape"/>
  <p:tag name="SCENECOLOR-LINE" val="Color_Theme"/>
  <p:tag name="SCENECOLOR-LINE-VALUE" val="3"/>
  <p:tag name="POCKET_APPLY_TIME" val="2019年9月28日"/>
  <p:tag name="POCKET_APPLY_TYPE" val="Slide"/>
  <p:tag name="RESOURCEID" val="637052617622158904"/>
  <p:tag name="SCENEID" val="637052617622158904"/>
  <p:tag name="SCENELINKIDS" val="2|3|4|5|6|7|8|9|10|11|12|13|14|15|16|17|18|19|20|21|22|23|24|25|26|27|28|29|30|31|32|33|34|35|36|37|38"/>
  <p:tag name="ANIMSTRING" val="s_637052617622158904"/>
</p:tagLst>
</file>

<file path=ppt/tags/tag270.xml><?xml version="1.0" encoding="utf-8"?>
<p:tagLst xmlns:p="http://schemas.openxmlformats.org/presentationml/2006/main">
  <p:tag name="SCENECOLOR-FILL" val="Color_Theme"/>
  <p:tag name="SCENECOLOR-FILL-VALUE" val="1"/>
  <p:tag name="SCENECOLOR-TEXT" val="Color_Theme"/>
  <p:tag name="SCENECOLOR-TEXT-VALUE" val="4"/>
</p:tagLst>
</file>

<file path=ppt/tags/tag271.xml><?xml version="1.0" encoding="utf-8"?>
<p:tagLst xmlns:p="http://schemas.openxmlformats.org/presentationml/2006/main">
  <p:tag name="SCENECOLOR-FILL" val="Group_Fill"/>
  <p:tag name="SCENECOLOR-FILL-VALUE" val="Group_Fill_Value"/>
  <p:tag name="SCENECOLOR-LINE" val="Group_Line"/>
  <p:tag name="SCENECOLOR-LINE-VALUE" val="Group_Line_Value"/>
  <p:tag name="SCENECOLOR-TEXT" val="Group_Text"/>
  <p:tag name="SCENECOLOR-TEXT-VALUE" val="Group_Text_Value"/>
  <p:tag name="SCENESHAPETYPE" val="SceneShape"/>
  <p:tag name="SCENESHAPESUBTYPE" val="SceneSimpleShape"/>
  <p:tag name="DEVICESTRING" val="F20A-BF2B-5E13-213E-3DF3-C19E-03B7-C08B"/>
  <p:tag name="RESOURCEID" val="637052619436068862"/>
  <p:tag name="SCENEID" val="637052619436068862"/>
  <p:tag name="SCENELINKIDS" val="10|16|23|28|33|38|43|48|53|60|65|70|75|80|85|90|95|100|150|155|160|165|170|175|180|185|190|195|200|205|210|215|220|225|230|235|240|241"/>
  <p:tag name="ANIMSTRING" val="s_637052619436068862"/>
</p:tagLst>
</file>

<file path=ppt/tags/tag272.xml><?xml version="1.0" encoding="utf-8"?>
<p:tagLst xmlns:p="http://schemas.openxmlformats.org/presentationml/2006/main">
  <p:tag name="SCENECOLOR-FILL" val="Color_Theme"/>
  <p:tag name="SCENECOLOR-FILL-VALUE" val="1"/>
  <p:tag name="SCENECOLOR-TEXT" val="Color_Theme"/>
  <p:tag name="SCENECOLOR-TEXT-VALUE" val="4"/>
</p:tagLst>
</file>

<file path=ppt/tags/tag273.xml><?xml version="1.0" encoding="utf-8"?>
<p:tagLst xmlns:p="http://schemas.openxmlformats.org/presentationml/2006/main">
  <p:tag name="SCENECOLOR-FILL" val="Color_Theme"/>
  <p:tag name="SCENECOLOR-FILL-VALUE" val="2"/>
  <p:tag name="SCENECOLOR-TEXT" val="Color_Theme"/>
  <p:tag name="SCENECOLOR-TEXT-VALUE" val="4"/>
</p:tagLst>
</file>

<file path=ppt/tags/tag274.xml><?xml version="1.0" encoding="utf-8"?>
<p:tagLst xmlns:p="http://schemas.openxmlformats.org/presentationml/2006/main">
  <p:tag name="SCENECOLOR-FILL" val="Color_Theme"/>
  <p:tag name="SCENECOLOR-FILL-VALUE" val="1"/>
  <p:tag name="SCENECOLOR-TEXT" val="Color_Theme"/>
  <p:tag name="SCENECOLOR-TEXT-VALUE" val="4"/>
</p:tagLst>
</file>

<file path=ppt/tags/tag275.xml><?xml version="1.0" encoding="utf-8"?>
<p:tagLst xmlns:p="http://schemas.openxmlformats.org/presentationml/2006/main">
  <p:tag name="SCENECOLOR-FILL" val="Group_Fill"/>
  <p:tag name="SCENECOLOR-FILL-VALUE" val="Group_Fill_Value"/>
  <p:tag name="SCENECOLOR-LINE" val="Group_Line"/>
  <p:tag name="SCENECOLOR-LINE-VALUE" val="Group_Line_Value"/>
  <p:tag name="SCENECOLOR-TEXT" val="Group_Text"/>
  <p:tag name="SCENECOLOR-TEXT-VALUE" val="Group_Text_Value"/>
  <p:tag name="SCENESHAPETYPE" val="SceneShape"/>
  <p:tag name="SCENESHAPESUBTYPE" val="SceneSimpleShape"/>
  <p:tag name="DEVICESTRING" val="F20A-BF2B-5E13-213E-3DF3-C19E-03B7-C08B"/>
  <p:tag name="RESOURCEID" val="637052619436068862"/>
  <p:tag name="SCENEID" val="637052619436068862"/>
  <p:tag name="SCENELINKIDS" val="10|16|23|28|33|38|43|48|53|60|65|70|75|80|85|90|95|100|150|155|160|165|170|175|180|185|190|195|200|205|210|215|220|225|230|235|240|241"/>
  <p:tag name="ANIMSTRING" val="s_637052619436068862"/>
</p:tagLst>
</file>

<file path=ppt/tags/tag276.xml><?xml version="1.0" encoding="utf-8"?>
<p:tagLst xmlns:p="http://schemas.openxmlformats.org/presentationml/2006/main">
  <p:tag name="SCENECOLOR-FILL" val="Color_Theme"/>
  <p:tag name="SCENECOLOR-FILL-VALUE" val="1"/>
  <p:tag name="SCENECOLOR-TEXT" val="Color_Theme"/>
  <p:tag name="SCENECOLOR-TEXT-VALUE" val="4"/>
</p:tagLst>
</file>

<file path=ppt/tags/tag277.xml><?xml version="1.0" encoding="utf-8"?>
<p:tagLst xmlns:p="http://schemas.openxmlformats.org/presentationml/2006/main">
  <p:tag name="SCENECOLOR-FILL" val="Color_Theme"/>
  <p:tag name="SCENECOLOR-FILL-VALUE" val="2"/>
  <p:tag name="SCENECOLOR-TEXT" val="Color_Theme"/>
  <p:tag name="SCENECOLOR-TEXT-VALUE" val="4"/>
</p:tagLst>
</file>

<file path=ppt/tags/tag278.xml><?xml version="1.0" encoding="utf-8"?>
<p:tagLst xmlns:p="http://schemas.openxmlformats.org/presentationml/2006/main">
  <p:tag name="SCENECOLOR-FILL" val="Color_Theme"/>
  <p:tag name="SCENECOLOR-FILL-VALUE" val="1"/>
  <p:tag name="SCENECOLOR-TEXT" val="Color_Theme"/>
  <p:tag name="SCENECOLOR-TEXT-VALUE" val="4"/>
</p:tagLst>
</file>

<file path=ppt/tags/tag279.xml><?xml version="1.0" encoding="utf-8"?>
<p:tagLst xmlns:p="http://schemas.openxmlformats.org/presentationml/2006/main">
  <p:tag name="SCENECOLOR-FILL" val="Group_Fill"/>
  <p:tag name="SCENECOLOR-FILL-VALUE" val="Group_Fill_Value"/>
  <p:tag name="SCENECOLOR-LINE" val="Group_Line"/>
  <p:tag name="SCENECOLOR-LINE-VALUE" val="Group_Line_Value"/>
  <p:tag name="SCENECOLOR-TEXT" val="Group_Text"/>
  <p:tag name="SCENECOLOR-TEXT-VALUE" val="Group_Text_Value"/>
  <p:tag name="SCENESHAPETYPE" val="SceneShape"/>
  <p:tag name="SCENESHAPESUBTYPE" val="SceneSimpleShape"/>
  <p:tag name="DEVICESTRING" val="F20A-BF2B-5E13-213E-3DF3-C19E-03B7-C08B"/>
  <p:tag name="RESOURCEID" val="637052619436068862"/>
  <p:tag name="SCENEID" val="637052619436068862"/>
  <p:tag name="SCENELINKIDS" val="10|16|23|28|33|38|43|48|53|60|65|70|75|80|85|90|95|100|150|155|160|165|170|175|180|185|190|195|200|205|210|215|220|225|230|235|240|241"/>
  <p:tag name="ANIMSTRING" val="s_637052619436068862"/>
</p:tagLst>
</file>

<file path=ppt/tags/tag28.xml><?xml version="1.0" encoding="utf-8"?>
<p:tagLst xmlns:p="http://schemas.openxmlformats.org/presentationml/2006/main">
  <p:tag name="PA" val="v5.2.4"/>
  <p:tag name="SCENESHAPETYPE" val="SceneShape"/>
  <p:tag name="SCENESHAPESUBTYPE" val="SceneSimpleShape"/>
  <p:tag name="SCENECOLOR-LINE" val="Color_Theme"/>
  <p:tag name="SCENECOLOR-LINE-VALUE" val="3"/>
  <p:tag name="POCKET_APPLY_TIME" val="2019年9月28日"/>
  <p:tag name="POCKET_APPLY_TYPE" val="Slide"/>
  <p:tag name="RESOURCEID" val="637052617622158904"/>
  <p:tag name="SCENEID" val="637052617622158904"/>
  <p:tag name="SCENELINKIDS" val="2|3|4|5|6|7|8|9|10|11|12|13|14|15|16|17|18|19|20|21|22|23|24|25|26|27|28|29|30|31|32|33|34|35|36|37|38"/>
  <p:tag name="ANIMSTRING" val="s_637052617622158904"/>
</p:tagLst>
</file>

<file path=ppt/tags/tag280.xml><?xml version="1.0" encoding="utf-8"?>
<p:tagLst xmlns:p="http://schemas.openxmlformats.org/presentationml/2006/main">
  <p:tag name="SCENECOLOR-FILL" val="Color_Theme"/>
  <p:tag name="SCENECOLOR-FILL-VALUE" val="1"/>
  <p:tag name="SCENECOLOR-TEXT" val="Color_Theme"/>
  <p:tag name="SCENECOLOR-TEXT-VALUE" val="4"/>
</p:tagLst>
</file>

<file path=ppt/tags/tag281.xml><?xml version="1.0" encoding="utf-8"?>
<p:tagLst xmlns:p="http://schemas.openxmlformats.org/presentationml/2006/main">
  <p:tag name="SCENECOLOR-FILL" val="Color_Theme"/>
  <p:tag name="SCENECOLOR-FILL-VALUE" val="2"/>
  <p:tag name="SCENECOLOR-TEXT" val="Color_Theme"/>
  <p:tag name="SCENECOLOR-TEXT-VALUE" val="4"/>
</p:tagLst>
</file>

<file path=ppt/tags/tag282.xml><?xml version="1.0" encoding="utf-8"?>
<p:tagLst xmlns:p="http://schemas.openxmlformats.org/presentationml/2006/main">
  <p:tag name="SCENECOLOR-FILL" val="Color_Theme"/>
  <p:tag name="SCENECOLOR-FILL-VALUE" val="1"/>
  <p:tag name="SCENECOLOR-TEXT" val="Color_Theme"/>
  <p:tag name="SCENECOLOR-TEXT-VALUE" val="4"/>
</p:tagLst>
</file>

<file path=ppt/tags/tag283.xml><?xml version="1.0" encoding="utf-8"?>
<p:tagLst xmlns:p="http://schemas.openxmlformats.org/presentationml/2006/main">
  <p:tag name="SCENECOLOR-FILL" val="Group_Fill"/>
  <p:tag name="SCENECOLOR-FILL-VALUE" val="Group_Fill_Value"/>
  <p:tag name="SCENECOLOR-LINE" val="Group_Line"/>
  <p:tag name="SCENECOLOR-LINE-VALUE" val="Group_Line_Value"/>
  <p:tag name="SCENECOLOR-TEXT" val="Group_Text"/>
  <p:tag name="SCENECOLOR-TEXT-VALUE" val="Group_Text_Value"/>
  <p:tag name="SCENESHAPETYPE" val="SceneShape"/>
  <p:tag name="SCENESHAPESUBTYPE" val="SceneSimpleShape"/>
  <p:tag name="DEVICESTRING" val="F20A-BF2B-5E13-213E-3DF3-C19E-03B7-C08B"/>
  <p:tag name="RESOURCEID" val="637052619436068862"/>
  <p:tag name="SCENEID" val="637052619436068862"/>
  <p:tag name="SCENELINKIDS" val="10|16|23|28|33|38|43|48|53|60|65|70|75|80|85|90|95|100|150|155|160|165|170|175|180|185|190|195|200|205|210|215|220|225|230|235|240|241"/>
  <p:tag name="ANIMSTRING" val="s_637052619436068862"/>
</p:tagLst>
</file>

<file path=ppt/tags/tag284.xml><?xml version="1.0" encoding="utf-8"?>
<p:tagLst xmlns:p="http://schemas.openxmlformats.org/presentationml/2006/main">
  <p:tag name="SCENECOLOR-FILL" val="Color_Theme"/>
  <p:tag name="SCENECOLOR-FILL-VALUE" val="1"/>
  <p:tag name="SCENECOLOR-TEXT" val="Color_Theme"/>
  <p:tag name="SCENECOLOR-TEXT-VALUE" val="4"/>
</p:tagLst>
</file>

<file path=ppt/tags/tag285.xml><?xml version="1.0" encoding="utf-8"?>
<p:tagLst xmlns:p="http://schemas.openxmlformats.org/presentationml/2006/main">
  <p:tag name="SCENECOLOR-FILL" val="Color_Theme"/>
  <p:tag name="SCENECOLOR-FILL-VALUE" val="2"/>
  <p:tag name="SCENECOLOR-TEXT" val="Color_Theme"/>
  <p:tag name="SCENECOLOR-TEXT-VALUE" val="4"/>
</p:tagLst>
</file>

<file path=ppt/tags/tag286.xml><?xml version="1.0" encoding="utf-8"?>
<p:tagLst xmlns:p="http://schemas.openxmlformats.org/presentationml/2006/main">
  <p:tag name="SCENECOLOR-FILL" val="Color_Theme"/>
  <p:tag name="SCENECOLOR-FILL-VALUE" val="1"/>
  <p:tag name="SCENECOLOR-TEXT" val="Color_Theme"/>
  <p:tag name="SCENECOLOR-TEXT-VALUE" val="4"/>
</p:tagLst>
</file>

<file path=ppt/tags/tag287.xml><?xml version="1.0" encoding="utf-8"?>
<p:tagLst xmlns:p="http://schemas.openxmlformats.org/presentationml/2006/main">
  <p:tag name="SCENECOLOR-FILL" val="Group_Fill"/>
  <p:tag name="SCENECOLOR-FILL-VALUE" val="Group_Fill_Value"/>
  <p:tag name="SCENECOLOR-LINE" val="Group_Line"/>
  <p:tag name="SCENECOLOR-LINE-VALUE" val="Group_Line_Value"/>
  <p:tag name="SCENECOLOR-TEXT" val="Group_Text"/>
  <p:tag name="SCENECOLOR-TEXT-VALUE" val="Group_Text_Value"/>
  <p:tag name="SCENESHAPETYPE" val="SceneShape"/>
  <p:tag name="SCENESHAPESUBTYPE" val="SceneSimpleShape"/>
  <p:tag name="DEVICESTRING" val="F20A-BF2B-5E13-213E-3DF3-C19E-03B7-C08B"/>
  <p:tag name="RESOURCEID" val="637052619436068862"/>
  <p:tag name="SCENEID" val="637052619436068862"/>
  <p:tag name="SCENELINKIDS" val="10|16|23|28|33|38|43|48|53|60|65|70|75|80|85|90|95|100|150|155|160|165|170|175|180|185|190|195|200|205|210|215|220|225|230|235|240|241"/>
  <p:tag name="ANIMSTRING" val="s_637052619436068862"/>
</p:tagLst>
</file>

<file path=ppt/tags/tag288.xml><?xml version="1.0" encoding="utf-8"?>
<p:tagLst xmlns:p="http://schemas.openxmlformats.org/presentationml/2006/main">
  <p:tag name="SCENECOLOR-FILL" val="Color_Theme"/>
  <p:tag name="SCENECOLOR-FILL-VALUE" val="1"/>
  <p:tag name="SCENECOLOR-TEXT" val="Color_Theme"/>
  <p:tag name="SCENECOLOR-TEXT-VALUE" val="4"/>
</p:tagLst>
</file>

<file path=ppt/tags/tag289.xml><?xml version="1.0" encoding="utf-8"?>
<p:tagLst xmlns:p="http://schemas.openxmlformats.org/presentationml/2006/main">
  <p:tag name="SCENECOLOR-FILL" val="Color_Theme"/>
  <p:tag name="SCENECOLOR-FILL-VALUE" val="2"/>
  <p:tag name="SCENECOLOR-TEXT" val="Color_Theme"/>
  <p:tag name="SCENECOLOR-TEXT-VALUE" val="4"/>
</p:tagLst>
</file>

<file path=ppt/tags/tag29.xml><?xml version="1.0" encoding="utf-8"?>
<p:tagLst xmlns:p="http://schemas.openxmlformats.org/presentationml/2006/main">
  <p:tag name="PA" val="v5.2.4"/>
  <p:tag name="SCENESHAPETYPE" val="SceneShape"/>
  <p:tag name="SCENESHAPESUBTYPE" val="SceneSimpleShape"/>
  <p:tag name="SCENECOLOR-LINE" val="Color_Theme"/>
  <p:tag name="SCENECOLOR-LINE-VALUE" val="-32777699"/>
  <p:tag name="POCKET_APPLY_TIME" val="2019年9月28日"/>
  <p:tag name="POCKET_APPLY_TYPE" val="Slide"/>
  <p:tag name="RESOURCEID" val="637052617622158904"/>
  <p:tag name="SCENEID" val="637052617622158904"/>
  <p:tag name="SCENELINKIDS" val="2|3|4|5|6|7|8|9|10|11|12|13|14|15|16|17|18|19|20|21|22|23|24|25|26|27|28|29|30|31|32|33|34|35|36|37|38"/>
  <p:tag name="ANIMSTRING" val="s_637052617622158904"/>
</p:tagLst>
</file>

<file path=ppt/tags/tag290.xml><?xml version="1.0" encoding="utf-8"?>
<p:tagLst xmlns:p="http://schemas.openxmlformats.org/presentationml/2006/main">
  <p:tag name="SCENECOLOR-FILL" val="Color_Theme"/>
  <p:tag name="SCENECOLOR-FILL-VALUE" val="1"/>
  <p:tag name="SCENECOLOR-TEXT" val="Color_Theme"/>
  <p:tag name="SCENECOLOR-TEXT-VALUE" val="4"/>
</p:tagLst>
</file>

<file path=ppt/tags/tag291.xml><?xml version="1.0" encoding="utf-8"?>
<p:tagLst xmlns:p="http://schemas.openxmlformats.org/presentationml/2006/main">
  <p:tag name="SCENECOLOR-FILL" val="Group_Fill"/>
  <p:tag name="SCENECOLOR-FILL-VALUE" val="Group_Fill_Value"/>
  <p:tag name="SCENECOLOR-LINE" val="Group_Line"/>
  <p:tag name="SCENECOLOR-LINE-VALUE" val="Group_Line_Value"/>
  <p:tag name="SCENECOLOR-TEXT" val="Group_Text"/>
  <p:tag name="SCENECOLOR-TEXT-VALUE" val="Group_Text_Value"/>
  <p:tag name="SCENESHAPETYPE" val="SceneShape"/>
  <p:tag name="SCENESHAPESUBTYPE" val="SceneSimpleShape"/>
  <p:tag name="DEVICESTRING" val="F20A-BF2B-5E13-213E-3DF3-C19E-03B7-C08B"/>
  <p:tag name="RESOURCEID" val="637052619436068862"/>
  <p:tag name="SCENEID" val="637052619436068862"/>
  <p:tag name="SCENELINKIDS" val="10|16|23|28|33|38|43|48|53|60|65|70|75|80|85|90|95|100|150|155|160|165|170|175|180|185|190|195|200|205|210|215|220|225|230|235|240|241"/>
  <p:tag name="ANIMSTRING" val="s_637052619436068862"/>
</p:tagLst>
</file>

<file path=ppt/tags/tag292.xml><?xml version="1.0" encoding="utf-8"?>
<p:tagLst xmlns:p="http://schemas.openxmlformats.org/presentationml/2006/main">
  <p:tag name="SCENECOLOR-FILL" val="Color_Theme"/>
  <p:tag name="SCENECOLOR-FILL-VALUE" val="1"/>
  <p:tag name="SCENECOLOR-TEXT" val="Color_Theme"/>
  <p:tag name="SCENECOLOR-TEXT-VALUE" val="4"/>
</p:tagLst>
</file>

<file path=ppt/tags/tag293.xml><?xml version="1.0" encoding="utf-8"?>
<p:tagLst xmlns:p="http://schemas.openxmlformats.org/presentationml/2006/main">
  <p:tag name="SCENECOLOR-FILL" val="Color_Theme"/>
  <p:tag name="SCENECOLOR-FILL-VALUE" val="2"/>
  <p:tag name="SCENECOLOR-TEXT" val="Color_Theme"/>
  <p:tag name="SCENECOLOR-TEXT-VALUE" val="4"/>
</p:tagLst>
</file>

<file path=ppt/tags/tag294.xml><?xml version="1.0" encoding="utf-8"?>
<p:tagLst xmlns:p="http://schemas.openxmlformats.org/presentationml/2006/main">
  <p:tag name="SCENECOLOR-FILL" val="Color_Theme"/>
  <p:tag name="SCENECOLOR-FILL-VALUE" val="1"/>
  <p:tag name="SCENECOLOR-TEXT" val="Color_Theme"/>
  <p:tag name="SCENECOLOR-TEXT-VALUE" val="4"/>
</p:tagLst>
</file>

<file path=ppt/tags/tag295.xml><?xml version="1.0" encoding="utf-8"?>
<p:tagLst xmlns:p="http://schemas.openxmlformats.org/presentationml/2006/main">
  <p:tag name="BAKCCOLORTYPE" val="Color_Theme"/>
  <p:tag name="BAKCCOLOR" val="1"/>
  <p:tag name="COLORS" val="1,2623790,动画主题色0|2,7238660,动画主题色1|3,0,动画主题色2|4,16777215,动画主题色3|5,262873,动画主题色4|6,298494,动画主题色5"/>
  <p:tag name="POCKET_APPLY_TIME" val="2019年9月28日"/>
  <p:tag name="POCKET_APPLY_TYPE" val="Slide"/>
  <p:tag name="TAG_SCENEANIMNAME" val="向上圆弧过度logo出现.pa"/>
</p:tagLst>
</file>

<file path=ppt/tags/tag296.xml><?xml version="1.0" encoding="utf-8"?>
<p:tagLst xmlns:p="http://schemas.openxmlformats.org/presentationml/2006/main">
  <p:tag name="PA" val="v5.2.4"/>
  <p:tag name="SCENESHAPETYPE" val="SceneShape"/>
  <p:tag name="SCENESHAPESUBTYPE" val="SceneSimpleShape"/>
  <p:tag name="RESOURCEID" val="637052632392189529"/>
  <p:tag name="SCENEID" val="637052632392189529"/>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
  <p:tag name="ANIMSTRING" val="s_637052632392189529"/>
</p:tagLst>
</file>

<file path=ppt/tags/tag297.xml><?xml version="1.0" encoding="utf-8"?>
<p:tagLst xmlns:p="http://schemas.openxmlformats.org/presentationml/2006/main">
  <p:tag name="PA" val="v5.2.4"/>
  <p:tag name="SCENECOLOR-FILL" val="1"/>
  <p:tag name="SCENECOLOR-FILL-VALUE" val="Color_Theme"/>
  <p:tag name="SCENECOLOR-TEXT" val="1"/>
  <p:tag name="SCENECOLOR-TEXT-VALUE" val="Color_Theme"/>
</p:tagLst>
</file>

<file path=ppt/tags/tag298.xml><?xml version="1.0" encoding="utf-8"?>
<p:tagLst xmlns:p="http://schemas.openxmlformats.org/presentationml/2006/main">
  <p:tag name="PA" val="v5.2.4"/>
  <p:tag name="SCENECOLOR-FILL" val="2"/>
  <p:tag name="SCENECOLOR-FILL-VALUE" val="Color_Theme"/>
  <p:tag name="SCENECOLOR-TEXT" val="2"/>
  <p:tag name="SCENECOLOR-TEXT-VALUE" val="Color_Theme"/>
</p:tagLst>
</file>

<file path=ppt/tags/tag299.xml><?xml version="1.0" encoding="utf-8"?>
<p:tagLst xmlns:p="http://schemas.openxmlformats.org/presentationml/2006/main">
  <p:tag name="PA" val="v5.2.4"/>
  <p:tag name="SCENECOLOR-FILL" val="3"/>
  <p:tag name="SCENECOLOR-FILL-VALUE" val="Color_Theme"/>
  <p:tag name="SCENECOLOR-TEXT" val="3"/>
  <p:tag name="SCENECOLOR-TEXT-VALUE" val="Color_Theme"/>
</p:tagLst>
</file>

<file path=ppt/tags/tag3.xml><?xml version="1.0" encoding="utf-8"?>
<p:tagLst xmlns:p="http://schemas.openxmlformats.org/presentationml/2006/main">
  <p:tag name="PA" val="v4.1.6"/>
  <p:tag name="SCENECOLOR-FILL" val="Color_Theme"/>
  <p:tag name="SCENECOLOR-FILL-VALUE" val="5"/>
  <p:tag name="SCENESHAPETYPE" val="SceneShape"/>
  <p:tag name="SCENESHAPESUBTYPE" val="SceneSimpleShape"/>
  <p:tag name="POCKET_APPLY_TIME" val="2019年9月28日"/>
  <p:tag name="POCKET_APPLY_TYPE" val="Slide"/>
  <p:tag name="APPLYORDER" val="矩形 6"/>
  <p:tag name="RESOURCEID" val="637052613234820867"/>
  <p:tag name="SCENEID" val="637052613234820867"/>
  <p:tag name="SCENELINKIDS" val="2|5|6|7|11|12|8|13|14|15|16|17|18|20|21|3"/>
  <p:tag name="ANIMSTRING" val="s_637052613234820867"/>
</p:tagLst>
</file>

<file path=ppt/tags/tag30.xml><?xml version="1.0" encoding="utf-8"?>
<p:tagLst xmlns:p="http://schemas.openxmlformats.org/presentationml/2006/main">
  <p:tag name="PA" val="v5.2.4"/>
  <p:tag name="SCENESHAPETYPE" val="SceneShape"/>
  <p:tag name="SCENESHAPESUBTYPE" val="SceneSimpleShape"/>
  <p:tag name="SCENECOLOR-LINE" val="Color_Theme"/>
  <p:tag name="SCENECOLOR-LINE-VALUE" val="-32777699"/>
  <p:tag name="POCKET_APPLY_TIME" val="2019年9月28日"/>
  <p:tag name="POCKET_APPLY_TYPE" val="Slide"/>
  <p:tag name="RESOURCEID" val="637052617622158904"/>
  <p:tag name="SCENEID" val="637052617622158904"/>
  <p:tag name="SCENELINKIDS" val="2|3|4|5|6|7|8|9|10|11|12|13|14|15|16|17|18|19|20|21|22|23|24|25|26|27|28|29|30|31|32|33|34|35|36|37|38"/>
  <p:tag name="ANIMSTRING" val="s_637052617622158904"/>
</p:tagLst>
</file>

<file path=ppt/tags/tag300.xml><?xml version="1.0" encoding="utf-8"?>
<p:tagLst xmlns:p="http://schemas.openxmlformats.org/presentationml/2006/main">
  <p:tag name="PA" val="v5.2.4"/>
  <p:tag name="SCENECOLOR-FILL" val="4"/>
  <p:tag name="SCENECOLOR-FILL-VALUE" val="Color_Theme"/>
  <p:tag name="SCENECOLOR-TEXT" val="4"/>
  <p:tag name="SCENECOLOR-TEXT-VALUE" val="Color_Theme"/>
</p:tagLst>
</file>

<file path=ppt/tags/tag301.xml><?xml version="1.0" encoding="utf-8"?>
<p:tagLst xmlns:p="http://schemas.openxmlformats.org/presentationml/2006/main">
  <p:tag name="PA" val="v5.2.4"/>
  <p:tag name="SCENECOLOR-FILL" val="5"/>
  <p:tag name="SCENECOLOR-FILL-VALUE" val="Color_Theme"/>
  <p:tag name="SCENECOLOR-TEXT" val="5"/>
  <p:tag name="SCENECOLOR-TEXT-VALUE" val="Color_Theme"/>
</p:tagLst>
</file>

<file path=ppt/tags/tag302.xml><?xml version="1.0" encoding="utf-8"?>
<p:tagLst xmlns:p="http://schemas.openxmlformats.org/presentationml/2006/main">
  <p:tag name="PA" val="v5.2.4"/>
  <p:tag name="SCENECOLOR-FILL" val="6"/>
  <p:tag name="SCENECOLOR-FILL-VALUE" val="Color_Theme"/>
  <p:tag name="SCENECOLOR-TEXT" val="6"/>
  <p:tag name="SCENECOLOR-TEXT-VALUE" val="Color_Theme"/>
</p:tagLst>
</file>

<file path=ppt/tags/tag303.xml><?xml version="1.0" encoding="utf-8"?>
<p:tagLst xmlns:p="http://schemas.openxmlformats.org/presentationml/2006/main">
  <p:tag name="PA" val="v5.2.4"/>
  <p:tag name="SCENECOLOR-FILL" val="7"/>
  <p:tag name="SCENECOLOR-FILL-VALUE" val="Color_Theme"/>
  <p:tag name="SCENECOLOR-TEXT" val="7"/>
  <p:tag name="SCENECOLOR-TEXT-VALUE" val="Color_Theme"/>
</p:tagLst>
</file>

<file path=ppt/tags/tag304.xml><?xml version="1.0" encoding="utf-8"?>
<p:tagLst xmlns:p="http://schemas.openxmlformats.org/presentationml/2006/main">
  <p:tag name="PA" val="v5.2.4"/>
  <p:tag name="SCENECOLOR-FILL" val="8"/>
  <p:tag name="SCENECOLOR-FILL-VALUE" val="Color_Theme"/>
  <p:tag name="SCENECOLOR-TEXT" val="8"/>
  <p:tag name="SCENECOLOR-TEXT-VALUE" val="Color_Theme"/>
</p:tagLst>
</file>

<file path=ppt/tags/tag305.xml><?xml version="1.0" encoding="utf-8"?>
<p:tagLst xmlns:p="http://schemas.openxmlformats.org/presentationml/2006/main">
  <p:tag name="PA" val="v5.2.4"/>
  <p:tag name="SCENECOLOR-FILL" val="9"/>
  <p:tag name="SCENECOLOR-FILL-VALUE" val="Color_Theme"/>
  <p:tag name="SCENECOLOR-TEXT" val="9"/>
  <p:tag name="SCENECOLOR-TEXT-VALUE" val="Color_Theme"/>
</p:tagLst>
</file>

<file path=ppt/tags/tag306.xml><?xml version="1.0" encoding="utf-8"?>
<p:tagLst xmlns:p="http://schemas.openxmlformats.org/presentationml/2006/main">
  <p:tag name="PA" val="v5.2.4"/>
  <p:tag name="SCENECOLOR-FILL" val="10"/>
  <p:tag name="SCENECOLOR-FILL-VALUE" val="Color_Theme"/>
  <p:tag name="SCENECOLOR-TEXT" val="10"/>
  <p:tag name="SCENECOLOR-TEXT-VALUE" val="Color_Theme"/>
</p:tagLst>
</file>

<file path=ppt/tags/tag307.xml><?xml version="1.0" encoding="utf-8"?>
<p:tagLst xmlns:p="http://schemas.openxmlformats.org/presentationml/2006/main">
  <p:tag name="PA" val="v5.2.4"/>
  <p:tag name="SCENECOLOR-FILL" val="11"/>
  <p:tag name="SCENECOLOR-FILL-VALUE" val="Color_Theme"/>
  <p:tag name="SCENECOLOR-TEXT" val="11"/>
  <p:tag name="SCENECOLOR-TEXT-VALUE" val="Color_Theme"/>
</p:tagLst>
</file>

<file path=ppt/tags/tag308.xml><?xml version="1.0" encoding="utf-8"?>
<p:tagLst xmlns:p="http://schemas.openxmlformats.org/presentationml/2006/main">
  <p:tag name="PA" val="v5.2.4"/>
  <p:tag name="SCENECOLOR-FILL" val="12"/>
  <p:tag name="SCENECOLOR-FILL-VALUE" val="Color_Theme"/>
  <p:tag name="SCENECOLOR-TEXT" val="12"/>
  <p:tag name="SCENECOLOR-TEXT-VALUE" val="Color_Theme"/>
</p:tagLst>
</file>

<file path=ppt/tags/tag309.xml><?xml version="1.0" encoding="utf-8"?>
<p:tagLst xmlns:p="http://schemas.openxmlformats.org/presentationml/2006/main">
  <p:tag name="PA" val="v5.2.4"/>
  <p:tag name="SCENECOLOR-FILL" val="13"/>
  <p:tag name="SCENECOLOR-FILL-VALUE" val="Color_Theme"/>
  <p:tag name="SCENECOLOR-TEXT" val="13"/>
  <p:tag name="SCENECOLOR-TEXT-VALUE" val="Color_Theme"/>
</p:tagLst>
</file>

<file path=ppt/tags/tag31.xml><?xml version="1.0" encoding="utf-8"?>
<p:tagLst xmlns:p="http://schemas.openxmlformats.org/presentationml/2006/main">
  <p:tag name="PA" val="v5.2.4"/>
  <p:tag name="SCENESHAPETYPE" val="SceneShape"/>
  <p:tag name="SCENESHAPESUBTYPE" val="SceneSimpleShape"/>
  <p:tag name="SCENECOLOR-LINE" val="Color_Theme"/>
  <p:tag name="SCENECOLOR-LINE-VALUE" val="-32777699"/>
  <p:tag name="POCKET_APPLY_TIME" val="2019年9月28日"/>
  <p:tag name="POCKET_APPLY_TYPE" val="Slide"/>
  <p:tag name="RESOURCEID" val="637052617622158904"/>
  <p:tag name="SCENEID" val="637052617622158904"/>
  <p:tag name="SCENELINKIDS" val="2|3|4|5|6|7|8|9|10|11|12|13|14|15|16|17|18|19|20|21|22|23|24|25|26|27|28|29|30|31|32|33|34|35|36|37|38"/>
  <p:tag name="ANIMSTRING" val="s_637052617622158904"/>
</p:tagLst>
</file>

<file path=ppt/tags/tag310.xml><?xml version="1.0" encoding="utf-8"?>
<p:tagLst xmlns:p="http://schemas.openxmlformats.org/presentationml/2006/main">
  <p:tag name="PA" val="v5.2.4"/>
  <p:tag name="SCENECOLOR-FILL" val="14"/>
  <p:tag name="SCENECOLOR-FILL-VALUE" val="Color_Theme"/>
  <p:tag name="SCENECOLOR-TEXT" val="14"/>
  <p:tag name="SCENECOLOR-TEXT-VALUE" val="Color_Theme"/>
</p:tagLst>
</file>

<file path=ppt/tags/tag311.xml><?xml version="1.0" encoding="utf-8"?>
<p:tagLst xmlns:p="http://schemas.openxmlformats.org/presentationml/2006/main">
  <p:tag name="PA" val="v5.2.4"/>
  <p:tag name="SCENECOLOR-FILL" val="15"/>
  <p:tag name="SCENECOLOR-FILL-VALUE" val="Color_Theme"/>
  <p:tag name="SCENECOLOR-TEXT" val="15"/>
  <p:tag name="SCENECOLOR-TEXT-VALUE" val="Color_Theme"/>
</p:tagLst>
</file>

<file path=ppt/tags/tag312.xml><?xml version="1.0" encoding="utf-8"?>
<p:tagLst xmlns:p="http://schemas.openxmlformats.org/presentationml/2006/main">
  <p:tag name="PA" val="v5.2.4"/>
  <p:tag name="SCENECOLOR-FILL" val="16"/>
  <p:tag name="SCENECOLOR-FILL-VALUE" val="Color_Theme"/>
  <p:tag name="SCENECOLOR-TEXT" val="16"/>
  <p:tag name="SCENECOLOR-TEXT-VALUE" val="Color_Theme"/>
</p:tagLst>
</file>

<file path=ppt/tags/tag313.xml><?xml version="1.0" encoding="utf-8"?>
<p:tagLst xmlns:p="http://schemas.openxmlformats.org/presentationml/2006/main">
  <p:tag name="PA" val="v5.2.4"/>
  <p:tag name="SCENECOLOR-FILL" val="17"/>
  <p:tag name="SCENECOLOR-FILL-VALUE" val="Color_Theme"/>
  <p:tag name="SCENECOLOR-TEXT" val="17"/>
  <p:tag name="SCENECOLOR-TEXT-VALUE" val="Color_Theme"/>
</p:tagLst>
</file>

<file path=ppt/tags/tag314.xml><?xml version="1.0" encoding="utf-8"?>
<p:tagLst xmlns:p="http://schemas.openxmlformats.org/presentationml/2006/main">
  <p:tag name="PA" val="v5.2.4"/>
  <p:tag name="SCENECOLOR-FILL" val="18"/>
  <p:tag name="SCENECOLOR-FILL-VALUE" val="Color_Theme"/>
  <p:tag name="SCENECOLOR-TEXT" val="18"/>
  <p:tag name="SCENECOLOR-TEXT-VALUE" val="Color_Theme"/>
</p:tagLst>
</file>

<file path=ppt/tags/tag315.xml><?xml version="1.0" encoding="utf-8"?>
<p:tagLst xmlns:p="http://schemas.openxmlformats.org/presentationml/2006/main">
  <p:tag name="PA" val="v5.2.4"/>
  <p:tag name="SCENECOLOR-FILL" val="19"/>
  <p:tag name="SCENECOLOR-FILL-VALUE" val="Color_Theme"/>
  <p:tag name="SCENECOLOR-TEXT" val="19"/>
  <p:tag name="SCENECOLOR-TEXT-VALUE" val="Color_Theme"/>
</p:tagLst>
</file>

<file path=ppt/tags/tag316.xml><?xml version="1.0" encoding="utf-8"?>
<p:tagLst xmlns:p="http://schemas.openxmlformats.org/presentationml/2006/main">
  <p:tag name="PA" val="v5.2.4"/>
  <p:tag name="SCENECOLOR-FILL" val="20"/>
  <p:tag name="SCENECOLOR-FILL-VALUE" val="Color_Theme"/>
  <p:tag name="SCENECOLOR-TEXT" val="20"/>
  <p:tag name="SCENECOLOR-TEXT-VALUE" val="Color_Theme"/>
</p:tagLst>
</file>

<file path=ppt/tags/tag317.xml><?xml version="1.0" encoding="utf-8"?>
<p:tagLst xmlns:p="http://schemas.openxmlformats.org/presentationml/2006/main">
  <p:tag name="PA" val="v5.2.4"/>
  <p:tag name="SCENECOLOR-FILL" val="21"/>
  <p:tag name="SCENECOLOR-FILL-VALUE" val="Color_Theme"/>
  <p:tag name="SCENECOLOR-TEXT" val="21"/>
  <p:tag name="SCENECOLOR-TEXT-VALUE" val="Color_Theme"/>
</p:tagLst>
</file>

<file path=ppt/tags/tag318.xml><?xml version="1.0" encoding="utf-8"?>
<p:tagLst xmlns:p="http://schemas.openxmlformats.org/presentationml/2006/main">
  <p:tag name="PA" val="v5.2.4"/>
  <p:tag name="SCENECOLOR-FILL" val="22"/>
  <p:tag name="SCENECOLOR-FILL-VALUE" val="Color_Theme"/>
  <p:tag name="SCENECOLOR-TEXT" val="22"/>
  <p:tag name="SCENECOLOR-TEXT-VALUE" val="Color_Theme"/>
</p:tagLst>
</file>

<file path=ppt/tags/tag319.xml><?xml version="1.0" encoding="utf-8"?>
<p:tagLst xmlns:p="http://schemas.openxmlformats.org/presentationml/2006/main">
  <p:tag name="PA" val="v5.2.4"/>
  <p:tag name="SCENECOLOR-FILL" val="23"/>
  <p:tag name="SCENECOLOR-FILL-VALUE" val="Color_Theme"/>
  <p:tag name="SCENECOLOR-TEXT" val="23"/>
  <p:tag name="SCENECOLOR-TEXT-VALUE" val="Color_Theme"/>
</p:tagLst>
</file>

<file path=ppt/tags/tag32.xml><?xml version="1.0" encoding="utf-8"?>
<p:tagLst xmlns:p="http://schemas.openxmlformats.org/presentationml/2006/main">
  <p:tag name="PA" val="v5.2.4"/>
  <p:tag name="SCENESHAPETYPE" val="SceneShape"/>
  <p:tag name="SCENESHAPESUBTYPE" val="SceneSimpleShape"/>
  <p:tag name="SCENECOLOR-LINE" val="Color_Theme"/>
  <p:tag name="SCENECOLOR-LINE-VALUE" val="-32777699"/>
  <p:tag name="POCKET_APPLY_TIME" val="2019年9月28日"/>
  <p:tag name="POCKET_APPLY_TYPE" val="Slide"/>
  <p:tag name="RESOURCEID" val="637052617622158904"/>
  <p:tag name="SCENEID" val="637052617622158904"/>
  <p:tag name="SCENELINKIDS" val="2|3|4|5|6|7|8|9|10|11|12|13|14|15|16|17|18|19|20|21|22|23|24|25|26|27|28|29|30|31|32|33|34|35|36|37|38"/>
  <p:tag name="ANIMSTRING" val="s_637052617622158904"/>
</p:tagLst>
</file>

<file path=ppt/tags/tag320.xml><?xml version="1.0" encoding="utf-8"?>
<p:tagLst xmlns:p="http://schemas.openxmlformats.org/presentationml/2006/main">
  <p:tag name="PA" val="v5.2.4"/>
  <p:tag name="SCENECOLOR-FILL" val="24"/>
  <p:tag name="SCENECOLOR-FILL-VALUE" val="Color_Theme"/>
  <p:tag name="SCENECOLOR-TEXT" val="24"/>
  <p:tag name="SCENECOLOR-TEXT-VALUE" val="Color_Theme"/>
</p:tagLst>
</file>

<file path=ppt/tags/tag321.xml><?xml version="1.0" encoding="utf-8"?>
<p:tagLst xmlns:p="http://schemas.openxmlformats.org/presentationml/2006/main">
  <p:tag name="PA" val="v5.2.4"/>
  <p:tag name="SCENECOLOR-FILL" val="25"/>
  <p:tag name="SCENECOLOR-FILL-VALUE" val="Color_Theme"/>
  <p:tag name="SCENECOLOR-TEXT" val="25"/>
  <p:tag name="SCENECOLOR-TEXT-VALUE" val="Color_Theme"/>
</p:tagLst>
</file>

<file path=ppt/tags/tag322.xml><?xml version="1.0" encoding="utf-8"?>
<p:tagLst xmlns:p="http://schemas.openxmlformats.org/presentationml/2006/main">
  <p:tag name="PA" val="v5.2.4"/>
  <p:tag name="SCENECOLOR-FILL" val="26"/>
  <p:tag name="SCENECOLOR-FILL-VALUE" val="Color_Theme"/>
  <p:tag name="SCENECOLOR-TEXT" val="26"/>
  <p:tag name="SCENECOLOR-TEXT-VALUE" val="Color_Theme"/>
</p:tagLst>
</file>

<file path=ppt/tags/tag323.xml><?xml version="1.0" encoding="utf-8"?>
<p:tagLst xmlns:p="http://schemas.openxmlformats.org/presentationml/2006/main">
  <p:tag name="PA" val="v5.2.4"/>
  <p:tag name="SCENECOLOR-FILL" val="27"/>
  <p:tag name="SCENECOLOR-FILL-VALUE" val="Color_Theme"/>
  <p:tag name="SCENECOLOR-TEXT" val="27"/>
  <p:tag name="SCENECOLOR-TEXT-VALUE" val="Color_Theme"/>
</p:tagLst>
</file>

<file path=ppt/tags/tag324.xml><?xml version="1.0" encoding="utf-8"?>
<p:tagLst xmlns:p="http://schemas.openxmlformats.org/presentationml/2006/main">
  <p:tag name="PA" val="v5.2.4"/>
  <p:tag name="SCENECOLOR-FILL" val="28"/>
  <p:tag name="SCENECOLOR-FILL-VALUE" val="Color_Theme"/>
  <p:tag name="SCENECOLOR-TEXT" val="28"/>
  <p:tag name="SCENECOLOR-TEXT-VALUE" val="Color_Theme"/>
</p:tagLst>
</file>

<file path=ppt/tags/tag325.xml><?xml version="1.0" encoding="utf-8"?>
<p:tagLst xmlns:p="http://schemas.openxmlformats.org/presentationml/2006/main">
  <p:tag name="PA" val="v5.2.4"/>
  <p:tag name="SCENECOLOR-FILL" val="29"/>
  <p:tag name="SCENECOLOR-FILL-VALUE" val="Color_Theme"/>
  <p:tag name="SCENECOLOR-TEXT" val="29"/>
  <p:tag name="SCENECOLOR-TEXT-VALUE" val="Color_Theme"/>
</p:tagLst>
</file>

<file path=ppt/tags/tag326.xml><?xml version="1.0" encoding="utf-8"?>
<p:tagLst xmlns:p="http://schemas.openxmlformats.org/presentationml/2006/main">
  <p:tag name="PA" val="v5.2.4"/>
  <p:tag name="SCENECOLOR-FILL" val="30"/>
  <p:tag name="SCENECOLOR-FILL-VALUE" val="Color_Theme"/>
  <p:tag name="SCENECOLOR-TEXT" val="30"/>
  <p:tag name="SCENECOLOR-TEXT-VALUE" val="Color_Theme"/>
</p:tagLst>
</file>

<file path=ppt/tags/tag327.xml><?xml version="1.0" encoding="utf-8"?>
<p:tagLst xmlns:p="http://schemas.openxmlformats.org/presentationml/2006/main">
  <p:tag name="PA" val="v5.2.4"/>
  <p:tag name="SCENECOLOR-FILL" val="31"/>
  <p:tag name="SCENECOLOR-FILL-VALUE" val="Color_Theme"/>
  <p:tag name="SCENECOLOR-TEXT" val="31"/>
  <p:tag name="SCENECOLOR-TEXT-VALUE" val="Color_Theme"/>
</p:tagLst>
</file>

<file path=ppt/tags/tag328.xml><?xml version="1.0" encoding="utf-8"?>
<p:tagLst xmlns:p="http://schemas.openxmlformats.org/presentationml/2006/main">
  <p:tag name="PA" val="v5.2.4"/>
  <p:tag name="SCENECOLOR-FILL" val="32"/>
  <p:tag name="SCENECOLOR-FILL-VALUE" val="Color_Theme"/>
  <p:tag name="SCENECOLOR-TEXT" val="32"/>
  <p:tag name="SCENECOLOR-TEXT-VALUE" val="Color_Theme"/>
</p:tagLst>
</file>

<file path=ppt/tags/tag329.xml><?xml version="1.0" encoding="utf-8"?>
<p:tagLst xmlns:p="http://schemas.openxmlformats.org/presentationml/2006/main">
  <p:tag name="PA" val="v5.2.4"/>
  <p:tag name="SCENECOLOR-FILL" val="33"/>
  <p:tag name="SCENECOLOR-FILL-VALUE" val="Color_Theme"/>
  <p:tag name="SCENECOLOR-TEXT" val="33"/>
  <p:tag name="SCENECOLOR-TEXT-VALUE" val="Color_Theme"/>
</p:tagLst>
</file>

<file path=ppt/tags/tag33.xml><?xml version="1.0" encoding="utf-8"?>
<p:tagLst xmlns:p="http://schemas.openxmlformats.org/presentationml/2006/main">
  <p:tag name="PA" val="v5.2.4"/>
  <p:tag name="SCENESHAPETYPE" val="SceneShape"/>
  <p:tag name="SCENESHAPESUBTYPE" val="SceneSimpleShape"/>
  <p:tag name="SCENECOLOR-FILL" val="Color_Theme"/>
  <p:tag name="SCENECOLOR-FILL-VALUE" val="6"/>
  <p:tag name="SCENECOLOR-TEXT" val="Color_Theme"/>
  <p:tag name="SCENECOLOR-TEXT-VALUE" val="1"/>
  <p:tag name="POCKET_APPLY_TIME" val="2019年9月28日"/>
  <p:tag name="POCKET_APPLY_TYPE" val="Slide"/>
  <p:tag name="RESOURCEID" val="637052617622158904"/>
  <p:tag name="SCENEID" val="637052617622158904"/>
  <p:tag name="SCENELINKIDS" val="2|3|4|5|6|7|8|9|10|11|12|13|14|15|16|17|18|19|20|21|22|23|24|25|26|27|28|29|30|31|32|33|34|35|36|37|38"/>
  <p:tag name="ANIMSTRING" val="s_637052617622158904"/>
</p:tagLst>
</file>

<file path=ppt/tags/tag330.xml><?xml version="1.0" encoding="utf-8"?>
<p:tagLst xmlns:p="http://schemas.openxmlformats.org/presentationml/2006/main">
  <p:tag name="PA" val="v5.2.4"/>
  <p:tag name="SCENECOLOR-FILL" val="34"/>
  <p:tag name="SCENECOLOR-FILL-VALUE" val="Color_Theme"/>
  <p:tag name="SCENECOLOR-TEXT" val="34"/>
  <p:tag name="SCENECOLOR-TEXT-VALUE" val="Color_Theme"/>
</p:tagLst>
</file>

<file path=ppt/tags/tag331.xml><?xml version="1.0" encoding="utf-8"?>
<p:tagLst xmlns:p="http://schemas.openxmlformats.org/presentationml/2006/main">
  <p:tag name="PA" val="v5.2.4"/>
  <p:tag name="SCENECOLOR-FILL" val="35"/>
  <p:tag name="SCENECOLOR-FILL-VALUE" val="Color_Theme"/>
  <p:tag name="SCENECOLOR-TEXT" val="35"/>
  <p:tag name="SCENECOLOR-TEXT-VALUE" val="Color_Theme"/>
</p:tagLst>
</file>

<file path=ppt/tags/tag332.xml><?xml version="1.0" encoding="utf-8"?>
<p:tagLst xmlns:p="http://schemas.openxmlformats.org/presentationml/2006/main">
  <p:tag name="PA" val="v5.2.4"/>
  <p:tag name="SCENECOLOR-FILL" val="36"/>
  <p:tag name="SCENECOLOR-FILL-VALUE" val="Color_Theme"/>
  <p:tag name="SCENECOLOR-TEXT" val="36"/>
  <p:tag name="SCENECOLOR-TEXT-VALUE" val="Color_Theme"/>
</p:tagLst>
</file>

<file path=ppt/tags/tag333.xml><?xml version="1.0" encoding="utf-8"?>
<p:tagLst xmlns:p="http://schemas.openxmlformats.org/presentationml/2006/main">
  <p:tag name="PA" val="v5.2.4"/>
  <p:tag name="SCENECOLOR-FILL" val="37"/>
  <p:tag name="SCENECOLOR-FILL-VALUE" val="Color_Theme"/>
  <p:tag name="SCENECOLOR-TEXT" val="37"/>
  <p:tag name="SCENECOLOR-TEXT-VALUE" val="Color_Theme"/>
</p:tagLst>
</file>

<file path=ppt/tags/tag334.xml><?xml version="1.0" encoding="utf-8"?>
<p:tagLst xmlns:p="http://schemas.openxmlformats.org/presentationml/2006/main">
  <p:tag name="PA" val="v5.2.4"/>
  <p:tag name="SCENECOLOR-FILL" val="38"/>
  <p:tag name="SCENECOLOR-FILL-VALUE" val="Color_Theme"/>
  <p:tag name="SCENECOLOR-TEXT" val="38"/>
  <p:tag name="SCENECOLOR-TEXT-VALUE" val="Color_Theme"/>
</p:tagLst>
</file>

<file path=ppt/tags/tag335.xml><?xml version="1.0" encoding="utf-8"?>
<p:tagLst xmlns:p="http://schemas.openxmlformats.org/presentationml/2006/main">
  <p:tag name="PA" val="v5.2.4"/>
  <p:tag name="SCENECOLOR-FILL" val="39"/>
  <p:tag name="SCENECOLOR-FILL-VALUE" val="Color_Theme"/>
  <p:tag name="SCENECOLOR-TEXT" val="39"/>
  <p:tag name="SCENECOLOR-TEXT-VALUE" val="Color_Theme"/>
</p:tagLst>
</file>

<file path=ppt/tags/tag336.xml><?xml version="1.0" encoding="utf-8"?>
<p:tagLst xmlns:p="http://schemas.openxmlformats.org/presentationml/2006/main">
  <p:tag name="PA" val="v5.2.4"/>
  <p:tag name="SCENECOLOR-FILL" val="40"/>
  <p:tag name="SCENECOLOR-FILL-VALUE" val="Color_Theme"/>
  <p:tag name="SCENECOLOR-TEXT" val="40"/>
  <p:tag name="SCENECOLOR-TEXT-VALUE" val="Color_Theme"/>
</p:tagLst>
</file>

<file path=ppt/tags/tag337.xml><?xml version="1.0" encoding="utf-8"?>
<p:tagLst xmlns:p="http://schemas.openxmlformats.org/presentationml/2006/main">
  <p:tag name="PA" val="v5.2.4"/>
  <p:tag name="SCENECOLOR-FILL" val="41"/>
  <p:tag name="SCENECOLOR-FILL-VALUE" val="Color_Theme"/>
  <p:tag name="SCENECOLOR-TEXT" val="41"/>
  <p:tag name="SCENECOLOR-TEXT-VALUE" val="Color_Theme"/>
</p:tagLst>
</file>

<file path=ppt/tags/tag338.xml><?xml version="1.0" encoding="utf-8"?>
<p:tagLst xmlns:p="http://schemas.openxmlformats.org/presentationml/2006/main">
  <p:tag name="PA" val="v5.2.4"/>
  <p:tag name="SCENECOLOR-FILL" val="42"/>
  <p:tag name="SCENECOLOR-FILL-VALUE" val="Color_Theme"/>
  <p:tag name="SCENECOLOR-TEXT" val="42"/>
  <p:tag name="SCENECOLOR-TEXT-VALUE" val="Color_Theme"/>
</p:tagLst>
</file>

<file path=ppt/tags/tag339.xml><?xml version="1.0" encoding="utf-8"?>
<p:tagLst xmlns:p="http://schemas.openxmlformats.org/presentationml/2006/main">
  <p:tag name="PA" val="v5.2.4"/>
  <p:tag name="SCENECOLOR-FILL" val="43"/>
  <p:tag name="SCENECOLOR-FILL-VALUE" val="Color_Theme"/>
  <p:tag name="SCENECOLOR-TEXT" val="43"/>
  <p:tag name="SCENECOLOR-TEXT-VALUE" val="Color_Theme"/>
</p:tagLst>
</file>

<file path=ppt/tags/tag34.xml><?xml version="1.0" encoding="utf-8"?>
<p:tagLst xmlns:p="http://schemas.openxmlformats.org/presentationml/2006/main">
  <p:tag name="PA" val="v5.2.4"/>
  <p:tag name="SCENESHAPETYPE" val="SceneShape"/>
  <p:tag name="SCENESHAPESUBTYPE" val="SceneSimpleShape"/>
  <p:tag name="SCENECOLOR-FILL" val="Color_Theme"/>
  <p:tag name="SCENECOLOR-FILL-VALUE" val="7"/>
  <p:tag name="SCENECOLOR-TEXT" val="Color_Theme"/>
  <p:tag name="SCENECOLOR-TEXT-VALUE" val="1"/>
  <p:tag name="POCKET_APPLY_TIME" val="2019年9月28日"/>
  <p:tag name="POCKET_APPLY_TYPE" val="Slide"/>
  <p:tag name="RESOURCEID" val="637052617622158904"/>
  <p:tag name="SCENEID" val="637052617622158904"/>
  <p:tag name="SCENELINKIDS" val="2|3|4|5|6|7|8|9|10|11|12|13|14|15|16|17|18|19|20|21|22|23|24|25|26|27|28|29|30|31|32|33|34|35|36|37|38"/>
  <p:tag name="ANIMSTRING" val="s_637052617622158904"/>
</p:tagLst>
</file>

<file path=ppt/tags/tag340.xml><?xml version="1.0" encoding="utf-8"?>
<p:tagLst xmlns:p="http://schemas.openxmlformats.org/presentationml/2006/main">
  <p:tag name="PA" val="v5.2.4"/>
  <p:tag name="SCENECOLOR-FILL" val="44"/>
  <p:tag name="SCENECOLOR-FILL-VALUE" val="Color_Theme"/>
  <p:tag name="SCENECOLOR-TEXT" val="44"/>
  <p:tag name="SCENECOLOR-TEXT-VALUE" val="Color_Theme"/>
</p:tagLst>
</file>

<file path=ppt/tags/tag341.xml><?xml version="1.0" encoding="utf-8"?>
<p:tagLst xmlns:p="http://schemas.openxmlformats.org/presentationml/2006/main">
  <p:tag name="PA" val="v5.2.4"/>
  <p:tag name="SCENECOLOR-FILL" val="45"/>
  <p:tag name="SCENECOLOR-FILL-VALUE" val="Color_Theme"/>
  <p:tag name="SCENECOLOR-TEXT" val="45"/>
  <p:tag name="SCENECOLOR-TEXT-VALUE" val="Color_Theme"/>
</p:tagLst>
</file>

<file path=ppt/tags/tag342.xml><?xml version="1.0" encoding="utf-8"?>
<p:tagLst xmlns:p="http://schemas.openxmlformats.org/presentationml/2006/main">
  <p:tag name="PA" val="v5.2.4"/>
  <p:tag name="SCENECOLOR-FILL" val="46"/>
  <p:tag name="SCENECOLOR-FILL-VALUE" val="Color_Theme"/>
  <p:tag name="SCENECOLOR-TEXT" val="46"/>
  <p:tag name="SCENECOLOR-TEXT-VALUE" val="Color_Theme"/>
</p:tagLst>
</file>

<file path=ppt/tags/tag343.xml><?xml version="1.0" encoding="utf-8"?>
<p:tagLst xmlns:p="http://schemas.openxmlformats.org/presentationml/2006/main">
  <p:tag name="PA" val="v5.2.4"/>
  <p:tag name="SCENECOLOR-FILL" val="47"/>
  <p:tag name="SCENECOLOR-FILL-VALUE" val="Color_Theme"/>
  <p:tag name="SCENECOLOR-TEXT" val="47"/>
  <p:tag name="SCENECOLOR-TEXT-VALUE" val="Color_Theme"/>
</p:tagLst>
</file>

<file path=ppt/tags/tag344.xml><?xml version="1.0" encoding="utf-8"?>
<p:tagLst xmlns:p="http://schemas.openxmlformats.org/presentationml/2006/main">
  <p:tag name="PA" val="v5.2.4"/>
  <p:tag name="SCENECOLOR-FILL" val="48"/>
  <p:tag name="SCENECOLOR-FILL-VALUE" val="Color_Theme"/>
  <p:tag name="SCENECOLOR-TEXT" val="48"/>
  <p:tag name="SCENECOLOR-TEXT-VALUE" val="Color_Theme"/>
</p:tagLst>
</file>

<file path=ppt/tags/tag345.xml><?xml version="1.0" encoding="utf-8"?>
<p:tagLst xmlns:p="http://schemas.openxmlformats.org/presentationml/2006/main">
  <p:tag name="PA" val="v5.2.4"/>
  <p:tag name="SCENECOLOR-FILL" val="49"/>
  <p:tag name="SCENECOLOR-FILL-VALUE" val="Color_Theme"/>
  <p:tag name="SCENECOLOR-TEXT" val="49"/>
  <p:tag name="SCENECOLOR-TEXT-VALUE" val="Color_Theme"/>
</p:tagLst>
</file>

<file path=ppt/tags/tag346.xml><?xml version="1.0" encoding="utf-8"?>
<p:tagLst xmlns:p="http://schemas.openxmlformats.org/presentationml/2006/main">
  <p:tag name="PA" val="v5.2.4"/>
  <p:tag name="SCENECOLOR-FILL" val="50"/>
  <p:tag name="SCENECOLOR-FILL-VALUE" val="Color_Theme"/>
  <p:tag name="SCENECOLOR-TEXT" val="50"/>
  <p:tag name="SCENECOLOR-TEXT-VALUE" val="Color_Theme"/>
</p:tagLst>
</file>

<file path=ppt/tags/tag347.xml><?xml version="1.0" encoding="utf-8"?>
<p:tagLst xmlns:p="http://schemas.openxmlformats.org/presentationml/2006/main">
  <p:tag name="PA" val="v5.2.4"/>
  <p:tag name="SCENECOLOR-FILL" val="51"/>
  <p:tag name="SCENECOLOR-FILL-VALUE" val="Color_Theme"/>
  <p:tag name="SCENECOLOR-TEXT" val="51"/>
  <p:tag name="SCENECOLOR-TEXT-VALUE" val="Color_Theme"/>
</p:tagLst>
</file>

<file path=ppt/tags/tag348.xml><?xml version="1.0" encoding="utf-8"?>
<p:tagLst xmlns:p="http://schemas.openxmlformats.org/presentationml/2006/main">
  <p:tag name="PA" val="v5.2.4"/>
  <p:tag name="SCENECOLOR-FILL" val="52"/>
  <p:tag name="SCENECOLOR-FILL-VALUE" val="Color_Theme"/>
  <p:tag name="SCENECOLOR-TEXT" val="52"/>
  <p:tag name="SCENECOLOR-TEXT-VALUE" val="Color_Theme"/>
</p:tagLst>
</file>

<file path=ppt/tags/tag349.xml><?xml version="1.0" encoding="utf-8"?>
<p:tagLst xmlns:p="http://schemas.openxmlformats.org/presentationml/2006/main">
  <p:tag name="PA" val="v5.2.4"/>
  <p:tag name="SCENECOLOR-FILL" val="53"/>
  <p:tag name="SCENECOLOR-FILL-VALUE" val="Color_Theme"/>
  <p:tag name="SCENECOLOR-TEXT" val="53"/>
  <p:tag name="SCENECOLOR-TEXT-VALUE" val="Color_Theme"/>
</p:tagLst>
</file>

<file path=ppt/tags/tag35.xml><?xml version="1.0" encoding="utf-8"?>
<p:tagLst xmlns:p="http://schemas.openxmlformats.org/presentationml/2006/main">
  <p:tag name="PA" val="v5.2.4"/>
  <p:tag name="SCENESHAPETYPE" val="SceneShape"/>
  <p:tag name="SCENESHAPESUBTYPE" val="SceneSimpleShape"/>
  <p:tag name="SCENECOLOR-FILL" val="Color_Theme"/>
  <p:tag name="SCENECOLOR-FILL-VALUE" val="8"/>
  <p:tag name="SCENECOLOR-TEXT" val="Color_Theme"/>
  <p:tag name="SCENECOLOR-TEXT-VALUE" val="1"/>
  <p:tag name="POCKET_APPLY_TIME" val="2019年9月28日"/>
  <p:tag name="POCKET_APPLY_TYPE" val="Slide"/>
  <p:tag name="RESOURCEID" val="637052617622158904"/>
  <p:tag name="SCENEID" val="637052617622158904"/>
  <p:tag name="SCENELINKIDS" val="2|3|4|5|6|7|8|9|10|11|12|13|14|15|16|17|18|19|20|21|22|23|24|25|26|27|28|29|30|31|32|33|34|35|36|37|38"/>
  <p:tag name="ANIMSTRING" val="s_637052617622158904"/>
</p:tagLst>
</file>

<file path=ppt/tags/tag350.xml><?xml version="1.0" encoding="utf-8"?>
<p:tagLst xmlns:p="http://schemas.openxmlformats.org/presentationml/2006/main">
  <p:tag name="PA" val="v5.2.4"/>
  <p:tag name="SCENECOLOR-FILL" val="54"/>
  <p:tag name="SCENECOLOR-FILL-VALUE" val="Color_Theme"/>
  <p:tag name="SCENECOLOR-TEXT" val="54"/>
  <p:tag name="SCENECOLOR-TEXT-VALUE" val="Color_Theme"/>
</p:tagLst>
</file>

<file path=ppt/tags/tag351.xml><?xml version="1.0" encoding="utf-8"?>
<p:tagLst xmlns:p="http://schemas.openxmlformats.org/presentationml/2006/main">
  <p:tag name="PA" val="v5.2.4"/>
  <p:tag name="SCENECOLOR-FILL" val="55"/>
  <p:tag name="SCENECOLOR-FILL-VALUE" val="Color_Theme"/>
  <p:tag name="SCENECOLOR-TEXT" val="55"/>
  <p:tag name="SCENECOLOR-TEXT-VALUE" val="Color_Theme"/>
</p:tagLst>
</file>

<file path=ppt/tags/tag352.xml><?xml version="1.0" encoding="utf-8"?>
<p:tagLst xmlns:p="http://schemas.openxmlformats.org/presentationml/2006/main">
  <p:tag name="PA" val="v5.2.4"/>
  <p:tag name="SCENECOLOR-FILL" val="56"/>
  <p:tag name="SCENECOLOR-FILL-VALUE" val="Color_Theme"/>
  <p:tag name="SCENECOLOR-TEXT" val="56"/>
  <p:tag name="SCENECOLOR-TEXT-VALUE" val="Color_Theme"/>
</p:tagLst>
</file>

<file path=ppt/tags/tag353.xml><?xml version="1.0" encoding="utf-8"?>
<p:tagLst xmlns:p="http://schemas.openxmlformats.org/presentationml/2006/main">
  <p:tag name="PA" val="v5.2.4"/>
  <p:tag name="SCENECOLOR-FILL" val="57"/>
  <p:tag name="SCENECOLOR-FILL-VALUE" val="Color_Theme"/>
  <p:tag name="SCENECOLOR-TEXT" val="57"/>
  <p:tag name="SCENECOLOR-TEXT-VALUE" val="Color_Theme"/>
</p:tagLst>
</file>

<file path=ppt/tags/tag354.xml><?xml version="1.0" encoding="utf-8"?>
<p:tagLst xmlns:p="http://schemas.openxmlformats.org/presentationml/2006/main">
  <p:tag name="PA" val="v5.2.4"/>
  <p:tag name="SCENECOLOR-FILL" val="58"/>
  <p:tag name="SCENECOLOR-FILL-VALUE" val="Color_Theme"/>
  <p:tag name="SCENECOLOR-TEXT" val="58"/>
  <p:tag name="SCENECOLOR-TEXT-VALUE" val="Color_Theme"/>
</p:tagLst>
</file>

<file path=ppt/tags/tag355.xml><?xml version="1.0" encoding="utf-8"?>
<p:tagLst xmlns:p="http://schemas.openxmlformats.org/presentationml/2006/main">
  <p:tag name="PA" val="v5.2.4"/>
  <p:tag name="SCENECOLOR-FILL" val="59"/>
  <p:tag name="SCENECOLOR-FILL-VALUE" val="Color_Theme"/>
  <p:tag name="SCENECOLOR-TEXT" val="59"/>
  <p:tag name="SCENECOLOR-TEXT-VALUE" val="Color_Theme"/>
</p:tagLst>
</file>

<file path=ppt/tags/tag356.xml><?xml version="1.0" encoding="utf-8"?>
<p:tagLst xmlns:p="http://schemas.openxmlformats.org/presentationml/2006/main">
  <p:tag name="PA" val="v5.2.4"/>
  <p:tag name="SCENECOLOR-FILL" val="60"/>
  <p:tag name="SCENECOLOR-FILL-VALUE" val="Color_Theme"/>
  <p:tag name="SCENECOLOR-TEXT" val="60"/>
  <p:tag name="SCENECOLOR-TEXT-VALUE" val="Color_Theme"/>
</p:tagLst>
</file>

<file path=ppt/tags/tag357.xml><?xml version="1.0" encoding="utf-8"?>
<p:tagLst xmlns:p="http://schemas.openxmlformats.org/presentationml/2006/main">
  <p:tag name="PA" val="v5.2.4"/>
  <p:tag name="SCENECOLOR-FILL" val="61"/>
  <p:tag name="SCENECOLOR-FILL-VALUE" val="Color_Theme"/>
  <p:tag name="SCENECOLOR-TEXT" val="61"/>
  <p:tag name="SCENECOLOR-TEXT-VALUE" val="Color_Theme"/>
</p:tagLst>
</file>

<file path=ppt/tags/tag358.xml><?xml version="1.0" encoding="utf-8"?>
<p:tagLst xmlns:p="http://schemas.openxmlformats.org/presentationml/2006/main">
  <p:tag name="PA" val="v5.2.4"/>
  <p:tag name="SCENECOLOR-FILL" val="62"/>
  <p:tag name="SCENECOLOR-FILL-VALUE" val="Color_Theme"/>
  <p:tag name="SCENECOLOR-TEXT" val="62"/>
  <p:tag name="SCENECOLOR-TEXT-VALUE" val="Color_Theme"/>
</p:tagLst>
</file>

<file path=ppt/tags/tag359.xml><?xml version="1.0" encoding="utf-8"?>
<p:tagLst xmlns:p="http://schemas.openxmlformats.org/presentationml/2006/main">
  <p:tag name="PA" val="v5.2.4"/>
  <p:tag name="SCENECOLOR-FILL" val="63"/>
  <p:tag name="SCENECOLOR-FILL-VALUE" val="Color_Theme"/>
  <p:tag name="SCENECOLOR-TEXT" val="63"/>
  <p:tag name="SCENECOLOR-TEXT-VALUE" val="Color_Theme"/>
</p:tagLst>
</file>

<file path=ppt/tags/tag36.xml><?xml version="1.0" encoding="utf-8"?>
<p:tagLst xmlns:p="http://schemas.openxmlformats.org/presentationml/2006/main">
  <p:tag name="PA" val="v5.2.4"/>
  <p:tag name="SCENESHAPETYPE" val="SceneShape"/>
  <p:tag name="SCENESHAPESUBTYPE" val="SceneSimpleShape"/>
  <p:tag name="SCENECOLOR-LINE" val="Color_Theme"/>
  <p:tag name="SCENECOLOR-LINE-VALUE" val="7"/>
  <p:tag name="POCKET_APPLY_TIME" val="2019年9月28日"/>
  <p:tag name="POCKET_APPLY_TYPE" val="Slide"/>
  <p:tag name="RESOURCEID" val="637052617622158904"/>
  <p:tag name="SCENEID" val="637052617622158904"/>
  <p:tag name="SCENELINKIDS" val="2|3|4|5|6|7|8|9|10|11|12|13|14|15|16|17|18|19|20|21|22|23|24|25|26|27|28|29|30|31|32|33|34|35|36|37|38"/>
  <p:tag name="ANIMSTRING" val="s_637052617622158904"/>
</p:tagLst>
</file>

<file path=ppt/tags/tag360.xml><?xml version="1.0" encoding="utf-8"?>
<p:tagLst xmlns:p="http://schemas.openxmlformats.org/presentationml/2006/main">
  <p:tag name="PA" val="v5.2.4"/>
  <p:tag name="SCENECOLOR-FILL" val="64"/>
  <p:tag name="SCENECOLOR-FILL-VALUE" val="Color_Theme"/>
  <p:tag name="SCENECOLOR-TEXT" val="64"/>
  <p:tag name="SCENECOLOR-TEXT-VALUE" val="Color_Theme"/>
</p:tagLst>
</file>

<file path=ppt/tags/tag361.xml><?xml version="1.0" encoding="utf-8"?>
<p:tagLst xmlns:p="http://schemas.openxmlformats.org/presentationml/2006/main">
  <p:tag name="PA" val="v5.2.4"/>
  <p:tag name="SCENECOLOR-FILL" val="65"/>
  <p:tag name="SCENECOLOR-FILL-VALUE" val="Color_Theme"/>
  <p:tag name="SCENECOLOR-TEXT" val="65"/>
  <p:tag name="SCENECOLOR-TEXT-VALUE" val="Color_Theme"/>
</p:tagLst>
</file>

<file path=ppt/tags/tag362.xml><?xml version="1.0" encoding="utf-8"?>
<p:tagLst xmlns:p="http://schemas.openxmlformats.org/presentationml/2006/main">
  <p:tag name="PA" val="v5.2.4"/>
  <p:tag name="SCENECOLOR-FILL" val="66"/>
  <p:tag name="SCENECOLOR-FILL-VALUE" val="Color_Theme"/>
  <p:tag name="SCENECOLOR-TEXT" val="66"/>
  <p:tag name="SCENECOLOR-TEXT-VALUE" val="Color_Theme"/>
</p:tagLst>
</file>

<file path=ppt/tags/tag363.xml><?xml version="1.0" encoding="utf-8"?>
<p:tagLst xmlns:p="http://schemas.openxmlformats.org/presentationml/2006/main">
  <p:tag name="PA" val="v5.2.4"/>
  <p:tag name="SCENECOLOR-FILL" val="67"/>
  <p:tag name="SCENECOLOR-FILL-VALUE" val="Color_Theme"/>
  <p:tag name="SCENECOLOR-TEXT" val="67"/>
  <p:tag name="SCENECOLOR-TEXT-VALUE" val="Color_Theme"/>
</p:tagLst>
</file>

<file path=ppt/tags/tag364.xml><?xml version="1.0" encoding="utf-8"?>
<p:tagLst xmlns:p="http://schemas.openxmlformats.org/presentationml/2006/main">
  <p:tag name="PA" val="v5.2.4"/>
  <p:tag name="SCENECOLOR-FILL" val="68"/>
  <p:tag name="SCENECOLOR-FILL-VALUE" val="Color_Theme"/>
  <p:tag name="SCENECOLOR-TEXT" val="68"/>
  <p:tag name="SCENECOLOR-TEXT-VALUE" val="Color_Theme"/>
</p:tagLst>
</file>

<file path=ppt/tags/tag365.xml><?xml version="1.0" encoding="utf-8"?>
<p:tagLst xmlns:p="http://schemas.openxmlformats.org/presentationml/2006/main">
  <p:tag name="PA" val="v5.2.4"/>
  <p:tag name="SCENECOLOR-FILL" val="69"/>
  <p:tag name="SCENECOLOR-FILL-VALUE" val="Color_Theme"/>
  <p:tag name="SCENECOLOR-TEXT" val="69"/>
  <p:tag name="SCENECOLOR-TEXT-VALUE" val="Color_Theme"/>
</p:tagLst>
</file>

<file path=ppt/tags/tag366.xml><?xml version="1.0" encoding="utf-8"?>
<p:tagLst xmlns:p="http://schemas.openxmlformats.org/presentationml/2006/main">
  <p:tag name="PA" val="v5.2.4"/>
  <p:tag name="SCENECOLOR-FILL" val="70"/>
  <p:tag name="SCENECOLOR-FILL-VALUE" val="Color_Theme"/>
  <p:tag name="SCENECOLOR-TEXT" val="70"/>
  <p:tag name="SCENECOLOR-TEXT-VALUE" val="Color_Theme"/>
</p:tagLst>
</file>

<file path=ppt/tags/tag367.xml><?xml version="1.0" encoding="utf-8"?>
<p:tagLst xmlns:p="http://schemas.openxmlformats.org/presentationml/2006/main">
  <p:tag name="PA" val="v5.2.4"/>
  <p:tag name="SCENECOLOR-FILL" val="71"/>
  <p:tag name="SCENECOLOR-FILL-VALUE" val="Color_Theme"/>
  <p:tag name="SCENECOLOR-TEXT" val="71"/>
  <p:tag name="SCENECOLOR-TEXT-VALUE" val="Color_Theme"/>
</p:tagLst>
</file>

<file path=ppt/tags/tag368.xml><?xml version="1.0" encoding="utf-8"?>
<p:tagLst xmlns:p="http://schemas.openxmlformats.org/presentationml/2006/main">
  <p:tag name="PA" val="v5.2.4"/>
  <p:tag name="SCENECOLOR-FILL" val="72"/>
  <p:tag name="SCENECOLOR-FILL-VALUE" val="Color_Theme"/>
  <p:tag name="SCENECOLOR-TEXT" val="72"/>
  <p:tag name="SCENECOLOR-TEXT-VALUE" val="Color_Theme"/>
</p:tagLst>
</file>

<file path=ppt/tags/tag369.xml><?xml version="1.0" encoding="utf-8"?>
<p:tagLst xmlns:p="http://schemas.openxmlformats.org/presentationml/2006/main">
  <p:tag name="PA" val="v5.2.4"/>
  <p:tag name="SCENECOLOR-FILL" val="73"/>
  <p:tag name="SCENECOLOR-FILL-VALUE" val="Color_Theme"/>
  <p:tag name="SCENECOLOR-TEXT" val="73"/>
  <p:tag name="SCENECOLOR-TEXT-VALUE" val="Color_Theme"/>
</p:tagLst>
</file>

<file path=ppt/tags/tag37.xml><?xml version="1.0" encoding="utf-8"?>
<p:tagLst xmlns:p="http://schemas.openxmlformats.org/presentationml/2006/main">
  <p:tag name="PA" val="v5.2.4"/>
  <p:tag name="SCENESHAPETYPE" val="SceneShape"/>
  <p:tag name="SCENESHAPESUBTYPE" val="SceneSimpleShape"/>
  <p:tag name="SCENECOLOR-LINE" val="Color_Theme"/>
  <p:tag name="SCENECOLOR-LINE-VALUE" val="7"/>
  <p:tag name="POCKET_APPLY_TIME" val="2019年9月28日"/>
  <p:tag name="POCKET_APPLY_TYPE" val="Slide"/>
  <p:tag name="RESOURCEID" val="637052617622158904"/>
  <p:tag name="SCENEID" val="637052617622158904"/>
  <p:tag name="SCENELINKIDS" val="2|3|4|5|6|7|8|9|10|11|12|13|14|15|16|17|18|19|20|21|22|23|24|25|26|27|28|29|30|31|32|33|34|35|36|37|38"/>
  <p:tag name="ANIMSTRING" val="s_637052617622158904"/>
</p:tagLst>
</file>

<file path=ppt/tags/tag370.xml><?xml version="1.0" encoding="utf-8"?>
<p:tagLst xmlns:p="http://schemas.openxmlformats.org/presentationml/2006/main">
  <p:tag name="PA" val="v5.2.4"/>
  <p:tag name="SCENECOLOR-FILL" val="74"/>
  <p:tag name="SCENECOLOR-FILL-VALUE" val="Color_Theme"/>
  <p:tag name="SCENECOLOR-TEXT" val="74"/>
  <p:tag name="SCENECOLOR-TEXT-VALUE" val="Color_Theme"/>
</p:tagLst>
</file>

<file path=ppt/tags/tag371.xml><?xml version="1.0" encoding="utf-8"?>
<p:tagLst xmlns:p="http://schemas.openxmlformats.org/presentationml/2006/main">
  <p:tag name="PA" val="v5.2.4"/>
  <p:tag name="SCENECOLOR-FILL" val="75"/>
  <p:tag name="SCENECOLOR-FILL-VALUE" val="Color_Theme"/>
  <p:tag name="SCENECOLOR-TEXT" val="75"/>
  <p:tag name="SCENECOLOR-TEXT-VALUE" val="Color_Theme"/>
</p:tagLst>
</file>

<file path=ppt/tags/tag372.xml><?xml version="1.0" encoding="utf-8"?>
<p:tagLst xmlns:p="http://schemas.openxmlformats.org/presentationml/2006/main">
  <p:tag name="PA" val="v5.2.4"/>
  <p:tag name="SCENESHAPETYPE" val="SceneShape"/>
  <p:tag name="SCENESHAPESUBTYPE" val="SceneSimpleShape"/>
  <p:tag name="RESOURCEID" val="637052632392189529"/>
  <p:tag name="SCENEID" val="637052632392189529"/>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
  <p:tag name="ANIMSTRING" val="s_637052632392189529"/>
</p:tagLst>
</file>

<file path=ppt/tags/tag373.xml><?xml version="1.0" encoding="utf-8"?>
<p:tagLst xmlns:p="http://schemas.openxmlformats.org/presentationml/2006/main">
  <p:tag name="PA" val="v5.2.4"/>
  <p:tag name="SCENECOLOR-FILL" val="1"/>
  <p:tag name="SCENECOLOR-FILL-VALUE" val="Color_Theme"/>
  <p:tag name="SCENECOLOR-TEXT" val="1"/>
  <p:tag name="SCENECOLOR-TEXT-VALUE" val="Color_Theme"/>
</p:tagLst>
</file>

<file path=ppt/tags/tag374.xml><?xml version="1.0" encoding="utf-8"?>
<p:tagLst xmlns:p="http://schemas.openxmlformats.org/presentationml/2006/main">
  <p:tag name="PA" val="v5.2.4"/>
  <p:tag name="SCENECOLOR-FILL" val="2"/>
  <p:tag name="SCENECOLOR-FILL-VALUE" val="Color_Theme"/>
  <p:tag name="SCENECOLOR-TEXT" val="2"/>
  <p:tag name="SCENECOLOR-TEXT-VALUE" val="Color_Theme"/>
</p:tagLst>
</file>

<file path=ppt/tags/tag375.xml><?xml version="1.0" encoding="utf-8"?>
<p:tagLst xmlns:p="http://schemas.openxmlformats.org/presentationml/2006/main">
  <p:tag name="PA" val="v5.2.4"/>
  <p:tag name="SCENECOLOR-FILL" val="3"/>
  <p:tag name="SCENECOLOR-FILL-VALUE" val="Color_Theme"/>
  <p:tag name="SCENECOLOR-TEXT" val="3"/>
  <p:tag name="SCENECOLOR-TEXT-VALUE" val="Color_Theme"/>
</p:tagLst>
</file>

<file path=ppt/tags/tag376.xml><?xml version="1.0" encoding="utf-8"?>
<p:tagLst xmlns:p="http://schemas.openxmlformats.org/presentationml/2006/main">
  <p:tag name="PA" val="v5.2.4"/>
  <p:tag name="SCENECOLOR-FILL" val="4"/>
  <p:tag name="SCENECOLOR-FILL-VALUE" val="Color_Theme"/>
  <p:tag name="SCENECOLOR-TEXT" val="4"/>
  <p:tag name="SCENECOLOR-TEXT-VALUE" val="Color_Theme"/>
</p:tagLst>
</file>

<file path=ppt/tags/tag377.xml><?xml version="1.0" encoding="utf-8"?>
<p:tagLst xmlns:p="http://schemas.openxmlformats.org/presentationml/2006/main">
  <p:tag name="PA" val="v5.2.4"/>
  <p:tag name="SCENECOLOR-FILL" val="5"/>
  <p:tag name="SCENECOLOR-FILL-VALUE" val="Color_Theme"/>
  <p:tag name="SCENECOLOR-TEXT" val="5"/>
  <p:tag name="SCENECOLOR-TEXT-VALUE" val="Color_Theme"/>
</p:tagLst>
</file>

<file path=ppt/tags/tag378.xml><?xml version="1.0" encoding="utf-8"?>
<p:tagLst xmlns:p="http://schemas.openxmlformats.org/presentationml/2006/main">
  <p:tag name="PA" val="v5.2.4"/>
  <p:tag name="SCENECOLOR-FILL" val="6"/>
  <p:tag name="SCENECOLOR-FILL-VALUE" val="Color_Theme"/>
  <p:tag name="SCENECOLOR-TEXT" val="6"/>
  <p:tag name="SCENECOLOR-TEXT-VALUE" val="Color_Theme"/>
</p:tagLst>
</file>

<file path=ppt/tags/tag379.xml><?xml version="1.0" encoding="utf-8"?>
<p:tagLst xmlns:p="http://schemas.openxmlformats.org/presentationml/2006/main">
  <p:tag name="PA" val="v5.2.4"/>
  <p:tag name="SCENECOLOR-FILL" val="7"/>
  <p:tag name="SCENECOLOR-FILL-VALUE" val="Color_Theme"/>
  <p:tag name="SCENECOLOR-TEXT" val="7"/>
  <p:tag name="SCENECOLOR-TEXT-VALUE" val="Color_Theme"/>
</p:tagLst>
</file>

<file path=ppt/tags/tag38.xml><?xml version="1.0" encoding="utf-8"?>
<p:tagLst xmlns:p="http://schemas.openxmlformats.org/presentationml/2006/main">
  <p:tag name="PA" val="v5.2.4"/>
  <p:tag name="SCENESHAPETYPE" val="SceneShape"/>
  <p:tag name="SCENESHAPESUBTYPE" val="SceneSimpleShape"/>
  <p:tag name="SCENECOLOR-LINE" val="Color_Theme"/>
  <p:tag name="SCENECOLOR-LINE-VALUE" val="7"/>
  <p:tag name="POCKET_APPLY_TIME" val="2019年9月28日"/>
  <p:tag name="POCKET_APPLY_TYPE" val="Slide"/>
  <p:tag name="RESOURCEID" val="637052617622158904"/>
  <p:tag name="SCENEID" val="637052617622158904"/>
  <p:tag name="SCENELINKIDS" val="2|3|4|5|6|7|8|9|10|11|12|13|14|15|16|17|18|19|20|21|22|23|24|25|26|27|28|29|30|31|32|33|34|35|36|37|38"/>
  <p:tag name="ANIMSTRING" val="s_637052617622158904"/>
</p:tagLst>
</file>

<file path=ppt/tags/tag380.xml><?xml version="1.0" encoding="utf-8"?>
<p:tagLst xmlns:p="http://schemas.openxmlformats.org/presentationml/2006/main">
  <p:tag name="PA" val="v5.2.4"/>
  <p:tag name="SCENECOLOR-FILL" val="8"/>
  <p:tag name="SCENECOLOR-FILL-VALUE" val="Color_Theme"/>
  <p:tag name="SCENECOLOR-TEXT" val="8"/>
  <p:tag name="SCENECOLOR-TEXT-VALUE" val="Color_Theme"/>
</p:tagLst>
</file>

<file path=ppt/tags/tag381.xml><?xml version="1.0" encoding="utf-8"?>
<p:tagLst xmlns:p="http://schemas.openxmlformats.org/presentationml/2006/main">
  <p:tag name="PA" val="v5.2.4"/>
  <p:tag name="SCENECOLOR-FILL" val="9"/>
  <p:tag name="SCENECOLOR-FILL-VALUE" val="Color_Theme"/>
  <p:tag name="SCENECOLOR-TEXT" val="9"/>
  <p:tag name="SCENECOLOR-TEXT-VALUE" val="Color_Theme"/>
</p:tagLst>
</file>

<file path=ppt/tags/tag382.xml><?xml version="1.0" encoding="utf-8"?>
<p:tagLst xmlns:p="http://schemas.openxmlformats.org/presentationml/2006/main">
  <p:tag name="PA" val="v5.2.4"/>
  <p:tag name="SCENECOLOR-FILL" val="10"/>
  <p:tag name="SCENECOLOR-FILL-VALUE" val="Color_Theme"/>
  <p:tag name="SCENECOLOR-TEXT" val="10"/>
  <p:tag name="SCENECOLOR-TEXT-VALUE" val="Color_Theme"/>
</p:tagLst>
</file>

<file path=ppt/tags/tag383.xml><?xml version="1.0" encoding="utf-8"?>
<p:tagLst xmlns:p="http://schemas.openxmlformats.org/presentationml/2006/main">
  <p:tag name="PA" val="v5.2.4"/>
  <p:tag name="SCENESHAPETYPE" val="SceneShape"/>
  <p:tag name="SCENESHAPESUBTYPE" val="SceneSimpleShape"/>
  <p:tag name="RESOURCEID" val="637052632392189529"/>
  <p:tag name="SCENEID" val="637052632392189529"/>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
  <p:tag name="ANIMSTRING" val="s_637052632392189529"/>
</p:tagLst>
</file>

<file path=ppt/tags/tag384.xml><?xml version="1.0" encoding="utf-8"?>
<p:tagLst xmlns:p="http://schemas.openxmlformats.org/presentationml/2006/main">
  <p:tag name="PA" val="v5.2.4"/>
  <p:tag name="SCENECOLOR-FILL" val="1"/>
  <p:tag name="SCENECOLOR-FILL-VALUE" val="Color_Theme"/>
  <p:tag name="SCENECOLOR-TEXT" val="1"/>
  <p:tag name="SCENECOLOR-TEXT-VALUE" val="Color_Theme"/>
</p:tagLst>
</file>

<file path=ppt/tags/tag385.xml><?xml version="1.0" encoding="utf-8"?>
<p:tagLst xmlns:p="http://schemas.openxmlformats.org/presentationml/2006/main">
  <p:tag name="PA" val="v5.2.4"/>
  <p:tag name="SCENECOLOR-FILL" val="2"/>
  <p:tag name="SCENECOLOR-FILL-VALUE" val="Color_Theme"/>
  <p:tag name="SCENECOLOR-TEXT" val="2"/>
  <p:tag name="SCENECOLOR-TEXT-VALUE" val="Color_Theme"/>
</p:tagLst>
</file>

<file path=ppt/tags/tag386.xml><?xml version="1.0" encoding="utf-8"?>
<p:tagLst xmlns:p="http://schemas.openxmlformats.org/presentationml/2006/main">
  <p:tag name="PA" val="v5.2.4"/>
  <p:tag name="SCENECOLOR-FILL" val="3"/>
  <p:tag name="SCENECOLOR-FILL-VALUE" val="Color_Theme"/>
  <p:tag name="SCENECOLOR-TEXT" val="3"/>
  <p:tag name="SCENECOLOR-TEXT-VALUE" val="Color_Theme"/>
</p:tagLst>
</file>

<file path=ppt/tags/tag387.xml><?xml version="1.0" encoding="utf-8"?>
<p:tagLst xmlns:p="http://schemas.openxmlformats.org/presentationml/2006/main">
  <p:tag name="PA" val="v5.2.4"/>
  <p:tag name="SCENECOLOR-FILL" val="4"/>
  <p:tag name="SCENECOLOR-FILL-VALUE" val="Color_Theme"/>
  <p:tag name="SCENECOLOR-TEXT" val="4"/>
  <p:tag name="SCENECOLOR-TEXT-VALUE" val="Color_Theme"/>
</p:tagLst>
</file>

<file path=ppt/tags/tag388.xml><?xml version="1.0" encoding="utf-8"?>
<p:tagLst xmlns:p="http://schemas.openxmlformats.org/presentationml/2006/main">
  <p:tag name="PA" val="v5.2.4"/>
  <p:tag name="SCENECOLOR-FILL" val="5"/>
  <p:tag name="SCENECOLOR-FILL-VALUE" val="Color_Theme"/>
  <p:tag name="SCENECOLOR-TEXT" val="5"/>
  <p:tag name="SCENECOLOR-TEXT-VALUE" val="Color_Theme"/>
</p:tagLst>
</file>

<file path=ppt/tags/tag389.xml><?xml version="1.0" encoding="utf-8"?>
<p:tagLst xmlns:p="http://schemas.openxmlformats.org/presentationml/2006/main">
  <p:tag name="PA" val="v5.2.4"/>
  <p:tag name="SCENECOLOR-FILL" val="6"/>
  <p:tag name="SCENECOLOR-FILL-VALUE" val="Color_Theme"/>
  <p:tag name="SCENECOLOR-TEXT" val="6"/>
  <p:tag name="SCENECOLOR-TEXT-VALUE" val="Color_Theme"/>
</p:tagLst>
</file>

<file path=ppt/tags/tag39.xml><?xml version="1.0" encoding="utf-8"?>
<p:tagLst xmlns:p="http://schemas.openxmlformats.org/presentationml/2006/main">
  <p:tag name="PA" val="v5.2.4"/>
  <p:tag name="SCENESHAPETYPE" val="SceneShape"/>
  <p:tag name="SCENESHAPESUBTYPE" val="SceneSimpleShape"/>
  <p:tag name="SCENECOLOR-LINE" val="Color_Theme"/>
  <p:tag name="SCENECOLOR-LINE-VALUE" val="7"/>
  <p:tag name="POCKET_APPLY_TIME" val="2019年9月28日"/>
  <p:tag name="POCKET_APPLY_TYPE" val="Slide"/>
  <p:tag name="RESOURCEID" val="637052617622158904"/>
  <p:tag name="SCENEID" val="637052617622158904"/>
  <p:tag name="SCENELINKIDS" val="2|3|4|5|6|7|8|9|10|11|12|13|14|15|16|17|18|19|20|21|22|23|24|25|26|27|28|29|30|31|32|33|34|35|36|37|38"/>
  <p:tag name="ANIMSTRING" val="s_637052617622158904"/>
</p:tagLst>
</file>

<file path=ppt/tags/tag390.xml><?xml version="1.0" encoding="utf-8"?>
<p:tagLst xmlns:p="http://schemas.openxmlformats.org/presentationml/2006/main">
  <p:tag name="PA" val="v5.2.4"/>
  <p:tag name="SCENECOLOR-FILL" val="7"/>
  <p:tag name="SCENECOLOR-FILL-VALUE" val="Color_Theme"/>
  <p:tag name="SCENECOLOR-TEXT" val="7"/>
  <p:tag name="SCENECOLOR-TEXT-VALUE" val="Color_Theme"/>
</p:tagLst>
</file>

<file path=ppt/tags/tag391.xml><?xml version="1.0" encoding="utf-8"?>
<p:tagLst xmlns:p="http://schemas.openxmlformats.org/presentationml/2006/main">
  <p:tag name="PA" val="v5.2.4"/>
  <p:tag name="SCENECOLOR-FILL" val="8"/>
  <p:tag name="SCENECOLOR-FILL-VALUE" val="Color_Theme"/>
  <p:tag name="SCENECOLOR-TEXT" val="8"/>
  <p:tag name="SCENECOLOR-TEXT-VALUE" val="Color_Theme"/>
</p:tagLst>
</file>

<file path=ppt/tags/tag392.xml><?xml version="1.0" encoding="utf-8"?>
<p:tagLst xmlns:p="http://schemas.openxmlformats.org/presentationml/2006/main">
  <p:tag name="PA" val="v5.2.4"/>
  <p:tag name="SCENECOLOR-FILL" val="9"/>
  <p:tag name="SCENECOLOR-FILL-VALUE" val="Color_Theme"/>
  <p:tag name="SCENECOLOR-TEXT" val="9"/>
  <p:tag name="SCENECOLOR-TEXT-VALUE" val="Color_Theme"/>
</p:tagLst>
</file>

<file path=ppt/tags/tag393.xml><?xml version="1.0" encoding="utf-8"?>
<p:tagLst xmlns:p="http://schemas.openxmlformats.org/presentationml/2006/main">
  <p:tag name="PA" val="v5.2.4"/>
  <p:tag name="SCENECOLOR-FILL" val="10"/>
  <p:tag name="SCENECOLOR-FILL-VALUE" val="Color_Theme"/>
  <p:tag name="SCENECOLOR-TEXT" val="10"/>
  <p:tag name="SCENECOLOR-TEXT-VALUE" val="Color_Theme"/>
</p:tagLst>
</file>

<file path=ppt/tags/tag394.xml><?xml version="1.0" encoding="utf-8"?>
<p:tagLst xmlns:p="http://schemas.openxmlformats.org/presentationml/2006/main">
  <p:tag name="PA" val="v5.2.4"/>
  <p:tag name="SCENESHAPETYPE" val="SceneShape"/>
  <p:tag name="SCENESHAPESUBTYPE" val="SceneSimpleShape"/>
  <p:tag name="SCENECOLOR-LINE" val="Color_Theme"/>
  <p:tag name="SCENECOLOR-LINE-VALUE" val="4"/>
  <p:tag name="POCKET_APPLY_TIME" val="2019年9月28日"/>
  <p:tag name="POCKET_APPLY_TYPE" val="Slide"/>
  <p:tag name="APPLYORDER" val="直接连接符 106"/>
  <p:tag name="RESOURCEID" val="637052632392189529"/>
  <p:tag name="SCENEID" val="637052632392189529"/>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
  <p:tag name="ANIMSTRING" val="s_637052632392189529"/>
</p:tagLst>
</file>

<file path=ppt/tags/tag395.xml><?xml version="1.0" encoding="utf-8"?>
<p:tagLst xmlns:p="http://schemas.openxmlformats.org/presentationml/2006/main">
  <p:tag name="PA" val="v5.2.4"/>
  <p:tag name="SCENESHAPETYPE" val="SceneShape"/>
  <p:tag name="SCENESHAPESUBTYPE" val="SceneSimpleShape"/>
  <p:tag name="SCENECOLOR-LINE" val="Color_Theme"/>
  <p:tag name="SCENECOLOR-LINE-VALUE" val="4"/>
  <p:tag name="POCKET_APPLY_TIME" val="2019年9月28日"/>
  <p:tag name="POCKET_APPLY_TYPE" val="Slide"/>
  <p:tag name="APPLYORDER" val="直接连接符 109"/>
  <p:tag name="RESOURCEID" val="637052632392189529"/>
  <p:tag name="SCENEID" val="637052632392189529"/>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
  <p:tag name="ANIMSTRING" val="s_637052632392189529"/>
</p:tagLst>
</file>

<file path=ppt/tags/tag396.xml><?xml version="1.0" encoding="utf-8"?>
<p:tagLst xmlns:p="http://schemas.openxmlformats.org/presentationml/2006/main">
  <p:tag name="PA" val="v5.2.4"/>
  <p:tag name="SCENESHAPETYPE" val="SceneShape"/>
  <p:tag name="SCENESHAPESUBTYPE" val="SceneSimpleShape"/>
  <p:tag name="SCENECOLOR-LINE" val="Color_Theme"/>
  <p:tag name="SCENECOLOR-LINE-VALUE" val="4"/>
  <p:tag name="POCKET_APPLY_TIME" val="2019年9月28日"/>
  <p:tag name="POCKET_APPLY_TYPE" val="Slide"/>
  <p:tag name="APPLYORDER" val="直接连接符 111"/>
  <p:tag name="RESOURCEID" val="637052632392189529"/>
  <p:tag name="SCENEID" val="637052632392189529"/>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
  <p:tag name="ANIMSTRING" val="s_637052632392189529"/>
</p:tagLst>
</file>

<file path=ppt/tags/tag397.xml><?xml version="1.0" encoding="utf-8"?>
<p:tagLst xmlns:p="http://schemas.openxmlformats.org/presentationml/2006/main">
  <p:tag name="PA" val="v5.2.4"/>
  <p:tag name="SCENESHAPETYPE" val="SceneShape"/>
  <p:tag name="SCENESHAPESUBTYPE" val="SceneSimpleShape"/>
  <p:tag name="SCENECOLOR-LINE" val="Color_Theme"/>
  <p:tag name="SCENECOLOR-LINE-VALUE" val="4"/>
  <p:tag name="POCKET_APPLY_TIME" val="2019年9月28日"/>
  <p:tag name="POCKET_APPLY_TYPE" val="Slide"/>
  <p:tag name="APPLYORDER" val="直接连接符 112"/>
  <p:tag name="RESOURCEID" val="637052632392189529"/>
  <p:tag name="SCENEID" val="637052632392189529"/>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
  <p:tag name="ANIMSTRING" val="s_637052632392189529"/>
</p:tagLst>
</file>

<file path=ppt/tags/tag398.xml><?xml version="1.0" encoding="utf-8"?>
<p:tagLst xmlns:p="http://schemas.openxmlformats.org/presentationml/2006/main">
  <p:tag name="PA" val="v5.2.4"/>
  <p:tag name="SCENESHAPETYPE" val="SceneShape"/>
  <p:tag name="SCENESHAPESUBTYPE" val="SceneSimpleShape"/>
  <p:tag name="SCENECOLOR-LINE" val="Color_Theme"/>
  <p:tag name="SCENECOLOR-LINE-VALUE" val="4"/>
  <p:tag name="POCKET_APPLY_TIME" val="2019年9月28日"/>
  <p:tag name="POCKET_APPLY_TYPE" val="Slide"/>
  <p:tag name="APPLYORDER" val="直接连接符 113"/>
  <p:tag name="RESOURCEID" val="637052632392189529"/>
  <p:tag name="SCENEID" val="637052632392189529"/>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
  <p:tag name="ANIMSTRING" val="s_637052632392189529"/>
</p:tagLst>
</file>

<file path=ppt/tags/tag399.xml><?xml version="1.0" encoding="utf-8"?>
<p:tagLst xmlns:p="http://schemas.openxmlformats.org/presentationml/2006/main">
  <p:tag name="PA" val="v5.2.4"/>
  <p:tag name="SCENESHAPETYPE" val="SceneShape"/>
  <p:tag name="SCENESHAPESUBTYPE" val="SceneSimpleShape"/>
  <p:tag name="SCENECOLOR-FILL" val="Color_Theme"/>
  <p:tag name="SCENECOLOR-FILL-VALUE" val="5"/>
  <p:tag name="SCENECOLOR-TEXT" val="Color_Theme"/>
  <p:tag name="SCENECOLOR-TEXT-VALUE" val="4"/>
  <p:tag name="POCKET_APPLY_TIME" val="2019年9月28日"/>
  <p:tag name="POCKET_APPLY_TYPE" val="Slide"/>
  <p:tag name="APPLYORDER" val="椭圆 11"/>
  <p:tag name="RESOURCEID" val="637052632392189529"/>
  <p:tag name="SCENEID" val="637052632392189529"/>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
  <p:tag name="ANIMSTRING" val="s_637052632392189529"/>
</p:tagLst>
</file>

<file path=ppt/tags/tag4.xml><?xml version="1.0" encoding="utf-8"?>
<p:tagLst xmlns:p="http://schemas.openxmlformats.org/presentationml/2006/main">
  <p:tag name="SCENECOLOR-TEXT" val="Color_Theme"/>
  <p:tag name="SCENECOLOR-TEXT-VALUE" val="1"/>
  <p:tag name="SCENESHAPETYPE" val="SceneText"/>
  <p:tag name="SCENESHAPESUBTYPE" val="SceneTitleText"/>
  <p:tag name="TXTGRP" val="0"/>
  <p:tag name="POCKET_APPLY_TIME" val="2019年9月28日"/>
  <p:tag name="POCKET_APPLY_TYPE" val="Slide"/>
  <p:tag name="RESOURCEID" val="637052613234820867"/>
  <p:tag name="SCENEID" val="637052613234820867"/>
  <p:tag name="SCENELINKIDS" val="2|5|6|7|11|12|8|13|14|15|16|17|18|20|21|3"/>
  <p:tag name="ANIMSTRING" val="s_637052613234820867"/>
</p:tagLst>
</file>

<file path=ppt/tags/tag40.xml><?xml version="1.0" encoding="utf-8"?>
<p:tagLst xmlns:p="http://schemas.openxmlformats.org/presentationml/2006/main">
  <p:tag name="PA" val="v5.2.4"/>
  <p:tag name="SCENESHAPETYPE" val="SceneShape"/>
  <p:tag name="SCENESHAPESUBTYPE" val="SceneSimpleShape"/>
  <p:tag name="SCENECOLOR-LINE" val="Color_Theme"/>
  <p:tag name="SCENECOLOR-LINE-VALUE" val="-32707695"/>
  <p:tag name="POCKET_APPLY_TIME" val="2019年9月28日"/>
  <p:tag name="POCKET_APPLY_TYPE" val="Slide"/>
  <p:tag name="RESOURCEID" val="637052617622158904"/>
  <p:tag name="SCENEID" val="637052617622158904"/>
  <p:tag name="SCENELINKIDS" val="2|3|4|5|6|7|8|9|10|11|12|13|14|15|16|17|18|19|20|21|22|23|24|25|26|27|28|29|30|31|32|33|34|35|36|37|38"/>
  <p:tag name="ANIMSTRING" val="s_637052617622158904"/>
</p:tagLst>
</file>

<file path=ppt/tags/tag400.xml><?xml version="1.0" encoding="utf-8"?>
<p:tagLst xmlns:p="http://schemas.openxmlformats.org/presentationml/2006/main">
  <p:tag name="PA" val="v5.2.4"/>
  <p:tag name="SCENESHAPETYPE" val="SceneShape"/>
  <p:tag name="SCENESHAPESUBTYPE" val="SceneSimpleShape"/>
  <p:tag name="RESOURCEID" val="637052632392189529"/>
  <p:tag name="SCENEID" val="637052632392189529"/>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
  <p:tag name="ANIMSTRING" val="s_637052632392189529"/>
</p:tagLst>
</file>

<file path=ppt/tags/tag401.xml><?xml version="1.0" encoding="utf-8"?>
<p:tagLst xmlns:p="http://schemas.openxmlformats.org/presentationml/2006/main">
  <p:tag name="PA" val="v5.2.4"/>
  <p:tag name="SCENECOLOR-FILL" val="1"/>
  <p:tag name="SCENECOLOR-FILL-VALUE" val="Color_Theme"/>
  <p:tag name="SCENECOLOR-LINE" val="1"/>
  <p:tag name="SCENECOLOR-LINE-VALUE" val="Color_Theme"/>
  <p:tag name="SCENECOLOR-TEXT" val="1"/>
  <p:tag name="SCENECOLOR-TEXT-VALUE" val="Color_Theme"/>
</p:tagLst>
</file>

<file path=ppt/tags/tag402.xml><?xml version="1.0" encoding="utf-8"?>
<p:tagLst xmlns:p="http://schemas.openxmlformats.org/presentationml/2006/main">
  <p:tag name="PA" val="v5.2.4"/>
  <p:tag name="SCENECOLOR-TEXT" val="2"/>
  <p:tag name="SCENECOLOR-TEXT-VALUE" val="Color_Theme"/>
</p:tagLst>
</file>

<file path=ppt/tags/tag403.xml><?xml version="1.0" encoding="utf-8"?>
<p:tagLst xmlns:p="http://schemas.openxmlformats.org/presentationml/2006/main">
  <p:tag name="PA" val="v5.2.4"/>
  <p:tag name="SCENESHAPETYPE" val="SceneShape"/>
  <p:tag name="SCENESHAPESUBTYPE" val="SceneSimpleShape"/>
  <p:tag name="RESOURCEID" val="637052632392189529"/>
  <p:tag name="SCENEID" val="637052632392189529"/>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
  <p:tag name="ANIMSTRING" val="s_637052632392189529"/>
</p:tagLst>
</file>

<file path=ppt/tags/tag404.xml><?xml version="1.0" encoding="utf-8"?>
<p:tagLst xmlns:p="http://schemas.openxmlformats.org/presentationml/2006/main">
  <p:tag name="PA" val="v5.2.4"/>
  <p:tag name="SCENECOLOR-FILL" val="1"/>
  <p:tag name="SCENECOLOR-FILL-VALUE" val="Color_Theme"/>
  <p:tag name="SCENECOLOR-LINE" val="1"/>
  <p:tag name="SCENECOLOR-LINE-VALUE" val="Color_Theme"/>
  <p:tag name="SCENECOLOR-TEXT" val="1"/>
  <p:tag name="SCENECOLOR-TEXT-VALUE" val="Color_Theme"/>
</p:tagLst>
</file>

<file path=ppt/tags/tag405.xml><?xml version="1.0" encoding="utf-8"?>
<p:tagLst xmlns:p="http://schemas.openxmlformats.org/presentationml/2006/main">
  <p:tag name="PA" val="v5.2.4"/>
  <p:tag name="SCENECOLOR-TEXT" val="2"/>
  <p:tag name="SCENECOLOR-TEXT-VALUE" val="Color_Theme"/>
</p:tagLst>
</file>

<file path=ppt/tags/tag406.xml><?xml version="1.0" encoding="utf-8"?>
<p:tagLst xmlns:p="http://schemas.openxmlformats.org/presentationml/2006/main">
  <p:tag name="PA" val="v5.2.4"/>
  <p:tag name="SCENESHAPETYPE" val="SceneShape"/>
  <p:tag name="SCENESHAPESUBTYPE" val="SceneSimpleShape"/>
  <p:tag name="RESOURCEID" val="637052632392189529"/>
  <p:tag name="SCENEID" val="637052632392189529"/>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
  <p:tag name="ANIMSTRING" val="s_637052632392189529"/>
</p:tagLst>
</file>

<file path=ppt/tags/tag407.xml><?xml version="1.0" encoding="utf-8"?>
<p:tagLst xmlns:p="http://schemas.openxmlformats.org/presentationml/2006/main">
  <p:tag name="PA" val="v5.2.4"/>
  <p:tag name="SCENECOLOR-FILL" val="1"/>
  <p:tag name="SCENECOLOR-FILL-VALUE" val="Color_Theme"/>
  <p:tag name="SCENECOLOR-LINE" val="1"/>
  <p:tag name="SCENECOLOR-LINE-VALUE" val="Color_Theme"/>
  <p:tag name="SCENECOLOR-TEXT" val="1"/>
  <p:tag name="SCENECOLOR-TEXT-VALUE" val="Color_Theme"/>
</p:tagLst>
</file>

<file path=ppt/tags/tag408.xml><?xml version="1.0" encoding="utf-8"?>
<p:tagLst xmlns:p="http://schemas.openxmlformats.org/presentationml/2006/main">
  <p:tag name="PA" val="v5.2.4"/>
  <p:tag name="SCENECOLOR-TEXT" val="2"/>
  <p:tag name="SCENECOLOR-TEXT-VALUE" val="Color_Theme"/>
</p:tagLst>
</file>

<file path=ppt/tags/tag409.xml><?xml version="1.0" encoding="utf-8"?>
<p:tagLst xmlns:p="http://schemas.openxmlformats.org/presentationml/2006/main">
  <p:tag name="PA" val="v5.2.4"/>
  <p:tag name="SCENESHAPETYPE" val="SceneShape"/>
  <p:tag name="SCENESHAPESUBTYPE" val="SceneSimpleShape"/>
  <p:tag name="RESOURCEID" val="637052632392189529"/>
  <p:tag name="SCENEID" val="637052632392189529"/>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
  <p:tag name="ANIMSTRING" val="s_637052632392189529"/>
</p:tagLst>
</file>

<file path=ppt/tags/tag41.xml><?xml version="1.0" encoding="utf-8"?>
<p:tagLst xmlns:p="http://schemas.openxmlformats.org/presentationml/2006/main">
  <p:tag name="PA" val="v5.2.4"/>
  <p:tag name="SCENESHAPETYPE" val="SceneShape"/>
  <p:tag name="SCENESHAPESUBTYPE" val="SceneSimpleShape"/>
  <p:tag name="SCENECOLOR-LINE" val="Color_Theme"/>
  <p:tag name="SCENECOLOR-LINE-VALUE" val="-32707695"/>
  <p:tag name="POCKET_APPLY_TIME" val="2019年9月28日"/>
  <p:tag name="POCKET_APPLY_TYPE" val="Slide"/>
  <p:tag name="RESOURCEID" val="637052617622158904"/>
  <p:tag name="SCENEID" val="637052617622158904"/>
  <p:tag name="SCENELINKIDS" val="2|3|4|5|6|7|8|9|10|11|12|13|14|15|16|17|18|19|20|21|22|23|24|25|26|27|28|29|30|31|32|33|34|35|36|37|38"/>
  <p:tag name="ANIMSTRING" val="s_637052617622158904"/>
</p:tagLst>
</file>

<file path=ppt/tags/tag410.xml><?xml version="1.0" encoding="utf-8"?>
<p:tagLst xmlns:p="http://schemas.openxmlformats.org/presentationml/2006/main">
  <p:tag name="PA" val="v5.2.4"/>
  <p:tag name="SCENECOLOR-FILL" val="1"/>
  <p:tag name="SCENECOLOR-FILL-VALUE" val="Color_Theme"/>
  <p:tag name="SCENECOLOR-LINE" val="1"/>
  <p:tag name="SCENECOLOR-LINE-VALUE" val="Color_Theme"/>
  <p:tag name="SCENECOLOR-TEXT" val="1"/>
  <p:tag name="SCENECOLOR-TEXT-VALUE" val="Color_Theme"/>
</p:tagLst>
</file>

<file path=ppt/tags/tag411.xml><?xml version="1.0" encoding="utf-8"?>
<p:tagLst xmlns:p="http://schemas.openxmlformats.org/presentationml/2006/main">
  <p:tag name="PA" val="v5.2.4"/>
  <p:tag name="SCENECOLOR-TEXT" val="2"/>
  <p:tag name="SCENECOLOR-TEXT-VALUE" val="Color_Theme"/>
</p:tagLst>
</file>

<file path=ppt/tags/tag412.xml><?xml version="1.0" encoding="utf-8"?>
<p:tagLst xmlns:p="http://schemas.openxmlformats.org/presentationml/2006/main">
  <p:tag name="PA" val="v5.2.4"/>
  <p:tag name="SCENESHAPETYPE" val="SceneShape"/>
  <p:tag name="SCENESHAPESUBTYPE" val="SceneSimpleShape"/>
  <p:tag name="RESOURCEID" val="637052632392189529"/>
  <p:tag name="SCENEID" val="637052632392189529"/>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
  <p:tag name="ANIMSTRING" val="s_637052632392189529"/>
</p:tagLst>
</file>

<file path=ppt/tags/tag413.xml><?xml version="1.0" encoding="utf-8"?>
<p:tagLst xmlns:p="http://schemas.openxmlformats.org/presentationml/2006/main">
  <p:tag name="PA" val="v5.2.4"/>
  <p:tag name="SCENECOLOR-FILL" val="1"/>
  <p:tag name="SCENECOLOR-FILL-VALUE" val="Color_Theme"/>
  <p:tag name="SCENECOLOR-LINE" val="1"/>
  <p:tag name="SCENECOLOR-LINE-VALUE" val="Color_Theme"/>
  <p:tag name="SCENECOLOR-TEXT" val="1"/>
  <p:tag name="SCENECOLOR-TEXT-VALUE" val="Color_Theme"/>
</p:tagLst>
</file>

<file path=ppt/tags/tag414.xml><?xml version="1.0" encoding="utf-8"?>
<p:tagLst xmlns:p="http://schemas.openxmlformats.org/presentationml/2006/main">
  <p:tag name="PA" val="v5.2.4"/>
  <p:tag name="SCENECOLOR-TEXT" val="2"/>
  <p:tag name="SCENECOLOR-TEXT-VALUE" val="Color_Theme"/>
</p:tagLst>
</file>

<file path=ppt/tags/tag415.xml><?xml version="1.0" encoding="utf-8"?>
<p:tagLst xmlns:p="http://schemas.openxmlformats.org/presentationml/2006/main">
  <p:tag name="PA" val="v5.2.4"/>
  <p:tag name="SCENESHAPETYPE" val="SceneShape"/>
  <p:tag name="SCENESHAPESUBTYPE" val="SceneSimpleShape"/>
  <p:tag name="SCENECOLOR-FILL" val="Color_Theme"/>
  <p:tag name="SCENECOLOR-FILL-VALUE" val="6"/>
  <p:tag name="SCENECOLOR-LINE" val="Color_Theme"/>
  <p:tag name="SCENECOLOR-LINE-VALUE" val="7"/>
  <p:tag name="SCENECOLOR-TEXT" val="Color_Theme"/>
  <p:tag name="SCENECOLOR-TEXT-VALUE" val="4"/>
  <p:tag name="POCKET_APPLY_TIME" val="2019年9月28日"/>
  <p:tag name="POCKET_APPLY_TYPE" val="Slide"/>
  <p:tag name="APPLYORDER" val="椭圆 135"/>
  <p:tag name="RESOURCEID" val="637052632392189529"/>
  <p:tag name="SCENEID" val="637052632392189529"/>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
  <p:tag name="ANIMSTRING" val="s_637052632392189529"/>
</p:tagLst>
</file>

<file path=ppt/tags/tag416.xml><?xml version="1.0" encoding="utf-8"?>
<p:tagLst xmlns:p="http://schemas.openxmlformats.org/presentationml/2006/main">
  <p:tag name="PA" val="v5.2.4"/>
  <p:tag name="SCENESHAPETYPE" val="SceneShape"/>
  <p:tag name="SCENESHAPESUBTYPE" val="SceneSimpleShape"/>
  <p:tag name="SCENECOLOR-FILL" val="Color_Theme"/>
  <p:tag name="SCENECOLOR-FILL-VALUE" val="5"/>
  <p:tag name="SCENECOLOR-TEXT" val="Color_Theme"/>
  <p:tag name="SCENECOLOR-TEXT-VALUE" val="4"/>
  <p:tag name="POCKET_APPLY_TIME" val="2019年9月28日"/>
  <p:tag name="POCKET_APPLY_TYPE" val="Slide"/>
  <p:tag name="APPLYORDER" val="椭圆 135"/>
  <p:tag name="RESOURCEID" val="637052632392189529"/>
  <p:tag name="SCENEID" val="637052632392189529"/>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
  <p:tag name="ANIMSTRING" val="s_637052632392189529"/>
</p:tagLst>
</file>

<file path=ppt/tags/tag417.xml><?xml version="1.0" encoding="utf-8"?>
<p:tagLst xmlns:p="http://schemas.openxmlformats.org/presentationml/2006/main">
  <p:tag name="PA" val="v5.2.4"/>
  <p:tag name="SCENESHAPETYPE" val="SceneShape"/>
  <p:tag name="SCENESHAPESUBTYPE" val="SceneSimpleShape"/>
  <p:tag name="SCENECOLOR-FILL" val="Color_Theme"/>
  <p:tag name="SCENECOLOR-FILL-VALUE" val="5"/>
  <p:tag name="SCENECOLOR-TEXT" val="Color_Theme"/>
  <p:tag name="SCENECOLOR-TEXT-VALUE" val="4"/>
  <p:tag name="POCKET_APPLY_TIME" val="2019年9月28日"/>
  <p:tag name="POCKET_APPLY_TYPE" val="Slide"/>
  <p:tag name="APPLYORDER" val="同心圆 151"/>
  <p:tag name="RESOURCEID" val="637052632392189529"/>
  <p:tag name="SCENEID" val="637052632392189529"/>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
  <p:tag name="ANIMSTRING" val="s_637052632392189529"/>
</p:tagLst>
</file>

<file path=ppt/tags/tag418.xml><?xml version="1.0" encoding="utf-8"?>
<p:tagLst xmlns:p="http://schemas.openxmlformats.org/presentationml/2006/main">
  <p:tag name="PA" val="v5.2.4"/>
  <p:tag name="SCENESHAPETYPE" val="SceneShape"/>
  <p:tag name="SCENESHAPESUBTYPE" val="SceneSimpleShape"/>
  <p:tag name="RESOURCEID" val="637052632392189529"/>
  <p:tag name="SCENEID" val="637052632392189529"/>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
  <p:tag name="ANIMSTRING" val="s_637052632392189529"/>
</p:tagLst>
</file>

<file path=ppt/tags/tag419.xml><?xml version="1.0" encoding="utf-8"?>
<p:tagLst xmlns:p="http://schemas.openxmlformats.org/presentationml/2006/main">
  <p:tag name="PA" val="v5.2.4"/>
  <p:tag name="SCENECOLOR-FILL" val="1"/>
  <p:tag name="SCENECOLOR-FILL-VALUE" val="Color_Theme"/>
  <p:tag name="SCENECOLOR-LINE" val="1"/>
  <p:tag name="SCENECOLOR-LINE-VALUE" val="Color_Theme"/>
  <p:tag name="SCENECOLOR-TEXT" val="1"/>
  <p:tag name="SCENECOLOR-TEXT-VALUE" val="Color_Theme"/>
</p:tagLst>
</file>

<file path=ppt/tags/tag42.xml><?xml version="1.0" encoding="utf-8"?>
<p:tagLst xmlns:p="http://schemas.openxmlformats.org/presentationml/2006/main">
  <p:tag name="PA" val="v5.2.4"/>
  <p:tag name="SCENESHAPETYPE" val="SceneShape"/>
  <p:tag name="SCENESHAPESUBTYPE" val="SceneSimpleShape"/>
  <p:tag name="SCENECOLOR-LINE" val="Color_Theme"/>
  <p:tag name="SCENECOLOR-LINE-VALUE" val="-32707695"/>
  <p:tag name="POCKET_APPLY_TIME" val="2019年9月28日"/>
  <p:tag name="POCKET_APPLY_TYPE" val="Slide"/>
  <p:tag name="RESOURCEID" val="637052617622158904"/>
  <p:tag name="SCENEID" val="637052617622158904"/>
  <p:tag name="SCENELINKIDS" val="2|3|4|5|6|7|8|9|10|11|12|13|14|15|16|17|18|19|20|21|22|23|24|25|26|27|28|29|30|31|32|33|34|35|36|37|38"/>
  <p:tag name="ANIMSTRING" val="s_637052617622158904"/>
</p:tagLst>
</file>

<file path=ppt/tags/tag420.xml><?xml version="1.0" encoding="utf-8"?>
<p:tagLst xmlns:p="http://schemas.openxmlformats.org/presentationml/2006/main">
  <p:tag name="PA" val="v5.2.4"/>
  <p:tag name="SCENECOLOR-TEXT" val="2"/>
  <p:tag name="SCENECOLOR-TEXT-VALUE" val="Color_Theme"/>
</p:tagLst>
</file>

<file path=ppt/tags/tag421.xml><?xml version="1.0" encoding="utf-8"?>
<p:tagLst xmlns:p="http://schemas.openxmlformats.org/presentationml/2006/main">
  <p:tag name="PA" val="v5.2.4"/>
  <p:tag name="SCENESHAPETYPE" val="SceneShape"/>
  <p:tag name="SCENESHAPESUBTYPE" val="SceneSimpleShape"/>
  <p:tag name="RESOURCEID" val="637052632392189529"/>
  <p:tag name="SCENEID" val="637052632392189529"/>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
  <p:tag name="ANIMSTRING" val="s_637052632392189529"/>
</p:tagLst>
</file>

<file path=ppt/tags/tag422.xml><?xml version="1.0" encoding="utf-8"?>
<p:tagLst xmlns:p="http://schemas.openxmlformats.org/presentationml/2006/main">
  <p:tag name="PA" val="v5.2.4"/>
  <p:tag name="SCENECOLOR-FILL" val="1"/>
  <p:tag name="SCENECOLOR-FILL-VALUE" val="Color_Theme"/>
  <p:tag name="SCENECOLOR-LINE" val="1"/>
  <p:tag name="SCENECOLOR-LINE-VALUE" val="Color_Theme"/>
  <p:tag name="SCENECOLOR-TEXT" val="1"/>
  <p:tag name="SCENECOLOR-TEXT-VALUE" val="Color_Theme"/>
</p:tagLst>
</file>

<file path=ppt/tags/tag423.xml><?xml version="1.0" encoding="utf-8"?>
<p:tagLst xmlns:p="http://schemas.openxmlformats.org/presentationml/2006/main">
  <p:tag name="PA" val="v5.2.4"/>
  <p:tag name="SCENECOLOR-TEXT" val="2"/>
  <p:tag name="SCENECOLOR-TEXT-VALUE" val="Color_Theme"/>
</p:tagLst>
</file>

<file path=ppt/tags/tag424.xml><?xml version="1.0" encoding="utf-8"?>
<p:tagLst xmlns:p="http://schemas.openxmlformats.org/presentationml/2006/main">
  <p:tag name="PA" val="v5.2.4"/>
  <p:tag name="SCENESHAPETYPE" val="SceneShape"/>
  <p:tag name="SCENESHAPESUBTYPE" val="SceneSimpleShape"/>
  <p:tag name="RESOURCEID" val="637052632392189529"/>
  <p:tag name="SCENEID" val="637052632392189529"/>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
  <p:tag name="ANIMSTRING" val="s_637052632392189529"/>
</p:tagLst>
</file>

<file path=ppt/tags/tag425.xml><?xml version="1.0" encoding="utf-8"?>
<p:tagLst xmlns:p="http://schemas.openxmlformats.org/presentationml/2006/main">
  <p:tag name="PA" val="v5.2.4"/>
  <p:tag name="SCENECOLOR-FILL" val="1"/>
  <p:tag name="SCENECOLOR-FILL-VALUE" val="Color_Theme"/>
  <p:tag name="SCENECOLOR-LINE" val="1"/>
  <p:tag name="SCENECOLOR-LINE-VALUE" val="Color_Theme"/>
  <p:tag name="SCENECOLOR-TEXT" val="1"/>
  <p:tag name="SCENECOLOR-TEXT-VALUE" val="Color_Theme"/>
</p:tagLst>
</file>

<file path=ppt/tags/tag426.xml><?xml version="1.0" encoding="utf-8"?>
<p:tagLst xmlns:p="http://schemas.openxmlformats.org/presentationml/2006/main">
  <p:tag name="PA" val="v5.2.4"/>
  <p:tag name="SCENECOLOR-TEXT" val="2"/>
  <p:tag name="SCENECOLOR-TEXT-VALUE" val="Color_Theme"/>
</p:tagLst>
</file>

<file path=ppt/tags/tag427.xml><?xml version="1.0" encoding="utf-8"?>
<p:tagLst xmlns:p="http://schemas.openxmlformats.org/presentationml/2006/main">
  <p:tag name="PA" val="v5.2.4"/>
  <p:tag name="SCENESHAPETYPE" val="SceneShape"/>
  <p:tag name="SCENESHAPESUBTYPE" val="SceneSimpleShape"/>
  <p:tag name="RESOURCEID" val="637052632392189529"/>
  <p:tag name="SCENEID" val="637052632392189529"/>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
  <p:tag name="ANIMSTRING" val="s_637052632392189529"/>
</p:tagLst>
</file>

<file path=ppt/tags/tag428.xml><?xml version="1.0" encoding="utf-8"?>
<p:tagLst xmlns:p="http://schemas.openxmlformats.org/presentationml/2006/main">
  <p:tag name="PA" val="v5.2.4"/>
  <p:tag name="SCENECOLOR-FILL" val="1"/>
  <p:tag name="SCENECOLOR-FILL-VALUE" val="Color_Theme"/>
  <p:tag name="SCENECOLOR-LINE" val="1"/>
  <p:tag name="SCENECOLOR-LINE-VALUE" val="Color_Theme"/>
  <p:tag name="SCENECOLOR-TEXT" val="1"/>
  <p:tag name="SCENECOLOR-TEXT-VALUE" val="Color_Theme"/>
</p:tagLst>
</file>

<file path=ppt/tags/tag429.xml><?xml version="1.0" encoding="utf-8"?>
<p:tagLst xmlns:p="http://schemas.openxmlformats.org/presentationml/2006/main">
  <p:tag name="PA" val="v5.2.4"/>
  <p:tag name="SCENECOLOR-TEXT" val="2"/>
  <p:tag name="SCENECOLOR-TEXT-VALUE" val="Color_Theme"/>
</p:tagLst>
</file>

<file path=ppt/tags/tag43.xml><?xml version="1.0" encoding="utf-8"?>
<p:tagLst xmlns:p="http://schemas.openxmlformats.org/presentationml/2006/main">
  <p:tag name="PA" val="v5.2.4"/>
  <p:tag name="SCENESHAPETYPE" val="SceneShape"/>
  <p:tag name="SCENESHAPESUBTYPE" val="SceneSimpleShape"/>
  <p:tag name="SCENECOLOR-LINE" val="Color_Theme"/>
  <p:tag name="SCENECOLOR-LINE-VALUE" val="-32707695"/>
  <p:tag name="POCKET_APPLY_TIME" val="2019年9月28日"/>
  <p:tag name="POCKET_APPLY_TYPE" val="Slide"/>
  <p:tag name="RESOURCEID" val="637052617622158904"/>
  <p:tag name="SCENEID" val="637052617622158904"/>
  <p:tag name="SCENELINKIDS" val="2|3|4|5|6|7|8|9|10|11|12|13|14|15|16|17|18|19|20|21|22|23|24|25|26|27|28|29|30|31|32|33|34|35|36|37|38"/>
  <p:tag name="ANIMSTRING" val="s_637052617622158904"/>
</p:tagLst>
</file>

<file path=ppt/tags/tag430.xml><?xml version="1.0" encoding="utf-8"?>
<p:tagLst xmlns:p="http://schemas.openxmlformats.org/presentationml/2006/main">
  <p:tag name="PA" val="v5.2.4"/>
  <p:tag name="SCENESHAPETYPE" val="SceneShape"/>
  <p:tag name="SCENESHAPESUBTYPE" val="SceneSimpleShape"/>
  <p:tag name="RESOURCEID" val="637052632392189529"/>
  <p:tag name="SCENEID" val="637052632392189529"/>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
  <p:tag name="ANIMSTRING" val="s_637052632392189529"/>
</p:tagLst>
</file>

<file path=ppt/tags/tag431.xml><?xml version="1.0" encoding="utf-8"?>
<p:tagLst xmlns:p="http://schemas.openxmlformats.org/presentationml/2006/main">
  <p:tag name="PA" val="v5.2.4"/>
  <p:tag name="SCENECOLOR-FILL" val="1"/>
  <p:tag name="SCENECOLOR-FILL-VALUE" val="Color_Theme"/>
  <p:tag name="SCENECOLOR-LINE" val="1"/>
  <p:tag name="SCENECOLOR-LINE-VALUE" val="Color_Theme"/>
  <p:tag name="SCENECOLOR-TEXT" val="1"/>
  <p:tag name="SCENECOLOR-TEXT-VALUE" val="Color_Theme"/>
</p:tagLst>
</file>

<file path=ppt/tags/tag432.xml><?xml version="1.0" encoding="utf-8"?>
<p:tagLst xmlns:p="http://schemas.openxmlformats.org/presentationml/2006/main">
  <p:tag name="PA" val="v5.2.4"/>
  <p:tag name="SCENECOLOR-TEXT" val="2"/>
  <p:tag name="SCENECOLOR-TEXT-VALUE" val="Color_Theme"/>
</p:tagLst>
</file>

<file path=ppt/tags/tag433.xml><?xml version="1.0" encoding="utf-8"?>
<p:tagLst xmlns:p="http://schemas.openxmlformats.org/presentationml/2006/main">
  <p:tag name="PA" val="v5.2.4"/>
  <p:tag name="SCENESHAPETYPE" val="SceneShape"/>
  <p:tag name="SCENESHAPESUBTYPE" val="SceneSimpleShape"/>
  <p:tag name="SCENECOLOR-FILL" val="Color_Theme"/>
  <p:tag name="SCENECOLOR-FILL-VALUE" val="6"/>
  <p:tag name="SCENECOLOR-LINE" val="Color_Theme"/>
  <p:tag name="SCENECOLOR-LINE-VALUE" val="7"/>
  <p:tag name="SCENECOLOR-TEXT" val="Color_Theme"/>
  <p:tag name="SCENECOLOR-TEXT-VALUE" val="4"/>
  <p:tag name="POCKET_APPLY_TIME" val="2019年9月28日"/>
  <p:tag name="POCKET_APPLY_TYPE" val="Slide"/>
  <p:tag name="APPLYORDER" val="椭圆 135"/>
  <p:tag name="RESOURCEID" val="637052632392189529"/>
  <p:tag name="SCENEID" val="637052632392189529"/>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
  <p:tag name="ANIMSTRING" val="s_637052632392189529"/>
</p:tagLst>
</file>

<file path=ppt/tags/tag434.xml><?xml version="1.0" encoding="utf-8"?>
<p:tagLst xmlns:p="http://schemas.openxmlformats.org/presentationml/2006/main">
  <p:tag name="PA" val="v5.2.4"/>
  <p:tag name="SCENESHAPETYPE" val="SceneShape"/>
  <p:tag name="SCENESHAPESUBTYPE" val="SceneSimpleShape"/>
  <p:tag name="SCENECOLOR-FILL" val="Color_Theme"/>
  <p:tag name="SCENECOLOR-FILL-VALUE" val="5"/>
  <p:tag name="SCENECOLOR-TEXT" val="Color_Theme"/>
  <p:tag name="SCENECOLOR-TEXT-VALUE" val="4"/>
  <p:tag name="POCKET_APPLY_TIME" val="2019年9月28日"/>
  <p:tag name="POCKET_APPLY_TYPE" val="Slide"/>
  <p:tag name="APPLYORDER" val="椭圆 135"/>
  <p:tag name="RESOURCEID" val="637052632392189529"/>
  <p:tag name="SCENEID" val="637052632392189529"/>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
  <p:tag name="ANIMSTRING" val="s_637052632392189529"/>
</p:tagLst>
</file>

<file path=ppt/tags/tag435.xml><?xml version="1.0" encoding="utf-8"?>
<p:tagLst xmlns:p="http://schemas.openxmlformats.org/presentationml/2006/main">
  <p:tag name="PA" val="v5.2.4"/>
  <p:tag name="SCENESHAPETYPE" val="SceneShape"/>
  <p:tag name="SCENESHAPESUBTYPE" val="SceneSimpleShape"/>
  <p:tag name="SCENECOLOR-FILL" val="Color_Theme"/>
  <p:tag name="SCENECOLOR-FILL-VALUE" val="5"/>
  <p:tag name="SCENECOLOR-TEXT" val="Color_Theme"/>
  <p:tag name="SCENECOLOR-TEXT-VALUE" val="4"/>
  <p:tag name="POCKET_APPLY_TIME" val="2019年9月28日"/>
  <p:tag name="POCKET_APPLY_TYPE" val="Slide"/>
  <p:tag name="APPLYORDER" val="同心圆 151"/>
  <p:tag name="RESOURCEID" val="637052632392189529"/>
  <p:tag name="SCENEID" val="637052632392189529"/>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
  <p:tag name="ANIMSTRING" val="s_637052632392189529"/>
</p:tagLst>
</file>

<file path=ppt/tags/tag436.xml><?xml version="1.0" encoding="utf-8"?>
<p:tagLst xmlns:p="http://schemas.openxmlformats.org/presentationml/2006/main">
  <p:tag name="PA" val="v5.2.4"/>
  <p:tag name="SCENESHAPETYPE" val="SceneShape"/>
  <p:tag name="SCENESHAPESUBTYPE" val="SceneSimpleShape"/>
  <p:tag name="SCENECOLOR-TEXT" val="Color_Theme"/>
  <p:tag name="SCENECOLOR-TEXT-VALUE" val="4"/>
  <p:tag name="POCKET_APPLY_TIME" val="2019年9月28日"/>
  <p:tag name="POCKET_APPLY_TYPE" val="Slide"/>
  <p:tag name="RESOURCEID" val="637052632392189529"/>
  <p:tag name="SCENEID" val="637052632392189529"/>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
  <p:tag name="ANIMSTRING" val="s_637052632392189529"/>
</p:tagLst>
</file>

<file path=ppt/tags/tag437.xml><?xml version="1.0" encoding="utf-8"?>
<p:tagLst xmlns:p="http://schemas.openxmlformats.org/presentationml/2006/main">
  <p:tag name="PA" val="v5.2.4"/>
  <p:tag name="SCENESHAPETYPE" val="SceneShape"/>
  <p:tag name="SCENESHAPESUBTYPE" val="SceneSimpleShape"/>
  <p:tag name="SCENECOLOR-FILL" val="Color_Theme"/>
  <p:tag name="SCENECOLOR-FILL-VALUE" val="6"/>
  <p:tag name="SCENECOLOR-LINE" val="Color_Theme"/>
  <p:tag name="SCENECOLOR-LINE-VALUE" val="7"/>
  <p:tag name="SCENECOLOR-TEXT" val="Color_Theme"/>
  <p:tag name="SCENECOLOR-TEXT-VALUE" val="4"/>
  <p:tag name="POCKET_APPLY_TIME" val="2019年9月28日"/>
  <p:tag name="POCKET_APPLY_TYPE" val="Slide"/>
  <p:tag name="RESOURCEID" val="637052632392189529"/>
  <p:tag name="SCENEID" val="637052632392189529"/>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
  <p:tag name="ANIMSTRING" val="s_637052632392189529"/>
</p:tagLst>
</file>

<file path=ppt/tags/tag438.xml><?xml version="1.0" encoding="utf-8"?>
<p:tagLst xmlns:p="http://schemas.openxmlformats.org/presentationml/2006/main">
  <p:tag name="PA" val="v5.2.4"/>
  <p:tag name="SCENESHAPETYPE" val="SceneShape"/>
  <p:tag name="SCENESHAPESUBTYPE" val="SceneSimpleShape"/>
  <p:tag name="SCENECOLOR-FILL" val="Color_Theme"/>
  <p:tag name="SCENECOLOR-FILL-VALUE" val="5"/>
  <p:tag name="SCENECOLOR-LINE" val="Color_Theme"/>
  <p:tag name="SCENECOLOR-LINE-VALUE" val="5"/>
  <p:tag name="SCENECOLOR-TEXT" val="Color_Theme"/>
  <p:tag name="SCENECOLOR-TEXT-VALUE" val="8"/>
  <p:tag name="POCKET_APPLY_TIME" val="2019年9月28日"/>
  <p:tag name="POCKET_APPLY_TYPE" val="Slide"/>
  <p:tag name="APPLYORDER" val="Shape"/>
  <p:tag name="RESOURCEID" val="637052632392189529"/>
  <p:tag name="SCENEID" val="637052632392189529"/>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
  <p:tag name="ANIMSTRING" val="s_637052632392189529"/>
</p:tagLst>
</file>

<file path=ppt/tags/tag439.xml><?xml version="1.0" encoding="utf-8"?>
<p:tagLst xmlns:p="http://schemas.openxmlformats.org/presentationml/2006/main">
  <p:tag name="PA" val="v5.2.4"/>
  <p:tag name="SCENESHAPETYPE" val="SceneShape"/>
  <p:tag name="SCENESHAPESUBTYPE" val="SceneSimpleShape"/>
  <p:tag name="RESOURCEID" val="637052632392189529"/>
  <p:tag name="SCENEID" val="637052632392189529"/>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
  <p:tag name="ANIMSTRING" val="s_637052632392189529"/>
</p:tagLst>
</file>

<file path=ppt/tags/tag44.xml><?xml version="1.0" encoding="utf-8"?>
<p:tagLst xmlns:p="http://schemas.openxmlformats.org/presentationml/2006/main">
  <p:tag name="PA" val="v5.2.4"/>
  <p:tag name="SCENESHAPETYPE" val="SceneShape"/>
  <p:tag name="SCENESHAPESUBTYPE" val="SceneSimpleShape"/>
  <p:tag name="SCENECOLOR-LINE" val="Color_Theme"/>
  <p:tag name="SCENECOLOR-LINE-VALUE" val="-32707695"/>
  <p:tag name="POCKET_APPLY_TIME" val="2019年9月28日"/>
  <p:tag name="POCKET_APPLY_TYPE" val="Slide"/>
  <p:tag name="RESOURCEID" val="637052617622158904"/>
  <p:tag name="SCENEID" val="637052617622158904"/>
  <p:tag name="SCENELINKIDS" val="2|3|4|5|6|7|8|9|10|11|12|13|14|15|16|17|18|19|20|21|22|23|24|25|26|27|28|29|30|31|32|33|34|35|36|37|38"/>
  <p:tag name="ANIMSTRING" val="s_637052617622158904"/>
</p:tagLst>
</file>

<file path=ppt/tags/tag440.xml><?xml version="1.0" encoding="utf-8"?>
<p:tagLst xmlns:p="http://schemas.openxmlformats.org/presentationml/2006/main">
  <p:tag name="PA" val="v5.2.4"/>
  <p:tag name="SCENECOLOR-FILL" val="1"/>
  <p:tag name="SCENECOLOR-FILL-VALUE" val="Color_Theme"/>
  <p:tag name="SCENECOLOR-LINE" val="1"/>
  <p:tag name="SCENECOLOR-LINE-VALUE" val="Color_Theme"/>
  <p:tag name="SCENECOLOR-TEXT" val="1"/>
  <p:tag name="SCENECOLOR-TEXT-VALUE" val="Color_Theme"/>
</p:tagLst>
</file>

<file path=ppt/tags/tag441.xml><?xml version="1.0" encoding="utf-8"?>
<p:tagLst xmlns:p="http://schemas.openxmlformats.org/presentationml/2006/main">
  <p:tag name="PA" val="v5.2.4"/>
  <p:tag name="SCENECOLOR-FILL" val="2"/>
  <p:tag name="SCENECOLOR-FILL-VALUE" val="Color_Theme"/>
  <p:tag name="SCENECOLOR-LINE" val="2"/>
  <p:tag name="SCENECOLOR-LINE-VALUE" val="Color_Theme"/>
  <p:tag name="SCENECOLOR-TEXT" val="2"/>
  <p:tag name="SCENECOLOR-TEXT-VALUE" val="Color_Theme"/>
</p:tagLst>
</file>

<file path=ppt/tags/tag442.xml><?xml version="1.0" encoding="utf-8"?>
<p:tagLst xmlns:p="http://schemas.openxmlformats.org/presentationml/2006/main">
  <p:tag name="PA" val="v5.2.4"/>
  <p:tag name="SCENECOLOR-LINE" val="3"/>
  <p:tag name="SCENECOLOR-LINE-VALUE" val="Color_Theme"/>
</p:tagLst>
</file>

<file path=ppt/tags/tag443.xml><?xml version="1.0" encoding="utf-8"?>
<p:tagLst xmlns:p="http://schemas.openxmlformats.org/presentationml/2006/main">
  <p:tag name="PA" val="v5.2.4"/>
  <p:tag name="SCENESHAPETYPE" val="SceneShape"/>
  <p:tag name="SCENESHAPESUBTYPE" val="SceneSimpleShape"/>
  <p:tag name="RESOURCEID" val="637052632392189529"/>
  <p:tag name="SCENEID" val="637052632392189529"/>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
  <p:tag name="ANIMSTRING" val="s_637052632392189529"/>
</p:tagLst>
</file>

<file path=ppt/tags/tag444.xml><?xml version="1.0" encoding="utf-8"?>
<p:tagLst xmlns:p="http://schemas.openxmlformats.org/presentationml/2006/main">
  <p:tag name="PA" val="v5.2.4"/>
  <p:tag name="SCENECOLOR-FILL" val="1"/>
  <p:tag name="SCENECOLOR-FILL-VALUE" val="Color_Theme"/>
  <p:tag name="SCENECOLOR-LINE" val="1"/>
  <p:tag name="SCENECOLOR-LINE-VALUE" val="Color_Theme"/>
  <p:tag name="SCENECOLOR-TEXT" val="1"/>
  <p:tag name="SCENECOLOR-TEXT-VALUE" val="Color_Theme"/>
</p:tagLst>
</file>

<file path=ppt/tags/tag445.xml><?xml version="1.0" encoding="utf-8"?>
<p:tagLst xmlns:p="http://schemas.openxmlformats.org/presentationml/2006/main">
  <p:tag name="PA" val="v5.2.4"/>
  <p:tag name="SCENECOLOR-FILL" val="2"/>
  <p:tag name="SCENECOLOR-FILL-VALUE" val="Color_Theme"/>
  <p:tag name="SCENECOLOR-LINE" val="2"/>
  <p:tag name="SCENECOLOR-LINE-VALUE" val="Color_Theme"/>
  <p:tag name="SCENECOLOR-TEXT" val="2"/>
  <p:tag name="SCENECOLOR-TEXT-VALUE" val="Color_Theme"/>
</p:tagLst>
</file>

<file path=ppt/tags/tag446.xml><?xml version="1.0" encoding="utf-8"?>
<p:tagLst xmlns:p="http://schemas.openxmlformats.org/presentationml/2006/main">
  <p:tag name="PA" val="v5.2.4"/>
  <p:tag name="SCENECOLOR-LINE" val="3"/>
  <p:tag name="SCENECOLOR-LINE-VALUE" val="Color_Theme"/>
</p:tagLst>
</file>

<file path=ppt/tags/tag447.xml><?xml version="1.0" encoding="utf-8"?>
<p:tagLst xmlns:p="http://schemas.openxmlformats.org/presentationml/2006/main">
  <p:tag name="PA" val="v5.2.4"/>
  <p:tag name="SCENESHAPETYPE" val="SceneShape"/>
  <p:tag name="SCENESHAPESUBTYPE" val="SceneSimpleShape"/>
  <p:tag name="SCENECOLOR-FILL" val="Color_Theme"/>
  <p:tag name="SCENECOLOR-FILL-VALUE" val="4"/>
  <p:tag name="SCENECOLOR-TEXT" val="Color_Theme"/>
  <p:tag name="SCENECOLOR-TEXT-VALUE" val="4"/>
  <p:tag name="POCKET_APPLY_TIME" val="2019年9月28日"/>
  <p:tag name="POCKET_APPLY_TYPE" val="Slide"/>
  <p:tag name="APPLYORDER" val="矩形 6"/>
  <p:tag name="RESOURCEID" val="637052632392189529"/>
  <p:tag name="SCENEID" val="637052632392189529"/>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
  <p:tag name="ANIMSTRING" val="s_637052632392189529"/>
</p:tagLst>
</file>

<file path=ppt/tags/tag448.xml><?xml version="1.0" encoding="utf-8"?>
<p:tagLst xmlns:p="http://schemas.openxmlformats.org/presentationml/2006/main">
  <p:tag name="PA" val="v5.2.4"/>
  <p:tag name="SCENESHAPETYPE" val="SceneShape"/>
  <p:tag name="SCENESHAPESUBTYPE" val="SceneSimpleShape"/>
  <p:tag name="SCENECOLOR-FILL" val="Color_Theme"/>
  <p:tag name="SCENECOLOR-FILL-VALUE" val="4"/>
  <p:tag name="SCENECOLOR-TEXT" val="Color_Theme"/>
  <p:tag name="SCENECOLOR-TEXT-VALUE" val="4"/>
  <p:tag name="POCKET_APPLY_TIME" val="2019年9月28日"/>
  <p:tag name="POCKET_APPLY_TYPE" val="Slide"/>
  <p:tag name="APPLYORDER" val="矩形 179"/>
  <p:tag name="RESOURCEID" val="637052632392189529"/>
  <p:tag name="SCENEID" val="637052632392189529"/>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
  <p:tag name="ANIMSTRING" val="s_637052632392189529"/>
</p:tagLst>
</file>

<file path=ppt/tags/tag449.xml><?xml version="1.0" encoding="utf-8"?>
<p:tagLst xmlns:p="http://schemas.openxmlformats.org/presentationml/2006/main">
  <p:tag name="PA" val="v5.2.4"/>
  <p:tag name="SCENESHAPETYPE" val="SceneShape"/>
  <p:tag name="SCENESHAPESUBTYPE" val="SceneSimpleShape"/>
  <p:tag name="SCENECOLOR-FILL" val="Color_Theme"/>
  <p:tag name="SCENECOLOR-FILL-VALUE" val="4"/>
  <p:tag name="SCENECOLOR-TEXT" val="Color_Theme"/>
  <p:tag name="SCENECOLOR-TEXT-VALUE" val="4"/>
  <p:tag name="POCKET_APPLY_TIME" val="2019年9月28日"/>
  <p:tag name="POCKET_APPLY_TYPE" val="Slide"/>
  <p:tag name="APPLYORDER" val="矩形 182"/>
  <p:tag name="RESOURCEID" val="637052632392189529"/>
  <p:tag name="SCENEID" val="637052632392189529"/>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
  <p:tag name="ANIMSTRING" val="s_637052632392189529"/>
</p:tagLst>
</file>

<file path=ppt/tags/tag45.xml><?xml version="1.0" encoding="utf-8"?>
<p:tagLst xmlns:p="http://schemas.openxmlformats.org/presentationml/2006/main">
  <p:tag name="PA" val="v5.2.4"/>
  <p:tag name="SCENESHAPETYPE" val="SceneShape"/>
  <p:tag name="SCENESHAPESUBTYPE" val="SceneSimpleShape"/>
  <p:tag name="SCENECOLOR-LINE" val="Color_Theme"/>
  <p:tag name="SCENECOLOR-LINE-VALUE" val="-32707695"/>
  <p:tag name="POCKET_APPLY_TIME" val="2019年9月28日"/>
  <p:tag name="POCKET_APPLY_TYPE" val="Slide"/>
  <p:tag name="RESOURCEID" val="637052617622158904"/>
  <p:tag name="SCENEID" val="637052617622158904"/>
  <p:tag name="SCENELINKIDS" val="2|3|4|5|6|7|8|9|10|11|12|13|14|15|16|17|18|19|20|21|22|23|24|25|26|27|28|29|30|31|32|33|34|35|36|37|38"/>
  <p:tag name="ANIMSTRING" val="s_637052617622158904"/>
</p:tagLst>
</file>

<file path=ppt/tags/tag450.xml><?xml version="1.0" encoding="utf-8"?>
<p:tagLst xmlns:p="http://schemas.openxmlformats.org/presentationml/2006/main">
  <p:tag name="PA" val="v5.2.4"/>
  <p:tag name="SCENESHAPETYPE" val="SceneShape"/>
  <p:tag name="SCENESHAPESUBTYPE" val="SceneSimpleShape"/>
  <p:tag name="SCENECOLOR-FILL" val="Color_Theme"/>
  <p:tag name="SCENECOLOR-FILL-VALUE" val="4"/>
  <p:tag name="SCENECOLOR-TEXT" val="Color_Theme"/>
  <p:tag name="SCENECOLOR-TEXT-VALUE" val="4"/>
  <p:tag name="POCKET_APPLY_TIME" val="2019年9月28日"/>
  <p:tag name="POCKET_APPLY_TYPE" val="Slide"/>
  <p:tag name="APPLYORDER" val="矩形 183"/>
  <p:tag name="RESOURCEID" val="637052632392189529"/>
  <p:tag name="SCENEID" val="637052632392189529"/>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
  <p:tag name="ANIMSTRING" val="s_637052632392189529"/>
</p:tagLst>
</file>

<file path=ppt/tags/tag451.xml><?xml version="1.0" encoding="utf-8"?>
<p:tagLst xmlns:p="http://schemas.openxmlformats.org/presentationml/2006/main">
  <p:tag name="PA" val="v5.2.4"/>
  <p:tag name="SCENESHAPETYPE" val="SceneShape"/>
  <p:tag name="SCENESHAPESUBTYPE" val="SceneSimpleShape"/>
  <p:tag name="SCENECOLOR-FILL" val="Color_Theme"/>
  <p:tag name="SCENECOLOR-FILL-VALUE" val="4"/>
  <p:tag name="SCENECOLOR-TEXT" val="Color_Theme"/>
  <p:tag name="SCENECOLOR-TEXT-VALUE" val="4"/>
  <p:tag name="POCKET_APPLY_TIME" val="2019年9月28日"/>
  <p:tag name="POCKET_APPLY_TYPE" val="Slide"/>
  <p:tag name="APPLYORDER" val="矩形 184"/>
  <p:tag name="RESOURCEID" val="637052632392189529"/>
  <p:tag name="SCENEID" val="637052632392189529"/>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
  <p:tag name="ANIMSTRING" val="s_637052632392189529"/>
</p:tagLst>
</file>

<file path=ppt/tags/tag452.xml><?xml version="1.0" encoding="utf-8"?>
<p:tagLst xmlns:p="http://schemas.openxmlformats.org/presentationml/2006/main">
  <p:tag name="PA" val="v5.2.4"/>
  <p:tag name="SCENESHAPETYPE" val="SceneShape"/>
  <p:tag name="SCENESHAPESUBTYPE" val="SceneSimpleShape"/>
  <p:tag name="SCENECOLOR-FILL" val="Color_Theme"/>
  <p:tag name="SCENECOLOR-FILL-VALUE" val="4"/>
  <p:tag name="SCENECOLOR-TEXT" val="Color_Theme"/>
  <p:tag name="SCENECOLOR-TEXT-VALUE" val="4"/>
  <p:tag name="POCKET_APPLY_TIME" val="2019年9月28日"/>
  <p:tag name="POCKET_APPLY_TYPE" val="Slide"/>
  <p:tag name="APPLYORDER" val="矩形 185"/>
  <p:tag name="RESOURCEID" val="637052632392189529"/>
  <p:tag name="SCENEID" val="637052632392189529"/>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
  <p:tag name="ANIMSTRING" val="s_637052632392189529"/>
</p:tagLst>
</file>

<file path=ppt/tags/tag453.xml><?xml version="1.0" encoding="utf-8"?>
<p:tagLst xmlns:p="http://schemas.openxmlformats.org/presentationml/2006/main">
  <p:tag name="PA" val="v5.2.4"/>
  <p:tag name="SCENESHAPETYPE" val="SceneShape"/>
  <p:tag name="SCENESHAPESUBTYPE" val="SceneSimpleShape"/>
  <p:tag name="SCENECOLOR-FILL" val="Color_Theme"/>
  <p:tag name="SCENECOLOR-FILL-VALUE" val="4"/>
  <p:tag name="SCENECOLOR-TEXT" val="Color_Theme"/>
  <p:tag name="SCENECOLOR-TEXT-VALUE" val="4"/>
  <p:tag name="POCKET_APPLY_TIME" val="2019年9月28日"/>
  <p:tag name="POCKET_APPLY_TYPE" val="Slide"/>
  <p:tag name="APPLYORDER" val="矩形 186"/>
  <p:tag name="RESOURCEID" val="637052632392189529"/>
  <p:tag name="SCENEID" val="637052632392189529"/>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
  <p:tag name="ANIMSTRING" val="s_637052632392189529"/>
</p:tagLst>
</file>

<file path=ppt/tags/tag454.xml><?xml version="1.0" encoding="utf-8"?>
<p:tagLst xmlns:p="http://schemas.openxmlformats.org/presentationml/2006/main">
  <p:tag name="PA" val="v5.2.4"/>
  <p:tag name="SCENESHAPETYPE" val="SceneShape"/>
  <p:tag name="SCENESHAPESUBTYPE" val="SceneSimpleShape"/>
  <p:tag name="SCENECOLOR-FILL" val="Color_Theme"/>
  <p:tag name="SCENECOLOR-FILL-VALUE" val="4"/>
  <p:tag name="SCENECOLOR-TEXT" val="Color_Theme"/>
  <p:tag name="SCENECOLOR-TEXT-VALUE" val="4"/>
  <p:tag name="POCKET_APPLY_TIME" val="2019年9月28日"/>
  <p:tag name="POCKET_APPLY_TYPE" val="Slide"/>
  <p:tag name="APPLYORDER" val="矩形 187"/>
  <p:tag name="RESOURCEID" val="637052632392189529"/>
  <p:tag name="SCENEID" val="637052632392189529"/>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
  <p:tag name="ANIMSTRING" val="s_637052632392189529"/>
</p:tagLst>
</file>

<file path=ppt/tags/tag455.xml><?xml version="1.0" encoding="utf-8"?>
<p:tagLst xmlns:p="http://schemas.openxmlformats.org/presentationml/2006/main">
  <p:tag name="PA" val="v5.2.4"/>
  <p:tag name="SCENESHAPETYPE" val="SceneShape"/>
  <p:tag name="SCENESHAPESUBTYPE" val="SceneSimpleShape"/>
  <p:tag name="SCENECOLOR-FILL" val="Color_Theme"/>
  <p:tag name="SCENECOLOR-FILL-VALUE" val="4"/>
  <p:tag name="SCENECOLOR-TEXT" val="Color_Theme"/>
  <p:tag name="SCENECOLOR-TEXT-VALUE" val="4"/>
  <p:tag name="POCKET_APPLY_TIME" val="2019年9月28日"/>
  <p:tag name="POCKET_APPLY_TYPE" val="Slide"/>
  <p:tag name="APPLYORDER" val="矩形 188"/>
  <p:tag name="RESOURCEID" val="637052632392189529"/>
  <p:tag name="SCENEID" val="637052632392189529"/>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
  <p:tag name="ANIMSTRING" val="s_637052632392189529"/>
</p:tagLst>
</file>

<file path=ppt/tags/tag456.xml><?xml version="1.0" encoding="utf-8"?>
<p:tagLst xmlns:p="http://schemas.openxmlformats.org/presentationml/2006/main">
  <p:tag name="PA" val="v5.2.4"/>
  <p:tag name="SCENESHAPETYPE" val="SceneShape"/>
  <p:tag name="SCENESHAPESUBTYPE" val="SceneSimpleShape"/>
  <p:tag name="SCENECOLOR-FILL" val="Color_Theme"/>
  <p:tag name="SCENECOLOR-FILL-VALUE" val="4"/>
  <p:tag name="SCENECOLOR-TEXT" val="Color_Theme"/>
  <p:tag name="SCENECOLOR-TEXT-VALUE" val="4"/>
  <p:tag name="POCKET_APPLY_TIME" val="2019年9月28日"/>
  <p:tag name="POCKET_APPLY_TYPE" val="Slide"/>
  <p:tag name="APPLYORDER" val="矩形 189"/>
  <p:tag name="RESOURCEID" val="637052632392189529"/>
  <p:tag name="SCENEID" val="637052632392189529"/>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
  <p:tag name="ANIMSTRING" val="s_637052632392189529"/>
</p:tagLst>
</file>

<file path=ppt/tags/tag457.xml><?xml version="1.0" encoding="utf-8"?>
<p:tagLst xmlns:p="http://schemas.openxmlformats.org/presentationml/2006/main">
  <p:tag name="PA" val="v5.2.4"/>
  <p:tag name="SCENESHAPETYPE" val="SceneShape"/>
  <p:tag name="SCENESHAPESUBTYPE" val="SceneSimpleShape"/>
  <p:tag name="SCENECOLOR-FILL" val="Color_Theme"/>
  <p:tag name="SCENECOLOR-FILL-VALUE" val="4"/>
  <p:tag name="SCENECOLOR-TEXT" val="Color_Theme"/>
  <p:tag name="SCENECOLOR-TEXT-VALUE" val="4"/>
  <p:tag name="POCKET_APPLY_TIME" val="2019年9月28日"/>
  <p:tag name="POCKET_APPLY_TYPE" val="Slide"/>
  <p:tag name="APPLYORDER" val="矩形 200"/>
  <p:tag name="RESOURCEID" val="637052632392189529"/>
  <p:tag name="SCENEID" val="637052632392189529"/>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
  <p:tag name="ANIMSTRING" val="s_637052632392189529"/>
</p:tagLst>
</file>

<file path=ppt/tags/tag458.xml><?xml version="1.0" encoding="utf-8"?>
<p:tagLst xmlns:p="http://schemas.openxmlformats.org/presentationml/2006/main">
  <p:tag name="PA" val="v5.2.4"/>
  <p:tag name="SCENESHAPETYPE" val="SceneShape"/>
  <p:tag name="SCENESHAPESUBTYPE" val="SceneSimpleShape"/>
  <p:tag name="SCENECOLOR-FILL" val="Color_Theme"/>
  <p:tag name="SCENECOLOR-FILL-VALUE" val="4"/>
  <p:tag name="SCENECOLOR-TEXT" val="Color_Theme"/>
  <p:tag name="SCENECOLOR-TEXT-VALUE" val="4"/>
  <p:tag name="POCKET_APPLY_TIME" val="2019年9月28日"/>
  <p:tag name="POCKET_APPLY_TYPE" val="Slide"/>
  <p:tag name="APPLYORDER" val="矩形 201"/>
  <p:tag name="RESOURCEID" val="637052632392189529"/>
  <p:tag name="SCENEID" val="637052632392189529"/>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
  <p:tag name="ANIMSTRING" val="s_637052632392189529"/>
</p:tagLst>
</file>

<file path=ppt/tags/tag459.xml><?xml version="1.0" encoding="utf-8"?>
<p:tagLst xmlns:p="http://schemas.openxmlformats.org/presentationml/2006/main">
  <p:tag name="PA" val="v5.2.4"/>
  <p:tag name="SCENESHAPETYPE" val="SceneShape"/>
  <p:tag name="SCENESHAPESUBTYPE" val="SceneSimpleShape"/>
  <p:tag name="SCENECOLOR-FILL" val="Color_Theme"/>
  <p:tag name="SCENECOLOR-FILL-VALUE" val="4"/>
  <p:tag name="SCENECOLOR-TEXT" val="Color_Theme"/>
  <p:tag name="SCENECOLOR-TEXT-VALUE" val="4"/>
  <p:tag name="POCKET_APPLY_TIME" val="2019年9月28日"/>
  <p:tag name="POCKET_APPLY_TYPE" val="Slide"/>
  <p:tag name="APPLYORDER" val="矩形 202"/>
  <p:tag name="RESOURCEID" val="637052632392189529"/>
  <p:tag name="SCENEID" val="637052632392189529"/>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
  <p:tag name="ANIMSTRING" val="s_637052632392189529"/>
</p:tagLst>
</file>

<file path=ppt/tags/tag46.xml><?xml version="1.0" encoding="utf-8"?>
<p:tagLst xmlns:p="http://schemas.openxmlformats.org/presentationml/2006/main">
  <p:tag name="PA" val="v5.2.4"/>
  <p:tag name="SCENESHAPETYPE" val="SceneShape"/>
  <p:tag name="SCENESHAPESUBTYPE" val="SceneSimpleShape"/>
  <p:tag name="SCENECOLOR-LINE" val="Color_Theme"/>
  <p:tag name="SCENECOLOR-LINE-VALUE" val="-32707695"/>
  <p:tag name="POCKET_APPLY_TIME" val="2019年9月28日"/>
  <p:tag name="POCKET_APPLY_TYPE" val="Slide"/>
  <p:tag name="RESOURCEID" val="637052617622158904"/>
  <p:tag name="SCENEID" val="637052617622158904"/>
  <p:tag name="SCENELINKIDS" val="2|3|4|5|6|7|8|9|10|11|12|13|14|15|16|17|18|19|20|21|22|23|24|25|26|27|28|29|30|31|32|33|34|35|36|37|38"/>
  <p:tag name="ANIMSTRING" val="s_637052617622158904"/>
</p:tagLst>
</file>

<file path=ppt/tags/tag460.xml><?xml version="1.0" encoding="utf-8"?>
<p:tagLst xmlns:p="http://schemas.openxmlformats.org/presentationml/2006/main">
  <p:tag name="PA" val="v5.2.4"/>
  <p:tag name="SCENESHAPETYPE" val="SceneShape"/>
  <p:tag name="SCENESHAPESUBTYPE" val="SceneSimpleShape"/>
  <p:tag name="SCENECOLOR-FILL" val="Color_Theme"/>
  <p:tag name="SCENECOLOR-FILL-VALUE" val="4"/>
  <p:tag name="SCENECOLOR-TEXT" val="Color_Theme"/>
  <p:tag name="SCENECOLOR-TEXT-VALUE" val="4"/>
  <p:tag name="POCKET_APPLY_TIME" val="2019年9月28日"/>
  <p:tag name="POCKET_APPLY_TYPE" val="Slide"/>
  <p:tag name="APPLYORDER" val="矩形 203"/>
  <p:tag name="RESOURCEID" val="637052632392189529"/>
  <p:tag name="SCENEID" val="637052632392189529"/>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
  <p:tag name="ANIMSTRING" val="s_637052632392189529"/>
</p:tagLst>
</file>

<file path=ppt/tags/tag461.xml><?xml version="1.0" encoding="utf-8"?>
<p:tagLst xmlns:p="http://schemas.openxmlformats.org/presentationml/2006/main">
  <p:tag name="PA" val="v5.2.4"/>
  <p:tag name="SCENESHAPETYPE" val="SceneShape"/>
  <p:tag name="SCENESHAPESUBTYPE" val="SceneSimpleShape"/>
  <p:tag name="SCENECOLOR-FILL" val="Color_Theme"/>
  <p:tag name="SCENECOLOR-FILL-VALUE" val="4"/>
  <p:tag name="SCENECOLOR-TEXT" val="Color_Theme"/>
  <p:tag name="SCENECOLOR-TEXT-VALUE" val="4"/>
  <p:tag name="POCKET_APPLY_TIME" val="2019年9月28日"/>
  <p:tag name="POCKET_APPLY_TYPE" val="Slide"/>
  <p:tag name="APPLYORDER" val="矩形 204"/>
  <p:tag name="RESOURCEID" val="637052632392189529"/>
  <p:tag name="SCENEID" val="637052632392189529"/>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
  <p:tag name="ANIMSTRING" val="s_637052632392189529"/>
</p:tagLst>
</file>

<file path=ppt/tags/tag462.xml><?xml version="1.0" encoding="utf-8"?>
<p:tagLst xmlns:p="http://schemas.openxmlformats.org/presentationml/2006/main">
  <p:tag name="PA" val="v5.2.4"/>
  <p:tag name="SCENESHAPETYPE" val="SceneShape"/>
  <p:tag name="SCENESHAPESUBTYPE" val="SceneSimpleShape"/>
  <p:tag name="SCENECOLOR-FILL" val="Color_Theme"/>
  <p:tag name="SCENECOLOR-FILL-VALUE" val="4"/>
  <p:tag name="SCENECOLOR-TEXT" val="Color_Theme"/>
  <p:tag name="SCENECOLOR-TEXT-VALUE" val="4"/>
  <p:tag name="POCKET_APPLY_TIME" val="2019年9月28日"/>
  <p:tag name="POCKET_APPLY_TYPE" val="Slide"/>
  <p:tag name="APPLYORDER" val="矩形 205"/>
  <p:tag name="RESOURCEID" val="637052632392189529"/>
  <p:tag name="SCENEID" val="637052632392189529"/>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
  <p:tag name="ANIMSTRING" val="s_637052632392189529"/>
</p:tagLst>
</file>

<file path=ppt/tags/tag463.xml><?xml version="1.0" encoding="utf-8"?>
<p:tagLst xmlns:p="http://schemas.openxmlformats.org/presentationml/2006/main">
  <p:tag name="PA" val="v5.2.4"/>
  <p:tag name="SCENESHAPETYPE" val="SceneShape"/>
  <p:tag name="SCENESHAPESUBTYPE" val="SceneSimpleShape"/>
  <p:tag name="SCENECOLOR-FILL" val="Color_Theme"/>
  <p:tag name="SCENECOLOR-FILL-VALUE" val="4"/>
  <p:tag name="SCENECOLOR-TEXT" val="Color_Theme"/>
  <p:tag name="SCENECOLOR-TEXT-VALUE" val="4"/>
  <p:tag name="POCKET_APPLY_TIME" val="2019年9月28日"/>
  <p:tag name="POCKET_APPLY_TYPE" val="Slide"/>
  <p:tag name="APPLYORDER" val="矩形 206"/>
  <p:tag name="RESOURCEID" val="637052632392189529"/>
  <p:tag name="SCENEID" val="637052632392189529"/>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
  <p:tag name="ANIMSTRING" val="s_637052632392189529"/>
</p:tagLst>
</file>

<file path=ppt/tags/tag464.xml><?xml version="1.0" encoding="utf-8"?>
<p:tagLst xmlns:p="http://schemas.openxmlformats.org/presentationml/2006/main">
  <p:tag name="PA" val="v5.2.4"/>
  <p:tag name="SCENESHAPETYPE" val="SceneShape"/>
  <p:tag name="SCENESHAPESUBTYPE" val="SceneSimpleShape"/>
  <p:tag name="SCENECOLOR-FILL" val="Color_Theme"/>
  <p:tag name="SCENECOLOR-FILL-VALUE" val="4"/>
  <p:tag name="SCENECOLOR-TEXT" val="Color_Theme"/>
  <p:tag name="SCENECOLOR-TEXT-VALUE" val="4"/>
  <p:tag name="POCKET_APPLY_TIME" val="2019年9月28日"/>
  <p:tag name="POCKET_APPLY_TYPE" val="Slide"/>
  <p:tag name="APPLYORDER" val="矩形 207"/>
  <p:tag name="RESOURCEID" val="637052632392189529"/>
  <p:tag name="SCENEID" val="637052632392189529"/>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
  <p:tag name="ANIMSTRING" val="s_637052632392189529"/>
</p:tagLst>
</file>

<file path=ppt/tags/tag465.xml><?xml version="1.0" encoding="utf-8"?>
<p:tagLst xmlns:p="http://schemas.openxmlformats.org/presentationml/2006/main">
  <p:tag name="PA" val="v5.2.4"/>
  <p:tag name="SCENESHAPETYPE" val="SceneShape"/>
  <p:tag name="SCENESHAPESUBTYPE" val="SceneSimpleShape"/>
  <p:tag name="SCENECOLOR-FILL" val="Color_Theme"/>
  <p:tag name="SCENECOLOR-FILL-VALUE" val="4"/>
  <p:tag name="SCENECOLOR-TEXT" val="Color_Theme"/>
  <p:tag name="SCENECOLOR-TEXT-VALUE" val="4"/>
  <p:tag name="POCKET_APPLY_TIME" val="2019年9月28日"/>
  <p:tag name="POCKET_APPLY_TYPE" val="Slide"/>
  <p:tag name="APPLYORDER" val="矩形 208"/>
  <p:tag name="RESOURCEID" val="637052632392189529"/>
  <p:tag name="SCENEID" val="637052632392189529"/>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
  <p:tag name="ANIMSTRING" val="s_637052632392189529"/>
</p:tagLst>
</file>

<file path=ppt/tags/tag466.xml><?xml version="1.0" encoding="utf-8"?>
<p:tagLst xmlns:p="http://schemas.openxmlformats.org/presentationml/2006/main">
  <p:tag name="PA" val="v5.2.4"/>
  <p:tag name="SCENESHAPETYPE" val="SceneShape"/>
  <p:tag name="SCENESHAPESUBTYPE" val="SceneSimpleShape"/>
  <p:tag name="SCENECOLOR-FILL" val="Color_Theme"/>
  <p:tag name="SCENECOLOR-FILL-VALUE" val="4"/>
  <p:tag name="SCENECOLOR-TEXT" val="Color_Theme"/>
  <p:tag name="SCENECOLOR-TEXT-VALUE" val="4"/>
  <p:tag name="POCKET_APPLY_TIME" val="2019年9月28日"/>
  <p:tag name="POCKET_APPLY_TYPE" val="Slide"/>
  <p:tag name="APPLYORDER" val="矩形 209"/>
  <p:tag name="RESOURCEID" val="637052632392189529"/>
  <p:tag name="SCENEID" val="637052632392189529"/>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
  <p:tag name="ANIMSTRING" val="s_637052632392189529"/>
</p:tagLst>
</file>

<file path=ppt/tags/tag467.xml><?xml version="1.0" encoding="utf-8"?>
<p:tagLst xmlns:p="http://schemas.openxmlformats.org/presentationml/2006/main">
  <p:tag name="PA" val="v5.2.4"/>
  <p:tag name="SCENESHAPETYPE" val="SceneShape"/>
  <p:tag name="SCENESHAPESUBTYPE" val="SceneSimpleShape"/>
  <p:tag name="SCENECOLOR-FILL" val="Color_Theme"/>
  <p:tag name="SCENECOLOR-FILL-VALUE" val="4"/>
  <p:tag name="SCENECOLOR-TEXT" val="Color_Theme"/>
  <p:tag name="SCENECOLOR-TEXT-VALUE" val="4"/>
  <p:tag name="POCKET_APPLY_TIME" val="2019年9月28日"/>
  <p:tag name="POCKET_APPLY_TYPE" val="Slide"/>
  <p:tag name="APPLYORDER" val="矩形 210"/>
  <p:tag name="RESOURCEID" val="637052632392189529"/>
  <p:tag name="SCENEID" val="637052632392189529"/>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
  <p:tag name="ANIMSTRING" val="s_637052632392189529"/>
</p:tagLst>
</file>

<file path=ppt/tags/tag468.xml><?xml version="1.0" encoding="utf-8"?>
<p:tagLst xmlns:p="http://schemas.openxmlformats.org/presentationml/2006/main">
  <p:tag name="PA" val="v5.2.4"/>
  <p:tag name="SCENESHAPETYPE" val="SceneShape"/>
  <p:tag name="SCENESHAPESUBTYPE" val="SceneSimpleShape"/>
  <p:tag name="SCENECOLOR-FILL" val="Color_Theme"/>
  <p:tag name="SCENECOLOR-FILL-VALUE" val="4"/>
  <p:tag name="SCENECOLOR-TEXT" val="Color_Theme"/>
  <p:tag name="SCENECOLOR-TEXT-VALUE" val="4"/>
  <p:tag name="POCKET_APPLY_TIME" val="2019年9月28日"/>
  <p:tag name="POCKET_APPLY_TYPE" val="Slide"/>
  <p:tag name="APPLYORDER" val="矩形 211"/>
  <p:tag name="RESOURCEID" val="637052632392189529"/>
  <p:tag name="SCENEID" val="637052632392189529"/>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
  <p:tag name="ANIMSTRING" val="s_637052632392189529"/>
</p:tagLst>
</file>

<file path=ppt/tags/tag469.xml><?xml version="1.0" encoding="utf-8"?>
<p:tagLst xmlns:p="http://schemas.openxmlformats.org/presentationml/2006/main">
  <p:tag name="PA" val="v5.2.4"/>
  <p:tag name="SCENESHAPETYPE" val="SceneShape"/>
  <p:tag name="SCENESHAPESUBTYPE" val="SceneSimpleShape"/>
  <p:tag name="SCENECOLOR-FILL" val="Color_Theme"/>
  <p:tag name="SCENECOLOR-FILL-VALUE" val="4"/>
  <p:tag name="SCENECOLOR-TEXT" val="Color_Theme"/>
  <p:tag name="SCENECOLOR-TEXT-VALUE" val="4"/>
  <p:tag name="POCKET_APPLY_TIME" val="2019年9月28日"/>
  <p:tag name="POCKET_APPLY_TYPE" val="Slide"/>
  <p:tag name="APPLYORDER" val="矩形 212"/>
  <p:tag name="RESOURCEID" val="637052632392189529"/>
  <p:tag name="SCENEID" val="637052632392189529"/>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
  <p:tag name="ANIMSTRING" val="s_637052632392189529"/>
</p:tagLst>
</file>

<file path=ppt/tags/tag47.xml><?xml version="1.0" encoding="utf-8"?>
<p:tagLst xmlns:p="http://schemas.openxmlformats.org/presentationml/2006/main">
  <p:tag name="PA" val="v5.2.4"/>
  <p:tag name="SCENESHAPETYPE" val="SceneShape"/>
  <p:tag name="SCENESHAPESUBTYPE" val="SceneSimpleShape"/>
  <p:tag name="SCENECOLOR-LINE" val="Color_Theme"/>
  <p:tag name="SCENECOLOR-LINE-VALUE" val="-32707695"/>
  <p:tag name="POCKET_APPLY_TIME" val="2019年9月28日"/>
  <p:tag name="POCKET_APPLY_TYPE" val="Slide"/>
  <p:tag name="RESOURCEID" val="637052617622158904"/>
  <p:tag name="SCENEID" val="637052617622158904"/>
  <p:tag name="SCENELINKIDS" val="2|3|4|5|6|7|8|9|10|11|12|13|14|15|16|17|18|19|20|21|22|23|24|25|26|27|28|29|30|31|32|33|34|35|36|37|38"/>
  <p:tag name="ANIMSTRING" val="s_637052617622158904"/>
</p:tagLst>
</file>

<file path=ppt/tags/tag470.xml><?xml version="1.0" encoding="utf-8"?>
<p:tagLst xmlns:p="http://schemas.openxmlformats.org/presentationml/2006/main">
  <p:tag name="PA" val="v5.2.4"/>
  <p:tag name="SCENESHAPETYPE" val="SceneShape"/>
  <p:tag name="SCENESHAPESUBTYPE" val="SceneSimpleShape"/>
  <p:tag name="SCENECOLOR-FILL" val="Color_Theme"/>
  <p:tag name="SCENECOLOR-FILL-VALUE" val="4"/>
  <p:tag name="SCENECOLOR-TEXT" val="Color_Theme"/>
  <p:tag name="SCENECOLOR-TEXT-VALUE" val="4"/>
  <p:tag name="POCKET_APPLY_TIME" val="2019年9月28日"/>
  <p:tag name="POCKET_APPLY_TYPE" val="Slide"/>
  <p:tag name="APPLYORDER" val="矩形 213"/>
  <p:tag name="RESOURCEID" val="637052632392189529"/>
  <p:tag name="SCENEID" val="637052632392189529"/>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
  <p:tag name="ANIMSTRING" val="s_637052632392189529"/>
</p:tagLst>
</file>

<file path=ppt/tags/tag471.xml><?xml version="1.0" encoding="utf-8"?>
<p:tagLst xmlns:p="http://schemas.openxmlformats.org/presentationml/2006/main">
  <p:tag name="PA" val="v5.2.4"/>
  <p:tag name="SCENESHAPETYPE" val="SceneShape"/>
  <p:tag name="SCENESHAPESUBTYPE" val="SceneSimpleShape"/>
  <p:tag name="SCENECOLOR-FILL" val="Color_Theme"/>
  <p:tag name="SCENECOLOR-FILL-VALUE" val="4"/>
  <p:tag name="SCENECOLOR-TEXT" val="Color_Theme"/>
  <p:tag name="SCENECOLOR-TEXT-VALUE" val="4"/>
  <p:tag name="POCKET_APPLY_TIME" val="2019年9月28日"/>
  <p:tag name="POCKET_APPLY_TYPE" val="Slide"/>
  <p:tag name="APPLYORDER" val="矩形 214"/>
  <p:tag name="RESOURCEID" val="637052632392189529"/>
  <p:tag name="SCENEID" val="637052632392189529"/>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
  <p:tag name="ANIMSTRING" val="s_637052632392189529"/>
</p:tagLst>
</file>

<file path=ppt/tags/tag472.xml><?xml version="1.0" encoding="utf-8"?>
<p:tagLst xmlns:p="http://schemas.openxmlformats.org/presentationml/2006/main">
  <p:tag name="PA" val="v5.2.4"/>
  <p:tag name="SCENESHAPETYPE" val="SceneShape"/>
  <p:tag name="SCENESHAPESUBTYPE" val="SceneSimpleShape"/>
  <p:tag name="SCENECOLOR-FILL" val="Color_Theme"/>
  <p:tag name="SCENECOLOR-FILL-VALUE" val="4"/>
  <p:tag name="SCENECOLOR-TEXT" val="Color_Theme"/>
  <p:tag name="SCENECOLOR-TEXT-VALUE" val="4"/>
  <p:tag name="POCKET_APPLY_TIME" val="2019年9月28日"/>
  <p:tag name="POCKET_APPLY_TYPE" val="Slide"/>
  <p:tag name="APPLYORDER" val="矩形 215"/>
  <p:tag name="RESOURCEID" val="637052632392189529"/>
  <p:tag name="SCENEID" val="637052632392189529"/>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
  <p:tag name="ANIMSTRING" val="s_637052632392189529"/>
</p:tagLst>
</file>

<file path=ppt/tags/tag473.xml><?xml version="1.0" encoding="utf-8"?>
<p:tagLst xmlns:p="http://schemas.openxmlformats.org/presentationml/2006/main">
  <p:tag name="PA" val="v5.2.4"/>
  <p:tag name="SCENESHAPETYPE" val="SceneShape"/>
  <p:tag name="SCENESHAPESUBTYPE" val="SceneSimpleShape"/>
  <p:tag name="SCENECOLOR-FILL" val="Color_Theme"/>
  <p:tag name="SCENECOLOR-FILL-VALUE" val="4"/>
  <p:tag name="SCENECOLOR-TEXT" val="Color_Theme"/>
  <p:tag name="SCENECOLOR-TEXT-VALUE" val="4"/>
  <p:tag name="POCKET_APPLY_TIME" val="2019年9月28日"/>
  <p:tag name="POCKET_APPLY_TYPE" val="Slide"/>
  <p:tag name="APPLYORDER" val="矩形 216"/>
  <p:tag name="RESOURCEID" val="637052632392189529"/>
  <p:tag name="SCENEID" val="637052632392189529"/>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
  <p:tag name="ANIMSTRING" val="s_637052632392189529"/>
</p:tagLst>
</file>

<file path=ppt/tags/tag474.xml><?xml version="1.0" encoding="utf-8"?>
<p:tagLst xmlns:p="http://schemas.openxmlformats.org/presentationml/2006/main">
  <p:tag name="PA" val="v5.2.4"/>
  <p:tag name="SCENESHAPETYPE" val="SceneShape"/>
  <p:tag name="SCENESHAPESUBTYPE" val="SceneSimpleShape"/>
  <p:tag name="SCENECOLOR-FILL" val="Color_Theme"/>
  <p:tag name="SCENECOLOR-FILL-VALUE" val="4"/>
  <p:tag name="SCENECOLOR-TEXT" val="Color_Theme"/>
  <p:tag name="SCENECOLOR-TEXT-VALUE" val="4"/>
  <p:tag name="POCKET_APPLY_TIME" val="2019年9月28日"/>
  <p:tag name="POCKET_APPLY_TYPE" val="Slide"/>
  <p:tag name="APPLYORDER" val="矩形 217"/>
  <p:tag name="RESOURCEID" val="637052632392189529"/>
  <p:tag name="SCENEID" val="637052632392189529"/>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
  <p:tag name="ANIMSTRING" val="s_637052632392189529"/>
</p:tagLst>
</file>

<file path=ppt/tags/tag475.xml><?xml version="1.0" encoding="utf-8"?>
<p:tagLst xmlns:p="http://schemas.openxmlformats.org/presentationml/2006/main">
  <p:tag name="PA" val="v5.2.4"/>
  <p:tag name="SCENESHAPETYPE" val="SceneShape"/>
  <p:tag name="SCENESHAPESUBTYPE" val="SceneSimpleShape"/>
  <p:tag name="SCENECOLOR-FILL" val="Color_Theme"/>
  <p:tag name="SCENECOLOR-FILL-VALUE" val="4"/>
  <p:tag name="SCENECOLOR-TEXT" val="Color_Theme"/>
  <p:tag name="SCENECOLOR-TEXT-VALUE" val="4"/>
  <p:tag name="POCKET_APPLY_TIME" val="2019年9月28日"/>
  <p:tag name="POCKET_APPLY_TYPE" val="Slide"/>
  <p:tag name="APPLYORDER" val="矩形 218"/>
  <p:tag name="RESOURCEID" val="637052632392189529"/>
  <p:tag name="SCENEID" val="637052632392189529"/>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
  <p:tag name="ANIMSTRING" val="s_637052632392189529"/>
</p:tagLst>
</file>

<file path=ppt/tags/tag476.xml><?xml version="1.0" encoding="utf-8"?>
<p:tagLst xmlns:p="http://schemas.openxmlformats.org/presentationml/2006/main">
  <p:tag name="PA" val="v5.2.4"/>
  <p:tag name="SCENESHAPETYPE" val="SceneShape"/>
  <p:tag name="SCENESHAPESUBTYPE" val="SceneSimpleShape"/>
  <p:tag name="SCENECOLOR-FILL" val="Color_Theme"/>
  <p:tag name="SCENECOLOR-FILL-VALUE" val="4"/>
  <p:tag name="SCENECOLOR-TEXT" val="Color_Theme"/>
  <p:tag name="SCENECOLOR-TEXT-VALUE" val="4"/>
  <p:tag name="POCKET_APPLY_TIME" val="2019年9月28日"/>
  <p:tag name="POCKET_APPLY_TYPE" val="Slide"/>
  <p:tag name="APPLYORDER" val="矩形 219"/>
  <p:tag name="RESOURCEID" val="637052632392189529"/>
  <p:tag name="SCENEID" val="637052632392189529"/>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
  <p:tag name="ANIMSTRING" val="s_637052632392189529"/>
</p:tagLst>
</file>

<file path=ppt/tags/tag477.xml><?xml version="1.0" encoding="utf-8"?>
<p:tagLst xmlns:p="http://schemas.openxmlformats.org/presentationml/2006/main">
  <p:tag name="PA" val="v5.2.4"/>
  <p:tag name="SCENESHAPETYPE" val="SceneShape"/>
  <p:tag name="SCENESHAPESUBTYPE" val="SceneSimpleShape"/>
  <p:tag name="SCENECOLOR-FILL" val="Color_Theme"/>
  <p:tag name="SCENECOLOR-FILL-VALUE" val="4"/>
  <p:tag name="SCENECOLOR-TEXT" val="Color_Theme"/>
  <p:tag name="SCENECOLOR-TEXT-VALUE" val="4"/>
  <p:tag name="POCKET_APPLY_TIME" val="2019年9月28日"/>
  <p:tag name="POCKET_APPLY_TYPE" val="Slide"/>
  <p:tag name="APPLYORDER" val="矩形 220"/>
  <p:tag name="RESOURCEID" val="637052632392189529"/>
  <p:tag name="SCENEID" val="637052632392189529"/>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
  <p:tag name="ANIMSTRING" val="s_637052632392189529"/>
</p:tagLst>
</file>

<file path=ppt/tags/tag478.xml><?xml version="1.0" encoding="utf-8"?>
<p:tagLst xmlns:p="http://schemas.openxmlformats.org/presentationml/2006/main">
  <p:tag name="PA" val="v5.2.4"/>
  <p:tag name="SCENESHAPETYPE" val="SceneShape"/>
  <p:tag name="SCENESHAPESUBTYPE" val="SceneSimpleShape"/>
  <p:tag name="SCENECOLOR-FILL" val="Color_Theme"/>
  <p:tag name="SCENECOLOR-FILL-VALUE" val="4"/>
  <p:tag name="SCENECOLOR-TEXT" val="Color_Theme"/>
  <p:tag name="SCENECOLOR-TEXT-VALUE" val="4"/>
  <p:tag name="POCKET_APPLY_TIME" val="2019年9月28日"/>
  <p:tag name="POCKET_APPLY_TYPE" val="Slide"/>
  <p:tag name="APPLYORDER" val="矩形 221"/>
  <p:tag name="RESOURCEID" val="637052632392189529"/>
  <p:tag name="SCENEID" val="637052632392189529"/>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
  <p:tag name="ANIMSTRING" val="s_637052632392189529"/>
</p:tagLst>
</file>

<file path=ppt/tags/tag479.xml><?xml version="1.0" encoding="utf-8"?>
<p:tagLst xmlns:p="http://schemas.openxmlformats.org/presentationml/2006/main">
  <p:tag name="PA" val="v5.2.4"/>
  <p:tag name="SCENESHAPETYPE" val="SceneShape"/>
  <p:tag name="SCENESHAPESUBTYPE" val="SceneSimpleShape"/>
  <p:tag name="SCENECOLOR-FILL" val="Color_Theme"/>
  <p:tag name="SCENECOLOR-FILL-VALUE" val="4"/>
  <p:tag name="SCENECOLOR-TEXT" val="Color_Theme"/>
  <p:tag name="SCENECOLOR-TEXT-VALUE" val="4"/>
  <p:tag name="POCKET_APPLY_TIME" val="2019年9月28日"/>
  <p:tag name="POCKET_APPLY_TYPE" val="Slide"/>
  <p:tag name="APPLYORDER" val="矩形 222"/>
  <p:tag name="RESOURCEID" val="637052632392189529"/>
  <p:tag name="SCENEID" val="637052632392189529"/>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
  <p:tag name="ANIMSTRING" val="s_637052632392189529"/>
</p:tagLst>
</file>

<file path=ppt/tags/tag48.xml><?xml version="1.0" encoding="utf-8"?>
<p:tagLst xmlns:p="http://schemas.openxmlformats.org/presentationml/2006/main">
  <p:tag name="PA" val="v5.2.4"/>
  <p:tag name="SCENESHAPETYPE" val="SceneShape"/>
  <p:tag name="SCENESHAPESUBTYPE" val="SceneSimpleShape"/>
  <p:tag name="SCENECOLOR-LINE" val="Color_Theme"/>
  <p:tag name="SCENECOLOR-LINE-VALUE" val="-32707695"/>
  <p:tag name="POCKET_APPLY_TIME" val="2019年9月28日"/>
  <p:tag name="POCKET_APPLY_TYPE" val="Slide"/>
  <p:tag name="RESOURCEID" val="637052617622158904"/>
  <p:tag name="SCENEID" val="637052617622158904"/>
  <p:tag name="SCENELINKIDS" val="2|3|4|5|6|7|8|9|10|11|12|13|14|15|16|17|18|19|20|21|22|23|24|25|26|27|28|29|30|31|32|33|34|35|36|37|38"/>
  <p:tag name="ANIMSTRING" val="s_637052617622158904"/>
</p:tagLst>
</file>

<file path=ppt/tags/tag480.xml><?xml version="1.0" encoding="utf-8"?>
<p:tagLst xmlns:p="http://schemas.openxmlformats.org/presentationml/2006/main">
  <p:tag name="PA" val="v5.2.4"/>
  <p:tag name="SCENESHAPETYPE" val="SceneShape"/>
  <p:tag name="SCENESHAPESUBTYPE" val="SceneSimpleShape"/>
  <p:tag name="SCENECOLOR-FILL" val="Color_Theme"/>
  <p:tag name="SCENECOLOR-FILL-VALUE" val="4"/>
  <p:tag name="SCENECOLOR-TEXT" val="Color_Theme"/>
  <p:tag name="SCENECOLOR-TEXT-VALUE" val="4"/>
  <p:tag name="POCKET_APPLY_TIME" val="2019年9月28日"/>
  <p:tag name="POCKET_APPLY_TYPE" val="Slide"/>
  <p:tag name="APPLYORDER" val="矩形 223"/>
  <p:tag name="RESOURCEID" val="637052632392189529"/>
  <p:tag name="SCENEID" val="637052632392189529"/>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
  <p:tag name="ANIMSTRING" val="s_637052632392189529"/>
</p:tagLst>
</file>

<file path=ppt/tags/tag481.xml><?xml version="1.0" encoding="utf-8"?>
<p:tagLst xmlns:p="http://schemas.openxmlformats.org/presentationml/2006/main">
  <p:tag name="PA" val="v5.2.4"/>
  <p:tag name="SCENESHAPETYPE" val="SceneShape"/>
  <p:tag name="SCENESHAPESUBTYPE" val="SceneSimpleShape"/>
  <p:tag name="SCENECOLOR-FILL" val="Color_Theme"/>
  <p:tag name="SCENECOLOR-FILL-VALUE" val="4"/>
  <p:tag name="SCENECOLOR-TEXT" val="Color_Theme"/>
  <p:tag name="SCENECOLOR-TEXT-VALUE" val="4"/>
  <p:tag name="POCKET_APPLY_TIME" val="2019年9月28日"/>
  <p:tag name="POCKET_APPLY_TYPE" val="Slide"/>
  <p:tag name="APPLYORDER" val="矩形 224"/>
  <p:tag name="RESOURCEID" val="637052632392189529"/>
  <p:tag name="SCENEID" val="637052632392189529"/>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
  <p:tag name="ANIMSTRING" val="s_637052632392189529"/>
</p:tagLst>
</file>

<file path=ppt/tags/tag482.xml><?xml version="1.0" encoding="utf-8"?>
<p:tagLst xmlns:p="http://schemas.openxmlformats.org/presentationml/2006/main">
  <p:tag name="PA" val="v5.2.4"/>
  <p:tag name="SCENESHAPETYPE" val="SceneShape"/>
  <p:tag name="SCENESHAPESUBTYPE" val="SceneSimpleShape"/>
  <p:tag name="SCENECOLOR-FILL" val="Color_Theme"/>
  <p:tag name="SCENECOLOR-FILL-VALUE" val="4"/>
  <p:tag name="SCENECOLOR-TEXT" val="Color_Theme"/>
  <p:tag name="SCENECOLOR-TEXT-VALUE" val="4"/>
  <p:tag name="POCKET_APPLY_TIME" val="2019年9月28日"/>
  <p:tag name="POCKET_APPLY_TYPE" val="Slide"/>
  <p:tag name="APPLYORDER" val="矩形 225"/>
  <p:tag name="RESOURCEID" val="637052632392189529"/>
  <p:tag name="SCENEID" val="637052632392189529"/>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
  <p:tag name="ANIMSTRING" val="s_637052632392189529"/>
</p:tagLst>
</file>

<file path=ppt/tags/tag483.xml><?xml version="1.0" encoding="utf-8"?>
<p:tagLst xmlns:p="http://schemas.openxmlformats.org/presentationml/2006/main">
  <p:tag name="PA" val="v5.2.4"/>
  <p:tag name="SCENESHAPETYPE" val="SceneShape"/>
  <p:tag name="SCENESHAPESUBTYPE" val="SceneSimpleShape"/>
  <p:tag name="SCENECOLOR-FILL" val="Color_Theme"/>
  <p:tag name="SCENECOLOR-FILL-VALUE" val="4"/>
  <p:tag name="SCENECOLOR-TEXT" val="Color_Theme"/>
  <p:tag name="SCENECOLOR-TEXT-VALUE" val="4"/>
  <p:tag name="POCKET_APPLY_TIME" val="2019年9月28日"/>
  <p:tag name="POCKET_APPLY_TYPE" val="Slide"/>
  <p:tag name="APPLYORDER" val="矩形 226"/>
  <p:tag name="RESOURCEID" val="637052632392189529"/>
  <p:tag name="SCENEID" val="637052632392189529"/>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
  <p:tag name="ANIMSTRING" val="s_637052632392189529"/>
</p:tagLst>
</file>

<file path=ppt/tags/tag484.xml><?xml version="1.0" encoding="utf-8"?>
<p:tagLst xmlns:p="http://schemas.openxmlformats.org/presentationml/2006/main">
  <p:tag name="PA" val="v5.2.4"/>
  <p:tag name="SCENESHAPETYPE" val="SceneShape"/>
  <p:tag name="SCENESHAPESUBTYPE" val="SceneSimpleShape"/>
  <p:tag name="SCENECOLOR-FILL" val="Color_Theme"/>
  <p:tag name="SCENECOLOR-FILL-VALUE" val="4"/>
  <p:tag name="SCENECOLOR-TEXT" val="Color_Theme"/>
  <p:tag name="SCENECOLOR-TEXT-VALUE" val="4"/>
  <p:tag name="POCKET_APPLY_TIME" val="2019年9月28日"/>
  <p:tag name="POCKET_APPLY_TYPE" val="Slide"/>
  <p:tag name="APPLYORDER" val="矩形 227"/>
  <p:tag name="RESOURCEID" val="637052632392189529"/>
  <p:tag name="SCENEID" val="637052632392189529"/>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
  <p:tag name="ANIMSTRING" val="s_637052632392189529"/>
</p:tagLst>
</file>

<file path=ppt/tags/tag485.xml><?xml version="1.0" encoding="utf-8"?>
<p:tagLst xmlns:p="http://schemas.openxmlformats.org/presentationml/2006/main">
  <p:tag name="PA" val="v5.2.4"/>
  <p:tag name="SCENESHAPETYPE" val="SceneShape"/>
  <p:tag name="SCENESHAPESUBTYPE" val="SceneSimpleShape"/>
  <p:tag name="SCENECOLOR-FILL" val="Color_Theme"/>
  <p:tag name="SCENECOLOR-FILL-VALUE" val="4"/>
  <p:tag name="SCENECOLOR-TEXT" val="Color_Theme"/>
  <p:tag name="SCENECOLOR-TEXT-VALUE" val="4"/>
  <p:tag name="POCKET_APPLY_TIME" val="2019年9月28日"/>
  <p:tag name="POCKET_APPLY_TYPE" val="Slide"/>
  <p:tag name="APPLYORDER" val="矩形 228"/>
  <p:tag name="RESOURCEID" val="637052632392189529"/>
  <p:tag name="SCENEID" val="637052632392189529"/>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
  <p:tag name="ANIMSTRING" val="s_637052632392189529"/>
</p:tagLst>
</file>

<file path=ppt/tags/tag486.xml><?xml version="1.0" encoding="utf-8"?>
<p:tagLst xmlns:p="http://schemas.openxmlformats.org/presentationml/2006/main">
  <p:tag name="PA" val="v5.2.4"/>
  <p:tag name="SCENESHAPETYPE" val="SceneShape"/>
  <p:tag name="SCENESHAPESUBTYPE" val="SceneSimpleShape"/>
  <p:tag name="SCENECOLOR-FILL" val="Color_Theme"/>
  <p:tag name="SCENECOLOR-FILL-VALUE" val="4"/>
  <p:tag name="SCENECOLOR-TEXT" val="Color_Theme"/>
  <p:tag name="SCENECOLOR-TEXT-VALUE" val="4"/>
  <p:tag name="POCKET_APPLY_TIME" val="2019年9月28日"/>
  <p:tag name="POCKET_APPLY_TYPE" val="Slide"/>
  <p:tag name="APPLYORDER" val="矩形 229"/>
  <p:tag name="RESOURCEID" val="637052632392189529"/>
  <p:tag name="SCENEID" val="637052632392189529"/>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
  <p:tag name="ANIMSTRING" val="s_637052632392189529"/>
</p:tagLst>
</file>

<file path=ppt/tags/tag487.xml><?xml version="1.0" encoding="utf-8"?>
<p:tagLst xmlns:p="http://schemas.openxmlformats.org/presentationml/2006/main">
  <p:tag name="PA" val="v5.2.4"/>
  <p:tag name="SCENESHAPETYPE" val="SceneShape"/>
  <p:tag name="SCENESHAPESUBTYPE" val="SceneSimpleShape"/>
  <p:tag name="SCENECOLOR-FILL" val="Color_Theme"/>
  <p:tag name="SCENECOLOR-FILL-VALUE" val="4"/>
  <p:tag name="SCENECOLOR-TEXT" val="Color_Theme"/>
  <p:tag name="SCENECOLOR-TEXT-VALUE" val="4"/>
  <p:tag name="POCKET_APPLY_TIME" val="2019年9月28日"/>
  <p:tag name="POCKET_APPLY_TYPE" val="Slide"/>
  <p:tag name="APPLYORDER" val="矩形 230"/>
  <p:tag name="RESOURCEID" val="637052632392189529"/>
  <p:tag name="SCENEID" val="637052632392189529"/>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
  <p:tag name="ANIMSTRING" val="s_637052632392189529"/>
</p:tagLst>
</file>

<file path=ppt/tags/tag488.xml><?xml version="1.0" encoding="utf-8"?>
<p:tagLst xmlns:p="http://schemas.openxmlformats.org/presentationml/2006/main">
  <p:tag name="PA" val="v5.2.4"/>
  <p:tag name="SCENESHAPETYPE" val="SceneShape"/>
  <p:tag name="SCENESHAPESUBTYPE" val="SceneSimpleShape"/>
  <p:tag name="SCENECOLOR-FILL" val="Color_Theme"/>
  <p:tag name="SCENECOLOR-FILL-VALUE" val="4"/>
  <p:tag name="SCENECOLOR-TEXT" val="Color_Theme"/>
  <p:tag name="SCENECOLOR-TEXT-VALUE" val="4"/>
  <p:tag name="POCKET_APPLY_TIME" val="2019年9月28日"/>
  <p:tag name="POCKET_APPLY_TYPE" val="Slide"/>
  <p:tag name="APPLYORDER" val="矩形 231"/>
  <p:tag name="RESOURCEID" val="637052632392189529"/>
  <p:tag name="SCENEID" val="637052632392189529"/>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
  <p:tag name="ANIMSTRING" val="s_637052632392189529"/>
</p:tagLst>
</file>

<file path=ppt/tags/tag489.xml><?xml version="1.0" encoding="utf-8"?>
<p:tagLst xmlns:p="http://schemas.openxmlformats.org/presentationml/2006/main">
  <p:tag name="PA" val="v5.2.4"/>
  <p:tag name="SCENESHAPETYPE" val="SceneShape"/>
  <p:tag name="SCENESHAPESUBTYPE" val="SceneSimpleShape"/>
  <p:tag name="SCENECOLOR-FILL" val="Color_Theme"/>
  <p:tag name="SCENECOLOR-FILL-VALUE" val="4"/>
  <p:tag name="SCENECOLOR-TEXT" val="Color_Theme"/>
  <p:tag name="SCENECOLOR-TEXT-VALUE" val="4"/>
  <p:tag name="POCKET_APPLY_TIME" val="2019年9月28日"/>
  <p:tag name="POCKET_APPLY_TYPE" val="Slide"/>
  <p:tag name="APPLYORDER" val="矩形 232"/>
  <p:tag name="RESOURCEID" val="637052632392189529"/>
  <p:tag name="SCENEID" val="637052632392189529"/>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
  <p:tag name="ANIMSTRING" val="s_637052632392189529"/>
</p:tagLst>
</file>

<file path=ppt/tags/tag49.xml><?xml version="1.0" encoding="utf-8"?>
<p:tagLst xmlns:p="http://schemas.openxmlformats.org/presentationml/2006/main">
  <p:tag name="PA" val="v5.2.4"/>
  <p:tag name="SCENESHAPETYPE" val="SceneShape"/>
  <p:tag name="SCENESHAPESUBTYPE" val="SceneSimpleShape"/>
  <p:tag name="SCENECOLOR-LINE" val="Color_Theme"/>
  <p:tag name="SCENECOLOR-LINE-VALUE" val="-32707695"/>
  <p:tag name="POCKET_APPLY_TIME" val="2019年9月28日"/>
  <p:tag name="POCKET_APPLY_TYPE" val="Slide"/>
  <p:tag name="RESOURCEID" val="637052617622158904"/>
  <p:tag name="SCENEID" val="637052617622158904"/>
  <p:tag name="SCENELINKIDS" val="2|3|4|5|6|7|8|9|10|11|12|13|14|15|16|17|18|19|20|21|22|23|24|25|26|27|28|29|30|31|32|33|34|35|36|37|38"/>
  <p:tag name="ANIMSTRING" val="s_637052617622158904"/>
</p:tagLst>
</file>

<file path=ppt/tags/tag490.xml><?xml version="1.0" encoding="utf-8"?>
<p:tagLst xmlns:p="http://schemas.openxmlformats.org/presentationml/2006/main">
  <p:tag name="PA" val="v5.2.4"/>
  <p:tag name="SCENESHAPETYPE" val="SceneShape"/>
  <p:tag name="SCENESHAPESUBTYPE" val="SceneSimpleShape"/>
  <p:tag name="SCENECOLOR-FILL" val="Color_Theme"/>
  <p:tag name="SCENECOLOR-FILL-VALUE" val="4"/>
  <p:tag name="SCENECOLOR-TEXT" val="Color_Theme"/>
  <p:tag name="SCENECOLOR-TEXT-VALUE" val="4"/>
  <p:tag name="POCKET_APPLY_TIME" val="2019年9月28日"/>
  <p:tag name="POCKET_APPLY_TYPE" val="Slide"/>
  <p:tag name="APPLYORDER" val="矩形 233"/>
  <p:tag name="RESOURCEID" val="637052632392189529"/>
  <p:tag name="SCENEID" val="637052632392189529"/>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
  <p:tag name="ANIMSTRING" val="s_637052632392189529"/>
</p:tagLst>
</file>

<file path=ppt/tags/tag491.xml><?xml version="1.0" encoding="utf-8"?>
<p:tagLst xmlns:p="http://schemas.openxmlformats.org/presentationml/2006/main">
  <p:tag name="PA" val="v5.2.4"/>
  <p:tag name="SCENESHAPETYPE" val="SceneShape"/>
  <p:tag name="SCENESHAPESUBTYPE" val="SceneSimpleShape"/>
  <p:tag name="SCENECOLOR-FILL" val="Color_Theme"/>
  <p:tag name="SCENECOLOR-FILL-VALUE" val="4"/>
  <p:tag name="SCENECOLOR-TEXT" val="Color_Theme"/>
  <p:tag name="SCENECOLOR-TEXT-VALUE" val="4"/>
  <p:tag name="POCKET_APPLY_TIME" val="2019年9月28日"/>
  <p:tag name="POCKET_APPLY_TYPE" val="Slide"/>
  <p:tag name="APPLYORDER" val="矩形 234"/>
  <p:tag name="RESOURCEID" val="637052632392189529"/>
  <p:tag name="SCENEID" val="637052632392189529"/>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
  <p:tag name="ANIMSTRING" val="s_637052632392189529"/>
</p:tagLst>
</file>

<file path=ppt/tags/tag492.xml><?xml version="1.0" encoding="utf-8"?>
<p:tagLst xmlns:p="http://schemas.openxmlformats.org/presentationml/2006/main">
  <p:tag name="PA" val="v5.2.4"/>
  <p:tag name="SCENESHAPETYPE" val="SceneShape"/>
  <p:tag name="SCENESHAPESUBTYPE" val="SceneSimpleShape"/>
  <p:tag name="SCENECOLOR-FILL" val="Color_Theme"/>
  <p:tag name="SCENECOLOR-FILL-VALUE" val="4"/>
  <p:tag name="SCENECOLOR-TEXT" val="Color_Theme"/>
  <p:tag name="SCENECOLOR-TEXT-VALUE" val="4"/>
  <p:tag name="POCKET_APPLY_TIME" val="2019年9月28日"/>
  <p:tag name="POCKET_APPLY_TYPE" val="Slide"/>
  <p:tag name="APPLYORDER" val="矩形 235"/>
  <p:tag name="RESOURCEID" val="637052632392189529"/>
  <p:tag name="SCENEID" val="637052632392189529"/>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
  <p:tag name="ANIMSTRING" val="s_637052632392189529"/>
</p:tagLst>
</file>

<file path=ppt/tags/tag493.xml><?xml version="1.0" encoding="utf-8"?>
<p:tagLst xmlns:p="http://schemas.openxmlformats.org/presentationml/2006/main">
  <p:tag name="PA" val="v5.2.4"/>
  <p:tag name="SCENESHAPETYPE" val="SceneShape"/>
  <p:tag name="SCENESHAPESUBTYPE" val="SceneSimpleShape"/>
  <p:tag name="SCENECOLOR-FILL" val="Color_Theme"/>
  <p:tag name="SCENECOLOR-FILL-VALUE" val="4"/>
  <p:tag name="SCENECOLOR-TEXT" val="Color_Theme"/>
  <p:tag name="SCENECOLOR-TEXT-VALUE" val="4"/>
  <p:tag name="POCKET_APPLY_TIME" val="2019年9月28日"/>
  <p:tag name="POCKET_APPLY_TYPE" val="Slide"/>
  <p:tag name="APPLYORDER" val="矩形 236"/>
  <p:tag name="RESOURCEID" val="637052632392189529"/>
  <p:tag name="SCENEID" val="637052632392189529"/>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
  <p:tag name="ANIMSTRING" val="s_637052632392189529"/>
</p:tagLst>
</file>

<file path=ppt/tags/tag494.xml><?xml version="1.0" encoding="utf-8"?>
<p:tagLst xmlns:p="http://schemas.openxmlformats.org/presentationml/2006/main">
  <p:tag name="PA" val="v5.2.4"/>
  <p:tag name="SCENESHAPETYPE" val="SceneShape"/>
  <p:tag name="SCENESHAPESUBTYPE" val="SceneSimpleShape"/>
  <p:tag name="SCENECOLOR-FILL" val="Color_Theme"/>
  <p:tag name="SCENECOLOR-FILL-VALUE" val="4"/>
  <p:tag name="SCENECOLOR-TEXT" val="Color_Theme"/>
  <p:tag name="SCENECOLOR-TEXT-VALUE" val="4"/>
  <p:tag name="POCKET_APPLY_TIME" val="2019年9月28日"/>
  <p:tag name="POCKET_APPLY_TYPE" val="Slide"/>
  <p:tag name="APPLYORDER" val="矩形 237"/>
  <p:tag name="RESOURCEID" val="637052632392189529"/>
  <p:tag name="SCENEID" val="637052632392189529"/>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
  <p:tag name="ANIMSTRING" val="s_637052632392189529"/>
</p:tagLst>
</file>

<file path=ppt/tags/tag495.xml><?xml version="1.0" encoding="utf-8"?>
<p:tagLst xmlns:p="http://schemas.openxmlformats.org/presentationml/2006/main">
  <p:tag name="PA" val="v5.2.4"/>
  <p:tag name="SCENESHAPETYPE" val="SceneShape"/>
  <p:tag name="SCENESHAPESUBTYPE" val="SceneSimpleShape"/>
  <p:tag name="SCENECOLOR-FILL" val="Color_Theme"/>
  <p:tag name="SCENECOLOR-FILL-VALUE" val="4"/>
  <p:tag name="SCENECOLOR-TEXT" val="Color_Theme"/>
  <p:tag name="SCENECOLOR-TEXT-VALUE" val="4"/>
  <p:tag name="POCKET_APPLY_TIME" val="2019年9月28日"/>
  <p:tag name="POCKET_APPLY_TYPE" val="Slide"/>
  <p:tag name="APPLYORDER" val="矩形 238"/>
  <p:tag name="RESOURCEID" val="637052632392189529"/>
  <p:tag name="SCENEID" val="637052632392189529"/>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
  <p:tag name="ANIMSTRING" val="s_637052632392189529"/>
</p:tagLst>
</file>

<file path=ppt/tags/tag496.xml><?xml version="1.0" encoding="utf-8"?>
<p:tagLst xmlns:p="http://schemas.openxmlformats.org/presentationml/2006/main">
  <p:tag name="PA" val="v5.2.4"/>
  <p:tag name="SCENESHAPETYPE" val="SceneShape"/>
  <p:tag name="SCENESHAPESUBTYPE" val="SceneSimpleShape"/>
  <p:tag name="SCENECOLOR-FILL" val="Color_Theme"/>
  <p:tag name="SCENECOLOR-FILL-VALUE" val="4"/>
  <p:tag name="SCENECOLOR-TEXT" val="Color_Theme"/>
  <p:tag name="SCENECOLOR-TEXT-VALUE" val="4"/>
  <p:tag name="POCKET_APPLY_TIME" val="2019年9月28日"/>
  <p:tag name="POCKET_APPLY_TYPE" val="Slide"/>
  <p:tag name="APPLYORDER" val="矩形 239"/>
  <p:tag name="RESOURCEID" val="637052632392189529"/>
  <p:tag name="SCENEID" val="637052632392189529"/>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
  <p:tag name="ANIMSTRING" val="s_637052632392189529"/>
</p:tagLst>
</file>

<file path=ppt/tags/tag497.xml><?xml version="1.0" encoding="utf-8"?>
<p:tagLst xmlns:p="http://schemas.openxmlformats.org/presentationml/2006/main">
  <p:tag name="PA" val="v5.2.4"/>
  <p:tag name="SCENESHAPETYPE" val="SceneShape"/>
  <p:tag name="SCENESHAPESUBTYPE" val="SceneSimpleShape"/>
  <p:tag name="SCENECOLOR-FILL" val="Color_Theme"/>
  <p:tag name="SCENECOLOR-FILL-VALUE" val="4"/>
  <p:tag name="SCENECOLOR-TEXT" val="Color_Theme"/>
  <p:tag name="SCENECOLOR-TEXT-VALUE" val="4"/>
  <p:tag name="POCKET_APPLY_TIME" val="2019年9月28日"/>
  <p:tag name="POCKET_APPLY_TYPE" val="Slide"/>
  <p:tag name="APPLYORDER" val="矩形 240"/>
  <p:tag name="RESOURCEID" val="637052632392189529"/>
  <p:tag name="SCENEID" val="637052632392189529"/>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
  <p:tag name="ANIMSTRING" val="s_637052632392189529"/>
</p:tagLst>
</file>

<file path=ppt/tags/tag498.xml><?xml version="1.0" encoding="utf-8"?>
<p:tagLst xmlns:p="http://schemas.openxmlformats.org/presentationml/2006/main">
  <p:tag name="PA" val="v5.2.4"/>
  <p:tag name="SCENESHAPETYPE" val="SceneShape"/>
  <p:tag name="SCENESHAPESUBTYPE" val="SceneSimpleShape"/>
  <p:tag name="SCENECOLOR-FILL" val="Color_Theme"/>
  <p:tag name="SCENECOLOR-FILL-VALUE" val="4"/>
  <p:tag name="SCENECOLOR-TEXT" val="Color_Theme"/>
  <p:tag name="SCENECOLOR-TEXT-VALUE" val="4"/>
  <p:tag name="POCKET_APPLY_TIME" val="2019年9月28日"/>
  <p:tag name="POCKET_APPLY_TYPE" val="Slide"/>
  <p:tag name="APPLYORDER" val="矩形 241"/>
  <p:tag name="RESOURCEID" val="637052632392189529"/>
  <p:tag name="SCENEID" val="637052632392189529"/>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
  <p:tag name="ANIMSTRING" val="s_637052632392189529"/>
</p:tagLst>
</file>

<file path=ppt/tags/tag499.xml><?xml version="1.0" encoding="utf-8"?>
<p:tagLst xmlns:p="http://schemas.openxmlformats.org/presentationml/2006/main">
  <p:tag name="PA" val="v5.2.4"/>
  <p:tag name="SCENESHAPETYPE" val="SceneShape"/>
  <p:tag name="SCENESHAPESUBTYPE" val="SceneSimpleShape"/>
  <p:tag name="SCENECOLOR-FILL" val="Color_Theme"/>
  <p:tag name="SCENECOLOR-FILL-VALUE" val="4"/>
  <p:tag name="SCENECOLOR-TEXT" val="Color_Theme"/>
  <p:tag name="SCENECOLOR-TEXT-VALUE" val="4"/>
  <p:tag name="POCKET_APPLY_TIME" val="2019年9月28日"/>
  <p:tag name="POCKET_APPLY_TYPE" val="Slide"/>
  <p:tag name="APPLYORDER" val="矩形 242"/>
  <p:tag name="RESOURCEID" val="637052632392189529"/>
  <p:tag name="SCENEID" val="637052632392189529"/>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
  <p:tag name="ANIMSTRING" val="s_637052632392189529"/>
</p:tagLst>
</file>

<file path=ppt/tags/tag5.xml><?xml version="1.0" encoding="utf-8"?>
<p:tagLst xmlns:p="http://schemas.openxmlformats.org/presentationml/2006/main">
  <p:tag name="PA" val="v4.1.6"/>
  <p:tag name="SCENECOLOR-FILL" val="Color_Theme"/>
  <p:tag name="SCENECOLOR-FILL-VALUE" val="1"/>
  <p:tag name="SCENESHAPETYPE" val="SceneShape"/>
  <p:tag name="SCENESHAPESUBTYPE" val="SceneSimpleShape"/>
  <p:tag name="POCKET_APPLY_TIME" val="2019年9月28日"/>
  <p:tag name="POCKET_APPLY_TYPE" val="Slide"/>
  <p:tag name="RESOURCEID" val="637052613234820867"/>
  <p:tag name="SCENEID" val="637052613234820867"/>
  <p:tag name="SCENELINKIDS" val="2|5|6|7|11|12|8|13|14|15|16|17|18|20|21|3"/>
  <p:tag name="ANIMSTRING" val="s_637052613234820867"/>
</p:tagLst>
</file>

<file path=ppt/tags/tag50.xml><?xml version="1.0" encoding="utf-8"?>
<p:tagLst xmlns:p="http://schemas.openxmlformats.org/presentationml/2006/main">
  <p:tag name="PA" val="v5.2.4"/>
  <p:tag name="SCENESHAPETYPE" val="SceneShape"/>
  <p:tag name="SCENESHAPESUBTYPE" val="SceneSimpleShape"/>
  <p:tag name="SCENECOLOR-LINE" val="Color_Theme"/>
  <p:tag name="SCENECOLOR-LINE-VALUE" val="-32707695"/>
  <p:tag name="POCKET_APPLY_TIME" val="2019年9月28日"/>
  <p:tag name="POCKET_APPLY_TYPE" val="Slide"/>
  <p:tag name="RESOURCEID" val="637052617622158904"/>
  <p:tag name="SCENEID" val="637052617622158904"/>
  <p:tag name="SCENELINKIDS" val="2|3|4|5|6|7|8|9|10|11|12|13|14|15|16|17|18|19|20|21|22|23|24|25|26|27|28|29|30|31|32|33|34|35|36|37|38"/>
  <p:tag name="ANIMSTRING" val="s_637052617622158904"/>
</p:tagLst>
</file>

<file path=ppt/tags/tag500.xml><?xml version="1.0" encoding="utf-8"?>
<p:tagLst xmlns:p="http://schemas.openxmlformats.org/presentationml/2006/main">
  <p:tag name="PA" val="v5.2.4"/>
  <p:tag name="SCENESHAPETYPE" val="SceneShape"/>
  <p:tag name="SCENESHAPESUBTYPE" val="SceneSimpleShape"/>
  <p:tag name="SCENECOLOR-FILL" val="Color_Theme"/>
  <p:tag name="SCENECOLOR-FILL-VALUE" val="4"/>
  <p:tag name="SCENECOLOR-TEXT" val="Color_Theme"/>
  <p:tag name="SCENECOLOR-TEXT-VALUE" val="4"/>
  <p:tag name="POCKET_APPLY_TIME" val="2019年9月28日"/>
  <p:tag name="POCKET_APPLY_TYPE" val="Slide"/>
  <p:tag name="APPLYORDER" val="矩形 243"/>
  <p:tag name="RESOURCEID" val="637052632392189529"/>
  <p:tag name="SCENEID" val="637052632392189529"/>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
  <p:tag name="ANIMSTRING" val="s_637052632392189529"/>
</p:tagLst>
</file>

<file path=ppt/tags/tag501.xml><?xml version="1.0" encoding="utf-8"?>
<p:tagLst xmlns:p="http://schemas.openxmlformats.org/presentationml/2006/main">
  <p:tag name="PA" val="v5.2.4"/>
  <p:tag name="SCENESHAPETYPE" val="SceneShape"/>
  <p:tag name="SCENESHAPESUBTYPE" val="SceneSimpleShape"/>
  <p:tag name="SCENECOLOR-FILL" val="Color_Theme"/>
  <p:tag name="SCENECOLOR-FILL-VALUE" val="4"/>
  <p:tag name="SCENECOLOR-TEXT" val="Color_Theme"/>
  <p:tag name="SCENECOLOR-TEXT-VALUE" val="4"/>
  <p:tag name="POCKET_APPLY_TIME" val="2019年9月28日"/>
  <p:tag name="POCKET_APPLY_TYPE" val="Slide"/>
  <p:tag name="APPLYORDER" val="矩形 244"/>
  <p:tag name="RESOURCEID" val="637052632392189529"/>
  <p:tag name="SCENEID" val="637052632392189529"/>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
  <p:tag name="ANIMSTRING" val="s_637052632392189529"/>
</p:tagLst>
</file>

<file path=ppt/tags/tag502.xml><?xml version="1.0" encoding="utf-8"?>
<p:tagLst xmlns:p="http://schemas.openxmlformats.org/presentationml/2006/main">
  <p:tag name="PA" val="v5.2.4"/>
  <p:tag name="SCENESHAPETYPE" val="SceneShape"/>
  <p:tag name="SCENESHAPESUBTYPE" val="SceneSimpleShape"/>
  <p:tag name="SCENECOLOR-FILL" val="Color_Theme"/>
  <p:tag name="SCENECOLOR-FILL-VALUE" val="4"/>
  <p:tag name="SCENECOLOR-TEXT" val="Color_Theme"/>
  <p:tag name="SCENECOLOR-TEXT-VALUE" val="4"/>
  <p:tag name="POCKET_APPLY_TIME" val="2019年9月28日"/>
  <p:tag name="POCKET_APPLY_TYPE" val="Slide"/>
  <p:tag name="APPLYORDER" val="矩形 245"/>
  <p:tag name="RESOURCEID" val="637052632392189529"/>
  <p:tag name="SCENEID" val="637052632392189529"/>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
  <p:tag name="ANIMSTRING" val="s_637052632392189529"/>
</p:tagLst>
</file>

<file path=ppt/tags/tag503.xml><?xml version="1.0" encoding="utf-8"?>
<p:tagLst xmlns:p="http://schemas.openxmlformats.org/presentationml/2006/main">
  <p:tag name="PA" val="v5.2.4"/>
  <p:tag name="SCENESHAPETYPE" val="SceneShape"/>
  <p:tag name="SCENESHAPESUBTYPE" val="SceneSimpleShape"/>
  <p:tag name="SCENECOLOR-FILL" val="Color_Theme"/>
  <p:tag name="SCENECOLOR-FILL-VALUE" val="4"/>
  <p:tag name="SCENECOLOR-TEXT" val="Color_Theme"/>
  <p:tag name="SCENECOLOR-TEXT-VALUE" val="4"/>
  <p:tag name="POCKET_APPLY_TIME" val="2019年9月28日"/>
  <p:tag name="POCKET_APPLY_TYPE" val="Slide"/>
  <p:tag name="APPLYORDER" val="矩形 246"/>
  <p:tag name="RESOURCEID" val="637052632392189529"/>
  <p:tag name="SCENEID" val="637052632392189529"/>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
  <p:tag name="ANIMSTRING" val="s_637052632392189529"/>
</p:tagLst>
</file>

<file path=ppt/tags/tag504.xml><?xml version="1.0" encoding="utf-8"?>
<p:tagLst xmlns:p="http://schemas.openxmlformats.org/presentationml/2006/main">
  <p:tag name="PA" val="v5.2.4"/>
  <p:tag name="SCENESHAPETYPE" val="SceneShape"/>
  <p:tag name="SCENESHAPESUBTYPE" val="SceneSimpleShape"/>
  <p:tag name="SCENECOLOR-FILL" val="Color_Theme"/>
  <p:tag name="SCENECOLOR-FILL-VALUE" val="4"/>
  <p:tag name="SCENECOLOR-TEXT" val="Color_Theme"/>
  <p:tag name="SCENECOLOR-TEXT-VALUE" val="4"/>
  <p:tag name="POCKET_APPLY_TIME" val="2019年9月28日"/>
  <p:tag name="POCKET_APPLY_TYPE" val="Slide"/>
  <p:tag name="APPLYORDER" val="矩形 247"/>
  <p:tag name="RESOURCEID" val="637052632392189529"/>
  <p:tag name="SCENEID" val="637052632392189529"/>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
  <p:tag name="ANIMSTRING" val="s_637052632392189529"/>
</p:tagLst>
</file>

<file path=ppt/tags/tag505.xml><?xml version="1.0" encoding="utf-8"?>
<p:tagLst xmlns:p="http://schemas.openxmlformats.org/presentationml/2006/main">
  <p:tag name="PA" val="v5.2.4"/>
  <p:tag name="SCENESHAPETYPE" val="SceneShape"/>
  <p:tag name="SCENESHAPESUBTYPE" val="SceneSimpleShape"/>
  <p:tag name="SCENECOLOR-FILL" val="Color_Theme"/>
  <p:tag name="SCENECOLOR-FILL-VALUE" val="4"/>
  <p:tag name="SCENECOLOR-TEXT" val="Color_Theme"/>
  <p:tag name="SCENECOLOR-TEXT-VALUE" val="4"/>
  <p:tag name="POCKET_APPLY_TIME" val="2019年9月28日"/>
  <p:tag name="POCKET_APPLY_TYPE" val="Slide"/>
  <p:tag name="APPLYORDER" val="矩形 248"/>
  <p:tag name="RESOURCEID" val="637052632392189529"/>
  <p:tag name="SCENEID" val="637052632392189529"/>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
  <p:tag name="ANIMSTRING" val="s_637052632392189529"/>
</p:tagLst>
</file>

<file path=ppt/tags/tag506.xml><?xml version="1.0" encoding="utf-8"?>
<p:tagLst xmlns:p="http://schemas.openxmlformats.org/presentationml/2006/main">
  <p:tag name="PA" val="v5.2.4"/>
  <p:tag name="SCENESHAPETYPE" val="SceneShape"/>
  <p:tag name="SCENESHAPESUBTYPE" val="SceneSimpleShape"/>
  <p:tag name="SCENECOLOR-FILL" val="Color_Theme"/>
  <p:tag name="SCENECOLOR-FILL-VALUE" val="4"/>
  <p:tag name="SCENECOLOR-TEXT" val="Color_Theme"/>
  <p:tag name="SCENECOLOR-TEXT-VALUE" val="4"/>
  <p:tag name="POCKET_APPLY_TIME" val="2019年9月28日"/>
  <p:tag name="POCKET_APPLY_TYPE" val="Slide"/>
  <p:tag name="APPLYORDER" val="矩形 249"/>
  <p:tag name="RESOURCEID" val="637052632392189529"/>
  <p:tag name="SCENEID" val="637052632392189529"/>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
  <p:tag name="ANIMSTRING" val="s_637052632392189529"/>
</p:tagLst>
</file>

<file path=ppt/tags/tag507.xml><?xml version="1.0" encoding="utf-8"?>
<p:tagLst xmlns:p="http://schemas.openxmlformats.org/presentationml/2006/main">
  <p:tag name="PA" val="v5.2.4"/>
  <p:tag name="SCENESHAPETYPE" val="SceneShape"/>
  <p:tag name="SCENESHAPESUBTYPE" val="SceneSimpleShape"/>
  <p:tag name="SCENECOLOR-FILL" val="Color_Theme"/>
  <p:tag name="SCENECOLOR-FILL-VALUE" val="4"/>
  <p:tag name="SCENECOLOR-TEXT" val="Color_Theme"/>
  <p:tag name="SCENECOLOR-TEXT-VALUE" val="4"/>
  <p:tag name="POCKET_APPLY_TIME" val="2019年9月28日"/>
  <p:tag name="POCKET_APPLY_TYPE" val="Slide"/>
  <p:tag name="APPLYORDER" val="矩形 250"/>
  <p:tag name="RESOURCEID" val="637052632392189529"/>
  <p:tag name="SCENEID" val="637052632392189529"/>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
  <p:tag name="ANIMSTRING" val="s_637052632392189529"/>
</p:tagLst>
</file>

<file path=ppt/tags/tag508.xml><?xml version="1.0" encoding="utf-8"?>
<p:tagLst xmlns:p="http://schemas.openxmlformats.org/presentationml/2006/main">
  <p:tag name="PA" val="v5.2.4"/>
  <p:tag name="SCENESHAPETYPE" val="SceneShape"/>
  <p:tag name="SCENESHAPESUBTYPE" val="SceneSimpleShape"/>
  <p:tag name="SCENECOLOR-FILL" val="Color_Theme"/>
  <p:tag name="SCENECOLOR-FILL-VALUE" val="4"/>
  <p:tag name="SCENECOLOR-TEXT" val="Color_Theme"/>
  <p:tag name="SCENECOLOR-TEXT-VALUE" val="4"/>
  <p:tag name="POCKET_APPLY_TIME" val="2019年9月28日"/>
  <p:tag name="POCKET_APPLY_TYPE" val="Slide"/>
  <p:tag name="APPLYORDER" val="矩形 251"/>
  <p:tag name="RESOURCEID" val="637052632392189529"/>
  <p:tag name="SCENEID" val="637052632392189529"/>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
  <p:tag name="ANIMSTRING" val="s_637052632392189529"/>
</p:tagLst>
</file>

<file path=ppt/tags/tag509.xml><?xml version="1.0" encoding="utf-8"?>
<p:tagLst xmlns:p="http://schemas.openxmlformats.org/presentationml/2006/main">
  <p:tag name="PA" val="v5.2.4"/>
  <p:tag name="SCENESHAPETYPE" val="SceneShape"/>
  <p:tag name="SCENESHAPESUBTYPE" val="SceneSimpleShape"/>
  <p:tag name="SCENECOLOR-FILL" val="Color_Theme"/>
  <p:tag name="SCENECOLOR-FILL-VALUE" val="4"/>
  <p:tag name="SCENECOLOR-TEXT" val="Color_Theme"/>
  <p:tag name="SCENECOLOR-TEXT-VALUE" val="4"/>
  <p:tag name="POCKET_APPLY_TIME" val="2019年9月28日"/>
  <p:tag name="POCKET_APPLY_TYPE" val="Slide"/>
  <p:tag name="APPLYORDER" val="矩形 252"/>
  <p:tag name="RESOURCEID" val="637052632392189529"/>
  <p:tag name="SCENEID" val="637052632392189529"/>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
  <p:tag name="ANIMSTRING" val="s_637052632392189529"/>
</p:tagLst>
</file>

<file path=ppt/tags/tag51.xml><?xml version="1.0" encoding="utf-8"?>
<p:tagLst xmlns:p="http://schemas.openxmlformats.org/presentationml/2006/main">
  <p:tag name="PA" val="v5.2.4"/>
  <p:tag name="SCENESHAPETYPE" val="SceneShape"/>
  <p:tag name="SCENESHAPESUBTYPE" val="SceneSimpleShape"/>
  <p:tag name="SCENECOLOR-LINE" val="Color_Theme"/>
  <p:tag name="SCENECOLOR-LINE-VALUE" val="-32707695"/>
  <p:tag name="POCKET_APPLY_TIME" val="2019年9月28日"/>
  <p:tag name="POCKET_APPLY_TYPE" val="Slide"/>
  <p:tag name="RESOURCEID" val="637052617622158904"/>
  <p:tag name="SCENEID" val="637052617622158904"/>
  <p:tag name="SCENELINKIDS" val="2|3|4|5|6|7|8|9|10|11|12|13|14|15|16|17|18|19|20|21|22|23|24|25|26|27|28|29|30|31|32|33|34|35|36|37|38"/>
  <p:tag name="ANIMSTRING" val="s_637052617622158904"/>
</p:tagLst>
</file>

<file path=ppt/tags/tag510.xml><?xml version="1.0" encoding="utf-8"?>
<p:tagLst xmlns:p="http://schemas.openxmlformats.org/presentationml/2006/main">
  <p:tag name="PA" val="v5.2.4"/>
  <p:tag name="SCENESHAPETYPE" val="SceneShape"/>
  <p:tag name="SCENESHAPESUBTYPE" val="SceneSimpleShape"/>
  <p:tag name="SCENECOLOR-FILL" val="Color_Theme"/>
  <p:tag name="SCENECOLOR-FILL-VALUE" val="4"/>
  <p:tag name="SCENECOLOR-TEXT" val="Color_Theme"/>
  <p:tag name="SCENECOLOR-TEXT-VALUE" val="4"/>
  <p:tag name="POCKET_APPLY_TIME" val="2019年9月28日"/>
  <p:tag name="POCKET_APPLY_TYPE" val="Slide"/>
  <p:tag name="APPLYORDER" val="矩形 253"/>
  <p:tag name="RESOURCEID" val="637052632392189529"/>
  <p:tag name="SCENEID" val="637052632392189529"/>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
  <p:tag name="ANIMSTRING" val="s_637052632392189529"/>
</p:tagLst>
</file>

<file path=ppt/tags/tag511.xml><?xml version="1.0" encoding="utf-8"?>
<p:tagLst xmlns:p="http://schemas.openxmlformats.org/presentationml/2006/main">
  <p:tag name="PA" val="v5.2.4"/>
  <p:tag name="SCENESHAPETYPE" val="SceneShape"/>
  <p:tag name="SCENESHAPESUBTYPE" val="SceneSimpleShape"/>
  <p:tag name="SCENECOLOR-FILL" val="Color_Theme"/>
  <p:tag name="SCENECOLOR-FILL-VALUE" val="4"/>
  <p:tag name="SCENECOLOR-TEXT" val="Color_Theme"/>
  <p:tag name="SCENECOLOR-TEXT-VALUE" val="4"/>
  <p:tag name="POCKET_APPLY_TIME" val="2019年9月28日"/>
  <p:tag name="POCKET_APPLY_TYPE" val="Slide"/>
  <p:tag name="APPLYORDER" val="矩形 254"/>
  <p:tag name="RESOURCEID" val="637052632392189529"/>
  <p:tag name="SCENEID" val="637052632392189529"/>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
  <p:tag name="ANIMSTRING" val="s_637052632392189529"/>
</p:tagLst>
</file>

<file path=ppt/tags/tag512.xml><?xml version="1.0" encoding="utf-8"?>
<p:tagLst xmlns:p="http://schemas.openxmlformats.org/presentationml/2006/main">
  <p:tag name="PA" val="v5.2.4"/>
  <p:tag name="SCENESHAPETYPE" val="SceneShape"/>
  <p:tag name="SCENESHAPESUBTYPE" val="SceneSimpleShape"/>
  <p:tag name="SCENECOLOR-FILL" val="Color_Theme"/>
  <p:tag name="SCENECOLOR-FILL-VALUE" val="4"/>
  <p:tag name="SCENECOLOR-TEXT" val="Color_Theme"/>
  <p:tag name="SCENECOLOR-TEXT-VALUE" val="4"/>
  <p:tag name="POCKET_APPLY_TIME" val="2019年9月28日"/>
  <p:tag name="POCKET_APPLY_TYPE" val="Slide"/>
  <p:tag name="APPLYORDER" val="矩形 255"/>
  <p:tag name="RESOURCEID" val="637052632392189529"/>
  <p:tag name="SCENEID" val="637052632392189529"/>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
  <p:tag name="ANIMSTRING" val="s_637052632392189529"/>
</p:tagLst>
</file>

<file path=ppt/tags/tag513.xml><?xml version="1.0" encoding="utf-8"?>
<p:tagLst xmlns:p="http://schemas.openxmlformats.org/presentationml/2006/main">
  <p:tag name="PA" val="v5.2.4"/>
  <p:tag name="SCENESHAPETYPE" val="SceneShape"/>
  <p:tag name="SCENESHAPESUBTYPE" val="SceneSimpleShape"/>
  <p:tag name="SCENECOLOR-FILL" val="Color_Theme"/>
  <p:tag name="SCENECOLOR-FILL-VALUE" val="4"/>
  <p:tag name="SCENECOLOR-TEXT" val="Color_Theme"/>
  <p:tag name="SCENECOLOR-TEXT-VALUE" val="4"/>
  <p:tag name="POCKET_APPLY_TIME" val="2019年9月28日"/>
  <p:tag name="POCKET_APPLY_TYPE" val="Slide"/>
  <p:tag name="APPLYORDER" val="矩形 256"/>
  <p:tag name="RESOURCEID" val="637052632392189529"/>
  <p:tag name="SCENEID" val="637052632392189529"/>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
  <p:tag name="ANIMSTRING" val="s_637052632392189529"/>
</p:tagLst>
</file>

<file path=ppt/tags/tag514.xml><?xml version="1.0" encoding="utf-8"?>
<p:tagLst xmlns:p="http://schemas.openxmlformats.org/presentationml/2006/main">
  <p:tag name="PA" val="v5.2.4"/>
  <p:tag name="SCENESHAPETYPE" val="SceneShape"/>
  <p:tag name="SCENESHAPESUBTYPE" val="SceneSimpleShape"/>
  <p:tag name="SCENECOLOR-FILL" val="Color_Theme"/>
  <p:tag name="SCENECOLOR-FILL-VALUE" val="4"/>
  <p:tag name="SCENECOLOR-TEXT" val="Color_Theme"/>
  <p:tag name="SCENECOLOR-TEXT-VALUE" val="4"/>
  <p:tag name="POCKET_APPLY_TIME" val="2019年9月28日"/>
  <p:tag name="POCKET_APPLY_TYPE" val="Slide"/>
  <p:tag name="APPLYORDER" val="矩形 257"/>
  <p:tag name="RESOURCEID" val="637052632392189529"/>
  <p:tag name="SCENEID" val="637052632392189529"/>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
  <p:tag name="ANIMSTRING" val="s_637052632392189529"/>
</p:tagLst>
</file>

<file path=ppt/tags/tag515.xml><?xml version="1.0" encoding="utf-8"?>
<p:tagLst xmlns:p="http://schemas.openxmlformats.org/presentationml/2006/main">
  <p:tag name="PA" val="v5.2.4"/>
  <p:tag name="SCENESHAPETYPE" val="SceneShape"/>
  <p:tag name="SCENESHAPESUBTYPE" val="SceneSimpleShape"/>
  <p:tag name="SCENECOLOR-FILL" val="Color_Theme"/>
  <p:tag name="SCENECOLOR-FILL-VALUE" val="4"/>
  <p:tag name="SCENECOLOR-TEXT" val="Color_Theme"/>
  <p:tag name="SCENECOLOR-TEXT-VALUE" val="4"/>
  <p:tag name="POCKET_APPLY_TIME" val="2019年9月28日"/>
  <p:tag name="POCKET_APPLY_TYPE" val="Slide"/>
  <p:tag name="APPLYORDER" val="矩形 258"/>
  <p:tag name="RESOURCEID" val="637052632392189529"/>
  <p:tag name="SCENEID" val="637052632392189529"/>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
  <p:tag name="ANIMSTRING" val="s_637052632392189529"/>
</p:tagLst>
</file>

<file path=ppt/tags/tag516.xml><?xml version="1.0" encoding="utf-8"?>
<p:tagLst xmlns:p="http://schemas.openxmlformats.org/presentationml/2006/main">
  <p:tag name="PA" val="v5.2.4"/>
  <p:tag name="SCENESHAPETYPE" val="SceneShape"/>
  <p:tag name="SCENESHAPESUBTYPE" val="SceneSimpleShape"/>
  <p:tag name="SCENECOLOR-FILL" val="Color_Theme"/>
  <p:tag name="SCENECOLOR-FILL-VALUE" val="4"/>
  <p:tag name="SCENECOLOR-TEXT" val="Color_Theme"/>
  <p:tag name="SCENECOLOR-TEXT-VALUE" val="4"/>
  <p:tag name="POCKET_APPLY_TIME" val="2019年9月28日"/>
  <p:tag name="POCKET_APPLY_TYPE" val="Slide"/>
  <p:tag name="APPLYORDER" val="矩形 259"/>
  <p:tag name="RESOURCEID" val="637052632392189529"/>
  <p:tag name="SCENEID" val="637052632392189529"/>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
  <p:tag name="ANIMSTRING" val="s_637052632392189529"/>
</p:tagLst>
</file>

<file path=ppt/tags/tag517.xml><?xml version="1.0" encoding="utf-8"?>
<p:tagLst xmlns:p="http://schemas.openxmlformats.org/presentationml/2006/main">
  <p:tag name="PA" val="v5.2.4"/>
  <p:tag name="SCENESHAPETYPE" val="SceneShape"/>
  <p:tag name="SCENESHAPESUBTYPE" val="SceneSimpleShape"/>
  <p:tag name="RESOURCEID" val="637052632392189529"/>
  <p:tag name="SCENEID" val="637052632392189529"/>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
  <p:tag name="ANIMSTRING" val="s_637052632392189529"/>
</p:tagLst>
</file>

<file path=ppt/tags/tag518.xml><?xml version="1.0" encoding="utf-8"?>
<p:tagLst xmlns:p="http://schemas.openxmlformats.org/presentationml/2006/main">
  <p:tag name="PA" val="v5.2.4"/>
  <p:tag name="SCENECOLOR-FILL" val="1"/>
  <p:tag name="SCENECOLOR-FILL-VALUE" val="Color_Theme"/>
  <p:tag name="SCENECOLOR-TEXT" val="1"/>
  <p:tag name="SCENECOLOR-TEXT-VALUE" val="Color_Theme"/>
</p:tagLst>
</file>

<file path=ppt/tags/tag519.xml><?xml version="1.0" encoding="utf-8"?>
<p:tagLst xmlns:p="http://schemas.openxmlformats.org/presentationml/2006/main">
  <p:tag name="PA" val="v5.2.4"/>
  <p:tag name="SCENECOLOR-TEXT" val="2"/>
  <p:tag name="SCENECOLOR-TEXT-VALUE" val="Color_Theme"/>
</p:tagLst>
</file>

<file path=ppt/tags/tag52.xml><?xml version="1.0" encoding="utf-8"?>
<p:tagLst xmlns:p="http://schemas.openxmlformats.org/presentationml/2006/main">
  <p:tag name="COLORS" val="1,16777215|2,14861190|3,10053171|4,16050644|5,15258018|-32777699,16050905|6,6697728|7,13408563|8,15921906|-32707695,10053222"/>
  <p:tag name="BAKCCOLORTYPE" val="Color_Theme"/>
  <p:tag name="BAKCCOLOR" val="1"/>
  <p:tag name="POCKET_APPLY_TIME" val="2019年9月28日"/>
  <p:tag name="POCKET_APPLY_TYPE" val="Slide"/>
  <p:tag name="TAG_SCENEANIMNAME" val="方形聚拢.pa"/>
</p:tagLst>
</file>

<file path=ppt/tags/tag520.xml><?xml version="1.0" encoding="utf-8"?>
<p:tagLst xmlns:p="http://schemas.openxmlformats.org/presentationml/2006/main">
  <p:tag name="PA" val="v5.2.4"/>
  <p:tag name="SCENECOLOR-FILL" val="3"/>
  <p:tag name="SCENECOLOR-FILL-VALUE" val="Color_Theme"/>
  <p:tag name="SCENECOLOR-TEXT" val="3"/>
  <p:tag name="SCENECOLOR-TEXT-VALUE" val="Color_Theme"/>
</p:tagLst>
</file>

<file path=ppt/tags/tag521.xml><?xml version="1.0" encoding="utf-8"?>
<p:tagLst xmlns:p="http://schemas.openxmlformats.org/presentationml/2006/main">
  <p:tag name="PA" val="v5.2.4"/>
  <p:tag name="SCENECOLOR-TEXT" val="4"/>
  <p:tag name="SCENECOLOR-TEXT-VALUE" val="Color_Theme"/>
</p:tagLst>
</file>

<file path=ppt/tags/tag522.xml><?xml version="1.0" encoding="utf-8"?>
<p:tagLst xmlns:p="http://schemas.openxmlformats.org/presentationml/2006/main">
  <p:tag name="PA" val="v5.2.4"/>
  <p:tag name="SCENESHAPETYPE" val="SceneShape"/>
  <p:tag name="SCENESHAPESUBTYPE" val="SceneSimpleShape"/>
  <p:tag name="RESOURCEID" val="637052632392189529"/>
  <p:tag name="SCENEID" val="637052632392189529"/>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
  <p:tag name="ANIMSTRING" val="s_637052632392189529"/>
</p:tagLst>
</file>

<file path=ppt/tags/tag523.xml><?xml version="1.0" encoding="utf-8"?>
<p:tagLst xmlns:p="http://schemas.openxmlformats.org/presentationml/2006/main">
  <p:tag name="PA" val="v5.2.4"/>
  <p:tag name="SCENECOLOR-FILL" val="1"/>
  <p:tag name="SCENECOLOR-FILL-VALUE" val="Color_Theme"/>
  <p:tag name="SCENECOLOR-TEXT" val="1"/>
  <p:tag name="SCENECOLOR-TEXT-VALUE" val="Color_Theme"/>
</p:tagLst>
</file>

<file path=ppt/tags/tag524.xml><?xml version="1.0" encoding="utf-8"?>
<p:tagLst xmlns:p="http://schemas.openxmlformats.org/presentationml/2006/main">
  <p:tag name="PA" val="v5.2.4"/>
  <p:tag name="SCENECOLOR-TEXT" val="2"/>
  <p:tag name="SCENECOLOR-TEXT-VALUE" val="Color_Theme"/>
</p:tagLst>
</file>

<file path=ppt/tags/tag525.xml><?xml version="1.0" encoding="utf-8"?>
<p:tagLst xmlns:p="http://schemas.openxmlformats.org/presentationml/2006/main">
  <p:tag name="PA" val="v5.2.4"/>
  <p:tag name="SCENECOLOR-FILL" val="3"/>
  <p:tag name="SCENECOLOR-FILL-VALUE" val="Color_Theme"/>
  <p:tag name="SCENECOLOR-TEXT" val="3"/>
  <p:tag name="SCENECOLOR-TEXT-VALUE" val="Color_Theme"/>
</p:tagLst>
</file>

<file path=ppt/tags/tag526.xml><?xml version="1.0" encoding="utf-8"?>
<p:tagLst xmlns:p="http://schemas.openxmlformats.org/presentationml/2006/main">
  <p:tag name="PA" val="v5.2.4"/>
  <p:tag name="SCENECOLOR-TEXT" val="4"/>
  <p:tag name="SCENECOLOR-TEXT-VALUE" val="Color_Theme"/>
</p:tagLst>
</file>

<file path=ppt/tags/tag527.xml><?xml version="1.0" encoding="utf-8"?>
<p:tagLst xmlns:p="http://schemas.openxmlformats.org/presentationml/2006/main">
  <p:tag name="PA" val="v5.2.4"/>
  <p:tag name="SCENESHAPETYPE" val="SceneShape"/>
  <p:tag name="SCENESHAPESUBTYPE" val="SceneSimpleShape"/>
  <p:tag name="SCENECOLOR-FILL" val="Color_Theme"/>
  <p:tag name="SCENECOLOR-FILL-VALUE" val="5"/>
  <p:tag name="SCENECOLOR-TEXT" val="Color_Theme"/>
  <p:tag name="SCENECOLOR-TEXT-VALUE" val="4"/>
  <p:tag name="POCKET_APPLY_TIME" val="2019年9月28日"/>
  <p:tag name="POCKET_APPLY_TYPE" val="Slide"/>
  <p:tag name="APPLYORDER" val="椭圆 135"/>
  <p:tag name="RESOURCEID" val="637052632392189529"/>
  <p:tag name="SCENEID" val="637052632392189529"/>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
  <p:tag name="ANIMSTRING" val="s_637052632392189529"/>
</p:tagLst>
</file>

<file path=ppt/tags/tag528.xml><?xml version="1.0" encoding="utf-8"?>
<p:tagLst xmlns:p="http://schemas.openxmlformats.org/presentationml/2006/main">
  <p:tag name="PA" val="v5.2.4"/>
  <p:tag name="SCENESHAPETYPE" val="SceneShape"/>
  <p:tag name="SCENESHAPESUBTYPE" val="SceneSimpleShape"/>
  <p:tag name="SCENECOLOR-FILL" val="Color_Theme"/>
  <p:tag name="SCENECOLOR-FILL-VALUE" val="5"/>
  <p:tag name="SCENECOLOR-TEXT" val="Color_Theme"/>
  <p:tag name="SCENECOLOR-TEXT-VALUE" val="4"/>
  <p:tag name="POCKET_APPLY_TIME" val="2019年9月28日"/>
  <p:tag name="POCKET_APPLY_TYPE" val="Slide"/>
  <p:tag name="APPLYORDER" val="同心圆 151"/>
  <p:tag name="RESOURCEID" val="637052632392189529"/>
  <p:tag name="SCENEID" val="637052632392189529"/>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
  <p:tag name="ANIMSTRING" val="s_637052632392189529"/>
</p:tagLst>
</file>

<file path=ppt/tags/tag529.xml><?xml version="1.0" encoding="utf-8"?>
<p:tagLst xmlns:p="http://schemas.openxmlformats.org/presentationml/2006/main">
  <p:tag name="PA" val="v5.2.4"/>
  <p:tag name="SCENESHAPETYPE" val="SceneShape"/>
  <p:tag name="SCENESHAPESUBTYPE" val="SceneSimpleShape"/>
  <p:tag name="RESOURCEID" val="637052632392189529"/>
  <p:tag name="SCENEID" val="637052632392189529"/>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
  <p:tag name="ANIMSTRING" val="s_637052632392189529"/>
</p:tagLst>
</file>

<file path=ppt/tags/tag53.xml><?xml version="1.0" encoding="utf-8"?>
<p:tagLst xmlns:p="http://schemas.openxmlformats.org/presentationml/2006/main">
  <p:tag name="PA" val="v5.2.4"/>
  <p:tag name="SCENESHAPETYPE" val="SceneShape"/>
  <p:tag name="SCENESHAPESUBTYPE" val="SceneSimpleShape"/>
  <p:tag name="SCENECOLOR-TEXT" val="Color_Theme"/>
  <p:tag name="SCENECOLOR-TEXT-VALUE" val="2"/>
  <p:tag name="POCKET_APPLY_TIME" val="2019年9月28日"/>
  <p:tag name="POCKET_APPLY_TYPE" val="Slide"/>
  <p:tag name="APPLYORDER" val="文本框 50"/>
  <p:tag name="RESOURCEID" val="637052618680286406"/>
  <p:tag name="SCENEID" val="637052618680286406"/>
  <p:tag name="SCENELINKIDS" val="2|3|4|5|6|7|8|9|10|11|12|13|14|15|16|17|18|19|20|21|22|23|24|25|26|27|28|29|30|31|32|33|34|35|36|37|38|39|40|41|42|43|44|45|46|47|48|49|50|51|52|53|54|55|56|57|58|59|60|61|62|63|64|65|66|67|68|69"/>
  <p:tag name="ANIMSTRING" val="s_637052618680286406"/>
</p:tagLst>
</file>

<file path=ppt/tags/tag530.xml><?xml version="1.0" encoding="utf-8"?>
<p:tagLst xmlns:p="http://schemas.openxmlformats.org/presentationml/2006/main">
  <p:tag name="PA" val="v5.2.4"/>
  <p:tag name="SCENECOLOR-FILL" val="1"/>
  <p:tag name="SCENECOLOR-FILL-VALUE" val="Color_Theme"/>
  <p:tag name="SCENECOLOR-TEXT" val="1"/>
  <p:tag name="SCENECOLOR-TEXT-VALUE" val="Color_Theme"/>
</p:tagLst>
</file>

<file path=ppt/tags/tag531.xml><?xml version="1.0" encoding="utf-8"?>
<p:tagLst xmlns:p="http://schemas.openxmlformats.org/presentationml/2006/main">
  <p:tag name="PA" val="v5.2.4"/>
  <p:tag name="SCENECOLOR-FILL" val="2"/>
  <p:tag name="SCENECOLOR-FILL-VALUE" val="Color_Theme"/>
  <p:tag name="SCENECOLOR-TEXT" val="2"/>
  <p:tag name="SCENECOLOR-TEXT-VALUE" val="Color_Theme"/>
</p:tagLst>
</file>

<file path=ppt/tags/tag532.xml><?xml version="1.0" encoding="utf-8"?>
<p:tagLst xmlns:p="http://schemas.openxmlformats.org/presentationml/2006/main">
  <p:tag name="PA" val="v5.2.4"/>
  <p:tag name="SCENECOLOR-FILL" val="3"/>
  <p:tag name="SCENECOLOR-FILL-VALUE" val="Color_Theme"/>
  <p:tag name="SCENECOLOR-TEXT" val="3"/>
  <p:tag name="SCENECOLOR-TEXT-VALUE" val="Color_Theme"/>
</p:tagLst>
</file>

<file path=ppt/tags/tag533.xml><?xml version="1.0" encoding="utf-8"?>
<p:tagLst xmlns:p="http://schemas.openxmlformats.org/presentationml/2006/main">
  <p:tag name="PA" val="v5.2.4"/>
  <p:tag name="SCENECOLOR-FILL" val="4"/>
  <p:tag name="SCENECOLOR-FILL-VALUE" val="Color_Theme"/>
  <p:tag name="SCENECOLOR-TEXT" val="4"/>
  <p:tag name="SCENECOLOR-TEXT-VALUE" val="Color_Theme"/>
</p:tagLst>
</file>

<file path=ppt/tags/tag534.xml><?xml version="1.0" encoding="utf-8"?>
<p:tagLst xmlns:p="http://schemas.openxmlformats.org/presentationml/2006/main">
  <p:tag name="PA" val="v5.2.4"/>
  <p:tag name="SCENECOLOR-FILL" val="5"/>
  <p:tag name="SCENECOLOR-FILL-VALUE" val="Color_Theme"/>
  <p:tag name="SCENECOLOR-TEXT" val="5"/>
  <p:tag name="SCENECOLOR-TEXT-VALUE" val="Color_Theme"/>
</p:tagLst>
</file>

<file path=ppt/tags/tag535.xml><?xml version="1.0" encoding="utf-8"?>
<p:tagLst xmlns:p="http://schemas.openxmlformats.org/presentationml/2006/main">
  <p:tag name="PA" val="v5.2.4"/>
  <p:tag name="SCENECOLOR-FILL" val="6"/>
  <p:tag name="SCENECOLOR-FILL-VALUE" val="Color_Theme"/>
  <p:tag name="SCENECOLOR-TEXT" val="6"/>
  <p:tag name="SCENECOLOR-TEXT-VALUE" val="Color_Theme"/>
</p:tagLst>
</file>

<file path=ppt/tags/tag536.xml><?xml version="1.0" encoding="utf-8"?>
<p:tagLst xmlns:p="http://schemas.openxmlformats.org/presentationml/2006/main">
  <p:tag name="PA" val="v5.2.4"/>
  <p:tag name="SCENECOLOR-FILL" val="7"/>
  <p:tag name="SCENECOLOR-FILL-VALUE" val="Color_Theme"/>
  <p:tag name="SCENECOLOR-TEXT" val="7"/>
  <p:tag name="SCENECOLOR-TEXT-VALUE" val="Color_Theme"/>
</p:tagLst>
</file>

<file path=ppt/tags/tag537.xml><?xml version="1.0" encoding="utf-8"?>
<p:tagLst xmlns:p="http://schemas.openxmlformats.org/presentationml/2006/main">
  <p:tag name="PA" val="v5.2.4"/>
  <p:tag name="SCENESHAPETYPE" val="SceneShape"/>
  <p:tag name="SCENESHAPESUBTYPE" val="SceneSimpleShape"/>
  <p:tag name="RESOURCEID" val="637052632392189529"/>
  <p:tag name="SCENEID" val="637052632392189529"/>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
  <p:tag name="ANIMSTRING" val="s_637052632392189529"/>
</p:tagLst>
</file>

<file path=ppt/tags/tag538.xml><?xml version="1.0" encoding="utf-8"?>
<p:tagLst xmlns:p="http://schemas.openxmlformats.org/presentationml/2006/main">
  <p:tag name="PA" val="v5.2.4"/>
  <p:tag name="SCENECOLOR-FILL" val="1"/>
  <p:tag name="SCENECOLOR-FILL-VALUE" val="Color_Theme"/>
  <p:tag name="SCENECOLOR-TEXT" val="1"/>
  <p:tag name="SCENECOLOR-TEXT-VALUE" val="Color_Theme"/>
</p:tagLst>
</file>

<file path=ppt/tags/tag539.xml><?xml version="1.0" encoding="utf-8"?>
<p:tagLst xmlns:p="http://schemas.openxmlformats.org/presentationml/2006/main">
  <p:tag name="PA" val="v5.2.4"/>
  <p:tag name="SCENECOLOR-FILL" val="2"/>
  <p:tag name="SCENECOLOR-FILL-VALUE" val="Color_Theme"/>
  <p:tag name="SCENECOLOR-TEXT" val="2"/>
  <p:tag name="SCENECOLOR-TEXT-VALUE" val="Color_Theme"/>
</p:tagLst>
</file>

<file path=ppt/tags/tag54.xml><?xml version="1.0" encoding="utf-8"?>
<p:tagLst xmlns:p="http://schemas.openxmlformats.org/presentationml/2006/main">
  <p:tag name="PA" val="v5.2.4"/>
  <p:tag name="SCENESHAPETYPE" val="SceneShape"/>
  <p:tag name="SCENESHAPESUBTYPE" val="SceneSimpleShape"/>
  <p:tag name="SCENECOLOR-TEXT" val="Color_Theme"/>
  <p:tag name="SCENECOLOR-TEXT-VALUE" val="2"/>
  <p:tag name="POCKET_APPLY_TIME" val="2019年9月28日"/>
  <p:tag name="POCKET_APPLY_TYPE" val="Slide"/>
  <p:tag name="APPLYORDER" val="文本框 50"/>
  <p:tag name="RESOURCEID" val="637052618680286406"/>
  <p:tag name="SCENEID" val="637052618680286406"/>
  <p:tag name="SCENELINKIDS" val="2|3|4|5|6|7|8|9|10|11|12|13|14|15|16|17|18|19|20|21|22|23|24|25|26|27|28|29|30|31|32|33|34|35|36|37|38|39|40|41|42|43|44|45|46|47|48|49|50|51|52|53|54|55|56|57|58|59|60|61|62|63|64|65|66|67|68|69"/>
  <p:tag name="ANIMSTRING" val="s_637052618680286406"/>
</p:tagLst>
</file>

<file path=ppt/tags/tag540.xml><?xml version="1.0" encoding="utf-8"?>
<p:tagLst xmlns:p="http://schemas.openxmlformats.org/presentationml/2006/main">
  <p:tag name="PA" val="v5.2.4"/>
  <p:tag name="SCENECOLOR-FILL" val="3"/>
  <p:tag name="SCENECOLOR-FILL-VALUE" val="Color_Theme"/>
  <p:tag name="SCENECOLOR-TEXT" val="3"/>
  <p:tag name="SCENECOLOR-TEXT-VALUE" val="Color_Theme"/>
</p:tagLst>
</file>

<file path=ppt/tags/tag541.xml><?xml version="1.0" encoding="utf-8"?>
<p:tagLst xmlns:p="http://schemas.openxmlformats.org/presentationml/2006/main">
  <p:tag name="PA" val="v5.2.4"/>
  <p:tag name="SCENECOLOR-FILL" val="4"/>
  <p:tag name="SCENECOLOR-FILL-VALUE" val="Color_Theme"/>
  <p:tag name="SCENECOLOR-TEXT" val="4"/>
  <p:tag name="SCENECOLOR-TEXT-VALUE" val="Color_Theme"/>
</p:tagLst>
</file>

<file path=ppt/tags/tag542.xml><?xml version="1.0" encoding="utf-8"?>
<p:tagLst xmlns:p="http://schemas.openxmlformats.org/presentationml/2006/main">
  <p:tag name="PA" val="v5.2.4"/>
  <p:tag name="SCENECOLOR-FILL" val="5"/>
  <p:tag name="SCENECOLOR-FILL-VALUE" val="Color_Theme"/>
  <p:tag name="SCENECOLOR-TEXT" val="5"/>
  <p:tag name="SCENECOLOR-TEXT-VALUE" val="Color_Theme"/>
</p:tagLst>
</file>

<file path=ppt/tags/tag543.xml><?xml version="1.0" encoding="utf-8"?>
<p:tagLst xmlns:p="http://schemas.openxmlformats.org/presentationml/2006/main">
  <p:tag name="PA" val="v5.2.4"/>
  <p:tag name="SCENECOLOR-FILL" val="6"/>
  <p:tag name="SCENECOLOR-FILL-VALUE" val="Color_Theme"/>
  <p:tag name="SCENECOLOR-TEXT" val="6"/>
  <p:tag name="SCENECOLOR-TEXT-VALUE" val="Color_Theme"/>
</p:tagLst>
</file>

<file path=ppt/tags/tag544.xml><?xml version="1.0" encoding="utf-8"?>
<p:tagLst xmlns:p="http://schemas.openxmlformats.org/presentationml/2006/main">
  <p:tag name="PA" val="v5.2.4"/>
  <p:tag name="SCENECOLOR-FILL" val="7"/>
  <p:tag name="SCENECOLOR-FILL-VALUE" val="Color_Theme"/>
  <p:tag name="SCENECOLOR-TEXT" val="7"/>
  <p:tag name="SCENECOLOR-TEXT-VALUE" val="Color_Theme"/>
</p:tagLst>
</file>

<file path=ppt/tags/tag545.xml><?xml version="1.0" encoding="utf-8"?>
<p:tagLst xmlns:p="http://schemas.openxmlformats.org/presentationml/2006/main">
  <p:tag name="PA" val="v5.2.4"/>
  <p:tag name="SCENECOLOR-FILL" val="8"/>
  <p:tag name="SCENECOLOR-FILL-VALUE" val="Color_Theme"/>
  <p:tag name="SCENECOLOR-TEXT" val="8"/>
  <p:tag name="SCENECOLOR-TEXT-VALUE" val="Color_Theme"/>
</p:tagLst>
</file>

<file path=ppt/tags/tag546.xml><?xml version="1.0" encoding="utf-8"?>
<p:tagLst xmlns:p="http://schemas.openxmlformats.org/presentationml/2006/main">
  <p:tag name="PA" val="v5.2.4"/>
  <p:tag name="SCENECOLOR-FILL" val="9"/>
  <p:tag name="SCENECOLOR-FILL-VALUE" val="Color_Theme"/>
  <p:tag name="SCENECOLOR-TEXT" val="9"/>
  <p:tag name="SCENECOLOR-TEXT-VALUE" val="Color_Theme"/>
</p:tagLst>
</file>

<file path=ppt/tags/tag547.xml><?xml version="1.0" encoding="utf-8"?>
<p:tagLst xmlns:p="http://schemas.openxmlformats.org/presentationml/2006/main">
  <p:tag name="PA" val="v5.2.4"/>
  <p:tag name="SCENECOLOR-FILL" val="10"/>
  <p:tag name="SCENECOLOR-FILL-VALUE" val="Color_Theme"/>
  <p:tag name="SCENECOLOR-TEXT" val="10"/>
  <p:tag name="SCENECOLOR-TEXT-VALUE" val="Color_Theme"/>
</p:tagLst>
</file>

<file path=ppt/tags/tag548.xml><?xml version="1.0" encoding="utf-8"?>
<p:tagLst xmlns:p="http://schemas.openxmlformats.org/presentationml/2006/main">
  <p:tag name="PA" val="v5.2.4"/>
  <p:tag name="SCENECOLOR-FILL" val="11"/>
  <p:tag name="SCENECOLOR-FILL-VALUE" val="Color_Theme"/>
  <p:tag name="SCENECOLOR-TEXT" val="11"/>
  <p:tag name="SCENECOLOR-TEXT-VALUE" val="Color_Theme"/>
</p:tagLst>
</file>

<file path=ppt/tags/tag549.xml><?xml version="1.0" encoding="utf-8"?>
<p:tagLst xmlns:p="http://schemas.openxmlformats.org/presentationml/2006/main">
  <p:tag name="PA" val="v5.2.4"/>
  <p:tag name="SCENECOLOR-FILL" val="12"/>
  <p:tag name="SCENECOLOR-FILL-VALUE" val="Color_Theme"/>
  <p:tag name="SCENECOLOR-TEXT" val="12"/>
  <p:tag name="SCENECOLOR-TEXT-VALUE" val="Color_Theme"/>
</p:tagLst>
</file>

<file path=ppt/tags/tag55.xml><?xml version="1.0" encoding="utf-8"?>
<p:tagLst xmlns:p="http://schemas.openxmlformats.org/presentationml/2006/main">
  <p:tag name="PA" val="v5.2.4"/>
  <p:tag name="SCENESHAPETYPE" val="SceneShape"/>
  <p:tag name="SCENESHAPESUBTYPE" val="SceneSimpleShape"/>
  <p:tag name="RESOURCEID" val="637052618680286406"/>
  <p:tag name="SCENEID" val="637052618680286406"/>
  <p:tag name="SCENELINKIDS" val="2|3|4|5|6|7|8|9|10|11|12|13|14|15|16|17|18|19|20|21|22|23|24|25|26|27|28|29|30|31|32|33|34|35|36|37|38|39|40|41|42|43|44|45|46|47|48|49|50|51|52|53|54|55|56|57|58|59|60|61|62|63|64|65|66|67|68|69"/>
  <p:tag name="ANIMSTRING" val="s_637052618680286406"/>
</p:tagLst>
</file>

<file path=ppt/tags/tag550.xml><?xml version="1.0" encoding="utf-8"?>
<p:tagLst xmlns:p="http://schemas.openxmlformats.org/presentationml/2006/main">
  <p:tag name="PA" val="v5.2.4"/>
  <p:tag name="SCENECOLOR-FILL" val="13"/>
  <p:tag name="SCENECOLOR-FILL-VALUE" val="Color_Theme"/>
  <p:tag name="SCENECOLOR-TEXT" val="13"/>
  <p:tag name="SCENECOLOR-TEXT-VALUE" val="Color_Theme"/>
</p:tagLst>
</file>

<file path=ppt/tags/tag551.xml><?xml version="1.0" encoding="utf-8"?>
<p:tagLst xmlns:p="http://schemas.openxmlformats.org/presentationml/2006/main">
  <p:tag name="PA" val="v5.2.4"/>
  <p:tag name="SCENECOLOR-FILL" val="14"/>
  <p:tag name="SCENECOLOR-FILL-VALUE" val="Color_Theme"/>
  <p:tag name="SCENECOLOR-TEXT" val="14"/>
  <p:tag name="SCENECOLOR-TEXT-VALUE" val="Color_Theme"/>
</p:tagLst>
</file>

<file path=ppt/tags/tag552.xml><?xml version="1.0" encoding="utf-8"?>
<p:tagLst xmlns:p="http://schemas.openxmlformats.org/presentationml/2006/main">
  <p:tag name="PA" val="v5.2.4"/>
  <p:tag name="SCENECOLOR-FILL" val="15"/>
  <p:tag name="SCENECOLOR-FILL-VALUE" val="Color_Theme"/>
  <p:tag name="SCENECOLOR-TEXT" val="15"/>
  <p:tag name="SCENECOLOR-TEXT-VALUE" val="Color_Theme"/>
</p:tagLst>
</file>

<file path=ppt/tags/tag553.xml><?xml version="1.0" encoding="utf-8"?>
<p:tagLst xmlns:p="http://schemas.openxmlformats.org/presentationml/2006/main">
  <p:tag name="PA" val="v5.2.4"/>
  <p:tag name="SCENECOLOR-FILL" val="16"/>
  <p:tag name="SCENECOLOR-FILL-VALUE" val="Color_Theme"/>
  <p:tag name="SCENECOLOR-TEXT" val="16"/>
  <p:tag name="SCENECOLOR-TEXT-VALUE" val="Color_Theme"/>
</p:tagLst>
</file>

<file path=ppt/tags/tag554.xml><?xml version="1.0" encoding="utf-8"?>
<p:tagLst xmlns:p="http://schemas.openxmlformats.org/presentationml/2006/main">
  <p:tag name="PA" val="v5.2.4"/>
  <p:tag name="SCENECOLOR-FILL" val="17"/>
  <p:tag name="SCENECOLOR-FILL-VALUE" val="Color_Theme"/>
  <p:tag name="SCENECOLOR-TEXT" val="17"/>
  <p:tag name="SCENECOLOR-TEXT-VALUE" val="Color_Theme"/>
</p:tagLst>
</file>

<file path=ppt/tags/tag555.xml><?xml version="1.0" encoding="utf-8"?>
<p:tagLst xmlns:p="http://schemas.openxmlformats.org/presentationml/2006/main">
  <p:tag name="PA" val="v5.2.4"/>
  <p:tag name="SCENECOLOR-FILL" val="18"/>
  <p:tag name="SCENECOLOR-FILL-VALUE" val="Color_Theme"/>
  <p:tag name="SCENECOLOR-TEXT" val="18"/>
  <p:tag name="SCENECOLOR-TEXT-VALUE" val="Color_Theme"/>
</p:tagLst>
</file>

<file path=ppt/tags/tag556.xml><?xml version="1.0" encoding="utf-8"?>
<p:tagLst xmlns:p="http://schemas.openxmlformats.org/presentationml/2006/main">
  <p:tag name="PA" val="v5.2.4"/>
  <p:tag name="SCENECOLOR-FILL" val="19"/>
  <p:tag name="SCENECOLOR-FILL-VALUE" val="Color_Theme"/>
  <p:tag name="SCENECOLOR-TEXT" val="19"/>
  <p:tag name="SCENECOLOR-TEXT-VALUE" val="Color_Theme"/>
</p:tagLst>
</file>

<file path=ppt/tags/tag557.xml><?xml version="1.0" encoding="utf-8"?>
<p:tagLst xmlns:p="http://schemas.openxmlformats.org/presentationml/2006/main">
  <p:tag name="PA" val="v5.2.4"/>
  <p:tag name="SCENECOLOR-FILL" val="20"/>
  <p:tag name="SCENECOLOR-FILL-VALUE" val="Color_Theme"/>
  <p:tag name="SCENECOLOR-TEXT" val="20"/>
  <p:tag name="SCENECOLOR-TEXT-VALUE" val="Color_Theme"/>
</p:tagLst>
</file>

<file path=ppt/tags/tag558.xml><?xml version="1.0" encoding="utf-8"?>
<p:tagLst xmlns:p="http://schemas.openxmlformats.org/presentationml/2006/main">
  <p:tag name="PA" val="v5.2.4"/>
  <p:tag name="SCENECOLOR-FILL" val="21"/>
  <p:tag name="SCENECOLOR-FILL-VALUE" val="Color_Theme"/>
  <p:tag name="SCENECOLOR-TEXT" val="21"/>
  <p:tag name="SCENECOLOR-TEXT-VALUE" val="Color_Theme"/>
</p:tagLst>
</file>

<file path=ppt/tags/tag559.xml><?xml version="1.0" encoding="utf-8"?>
<p:tagLst xmlns:p="http://schemas.openxmlformats.org/presentationml/2006/main">
  <p:tag name="PA" val="v5.2.4"/>
  <p:tag name="SCENESHAPETYPE" val="SceneShape"/>
  <p:tag name="SCENESHAPESUBTYPE" val="SceneSimpleShape"/>
  <p:tag name="RESOURCEID" val="637052632392189529"/>
  <p:tag name="SCENEID" val="637052632392189529"/>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
  <p:tag name="ANIMSTRING" val="s_637052632392189529"/>
</p:tagLst>
</file>

<file path=ppt/tags/tag56.xml><?xml version="1.0" encoding="utf-8"?>
<p:tagLst xmlns:p="http://schemas.openxmlformats.org/presentationml/2006/main">
  <p:tag name="PA" val="v5.2.4"/>
  <p:tag name="SCENECOLOR-LINE" val="1"/>
  <p:tag name="SCENECOLOR-LINE-VALUE" val="Color_Theme"/>
  <p:tag name="SCENECOLOR-TEXT" val="1"/>
  <p:tag name="SCENECOLOR-TEXT-VALUE" val="Color_Theme"/>
</p:tagLst>
</file>

<file path=ppt/tags/tag560.xml><?xml version="1.0" encoding="utf-8"?>
<p:tagLst xmlns:p="http://schemas.openxmlformats.org/presentationml/2006/main">
  <p:tag name="PA" val="v5.2.4"/>
  <p:tag name="SCENECOLOR-FILL" val="1"/>
  <p:tag name="SCENECOLOR-FILL-VALUE" val="Color_Theme"/>
  <p:tag name="SCENECOLOR-TEXT" val="1"/>
  <p:tag name="SCENECOLOR-TEXT-VALUE" val="Color_Theme"/>
</p:tagLst>
</file>

<file path=ppt/tags/tag561.xml><?xml version="1.0" encoding="utf-8"?>
<p:tagLst xmlns:p="http://schemas.openxmlformats.org/presentationml/2006/main">
  <p:tag name="PA" val="v5.2.4"/>
  <p:tag name="SCENECOLOR-FILL" val="2"/>
  <p:tag name="SCENECOLOR-FILL-VALUE" val="Color_Theme"/>
  <p:tag name="SCENECOLOR-TEXT" val="2"/>
  <p:tag name="SCENECOLOR-TEXT-VALUE" val="Color_Theme"/>
</p:tagLst>
</file>

<file path=ppt/tags/tag562.xml><?xml version="1.0" encoding="utf-8"?>
<p:tagLst xmlns:p="http://schemas.openxmlformats.org/presentationml/2006/main">
  <p:tag name="PA" val="v5.2.4"/>
  <p:tag name="SCENECOLOR-FILL" val="3"/>
  <p:tag name="SCENECOLOR-FILL-VALUE" val="Color_Theme"/>
  <p:tag name="SCENECOLOR-TEXT" val="3"/>
  <p:tag name="SCENECOLOR-TEXT-VALUE" val="Color_Theme"/>
</p:tagLst>
</file>

<file path=ppt/tags/tag563.xml><?xml version="1.0" encoding="utf-8"?>
<p:tagLst xmlns:p="http://schemas.openxmlformats.org/presentationml/2006/main">
  <p:tag name="PA" val="v5.2.4"/>
  <p:tag name="SCENECOLOR-FILL" val="4"/>
  <p:tag name="SCENECOLOR-FILL-VALUE" val="Color_Theme"/>
  <p:tag name="SCENECOLOR-TEXT" val="4"/>
  <p:tag name="SCENECOLOR-TEXT-VALUE" val="Color_Theme"/>
</p:tagLst>
</file>

<file path=ppt/tags/tag564.xml><?xml version="1.0" encoding="utf-8"?>
<p:tagLst xmlns:p="http://schemas.openxmlformats.org/presentationml/2006/main">
  <p:tag name="PA" val="v5.2.4"/>
  <p:tag name="SCENECOLOR-FILL" val="5"/>
  <p:tag name="SCENECOLOR-FILL-VALUE" val="Color_Theme"/>
  <p:tag name="SCENECOLOR-TEXT" val="5"/>
  <p:tag name="SCENECOLOR-TEXT-VALUE" val="Color_Theme"/>
</p:tagLst>
</file>

<file path=ppt/tags/tag565.xml><?xml version="1.0" encoding="utf-8"?>
<p:tagLst xmlns:p="http://schemas.openxmlformats.org/presentationml/2006/main">
  <p:tag name="PA" val="v5.2.4"/>
  <p:tag name="SCENECOLOR-FILL" val="6"/>
  <p:tag name="SCENECOLOR-FILL-VALUE" val="Color_Theme"/>
  <p:tag name="SCENECOLOR-TEXT" val="6"/>
  <p:tag name="SCENECOLOR-TEXT-VALUE" val="Color_Theme"/>
</p:tagLst>
</file>

<file path=ppt/tags/tag566.xml><?xml version="1.0" encoding="utf-8"?>
<p:tagLst xmlns:p="http://schemas.openxmlformats.org/presentationml/2006/main">
  <p:tag name="PA" val="v5.2.4"/>
  <p:tag name="SCENECOLOR-FILL" val="7"/>
  <p:tag name="SCENECOLOR-FILL-VALUE" val="Color_Theme"/>
  <p:tag name="SCENECOLOR-TEXT" val="7"/>
  <p:tag name="SCENECOLOR-TEXT-VALUE" val="Color_Theme"/>
</p:tagLst>
</file>

<file path=ppt/tags/tag567.xml><?xml version="1.0" encoding="utf-8"?>
<p:tagLst xmlns:p="http://schemas.openxmlformats.org/presentationml/2006/main">
  <p:tag name="PA" val="v5.2.4"/>
  <p:tag name="SCENECOLOR-FILL" val="8"/>
  <p:tag name="SCENECOLOR-FILL-VALUE" val="Color_Theme"/>
  <p:tag name="SCENECOLOR-TEXT" val="8"/>
  <p:tag name="SCENECOLOR-TEXT-VALUE" val="Color_Theme"/>
</p:tagLst>
</file>

<file path=ppt/tags/tag568.xml><?xml version="1.0" encoding="utf-8"?>
<p:tagLst xmlns:p="http://schemas.openxmlformats.org/presentationml/2006/main">
  <p:tag name="PA" val="v5.2.4"/>
  <p:tag name="SCENECOLOR-FILL" val="9"/>
  <p:tag name="SCENECOLOR-FILL-VALUE" val="Color_Theme"/>
  <p:tag name="SCENECOLOR-TEXT" val="9"/>
  <p:tag name="SCENECOLOR-TEXT-VALUE" val="Color_Theme"/>
</p:tagLst>
</file>

<file path=ppt/tags/tag569.xml><?xml version="1.0" encoding="utf-8"?>
<p:tagLst xmlns:p="http://schemas.openxmlformats.org/presentationml/2006/main">
  <p:tag name="PA" val="v5.2.4"/>
  <p:tag name="SCENECOLOR-FILL" val="10"/>
  <p:tag name="SCENECOLOR-FILL-VALUE" val="Color_Theme"/>
  <p:tag name="SCENECOLOR-TEXT" val="10"/>
  <p:tag name="SCENECOLOR-TEXT-VALUE" val="Color_Theme"/>
</p:tagLst>
</file>

<file path=ppt/tags/tag57.xml><?xml version="1.0" encoding="utf-8"?>
<p:tagLst xmlns:p="http://schemas.openxmlformats.org/presentationml/2006/main">
  <p:tag name="PA" val="v5.2.4"/>
  <p:tag name="SCENECOLOR-LINE" val="2"/>
  <p:tag name="SCENECOLOR-LINE-VALUE" val="Color_Theme"/>
  <p:tag name="SCENECOLOR-TEXT" val="2"/>
  <p:tag name="SCENECOLOR-TEXT-VALUE" val="Color_Theme"/>
</p:tagLst>
</file>

<file path=ppt/tags/tag570.xml><?xml version="1.0" encoding="utf-8"?>
<p:tagLst xmlns:p="http://schemas.openxmlformats.org/presentationml/2006/main">
  <p:tag name="PA" val="v5.2.4"/>
  <p:tag name="SCENECOLOR-FILL" val="11"/>
  <p:tag name="SCENECOLOR-FILL-VALUE" val="Color_Theme"/>
  <p:tag name="SCENECOLOR-TEXT" val="11"/>
  <p:tag name="SCENECOLOR-TEXT-VALUE" val="Color_Theme"/>
</p:tagLst>
</file>

<file path=ppt/tags/tag571.xml><?xml version="1.0" encoding="utf-8"?>
<p:tagLst xmlns:p="http://schemas.openxmlformats.org/presentationml/2006/main">
  <p:tag name="PA" val="v5.2.4"/>
  <p:tag name="SCENECOLOR-FILL" val="12"/>
  <p:tag name="SCENECOLOR-FILL-VALUE" val="Color_Theme"/>
  <p:tag name="SCENECOLOR-TEXT" val="12"/>
  <p:tag name="SCENECOLOR-TEXT-VALUE" val="Color_Theme"/>
</p:tagLst>
</file>

<file path=ppt/tags/tag572.xml><?xml version="1.0" encoding="utf-8"?>
<p:tagLst xmlns:p="http://schemas.openxmlformats.org/presentationml/2006/main">
  <p:tag name="PA" val="v5.2.4"/>
  <p:tag name="SCENECOLOR-FILL" val="13"/>
  <p:tag name="SCENECOLOR-FILL-VALUE" val="Color_Theme"/>
  <p:tag name="SCENECOLOR-TEXT" val="13"/>
  <p:tag name="SCENECOLOR-TEXT-VALUE" val="Color_Theme"/>
</p:tagLst>
</file>

<file path=ppt/tags/tag573.xml><?xml version="1.0" encoding="utf-8"?>
<p:tagLst xmlns:p="http://schemas.openxmlformats.org/presentationml/2006/main">
  <p:tag name="PA" val="v5.2.4"/>
  <p:tag name="SCENECOLOR-FILL" val="14"/>
  <p:tag name="SCENECOLOR-FILL-VALUE" val="Color_Theme"/>
  <p:tag name="SCENECOLOR-TEXT" val="14"/>
  <p:tag name="SCENECOLOR-TEXT-VALUE" val="Color_Theme"/>
</p:tagLst>
</file>

<file path=ppt/tags/tag574.xml><?xml version="1.0" encoding="utf-8"?>
<p:tagLst xmlns:p="http://schemas.openxmlformats.org/presentationml/2006/main">
  <p:tag name="PA" val="v5.2.4"/>
  <p:tag name="SCENECOLOR-FILL" val="15"/>
  <p:tag name="SCENECOLOR-FILL-VALUE" val="Color_Theme"/>
  <p:tag name="SCENECOLOR-TEXT" val="15"/>
  <p:tag name="SCENECOLOR-TEXT-VALUE" val="Color_Theme"/>
</p:tagLst>
</file>

<file path=ppt/tags/tag575.xml><?xml version="1.0" encoding="utf-8"?>
<p:tagLst xmlns:p="http://schemas.openxmlformats.org/presentationml/2006/main">
  <p:tag name="PA" val="v5.2.4"/>
  <p:tag name="SCENESHAPETYPE" val="SceneShape"/>
  <p:tag name="SCENESHAPESUBTYPE" val="SceneSimpleShape"/>
  <p:tag name="RESOURCEID" val="637052632392189529"/>
  <p:tag name="SCENEID" val="637052632392189529"/>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
  <p:tag name="ANIMSTRING" val="s_637052632392189529"/>
</p:tagLst>
</file>

<file path=ppt/tags/tag576.xml><?xml version="1.0" encoding="utf-8"?>
<p:tagLst xmlns:p="http://schemas.openxmlformats.org/presentationml/2006/main">
  <p:tag name="PA" val="v5.2.4"/>
  <p:tag name="SCENECOLOR-FILL" val="1"/>
  <p:tag name="SCENECOLOR-FILL-VALUE" val="Color_Theme"/>
  <p:tag name="SCENECOLOR-TEXT" val="1"/>
  <p:tag name="SCENECOLOR-TEXT-VALUE" val="Color_Theme"/>
</p:tagLst>
</file>

<file path=ppt/tags/tag577.xml><?xml version="1.0" encoding="utf-8"?>
<p:tagLst xmlns:p="http://schemas.openxmlformats.org/presentationml/2006/main">
  <p:tag name="PA" val="v5.2.4"/>
  <p:tag name="SCENECOLOR-FILL" val="2"/>
  <p:tag name="SCENECOLOR-FILL-VALUE" val="Color_Theme"/>
  <p:tag name="SCENECOLOR-TEXT" val="2"/>
  <p:tag name="SCENECOLOR-TEXT-VALUE" val="Color_Theme"/>
</p:tagLst>
</file>

<file path=ppt/tags/tag578.xml><?xml version="1.0" encoding="utf-8"?>
<p:tagLst xmlns:p="http://schemas.openxmlformats.org/presentationml/2006/main">
  <p:tag name="PA" val="v5.2.4"/>
  <p:tag name="SCENECOLOR-FILL" val="3"/>
  <p:tag name="SCENECOLOR-FILL-VALUE" val="Color_Theme"/>
  <p:tag name="SCENECOLOR-TEXT" val="3"/>
  <p:tag name="SCENECOLOR-TEXT-VALUE" val="Color_Theme"/>
</p:tagLst>
</file>

<file path=ppt/tags/tag579.xml><?xml version="1.0" encoding="utf-8"?>
<p:tagLst xmlns:p="http://schemas.openxmlformats.org/presentationml/2006/main">
  <p:tag name="PA" val="v5.2.4"/>
  <p:tag name="SCENECOLOR-FILL" val="4"/>
  <p:tag name="SCENECOLOR-FILL-VALUE" val="Color_Theme"/>
  <p:tag name="SCENECOLOR-TEXT" val="4"/>
  <p:tag name="SCENECOLOR-TEXT-VALUE" val="Color_Theme"/>
</p:tagLst>
</file>

<file path=ppt/tags/tag58.xml><?xml version="1.0" encoding="utf-8"?>
<p:tagLst xmlns:p="http://schemas.openxmlformats.org/presentationml/2006/main">
  <p:tag name="PA" val="v5.2.4"/>
  <p:tag name="SCENESHAPETYPE" val="SceneShape"/>
  <p:tag name="SCENESHAPESUBTYPE" val="SceneSimpleShape"/>
  <p:tag name="SCENECOLOR-FILL" val="Color_Theme"/>
  <p:tag name="SCENECOLOR-FILL-VALUE" val="5"/>
  <p:tag name="SCENECOLOR-LINE" val="Color_Theme"/>
  <p:tag name="SCENECOLOR-LINE-VALUE" val="6"/>
  <p:tag name="POCKET_APPLY_TIME" val="2019年9月28日"/>
  <p:tag name="POCKET_APPLY_TYPE" val="Slide"/>
  <p:tag name="APPLYORDER" val="矩形 90"/>
  <p:tag name="RESOURCEID" val="637052618680286406"/>
  <p:tag name="SCENEID" val="637052618680286406"/>
  <p:tag name="SCENELINKIDS" val="2|3|4|5|6|7|8|9|10|11|12|13|14|15|16|17|18|19|20|21|22|23|24|25|26|27|28|29|30|31|32|33|34|35|36|37|38|39|40|41|42|43|44|45|46|47|48|49|50|51|52|53|54|55|56|57|58|59|60|61|62|63|64|65|66|67|68|69"/>
  <p:tag name="ANIMSTRING" val="s_637052618680286406"/>
</p:tagLst>
</file>

<file path=ppt/tags/tag580.xml><?xml version="1.0" encoding="utf-8"?>
<p:tagLst xmlns:p="http://schemas.openxmlformats.org/presentationml/2006/main">
  <p:tag name="PA" val="v5.2.4"/>
  <p:tag name="SCENECOLOR-FILL" val="5"/>
  <p:tag name="SCENECOLOR-FILL-VALUE" val="Color_Theme"/>
  <p:tag name="SCENECOLOR-TEXT" val="5"/>
  <p:tag name="SCENECOLOR-TEXT-VALUE" val="Color_Theme"/>
</p:tagLst>
</file>

<file path=ppt/tags/tag581.xml><?xml version="1.0" encoding="utf-8"?>
<p:tagLst xmlns:p="http://schemas.openxmlformats.org/presentationml/2006/main">
  <p:tag name="PA" val="v5.2.4"/>
  <p:tag name="SCENECOLOR-FILL" val="6"/>
  <p:tag name="SCENECOLOR-FILL-VALUE" val="Color_Theme"/>
  <p:tag name="SCENECOLOR-TEXT" val="6"/>
  <p:tag name="SCENECOLOR-TEXT-VALUE" val="Color_Theme"/>
</p:tagLst>
</file>

<file path=ppt/tags/tag582.xml><?xml version="1.0" encoding="utf-8"?>
<p:tagLst xmlns:p="http://schemas.openxmlformats.org/presentationml/2006/main">
  <p:tag name="PA" val="v5.2.4"/>
  <p:tag name="SCENECOLOR-FILL" val="7"/>
  <p:tag name="SCENECOLOR-FILL-VALUE" val="Color_Theme"/>
  <p:tag name="SCENECOLOR-TEXT" val="7"/>
  <p:tag name="SCENECOLOR-TEXT-VALUE" val="Color_Theme"/>
</p:tagLst>
</file>

<file path=ppt/tags/tag583.xml><?xml version="1.0" encoding="utf-8"?>
<p:tagLst xmlns:p="http://schemas.openxmlformats.org/presentationml/2006/main">
  <p:tag name="PA" val="v5.2.4"/>
  <p:tag name="SCENECOLOR-FILL" val="8"/>
  <p:tag name="SCENECOLOR-FILL-VALUE" val="Color_Theme"/>
  <p:tag name="SCENECOLOR-TEXT" val="8"/>
  <p:tag name="SCENECOLOR-TEXT-VALUE" val="Color_Theme"/>
</p:tagLst>
</file>

<file path=ppt/tags/tag584.xml><?xml version="1.0" encoding="utf-8"?>
<p:tagLst xmlns:p="http://schemas.openxmlformats.org/presentationml/2006/main">
  <p:tag name="PA" val="v5.2.4"/>
  <p:tag name="SCENECOLOR-FILL" val="9"/>
  <p:tag name="SCENECOLOR-FILL-VALUE" val="Color_Theme"/>
  <p:tag name="SCENECOLOR-TEXT" val="9"/>
  <p:tag name="SCENECOLOR-TEXT-VALUE" val="Color_Theme"/>
</p:tagLst>
</file>

<file path=ppt/tags/tag585.xml><?xml version="1.0" encoding="utf-8"?>
<p:tagLst xmlns:p="http://schemas.openxmlformats.org/presentationml/2006/main">
  <p:tag name="PA" val="v5.2.4"/>
  <p:tag name="SCENECOLOR-FILL" val="10"/>
  <p:tag name="SCENECOLOR-FILL-VALUE" val="Color_Theme"/>
  <p:tag name="SCENECOLOR-TEXT" val="10"/>
  <p:tag name="SCENECOLOR-TEXT-VALUE" val="Color_Theme"/>
</p:tagLst>
</file>

<file path=ppt/tags/tag586.xml><?xml version="1.0" encoding="utf-8"?>
<p:tagLst xmlns:p="http://schemas.openxmlformats.org/presentationml/2006/main">
  <p:tag name="PA" val="v5.2.4"/>
  <p:tag name="SCENECOLOR-FILL" val="11"/>
  <p:tag name="SCENECOLOR-FILL-VALUE" val="Color_Theme"/>
  <p:tag name="SCENECOLOR-TEXT" val="11"/>
  <p:tag name="SCENECOLOR-TEXT-VALUE" val="Color_Theme"/>
</p:tagLst>
</file>

<file path=ppt/tags/tag587.xml><?xml version="1.0" encoding="utf-8"?>
<p:tagLst xmlns:p="http://schemas.openxmlformats.org/presentationml/2006/main">
  <p:tag name="PA" val="v5.2.4"/>
  <p:tag name="SCENECOLOR-FILL" val="12"/>
  <p:tag name="SCENECOLOR-FILL-VALUE" val="Color_Theme"/>
  <p:tag name="SCENECOLOR-TEXT" val="12"/>
  <p:tag name="SCENECOLOR-TEXT-VALUE" val="Color_Theme"/>
</p:tagLst>
</file>

<file path=ppt/tags/tag588.xml><?xml version="1.0" encoding="utf-8"?>
<p:tagLst xmlns:p="http://schemas.openxmlformats.org/presentationml/2006/main">
  <p:tag name="PA" val="v5.2.4"/>
  <p:tag name="SCENECOLOR-FILL" val="13"/>
  <p:tag name="SCENECOLOR-FILL-VALUE" val="Color_Theme"/>
  <p:tag name="SCENECOLOR-TEXT" val="13"/>
  <p:tag name="SCENECOLOR-TEXT-VALUE" val="Color_Theme"/>
</p:tagLst>
</file>

<file path=ppt/tags/tag589.xml><?xml version="1.0" encoding="utf-8"?>
<p:tagLst xmlns:p="http://schemas.openxmlformats.org/presentationml/2006/main">
  <p:tag name="PA" val="v5.2.4"/>
  <p:tag name="SCENECOLOR-FILL" val="14"/>
  <p:tag name="SCENECOLOR-FILL-VALUE" val="Color_Theme"/>
  <p:tag name="SCENECOLOR-TEXT" val="14"/>
  <p:tag name="SCENECOLOR-TEXT-VALUE" val="Color_Theme"/>
</p:tagLst>
</file>

<file path=ppt/tags/tag59.xml><?xml version="1.0" encoding="utf-8"?>
<p:tagLst xmlns:p="http://schemas.openxmlformats.org/presentationml/2006/main">
  <p:tag name="PA" val="v5.2.4"/>
  <p:tag name="SCENESHAPETYPE" val="SceneShape"/>
  <p:tag name="SCENESHAPESUBTYPE" val="SceneSimpleShape"/>
  <p:tag name="SCENECOLOR-FILL" val="Color_Theme"/>
  <p:tag name="SCENECOLOR-FILL-VALUE" val="5"/>
  <p:tag name="SCENECOLOR-LINE" val="Color_Theme"/>
  <p:tag name="SCENECOLOR-LINE-VALUE" val="6"/>
  <p:tag name="POCKET_APPLY_TIME" val="2019年9月28日"/>
  <p:tag name="POCKET_APPLY_TYPE" val="Slide"/>
  <p:tag name="APPLYORDER" val="矩形 91"/>
  <p:tag name="RESOURCEID" val="637052618680286406"/>
  <p:tag name="SCENEID" val="637052618680286406"/>
  <p:tag name="SCENELINKIDS" val="2|3|4|5|6|7|8|9|10|11|12|13|14|15|16|17|18|19|20|21|22|23|24|25|26|27|28|29|30|31|32|33|34|35|36|37|38|39|40|41|42|43|44|45|46|47|48|49|50|51|52|53|54|55|56|57|58|59|60|61|62|63|64|65|66|67|68|69"/>
  <p:tag name="ANIMSTRING" val="s_637052618680286406"/>
</p:tagLst>
</file>

<file path=ppt/tags/tag590.xml><?xml version="1.0" encoding="utf-8"?>
<p:tagLst xmlns:p="http://schemas.openxmlformats.org/presentationml/2006/main">
  <p:tag name="PA" val="v5.2.4"/>
  <p:tag name="SCENECOLOR-FILL" val="15"/>
  <p:tag name="SCENECOLOR-FILL-VALUE" val="Color_Theme"/>
  <p:tag name="SCENECOLOR-TEXT" val="15"/>
  <p:tag name="SCENECOLOR-TEXT-VALUE" val="Color_Theme"/>
</p:tagLst>
</file>

<file path=ppt/tags/tag591.xml><?xml version="1.0" encoding="utf-8"?>
<p:tagLst xmlns:p="http://schemas.openxmlformats.org/presentationml/2006/main">
  <p:tag name="PA" val="v5.2.4"/>
  <p:tag name="SCENECOLOR-FILL" val="16"/>
  <p:tag name="SCENECOLOR-FILL-VALUE" val="Color_Theme"/>
  <p:tag name="SCENECOLOR-TEXT" val="16"/>
  <p:tag name="SCENECOLOR-TEXT-VALUE" val="Color_Theme"/>
</p:tagLst>
</file>

<file path=ppt/tags/tag592.xml><?xml version="1.0" encoding="utf-8"?>
<p:tagLst xmlns:p="http://schemas.openxmlformats.org/presentationml/2006/main">
  <p:tag name="PA" val="v5.2.4"/>
  <p:tag name="SCENECOLOR-FILL" val="17"/>
  <p:tag name="SCENECOLOR-FILL-VALUE" val="Color_Theme"/>
  <p:tag name="SCENECOLOR-TEXT" val="17"/>
  <p:tag name="SCENECOLOR-TEXT-VALUE" val="Color_Theme"/>
</p:tagLst>
</file>

<file path=ppt/tags/tag593.xml><?xml version="1.0" encoding="utf-8"?>
<p:tagLst xmlns:p="http://schemas.openxmlformats.org/presentationml/2006/main">
  <p:tag name="PA" val="v5.2.4"/>
  <p:tag name="SCENECOLOR-FILL" val="18"/>
  <p:tag name="SCENECOLOR-FILL-VALUE" val="Color_Theme"/>
  <p:tag name="SCENECOLOR-TEXT" val="18"/>
  <p:tag name="SCENECOLOR-TEXT-VALUE" val="Color_Theme"/>
</p:tagLst>
</file>

<file path=ppt/tags/tag594.xml><?xml version="1.0" encoding="utf-8"?>
<p:tagLst xmlns:p="http://schemas.openxmlformats.org/presentationml/2006/main">
  <p:tag name="PA" val="v5.2.4"/>
  <p:tag name="SCENECOLOR-FILL" val="19"/>
  <p:tag name="SCENECOLOR-FILL-VALUE" val="Color_Theme"/>
  <p:tag name="SCENECOLOR-TEXT" val="19"/>
  <p:tag name="SCENECOLOR-TEXT-VALUE" val="Color_Theme"/>
</p:tagLst>
</file>

<file path=ppt/tags/tag595.xml><?xml version="1.0" encoding="utf-8"?>
<p:tagLst xmlns:p="http://schemas.openxmlformats.org/presentationml/2006/main">
  <p:tag name="PA" val="v5.2.4"/>
  <p:tag name="SCENESHAPETYPE" val="SceneShape"/>
  <p:tag name="SCENESHAPESUBTYPE" val="SceneSimpleShape"/>
  <p:tag name="RESOURCEID" val="637052632392189529"/>
  <p:tag name="SCENEID" val="637052632392189529"/>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
  <p:tag name="ANIMSTRING" val="s_637052632392189529"/>
</p:tagLst>
</file>

<file path=ppt/tags/tag596.xml><?xml version="1.0" encoding="utf-8"?>
<p:tagLst xmlns:p="http://schemas.openxmlformats.org/presentationml/2006/main">
  <p:tag name="PA" val="v5.2.4"/>
  <p:tag name="SCENECOLOR-FILL" val="1"/>
  <p:tag name="SCENECOLOR-FILL-VALUE" val="Color_Theme"/>
  <p:tag name="SCENECOLOR-TEXT" val="1"/>
  <p:tag name="SCENECOLOR-TEXT-VALUE" val="Color_Theme"/>
</p:tagLst>
</file>

<file path=ppt/tags/tag597.xml><?xml version="1.0" encoding="utf-8"?>
<p:tagLst xmlns:p="http://schemas.openxmlformats.org/presentationml/2006/main">
  <p:tag name="PA" val="v5.2.4"/>
  <p:tag name="SCENECOLOR-FILL" val="2"/>
  <p:tag name="SCENECOLOR-FILL-VALUE" val="Color_Theme"/>
  <p:tag name="SCENECOLOR-TEXT" val="2"/>
  <p:tag name="SCENECOLOR-TEXT-VALUE" val="Color_Theme"/>
</p:tagLst>
</file>

<file path=ppt/tags/tag598.xml><?xml version="1.0" encoding="utf-8"?>
<p:tagLst xmlns:p="http://schemas.openxmlformats.org/presentationml/2006/main">
  <p:tag name="PA" val="v5.2.4"/>
  <p:tag name="SCENECOLOR-FILL" val="3"/>
  <p:tag name="SCENECOLOR-FILL-VALUE" val="Color_Theme"/>
  <p:tag name="SCENECOLOR-TEXT" val="3"/>
  <p:tag name="SCENECOLOR-TEXT-VALUE" val="Color_Theme"/>
</p:tagLst>
</file>

<file path=ppt/tags/tag599.xml><?xml version="1.0" encoding="utf-8"?>
<p:tagLst xmlns:p="http://schemas.openxmlformats.org/presentationml/2006/main">
  <p:tag name="PA" val="v5.2.4"/>
  <p:tag name="SCENECOLOR-FILL" val="4"/>
  <p:tag name="SCENECOLOR-FILL-VALUE" val="Color_Theme"/>
  <p:tag name="SCENECOLOR-TEXT" val="4"/>
  <p:tag name="SCENECOLOR-TEXT-VALUE" val="Color_Theme"/>
</p:tagLst>
</file>

<file path=ppt/tags/tag6.xml><?xml version="1.0" encoding="utf-8"?>
<p:tagLst xmlns:p="http://schemas.openxmlformats.org/presentationml/2006/main">
  <p:tag name="SCENECOLOR-LINE" val="Color_Theme"/>
  <p:tag name="SCENECOLOR-LINE-VALUE" val="1"/>
  <p:tag name="SCENESHAPETYPE" val="SceneShape"/>
  <p:tag name="SCENESHAPESUBTYPE" val="SceneSimpleShape"/>
  <p:tag name="POCKET_APPLY_TIME" val="2019年9月28日"/>
  <p:tag name="POCKET_APPLY_TYPE" val="Slide"/>
  <p:tag name="RESOURCEID" val="637052613234820867"/>
  <p:tag name="SCENEID" val="637052613234820867"/>
  <p:tag name="SCENELINKIDS" val="2|5|6|7|11|12|8|13|14|15|16|17|18|20|21|3"/>
  <p:tag name="ANIMSTRING" val="s_637052613234820867"/>
</p:tagLst>
</file>

<file path=ppt/tags/tag60.xml><?xml version="1.0" encoding="utf-8"?>
<p:tagLst xmlns:p="http://schemas.openxmlformats.org/presentationml/2006/main">
  <p:tag name="PA" val="v5.2.4"/>
  <p:tag name="SCENESHAPETYPE" val="SceneShape"/>
  <p:tag name="SCENESHAPESUBTYPE" val="SceneSimpleShape"/>
  <p:tag name="RESOURCEID" val="637052618680286406"/>
  <p:tag name="SCENEID" val="637052618680286406"/>
  <p:tag name="SCENELINKIDS" val="2|3|4|5|6|7|8|9|10|11|12|13|14|15|16|17|18|19|20|21|22|23|24|25|26|27|28|29|30|31|32|33|34|35|36|37|38|39|40|41|42|43|44|45|46|47|48|49|50|51|52|53|54|55|56|57|58|59|60|61|62|63|64|65|66|67|68|69"/>
  <p:tag name="ANIMSTRING" val="s_637052618680286406"/>
</p:tagLst>
</file>

<file path=ppt/tags/tag600.xml><?xml version="1.0" encoding="utf-8"?>
<p:tagLst xmlns:p="http://schemas.openxmlformats.org/presentationml/2006/main">
  <p:tag name="PA" val="v5.2.4"/>
  <p:tag name="SCENECOLOR-FILL" val="5"/>
  <p:tag name="SCENECOLOR-FILL-VALUE" val="Color_Theme"/>
  <p:tag name="SCENECOLOR-TEXT" val="5"/>
  <p:tag name="SCENECOLOR-TEXT-VALUE" val="Color_Theme"/>
</p:tagLst>
</file>

<file path=ppt/tags/tag601.xml><?xml version="1.0" encoding="utf-8"?>
<p:tagLst xmlns:p="http://schemas.openxmlformats.org/presentationml/2006/main">
  <p:tag name="PA" val="v5.2.4"/>
  <p:tag name="SCENECOLOR-FILL" val="6"/>
  <p:tag name="SCENECOLOR-FILL-VALUE" val="Color_Theme"/>
  <p:tag name="SCENECOLOR-TEXT" val="6"/>
  <p:tag name="SCENECOLOR-TEXT-VALUE" val="Color_Theme"/>
</p:tagLst>
</file>

<file path=ppt/tags/tag602.xml><?xml version="1.0" encoding="utf-8"?>
<p:tagLst xmlns:p="http://schemas.openxmlformats.org/presentationml/2006/main">
  <p:tag name="PA" val="v5.2.4"/>
  <p:tag name="SCENECOLOR-FILL" val="7"/>
  <p:tag name="SCENECOLOR-FILL-VALUE" val="Color_Theme"/>
  <p:tag name="SCENECOLOR-TEXT" val="7"/>
  <p:tag name="SCENECOLOR-TEXT-VALUE" val="Color_Theme"/>
</p:tagLst>
</file>

<file path=ppt/tags/tag603.xml><?xml version="1.0" encoding="utf-8"?>
<p:tagLst xmlns:p="http://schemas.openxmlformats.org/presentationml/2006/main">
  <p:tag name="PA" val="v5.2.4"/>
  <p:tag name="SCENECOLOR-FILL" val="8"/>
  <p:tag name="SCENECOLOR-FILL-VALUE" val="Color_Theme"/>
  <p:tag name="SCENECOLOR-TEXT" val="8"/>
  <p:tag name="SCENECOLOR-TEXT-VALUE" val="Color_Theme"/>
</p:tagLst>
</file>

<file path=ppt/tags/tag604.xml><?xml version="1.0" encoding="utf-8"?>
<p:tagLst xmlns:p="http://schemas.openxmlformats.org/presentationml/2006/main">
  <p:tag name="PA" val="v5.2.4"/>
  <p:tag name="SCENECOLOR-FILL" val="9"/>
  <p:tag name="SCENECOLOR-FILL-VALUE" val="Color_Theme"/>
  <p:tag name="SCENECOLOR-TEXT" val="9"/>
  <p:tag name="SCENECOLOR-TEXT-VALUE" val="Color_Theme"/>
</p:tagLst>
</file>

<file path=ppt/tags/tag605.xml><?xml version="1.0" encoding="utf-8"?>
<p:tagLst xmlns:p="http://schemas.openxmlformats.org/presentationml/2006/main">
  <p:tag name="PA" val="v5.2.4"/>
  <p:tag name="SCENECOLOR-FILL" val="10"/>
  <p:tag name="SCENECOLOR-FILL-VALUE" val="Color_Theme"/>
  <p:tag name="SCENECOLOR-TEXT" val="10"/>
  <p:tag name="SCENECOLOR-TEXT-VALUE" val="Color_Theme"/>
</p:tagLst>
</file>

<file path=ppt/tags/tag606.xml><?xml version="1.0" encoding="utf-8"?>
<p:tagLst xmlns:p="http://schemas.openxmlformats.org/presentationml/2006/main">
  <p:tag name="PA" val="v5.2.4"/>
  <p:tag name="SCENECOLOR-FILL" val="11"/>
  <p:tag name="SCENECOLOR-FILL-VALUE" val="Color_Theme"/>
  <p:tag name="SCENECOLOR-TEXT" val="11"/>
  <p:tag name="SCENECOLOR-TEXT-VALUE" val="Color_Theme"/>
</p:tagLst>
</file>

<file path=ppt/tags/tag607.xml><?xml version="1.0" encoding="utf-8"?>
<p:tagLst xmlns:p="http://schemas.openxmlformats.org/presentationml/2006/main">
  <p:tag name="PA" val="v5.2.4"/>
  <p:tag name="SCENECOLOR-FILL" val="12"/>
  <p:tag name="SCENECOLOR-FILL-VALUE" val="Color_Theme"/>
  <p:tag name="SCENECOLOR-TEXT" val="12"/>
  <p:tag name="SCENECOLOR-TEXT-VALUE" val="Color_Theme"/>
</p:tagLst>
</file>

<file path=ppt/tags/tag608.xml><?xml version="1.0" encoding="utf-8"?>
<p:tagLst xmlns:p="http://schemas.openxmlformats.org/presentationml/2006/main">
  <p:tag name="PA" val="v5.2.4"/>
  <p:tag name="SCENECOLOR-FILL" val="13"/>
  <p:tag name="SCENECOLOR-FILL-VALUE" val="Color_Theme"/>
  <p:tag name="SCENECOLOR-TEXT" val="13"/>
  <p:tag name="SCENECOLOR-TEXT-VALUE" val="Color_Theme"/>
</p:tagLst>
</file>

<file path=ppt/tags/tag609.xml><?xml version="1.0" encoding="utf-8"?>
<p:tagLst xmlns:p="http://schemas.openxmlformats.org/presentationml/2006/main">
  <p:tag name="PA" val="v5.2.4"/>
  <p:tag name="SCENESHAPETYPE" val="SceneShape"/>
  <p:tag name="SCENESHAPESUBTYPE" val="SceneSimpleShape"/>
  <p:tag name="RESOURCEID" val="637052632392189529"/>
  <p:tag name="SCENEID" val="637052632392189529"/>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
  <p:tag name="ANIMSTRING" val="s_637052632392189529"/>
</p:tagLst>
</file>

<file path=ppt/tags/tag61.xml><?xml version="1.0" encoding="utf-8"?>
<p:tagLst xmlns:p="http://schemas.openxmlformats.org/presentationml/2006/main">
  <p:tag name="PA" val="v5.2.4"/>
  <p:tag name="SCENECOLOR-LINE" val="1"/>
  <p:tag name="SCENECOLOR-LINE-VALUE" val="Color_Theme"/>
  <p:tag name="SCENECOLOR-TEXT" val="1"/>
  <p:tag name="SCENECOLOR-TEXT-VALUE" val="Color_Theme"/>
</p:tagLst>
</file>

<file path=ppt/tags/tag610.xml><?xml version="1.0" encoding="utf-8"?>
<p:tagLst xmlns:p="http://schemas.openxmlformats.org/presentationml/2006/main">
  <p:tag name="PA" val="v5.2.4"/>
  <p:tag name="SCENECOLOR-FILL" val="1"/>
  <p:tag name="SCENECOLOR-FILL-VALUE" val="Color_Theme"/>
  <p:tag name="SCENECOLOR-TEXT" val="1"/>
  <p:tag name="SCENECOLOR-TEXT-VALUE" val="Color_Theme"/>
</p:tagLst>
</file>

<file path=ppt/tags/tag611.xml><?xml version="1.0" encoding="utf-8"?>
<p:tagLst xmlns:p="http://schemas.openxmlformats.org/presentationml/2006/main">
  <p:tag name="PA" val="v5.2.4"/>
  <p:tag name="SCENECOLOR-FILL" val="2"/>
  <p:tag name="SCENECOLOR-FILL-VALUE" val="Color_Theme"/>
  <p:tag name="SCENECOLOR-TEXT" val="2"/>
  <p:tag name="SCENECOLOR-TEXT-VALUE" val="Color_Theme"/>
</p:tagLst>
</file>

<file path=ppt/tags/tag612.xml><?xml version="1.0" encoding="utf-8"?>
<p:tagLst xmlns:p="http://schemas.openxmlformats.org/presentationml/2006/main">
  <p:tag name="PA" val="v5.2.4"/>
  <p:tag name="SCENECOLOR-FILL" val="3"/>
  <p:tag name="SCENECOLOR-FILL-VALUE" val="Color_Theme"/>
  <p:tag name="SCENECOLOR-TEXT" val="3"/>
  <p:tag name="SCENECOLOR-TEXT-VALUE" val="Color_Theme"/>
</p:tagLst>
</file>

<file path=ppt/tags/tag613.xml><?xml version="1.0" encoding="utf-8"?>
<p:tagLst xmlns:p="http://schemas.openxmlformats.org/presentationml/2006/main">
  <p:tag name="PA" val="v5.2.4"/>
  <p:tag name="SCENECOLOR-FILL" val="4"/>
  <p:tag name="SCENECOLOR-FILL-VALUE" val="Color_Theme"/>
  <p:tag name="SCENECOLOR-TEXT" val="4"/>
  <p:tag name="SCENECOLOR-TEXT-VALUE" val="Color_Theme"/>
</p:tagLst>
</file>

<file path=ppt/tags/tag614.xml><?xml version="1.0" encoding="utf-8"?>
<p:tagLst xmlns:p="http://schemas.openxmlformats.org/presentationml/2006/main">
  <p:tag name="PA" val="v5.2.4"/>
  <p:tag name="SCENECOLOR-FILL" val="5"/>
  <p:tag name="SCENECOLOR-FILL-VALUE" val="Color_Theme"/>
  <p:tag name="SCENECOLOR-TEXT" val="5"/>
  <p:tag name="SCENECOLOR-TEXT-VALUE" val="Color_Theme"/>
</p:tagLst>
</file>

<file path=ppt/tags/tag615.xml><?xml version="1.0" encoding="utf-8"?>
<p:tagLst xmlns:p="http://schemas.openxmlformats.org/presentationml/2006/main">
  <p:tag name="PA" val="v5.2.4"/>
  <p:tag name="SCENECOLOR-FILL" val="6"/>
  <p:tag name="SCENECOLOR-FILL-VALUE" val="Color_Theme"/>
  <p:tag name="SCENECOLOR-TEXT" val="6"/>
  <p:tag name="SCENECOLOR-TEXT-VALUE" val="Color_Theme"/>
</p:tagLst>
</file>

<file path=ppt/tags/tag616.xml><?xml version="1.0" encoding="utf-8"?>
<p:tagLst xmlns:p="http://schemas.openxmlformats.org/presentationml/2006/main">
  <p:tag name="PA" val="v5.2.4"/>
  <p:tag name="SCENECOLOR-FILL" val="7"/>
  <p:tag name="SCENECOLOR-FILL-VALUE" val="Color_Theme"/>
  <p:tag name="SCENECOLOR-TEXT" val="7"/>
  <p:tag name="SCENECOLOR-TEXT-VALUE" val="Color_Theme"/>
</p:tagLst>
</file>

<file path=ppt/tags/tag617.xml><?xml version="1.0" encoding="utf-8"?>
<p:tagLst xmlns:p="http://schemas.openxmlformats.org/presentationml/2006/main">
  <p:tag name="PA" val="v5.2.4"/>
  <p:tag name="SCENECOLOR-FILL" val="8"/>
  <p:tag name="SCENECOLOR-FILL-VALUE" val="Color_Theme"/>
  <p:tag name="SCENECOLOR-TEXT" val="8"/>
  <p:tag name="SCENECOLOR-TEXT-VALUE" val="Color_Theme"/>
</p:tagLst>
</file>

<file path=ppt/tags/tag618.xml><?xml version="1.0" encoding="utf-8"?>
<p:tagLst xmlns:p="http://schemas.openxmlformats.org/presentationml/2006/main">
  <p:tag name="PA" val="v5.2.4"/>
  <p:tag name="SCENECOLOR-FILL" val="9"/>
  <p:tag name="SCENECOLOR-FILL-VALUE" val="Color_Theme"/>
  <p:tag name="SCENECOLOR-TEXT" val="9"/>
  <p:tag name="SCENECOLOR-TEXT-VALUE" val="Color_Theme"/>
</p:tagLst>
</file>

<file path=ppt/tags/tag619.xml><?xml version="1.0" encoding="utf-8"?>
<p:tagLst xmlns:p="http://schemas.openxmlformats.org/presentationml/2006/main">
  <p:tag name="PA" val="v5.2.4"/>
  <p:tag name="SCENECOLOR-FILL" val="10"/>
  <p:tag name="SCENECOLOR-FILL-VALUE" val="Color_Theme"/>
  <p:tag name="SCENECOLOR-TEXT" val="10"/>
  <p:tag name="SCENECOLOR-TEXT-VALUE" val="Color_Theme"/>
</p:tagLst>
</file>

<file path=ppt/tags/tag62.xml><?xml version="1.0" encoding="utf-8"?>
<p:tagLst xmlns:p="http://schemas.openxmlformats.org/presentationml/2006/main">
  <p:tag name="PA" val="v5.2.4"/>
  <p:tag name="SCENECOLOR-LINE" val="2"/>
  <p:tag name="SCENECOLOR-LINE-VALUE" val="Color_Theme"/>
  <p:tag name="SCENECOLOR-TEXT" val="2"/>
  <p:tag name="SCENECOLOR-TEXT-VALUE" val="Color_Theme"/>
</p:tagLst>
</file>

<file path=ppt/tags/tag620.xml><?xml version="1.0" encoding="utf-8"?>
<p:tagLst xmlns:p="http://schemas.openxmlformats.org/presentationml/2006/main">
  <p:tag name="PA" val="v5.2.4"/>
  <p:tag name="SCENECOLOR-FILL" val="11"/>
  <p:tag name="SCENECOLOR-FILL-VALUE" val="Color_Theme"/>
  <p:tag name="SCENECOLOR-TEXT" val="11"/>
  <p:tag name="SCENECOLOR-TEXT-VALUE" val="Color_Theme"/>
</p:tagLst>
</file>

<file path=ppt/tags/tag621.xml><?xml version="1.0" encoding="utf-8"?>
<p:tagLst xmlns:p="http://schemas.openxmlformats.org/presentationml/2006/main">
  <p:tag name="PA" val="v5.2.4"/>
  <p:tag name="SCENECOLOR-FILL" val="12"/>
  <p:tag name="SCENECOLOR-FILL-VALUE" val="Color_Theme"/>
  <p:tag name="SCENECOLOR-TEXT" val="12"/>
  <p:tag name="SCENECOLOR-TEXT-VALUE" val="Color_Theme"/>
</p:tagLst>
</file>

<file path=ppt/tags/tag622.xml><?xml version="1.0" encoding="utf-8"?>
<p:tagLst xmlns:p="http://schemas.openxmlformats.org/presentationml/2006/main">
  <p:tag name="PA" val="v5.2.4"/>
  <p:tag name="SCENECOLOR-FILL" val="13"/>
  <p:tag name="SCENECOLOR-FILL-VALUE" val="Color_Theme"/>
  <p:tag name="SCENECOLOR-TEXT" val="13"/>
  <p:tag name="SCENECOLOR-TEXT-VALUE" val="Color_Theme"/>
</p:tagLst>
</file>

<file path=ppt/tags/tag623.xml><?xml version="1.0" encoding="utf-8"?>
<p:tagLst xmlns:p="http://schemas.openxmlformats.org/presentationml/2006/main">
  <p:tag name="PA" val="v5.2.4"/>
  <p:tag name="SCENECOLOR-FILL" val="14"/>
  <p:tag name="SCENECOLOR-FILL-VALUE" val="Color_Theme"/>
  <p:tag name="SCENECOLOR-TEXT" val="14"/>
  <p:tag name="SCENECOLOR-TEXT-VALUE" val="Color_Theme"/>
</p:tagLst>
</file>

<file path=ppt/tags/tag624.xml><?xml version="1.0" encoding="utf-8"?>
<p:tagLst xmlns:p="http://schemas.openxmlformats.org/presentationml/2006/main">
  <p:tag name="PA" val="v5.2.4"/>
  <p:tag name="SCENESHAPETYPE" val="SceneShape"/>
  <p:tag name="SCENESHAPESUBTYPE" val="SceneSimpleShape"/>
  <p:tag name="RESOURCEID" val="637052632392189529"/>
  <p:tag name="SCENEID" val="637052632392189529"/>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
  <p:tag name="ANIMSTRING" val="s_637052632392189529"/>
</p:tagLst>
</file>

<file path=ppt/tags/tag625.xml><?xml version="1.0" encoding="utf-8"?>
<p:tagLst xmlns:p="http://schemas.openxmlformats.org/presentationml/2006/main">
  <p:tag name="PA" val="v5.2.4"/>
  <p:tag name="SCENECOLOR-FILL" val="1"/>
  <p:tag name="SCENECOLOR-FILL-VALUE" val="Color_Theme"/>
  <p:tag name="SCENECOLOR-TEXT" val="1"/>
  <p:tag name="SCENECOLOR-TEXT-VALUE" val="Color_Theme"/>
</p:tagLst>
</file>

<file path=ppt/tags/tag626.xml><?xml version="1.0" encoding="utf-8"?>
<p:tagLst xmlns:p="http://schemas.openxmlformats.org/presentationml/2006/main">
  <p:tag name="PA" val="v5.2.4"/>
  <p:tag name="SCENECOLOR-FILL" val="2"/>
  <p:tag name="SCENECOLOR-FILL-VALUE" val="Color_Theme"/>
  <p:tag name="SCENECOLOR-TEXT" val="2"/>
  <p:tag name="SCENECOLOR-TEXT-VALUE" val="Color_Theme"/>
</p:tagLst>
</file>

<file path=ppt/tags/tag627.xml><?xml version="1.0" encoding="utf-8"?>
<p:tagLst xmlns:p="http://schemas.openxmlformats.org/presentationml/2006/main">
  <p:tag name="PA" val="v5.2.4"/>
  <p:tag name="SCENECOLOR-FILL" val="3"/>
  <p:tag name="SCENECOLOR-FILL-VALUE" val="Color_Theme"/>
  <p:tag name="SCENECOLOR-TEXT" val="3"/>
  <p:tag name="SCENECOLOR-TEXT-VALUE" val="Color_Theme"/>
</p:tagLst>
</file>

<file path=ppt/tags/tag628.xml><?xml version="1.0" encoding="utf-8"?>
<p:tagLst xmlns:p="http://schemas.openxmlformats.org/presentationml/2006/main">
  <p:tag name="PA" val="v5.2.4"/>
  <p:tag name="SCENECOLOR-FILL" val="4"/>
  <p:tag name="SCENECOLOR-FILL-VALUE" val="Color_Theme"/>
  <p:tag name="SCENECOLOR-TEXT" val="4"/>
  <p:tag name="SCENECOLOR-TEXT-VALUE" val="Color_Theme"/>
</p:tagLst>
</file>

<file path=ppt/tags/tag629.xml><?xml version="1.0" encoding="utf-8"?>
<p:tagLst xmlns:p="http://schemas.openxmlformats.org/presentationml/2006/main">
  <p:tag name="PA" val="v5.2.4"/>
  <p:tag name="SCENECOLOR-FILL" val="5"/>
  <p:tag name="SCENECOLOR-FILL-VALUE" val="Color_Theme"/>
  <p:tag name="SCENECOLOR-TEXT" val="5"/>
  <p:tag name="SCENECOLOR-TEXT-VALUE" val="Color_Theme"/>
</p:tagLst>
</file>

<file path=ppt/tags/tag63.xml><?xml version="1.0" encoding="utf-8"?>
<p:tagLst xmlns:p="http://schemas.openxmlformats.org/presentationml/2006/main">
  <p:tag name="PA" val="v5.2.4"/>
  <p:tag name="SCENESHAPETYPE" val="SceneShape"/>
  <p:tag name="SCENESHAPESUBTYPE" val="SceneSimpleShape"/>
  <p:tag name="RESOURCEID" val="637052618680286406"/>
  <p:tag name="SCENEID" val="637052618680286406"/>
  <p:tag name="SCENELINKIDS" val="2|3|4|5|6|7|8|9|10|11|12|13|14|15|16|17|18|19|20|21|22|23|24|25|26|27|28|29|30|31|32|33|34|35|36|37|38|39|40|41|42|43|44|45|46|47|48|49|50|51|52|53|54|55|56|57|58|59|60|61|62|63|64|65|66|67|68|69"/>
  <p:tag name="ANIMSTRING" val="s_637052618680286406"/>
</p:tagLst>
</file>

<file path=ppt/tags/tag630.xml><?xml version="1.0" encoding="utf-8"?>
<p:tagLst xmlns:p="http://schemas.openxmlformats.org/presentationml/2006/main">
  <p:tag name="PA" val="v5.2.4"/>
  <p:tag name="SCENECOLOR-FILL" val="6"/>
  <p:tag name="SCENECOLOR-FILL-VALUE" val="Color_Theme"/>
  <p:tag name="SCENECOLOR-TEXT" val="6"/>
  <p:tag name="SCENECOLOR-TEXT-VALUE" val="Color_Theme"/>
</p:tagLst>
</file>

<file path=ppt/tags/tag631.xml><?xml version="1.0" encoding="utf-8"?>
<p:tagLst xmlns:p="http://schemas.openxmlformats.org/presentationml/2006/main">
  <p:tag name="PA" val="v5.2.4"/>
  <p:tag name="SCENECOLOR-FILL" val="7"/>
  <p:tag name="SCENECOLOR-FILL-VALUE" val="Color_Theme"/>
  <p:tag name="SCENECOLOR-TEXT" val="7"/>
  <p:tag name="SCENECOLOR-TEXT-VALUE" val="Color_Theme"/>
</p:tagLst>
</file>

<file path=ppt/tags/tag632.xml><?xml version="1.0" encoding="utf-8"?>
<p:tagLst xmlns:p="http://schemas.openxmlformats.org/presentationml/2006/main">
  <p:tag name="PA" val="v5.2.4"/>
  <p:tag name="SCENECOLOR-FILL" val="8"/>
  <p:tag name="SCENECOLOR-FILL-VALUE" val="Color_Theme"/>
  <p:tag name="SCENECOLOR-TEXT" val="8"/>
  <p:tag name="SCENECOLOR-TEXT-VALUE" val="Color_Theme"/>
</p:tagLst>
</file>

<file path=ppt/tags/tag633.xml><?xml version="1.0" encoding="utf-8"?>
<p:tagLst xmlns:p="http://schemas.openxmlformats.org/presentationml/2006/main">
  <p:tag name="PA" val="v5.2.4"/>
  <p:tag name="SCENECOLOR-FILL" val="9"/>
  <p:tag name="SCENECOLOR-FILL-VALUE" val="Color_Theme"/>
  <p:tag name="SCENECOLOR-TEXT" val="9"/>
  <p:tag name="SCENECOLOR-TEXT-VALUE" val="Color_Theme"/>
</p:tagLst>
</file>

<file path=ppt/tags/tag634.xml><?xml version="1.0" encoding="utf-8"?>
<p:tagLst xmlns:p="http://schemas.openxmlformats.org/presentationml/2006/main">
  <p:tag name="PA" val="v5.2.4"/>
  <p:tag name="SCENECOLOR-FILL" val="10"/>
  <p:tag name="SCENECOLOR-FILL-VALUE" val="Color_Theme"/>
  <p:tag name="SCENECOLOR-TEXT" val="10"/>
  <p:tag name="SCENECOLOR-TEXT-VALUE" val="Color_Theme"/>
</p:tagLst>
</file>

<file path=ppt/tags/tag635.xml><?xml version="1.0" encoding="utf-8"?>
<p:tagLst xmlns:p="http://schemas.openxmlformats.org/presentationml/2006/main">
  <p:tag name="PA" val="v5.2.4"/>
  <p:tag name="SCENECOLOR-FILL" val="11"/>
  <p:tag name="SCENECOLOR-FILL-VALUE" val="Color_Theme"/>
  <p:tag name="SCENECOLOR-TEXT" val="11"/>
  <p:tag name="SCENECOLOR-TEXT-VALUE" val="Color_Theme"/>
</p:tagLst>
</file>

<file path=ppt/tags/tag636.xml><?xml version="1.0" encoding="utf-8"?>
<p:tagLst xmlns:p="http://schemas.openxmlformats.org/presentationml/2006/main">
  <p:tag name="PA" val="v5.2.4"/>
  <p:tag name="SCENECOLOR-FILL" val="12"/>
  <p:tag name="SCENECOLOR-FILL-VALUE" val="Color_Theme"/>
  <p:tag name="SCENECOLOR-TEXT" val="12"/>
  <p:tag name="SCENECOLOR-TEXT-VALUE" val="Color_Theme"/>
</p:tagLst>
</file>

<file path=ppt/tags/tag637.xml><?xml version="1.0" encoding="utf-8"?>
<p:tagLst xmlns:p="http://schemas.openxmlformats.org/presentationml/2006/main">
  <p:tag name="PA" val="v5.2.4"/>
  <p:tag name="SCENECOLOR-FILL" val="13"/>
  <p:tag name="SCENECOLOR-FILL-VALUE" val="Color_Theme"/>
  <p:tag name="SCENECOLOR-TEXT" val="13"/>
  <p:tag name="SCENECOLOR-TEXT-VALUE" val="Color_Theme"/>
</p:tagLst>
</file>

<file path=ppt/tags/tag638.xml><?xml version="1.0" encoding="utf-8"?>
<p:tagLst xmlns:p="http://schemas.openxmlformats.org/presentationml/2006/main">
  <p:tag name="PA" val="v5.2.4"/>
  <p:tag name="SCENECOLOR-FILL" val="14"/>
  <p:tag name="SCENECOLOR-FILL-VALUE" val="Color_Theme"/>
  <p:tag name="SCENECOLOR-TEXT" val="14"/>
  <p:tag name="SCENECOLOR-TEXT-VALUE" val="Color_Theme"/>
</p:tagLst>
</file>

<file path=ppt/tags/tag639.xml><?xml version="1.0" encoding="utf-8"?>
<p:tagLst xmlns:p="http://schemas.openxmlformats.org/presentationml/2006/main">
  <p:tag name="PA" val="v5.2.4"/>
  <p:tag name="SCENECOLOR-FILL" val="15"/>
  <p:tag name="SCENECOLOR-FILL-VALUE" val="Color_Theme"/>
  <p:tag name="SCENECOLOR-TEXT" val="15"/>
  <p:tag name="SCENECOLOR-TEXT-VALUE" val="Color_Theme"/>
</p:tagLst>
</file>

<file path=ppt/tags/tag64.xml><?xml version="1.0" encoding="utf-8"?>
<p:tagLst xmlns:p="http://schemas.openxmlformats.org/presentationml/2006/main">
  <p:tag name="PA" val="v5.2.4"/>
  <p:tag name="SCENECOLOR-LINE" val="1"/>
  <p:tag name="SCENECOLOR-LINE-VALUE" val="Color_Theme"/>
  <p:tag name="SCENECOLOR-TEXT" val="1"/>
  <p:tag name="SCENECOLOR-TEXT-VALUE" val="Color_Theme"/>
</p:tagLst>
</file>

<file path=ppt/tags/tag640.xml><?xml version="1.0" encoding="utf-8"?>
<p:tagLst xmlns:p="http://schemas.openxmlformats.org/presentationml/2006/main">
  <p:tag name="PA" val="v5.2.4"/>
  <p:tag name="SCENECOLOR-FILL" val="16"/>
  <p:tag name="SCENECOLOR-FILL-VALUE" val="Color_Theme"/>
  <p:tag name="SCENECOLOR-TEXT" val="16"/>
  <p:tag name="SCENECOLOR-TEXT-VALUE" val="Color_Theme"/>
</p:tagLst>
</file>

<file path=ppt/tags/tag641.xml><?xml version="1.0" encoding="utf-8"?>
<p:tagLst xmlns:p="http://schemas.openxmlformats.org/presentationml/2006/main">
  <p:tag name="PA" val="v5.2.4"/>
  <p:tag name="SCENECOLOR-FILL" val="17"/>
  <p:tag name="SCENECOLOR-FILL-VALUE" val="Color_Theme"/>
  <p:tag name="SCENECOLOR-TEXT" val="17"/>
  <p:tag name="SCENECOLOR-TEXT-VALUE" val="Color_Theme"/>
</p:tagLst>
</file>

<file path=ppt/tags/tag642.xml><?xml version="1.0" encoding="utf-8"?>
<p:tagLst xmlns:p="http://schemas.openxmlformats.org/presentationml/2006/main">
  <p:tag name="PA" val="v5.2.4"/>
  <p:tag name="SCENECOLOR-FILL" val="18"/>
  <p:tag name="SCENECOLOR-FILL-VALUE" val="Color_Theme"/>
  <p:tag name="SCENECOLOR-TEXT" val="18"/>
  <p:tag name="SCENECOLOR-TEXT-VALUE" val="Color_Theme"/>
</p:tagLst>
</file>

<file path=ppt/tags/tag643.xml><?xml version="1.0" encoding="utf-8"?>
<p:tagLst xmlns:p="http://schemas.openxmlformats.org/presentationml/2006/main">
  <p:tag name="PA" val="v5.2.4"/>
  <p:tag name="SCENECOLOR-FILL" val="19"/>
  <p:tag name="SCENECOLOR-FILL-VALUE" val="Color_Theme"/>
  <p:tag name="SCENECOLOR-TEXT" val="19"/>
  <p:tag name="SCENECOLOR-TEXT-VALUE" val="Color_Theme"/>
</p:tagLst>
</file>

<file path=ppt/tags/tag644.xml><?xml version="1.0" encoding="utf-8"?>
<p:tagLst xmlns:p="http://schemas.openxmlformats.org/presentationml/2006/main">
  <p:tag name="PA" val="v5.2.4"/>
  <p:tag name="SCENECOLOR-FILL" val="20"/>
  <p:tag name="SCENECOLOR-FILL-VALUE" val="Color_Theme"/>
  <p:tag name="SCENECOLOR-TEXT" val="20"/>
  <p:tag name="SCENECOLOR-TEXT-VALUE" val="Color_Theme"/>
</p:tagLst>
</file>

<file path=ppt/tags/tag645.xml><?xml version="1.0" encoding="utf-8"?>
<p:tagLst xmlns:p="http://schemas.openxmlformats.org/presentationml/2006/main">
  <p:tag name="PA" val="v5.2.4"/>
  <p:tag name="SCENECOLOR-FILL" val="21"/>
  <p:tag name="SCENECOLOR-FILL-VALUE" val="Color_Theme"/>
  <p:tag name="SCENECOLOR-TEXT" val="21"/>
  <p:tag name="SCENECOLOR-TEXT-VALUE" val="Color_Theme"/>
</p:tagLst>
</file>

<file path=ppt/tags/tag646.xml><?xml version="1.0" encoding="utf-8"?>
<p:tagLst xmlns:p="http://schemas.openxmlformats.org/presentationml/2006/main">
  <p:tag name="PA" val="v5.2.4"/>
  <p:tag name="SCENESHAPETYPE" val="SceneShape"/>
  <p:tag name="SCENESHAPESUBTYPE" val="SceneSimpleShape"/>
  <p:tag name="RESOURCEID" val="637052632392189529"/>
  <p:tag name="SCENEID" val="637052632392189529"/>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
  <p:tag name="ANIMSTRING" val="s_637052632392189529"/>
</p:tagLst>
</file>

<file path=ppt/tags/tag647.xml><?xml version="1.0" encoding="utf-8"?>
<p:tagLst xmlns:p="http://schemas.openxmlformats.org/presentationml/2006/main">
  <p:tag name="PA" val="v5.2.4"/>
  <p:tag name="SCENECOLOR-FILL" val="1"/>
  <p:tag name="SCENECOLOR-FILL-VALUE" val="Color_Theme"/>
  <p:tag name="SCENECOLOR-TEXT" val="1"/>
  <p:tag name="SCENECOLOR-TEXT-VALUE" val="Color_Theme"/>
</p:tagLst>
</file>

<file path=ppt/tags/tag648.xml><?xml version="1.0" encoding="utf-8"?>
<p:tagLst xmlns:p="http://schemas.openxmlformats.org/presentationml/2006/main">
  <p:tag name="PA" val="v5.2.4"/>
  <p:tag name="SCENECOLOR-FILL" val="2"/>
  <p:tag name="SCENECOLOR-FILL-VALUE" val="Color_Theme"/>
  <p:tag name="SCENECOLOR-TEXT" val="2"/>
  <p:tag name="SCENECOLOR-TEXT-VALUE" val="Color_Theme"/>
</p:tagLst>
</file>

<file path=ppt/tags/tag649.xml><?xml version="1.0" encoding="utf-8"?>
<p:tagLst xmlns:p="http://schemas.openxmlformats.org/presentationml/2006/main">
  <p:tag name="PA" val="v5.2.4"/>
  <p:tag name="SCENECOLOR-FILL" val="3"/>
  <p:tag name="SCENECOLOR-FILL-VALUE" val="Color_Theme"/>
  <p:tag name="SCENECOLOR-TEXT" val="3"/>
  <p:tag name="SCENECOLOR-TEXT-VALUE" val="Color_Theme"/>
</p:tagLst>
</file>

<file path=ppt/tags/tag65.xml><?xml version="1.0" encoding="utf-8"?>
<p:tagLst xmlns:p="http://schemas.openxmlformats.org/presentationml/2006/main">
  <p:tag name="PA" val="v5.2.4"/>
  <p:tag name="SCENECOLOR-LINE" val="2"/>
  <p:tag name="SCENECOLOR-LINE-VALUE" val="Color_Theme"/>
  <p:tag name="SCENECOLOR-TEXT" val="2"/>
  <p:tag name="SCENECOLOR-TEXT-VALUE" val="Color_Theme"/>
</p:tagLst>
</file>

<file path=ppt/tags/tag650.xml><?xml version="1.0" encoding="utf-8"?>
<p:tagLst xmlns:p="http://schemas.openxmlformats.org/presentationml/2006/main">
  <p:tag name="PA" val="v5.2.4"/>
  <p:tag name="SCENECOLOR-FILL" val="4"/>
  <p:tag name="SCENECOLOR-FILL-VALUE" val="Color_Theme"/>
  <p:tag name="SCENECOLOR-TEXT" val="4"/>
  <p:tag name="SCENECOLOR-TEXT-VALUE" val="Color_Theme"/>
</p:tagLst>
</file>

<file path=ppt/tags/tag651.xml><?xml version="1.0" encoding="utf-8"?>
<p:tagLst xmlns:p="http://schemas.openxmlformats.org/presentationml/2006/main">
  <p:tag name="PA" val="v5.2.4"/>
  <p:tag name="SCENECOLOR-FILL" val="5"/>
  <p:tag name="SCENECOLOR-FILL-VALUE" val="Color_Theme"/>
  <p:tag name="SCENECOLOR-TEXT" val="5"/>
  <p:tag name="SCENECOLOR-TEXT-VALUE" val="Color_Theme"/>
</p:tagLst>
</file>

<file path=ppt/tags/tag652.xml><?xml version="1.0" encoding="utf-8"?>
<p:tagLst xmlns:p="http://schemas.openxmlformats.org/presentationml/2006/main">
  <p:tag name="PA" val="v5.2.4"/>
  <p:tag name="SCENECOLOR-FILL" val="6"/>
  <p:tag name="SCENECOLOR-FILL-VALUE" val="Color_Theme"/>
  <p:tag name="SCENECOLOR-TEXT" val="6"/>
  <p:tag name="SCENECOLOR-TEXT-VALUE" val="Color_Theme"/>
</p:tagLst>
</file>

<file path=ppt/tags/tag653.xml><?xml version="1.0" encoding="utf-8"?>
<p:tagLst xmlns:p="http://schemas.openxmlformats.org/presentationml/2006/main">
  <p:tag name="PA" val="v5.2.4"/>
  <p:tag name="SCENECOLOR-FILL" val="7"/>
  <p:tag name="SCENECOLOR-FILL-VALUE" val="Color_Theme"/>
  <p:tag name="SCENECOLOR-TEXT" val="7"/>
  <p:tag name="SCENECOLOR-TEXT-VALUE" val="Color_Theme"/>
</p:tagLst>
</file>

<file path=ppt/tags/tag654.xml><?xml version="1.0" encoding="utf-8"?>
<p:tagLst xmlns:p="http://schemas.openxmlformats.org/presentationml/2006/main">
  <p:tag name="PA" val="v5.2.4"/>
  <p:tag name="SCENECOLOR-FILL" val="8"/>
  <p:tag name="SCENECOLOR-FILL-VALUE" val="Color_Theme"/>
  <p:tag name="SCENECOLOR-TEXT" val="8"/>
  <p:tag name="SCENECOLOR-TEXT-VALUE" val="Color_Theme"/>
</p:tagLst>
</file>

<file path=ppt/tags/tag655.xml><?xml version="1.0" encoding="utf-8"?>
<p:tagLst xmlns:p="http://schemas.openxmlformats.org/presentationml/2006/main">
  <p:tag name="PA" val="v5.2.4"/>
  <p:tag name="SCENECOLOR-FILL" val="9"/>
  <p:tag name="SCENECOLOR-FILL-VALUE" val="Color_Theme"/>
  <p:tag name="SCENECOLOR-TEXT" val="9"/>
  <p:tag name="SCENECOLOR-TEXT-VALUE" val="Color_Theme"/>
</p:tagLst>
</file>

<file path=ppt/tags/tag656.xml><?xml version="1.0" encoding="utf-8"?>
<p:tagLst xmlns:p="http://schemas.openxmlformats.org/presentationml/2006/main">
  <p:tag name="PA" val="v5.2.4"/>
  <p:tag name="SCENECOLOR-FILL" val="10"/>
  <p:tag name="SCENECOLOR-FILL-VALUE" val="Color_Theme"/>
  <p:tag name="SCENECOLOR-TEXT" val="10"/>
  <p:tag name="SCENECOLOR-TEXT-VALUE" val="Color_Theme"/>
</p:tagLst>
</file>

<file path=ppt/tags/tag657.xml><?xml version="1.0" encoding="utf-8"?>
<p:tagLst xmlns:p="http://schemas.openxmlformats.org/presentationml/2006/main">
  <p:tag name="PA" val="v5.2.4"/>
  <p:tag name="SCENECOLOR-FILL" val="11"/>
  <p:tag name="SCENECOLOR-FILL-VALUE" val="Color_Theme"/>
  <p:tag name="SCENECOLOR-TEXT" val="11"/>
  <p:tag name="SCENECOLOR-TEXT-VALUE" val="Color_Theme"/>
</p:tagLst>
</file>

<file path=ppt/tags/tag658.xml><?xml version="1.0" encoding="utf-8"?>
<p:tagLst xmlns:p="http://schemas.openxmlformats.org/presentationml/2006/main">
  <p:tag name="PA" val="v5.2.4"/>
  <p:tag name="SCENECOLOR-FILL" val="12"/>
  <p:tag name="SCENECOLOR-FILL-VALUE" val="Color_Theme"/>
  <p:tag name="SCENECOLOR-TEXT" val="12"/>
  <p:tag name="SCENECOLOR-TEXT-VALUE" val="Color_Theme"/>
</p:tagLst>
</file>

<file path=ppt/tags/tag659.xml><?xml version="1.0" encoding="utf-8"?>
<p:tagLst xmlns:p="http://schemas.openxmlformats.org/presentationml/2006/main">
  <p:tag name="PA" val="v5.2.4"/>
  <p:tag name="SCENESHAPETYPE" val="SceneShape"/>
  <p:tag name="SCENESHAPESUBTYPE" val="SceneSimpleShape"/>
  <p:tag name="RESOURCEID" val="637052632392189529"/>
  <p:tag name="SCENEID" val="637052632392189529"/>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
  <p:tag name="ANIMSTRING" val="s_637052632392189529"/>
</p:tagLst>
</file>

<file path=ppt/tags/tag66.xml><?xml version="1.0" encoding="utf-8"?>
<p:tagLst xmlns:p="http://schemas.openxmlformats.org/presentationml/2006/main">
  <p:tag name="PA" val="v5.2.4"/>
  <p:tag name="SCENESHAPETYPE" val="SceneShape"/>
  <p:tag name="SCENESHAPESUBTYPE" val="SceneSimpleShape"/>
  <p:tag name="RESOURCEID" val="637052618680286406"/>
  <p:tag name="SCENEID" val="637052618680286406"/>
  <p:tag name="SCENELINKIDS" val="2|3|4|5|6|7|8|9|10|11|12|13|14|15|16|17|18|19|20|21|22|23|24|25|26|27|28|29|30|31|32|33|34|35|36|37|38|39|40|41|42|43|44|45|46|47|48|49|50|51|52|53|54|55|56|57|58|59|60|61|62|63|64|65|66|67|68|69"/>
  <p:tag name="ANIMSTRING" val="s_637052618680286406"/>
</p:tagLst>
</file>

<file path=ppt/tags/tag660.xml><?xml version="1.0" encoding="utf-8"?>
<p:tagLst xmlns:p="http://schemas.openxmlformats.org/presentationml/2006/main">
  <p:tag name="PA" val="v5.2.4"/>
  <p:tag name="SCENECOLOR-FILL" val="1"/>
  <p:tag name="SCENECOLOR-FILL-VALUE" val="Color_Theme"/>
  <p:tag name="SCENECOLOR-TEXT" val="1"/>
  <p:tag name="SCENECOLOR-TEXT-VALUE" val="Color_Theme"/>
</p:tagLst>
</file>

<file path=ppt/tags/tag661.xml><?xml version="1.0" encoding="utf-8"?>
<p:tagLst xmlns:p="http://schemas.openxmlformats.org/presentationml/2006/main">
  <p:tag name="PA" val="v5.2.4"/>
  <p:tag name="SCENECOLOR-FILL" val="2"/>
  <p:tag name="SCENECOLOR-FILL-VALUE" val="Color_Theme"/>
  <p:tag name="SCENECOLOR-TEXT" val="2"/>
  <p:tag name="SCENECOLOR-TEXT-VALUE" val="Color_Theme"/>
</p:tagLst>
</file>

<file path=ppt/tags/tag662.xml><?xml version="1.0" encoding="utf-8"?>
<p:tagLst xmlns:p="http://schemas.openxmlformats.org/presentationml/2006/main">
  <p:tag name="PA" val="v5.2.4"/>
  <p:tag name="SCENECOLOR-FILL" val="3"/>
  <p:tag name="SCENECOLOR-FILL-VALUE" val="Color_Theme"/>
  <p:tag name="SCENECOLOR-TEXT" val="3"/>
  <p:tag name="SCENECOLOR-TEXT-VALUE" val="Color_Theme"/>
</p:tagLst>
</file>

<file path=ppt/tags/tag663.xml><?xml version="1.0" encoding="utf-8"?>
<p:tagLst xmlns:p="http://schemas.openxmlformats.org/presentationml/2006/main">
  <p:tag name="PA" val="v5.2.4"/>
  <p:tag name="SCENECOLOR-FILL" val="4"/>
  <p:tag name="SCENECOLOR-FILL-VALUE" val="Color_Theme"/>
  <p:tag name="SCENECOLOR-TEXT" val="4"/>
  <p:tag name="SCENECOLOR-TEXT-VALUE" val="Color_Theme"/>
</p:tagLst>
</file>

<file path=ppt/tags/tag664.xml><?xml version="1.0" encoding="utf-8"?>
<p:tagLst xmlns:p="http://schemas.openxmlformats.org/presentationml/2006/main">
  <p:tag name="PA" val="v5.2.4"/>
  <p:tag name="SCENECOLOR-FILL" val="5"/>
  <p:tag name="SCENECOLOR-FILL-VALUE" val="Color_Theme"/>
  <p:tag name="SCENECOLOR-TEXT" val="5"/>
  <p:tag name="SCENECOLOR-TEXT-VALUE" val="Color_Theme"/>
</p:tagLst>
</file>

<file path=ppt/tags/tag665.xml><?xml version="1.0" encoding="utf-8"?>
<p:tagLst xmlns:p="http://schemas.openxmlformats.org/presentationml/2006/main">
  <p:tag name="PA" val="v5.2.4"/>
  <p:tag name="SCENECOLOR-FILL" val="6"/>
  <p:tag name="SCENECOLOR-FILL-VALUE" val="Color_Theme"/>
  <p:tag name="SCENECOLOR-TEXT" val="6"/>
  <p:tag name="SCENECOLOR-TEXT-VALUE" val="Color_Theme"/>
</p:tagLst>
</file>

<file path=ppt/tags/tag666.xml><?xml version="1.0" encoding="utf-8"?>
<p:tagLst xmlns:p="http://schemas.openxmlformats.org/presentationml/2006/main">
  <p:tag name="PA" val="v5.2.4"/>
  <p:tag name="SCENECOLOR-FILL" val="7"/>
  <p:tag name="SCENECOLOR-FILL-VALUE" val="Color_Theme"/>
  <p:tag name="SCENECOLOR-TEXT" val="7"/>
  <p:tag name="SCENECOLOR-TEXT-VALUE" val="Color_Theme"/>
</p:tagLst>
</file>

<file path=ppt/tags/tag667.xml><?xml version="1.0" encoding="utf-8"?>
<p:tagLst xmlns:p="http://schemas.openxmlformats.org/presentationml/2006/main">
  <p:tag name="PA" val="v5.2.4"/>
  <p:tag name="SCENECOLOR-FILL" val="8"/>
  <p:tag name="SCENECOLOR-FILL-VALUE" val="Color_Theme"/>
  <p:tag name="SCENECOLOR-TEXT" val="8"/>
  <p:tag name="SCENECOLOR-TEXT-VALUE" val="Color_Theme"/>
</p:tagLst>
</file>

<file path=ppt/tags/tag668.xml><?xml version="1.0" encoding="utf-8"?>
<p:tagLst xmlns:p="http://schemas.openxmlformats.org/presentationml/2006/main">
  <p:tag name="PA" val="v5.2.4"/>
  <p:tag name="SCENECOLOR-FILL" val="9"/>
  <p:tag name="SCENECOLOR-FILL-VALUE" val="Color_Theme"/>
  <p:tag name="SCENECOLOR-TEXT" val="9"/>
  <p:tag name="SCENECOLOR-TEXT-VALUE" val="Color_Theme"/>
</p:tagLst>
</file>

<file path=ppt/tags/tag669.xml><?xml version="1.0" encoding="utf-8"?>
<p:tagLst xmlns:p="http://schemas.openxmlformats.org/presentationml/2006/main">
  <p:tag name="PA" val="v5.2.4"/>
  <p:tag name="SCENECOLOR-FILL" val="10"/>
  <p:tag name="SCENECOLOR-FILL-VALUE" val="Color_Theme"/>
  <p:tag name="SCENECOLOR-TEXT" val="10"/>
  <p:tag name="SCENECOLOR-TEXT-VALUE" val="Color_Theme"/>
</p:tagLst>
</file>

<file path=ppt/tags/tag67.xml><?xml version="1.0" encoding="utf-8"?>
<p:tagLst xmlns:p="http://schemas.openxmlformats.org/presentationml/2006/main">
  <p:tag name="PA" val="v5.2.4"/>
  <p:tag name="SCENECOLOR-LINE" val="1"/>
  <p:tag name="SCENECOLOR-LINE-VALUE" val="Color_Theme"/>
  <p:tag name="SCENECOLOR-TEXT" val="1"/>
  <p:tag name="SCENECOLOR-TEXT-VALUE" val="Color_Theme"/>
</p:tagLst>
</file>

<file path=ppt/tags/tag670.xml><?xml version="1.0" encoding="utf-8"?>
<p:tagLst xmlns:p="http://schemas.openxmlformats.org/presentationml/2006/main">
  <p:tag name="PA" val="v5.2.4"/>
  <p:tag name="SCENECOLOR-FILL" val="11"/>
  <p:tag name="SCENECOLOR-FILL-VALUE" val="Color_Theme"/>
  <p:tag name="SCENECOLOR-TEXT" val="11"/>
  <p:tag name="SCENECOLOR-TEXT-VALUE" val="Color_Theme"/>
</p:tagLst>
</file>

<file path=ppt/tags/tag671.xml><?xml version="1.0" encoding="utf-8"?>
<p:tagLst xmlns:p="http://schemas.openxmlformats.org/presentationml/2006/main">
  <p:tag name="PA" val="v5.2.4"/>
  <p:tag name="SCENECOLOR-FILL" val="12"/>
  <p:tag name="SCENECOLOR-FILL-VALUE" val="Color_Theme"/>
  <p:tag name="SCENECOLOR-TEXT" val="12"/>
  <p:tag name="SCENECOLOR-TEXT-VALUE" val="Color_Theme"/>
</p:tagLst>
</file>

<file path=ppt/tags/tag672.xml><?xml version="1.0" encoding="utf-8"?>
<p:tagLst xmlns:p="http://schemas.openxmlformats.org/presentationml/2006/main">
  <p:tag name="PA" val="v5.2.4"/>
  <p:tag name="SCENECOLOR-FILL" val="13"/>
  <p:tag name="SCENECOLOR-FILL-VALUE" val="Color_Theme"/>
  <p:tag name="SCENECOLOR-TEXT" val="13"/>
  <p:tag name="SCENECOLOR-TEXT-VALUE" val="Color_Theme"/>
</p:tagLst>
</file>

<file path=ppt/tags/tag673.xml><?xml version="1.0" encoding="utf-8"?>
<p:tagLst xmlns:p="http://schemas.openxmlformats.org/presentationml/2006/main">
  <p:tag name="PA" val="v5.2.4"/>
  <p:tag name="SCENECOLOR-FILL" val="14"/>
  <p:tag name="SCENECOLOR-FILL-VALUE" val="Color_Theme"/>
  <p:tag name="SCENECOLOR-TEXT" val="14"/>
  <p:tag name="SCENECOLOR-TEXT-VALUE" val="Color_Theme"/>
</p:tagLst>
</file>

<file path=ppt/tags/tag674.xml><?xml version="1.0" encoding="utf-8"?>
<p:tagLst xmlns:p="http://schemas.openxmlformats.org/presentationml/2006/main">
  <p:tag name="PA" val="v5.2.4"/>
  <p:tag name="SCENECOLOR-FILL" val="15"/>
  <p:tag name="SCENECOLOR-FILL-VALUE" val="Color_Theme"/>
  <p:tag name="SCENECOLOR-TEXT" val="15"/>
  <p:tag name="SCENECOLOR-TEXT-VALUE" val="Color_Theme"/>
</p:tagLst>
</file>

<file path=ppt/tags/tag675.xml><?xml version="1.0" encoding="utf-8"?>
<p:tagLst xmlns:p="http://schemas.openxmlformats.org/presentationml/2006/main">
  <p:tag name="PA" val="v5.2.4"/>
  <p:tag name="SCENECOLOR-FILL" val="16"/>
  <p:tag name="SCENECOLOR-FILL-VALUE" val="Color_Theme"/>
  <p:tag name="SCENECOLOR-TEXT" val="16"/>
  <p:tag name="SCENECOLOR-TEXT-VALUE" val="Color_Theme"/>
</p:tagLst>
</file>

<file path=ppt/tags/tag676.xml><?xml version="1.0" encoding="utf-8"?>
<p:tagLst xmlns:p="http://schemas.openxmlformats.org/presentationml/2006/main">
  <p:tag name="PA" val="v5.2.4"/>
  <p:tag name="SCENECOLOR-FILL" val="17"/>
  <p:tag name="SCENECOLOR-FILL-VALUE" val="Color_Theme"/>
  <p:tag name="SCENECOLOR-TEXT" val="17"/>
  <p:tag name="SCENECOLOR-TEXT-VALUE" val="Color_Theme"/>
</p:tagLst>
</file>

<file path=ppt/tags/tag677.xml><?xml version="1.0" encoding="utf-8"?>
<p:tagLst xmlns:p="http://schemas.openxmlformats.org/presentationml/2006/main">
  <p:tag name="PA" val="v5.2.4"/>
  <p:tag name="SCENECOLOR-FILL" val="18"/>
  <p:tag name="SCENECOLOR-FILL-VALUE" val="Color_Theme"/>
  <p:tag name="SCENECOLOR-TEXT" val="18"/>
  <p:tag name="SCENECOLOR-TEXT-VALUE" val="Color_Theme"/>
</p:tagLst>
</file>

<file path=ppt/tags/tag678.xml><?xml version="1.0" encoding="utf-8"?>
<p:tagLst xmlns:p="http://schemas.openxmlformats.org/presentationml/2006/main">
  <p:tag name="PA" val="v5.2.4"/>
  <p:tag name="SCENECOLOR-FILL" val="19"/>
  <p:tag name="SCENECOLOR-FILL-VALUE" val="Color_Theme"/>
  <p:tag name="SCENECOLOR-TEXT" val="19"/>
  <p:tag name="SCENECOLOR-TEXT-VALUE" val="Color_Theme"/>
</p:tagLst>
</file>

<file path=ppt/tags/tag679.xml><?xml version="1.0" encoding="utf-8"?>
<p:tagLst xmlns:p="http://schemas.openxmlformats.org/presentationml/2006/main">
  <p:tag name="PA" val="v5.2.4"/>
  <p:tag name="SCENESHAPETYPE" val="SceneShape"/>
  <p:tag name="SCENESHAPESUBTYPE" val="SceneSimpleShape"/>
  <p:tag name="RESOURCEID" val="637052632392189529"/>
  <p:tag name="SCENEID" val="637052632392189529"/>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
  <p:tag name="ANIMSTRING" val="s_637052632392189529"/>
</p:tagLst>
</file>

<file path=ppt/tags/tag68.xml><?xml version="1.0" encoding="utf-8"?>
<p:tagLst xmlns:p="http://schemas.openxmlformats.org/presentationml/2006/main">
  <p:tag name="PA" val="v5.2.4"/>
  <p:tag name="SCENECOLOR-LINE" val="2"/>
  <p:tag name="SCENECOLOR-LINE-VALUE" val="Color_Theme"/>
  <p:tag name="SCENECOLOR-TEXT" val="2"/>
  <p:tag name="SCENECOLOR-TEXT-VALUE" val="Color_Theme"/>
</p:tagLst>
</file>

<file path=ppt/tags/tag680.xml><?xml version="1.0" encoding="utf-8"?>
<p:tagLst xmlns:p="http://schemas.openxmlformats.org/presentationml/2006/main">
  <p:tag name="PA" val="v5.2.4"/>
  <p:tag name="SCENECOLOR-FILL" val="1"/>
  <p:tag name="SCENECOLOR-FILL-VALUE" val="Color_Theme"/>
  <p:tag name="SCENECOLOR-TEXT" val="1"/>
  <p:tag name="SCENECOLOR-TEXT-VALUE" val="Color_Theme"/>
</p:tagLst>
</file>

<file path=ppt/tags/tag681.xml><?xml version="1.0" encoding="utf-8"?>
<p:tagLst xmlns:p="http://schemas.openxmlformats.org/presentationml/2006/main">
  <p:tag name="PA" val="v5.2.4"/>
  <p:tag name="SCENECOLOR-FILL" val="2"/>
  <p:tag name="SCENECOLOR-FILL-VALUE" val="Color_Theme"/>
  <p:tag name="SCENECOLOR-TEXT" val="2"/>
  <p:tag name="SCENECOLOR-TEXT-VALUE" val="Color_Theme"/>
</p:tagLst>
</file>

<file path=ppt/tags/tag682.xml><?xml version="1.0" encoding="utf-8"?>
<p:tagLst xmlns:p="http://schemas.openxmlformats.org/presentationml/2006/main">
  <p:tag name="PA" val="v5.2.4"/>
  <p:tag name="SCENECOLOR-FILL" val="3"/>
  <p:tag name="SCENECOLOR-FILL-VALUE" val="Color_Theme"/>
  <p:tag name="SCENECOLOR-TEXT" val="3"/>
  <p:tag name="SCENECOLOR-TEXT-VALUE" val="Color_Theme"/>
</p:tagLst>
</file>

<file path=ppt/tags/tag683.xml><?xml version="1.0" encoding="utf-8"?>
<p:tagLst xmlns:p="http://schemas.openxmlformats.org/presentationml/2006/main">
  <p:tag name="PA" val="v5.2.4"/>
  <p:tag name="SCENECOLOR-FILL" val="4"/>
  <p:tag name="SCENECOLOR-FILL-VALUE" val="Color_Theme"/>
  <p:tag name="SCENECOLOR-TEXT" val="4"/>
  <p:tag name="SCENECOLOR-TEXT-VALUE" val="Color_Theme"/>
</p:tagLst>
</file>

<file path=ppt/tags/tag684.xml><?xml version="1.0" encoding="utf-8"?>
<p:tagLst xmlns:p="http://schemas.openxmlformats.org/presentationml/2006/main">
  <p:tag name="PA" val="v5.2.4"/>
  <p:tag name="SCENECOLOR-FILL" val="5"/>
  <p:tag name="SCENECOLOR-FILL-VALUE" val="Color_Theme"/>
  <p:tag name="SCENECOLOR-TEXT" val="5"/>
  <p:tag name="SCENECOLOR-TEXT-VALUE" val="Color_Theme"/>
</p:tagLst>
</file>

<file path=ppt/tags/tag685.xml><?xml version="1.0" encoding="utf-8"?>
<p:tagLst xmlns:p="http://schemas.openxmlformats.org/presentationml/2006/main">
  <p:tag name="PA" val="v5.2.4"/>
  <p:tag name="SCENECOLOR-FILL" val="6"/>
  <p:tag name="SCENECOLOR-FILL-VALUE" val="Color_Theme"/>
  <p:tag name="SCENECOLOR-TEXT" val="6"/>
  <p:tag name="SCENECOLOR-TEXT-VALUE" val="Color_Theme"/>
</p:tagLst>
</file>

<file path=ppt/tags/tag686.xml><?xml version="1.0" encoding="utf-8"?>
<p:tagLst xmlns:p="http://schemas.openxmlformats.org/presentationml/2006/main">
  <p:tag name="PA" val="v5.2.4"/>
  <p:tag name="SCENECOLOR-FILL" val="7"/>
  <p:tag name="SCENECOLOR-FILL-VALUE" val="Color_Theme"/>
  <p:tag name="SCENECOLOR-TEXT" val="7"/>
  <p:tag name="SCENECOLOR-TEXT-VALUE" val="Color_Theme"/>
</p:tagLst>
</file>

<file path=ppt/tags/tag687.xml><?xml version="1.0" encoding="utf-8"?>
<p:tagLst xmlns:p="http://schemas.openxmlformats.org/presentationml/2006/main">
  <p:tag name="PA" val="v5.2.4"/>
  <p:tag name="SCENECOLOR-FILL" val="8"/>
  <p:tag name="SCENECOLOR-FILL-VALUE" val="Color_Theme"/>
  <p:tag name="SCENECOLOR-TEXT" val="8"/>
  <p:tag name="SCENECOLOR-TEXT-VALUE" val="Color_Theme"/>
</p:tagLst>
</file>

<file path=ppt/tags/tag688.xml><?xml version="1.0" encoding="utf-8"?>
<p:tagLst xmlns:p="http://schemas.openxmlformats.org/presentationml/2006/main">
  <p:tag name="PA" val="v5.2.4"/>
  <p:tag name="SCENECOLOR-FILL" val="9"/>
  <p:tag name="SCENECOLOR-FILL-VALUE" val="Color_Theme"/>
  <p:tag name="SCENECOLOR-TEXT" val="9"/>
  <p:tag name="SCENECOLOR-TEXT-VALUE" val="Color_Theme"/>
</p:tagLst>
</file>

<file path=ppt/tags/tag689.xml><?xml version="1.0" encoding="utf-8"?>
<p:tagLst xmlns:p="http://schemas.openxmlformats.org/presentationml/2006/main">
  <p:tag name="PA" val="v5.2.4"/>
  <p:tag name="SCENECOLOR-FILL" val="10"/>
  <p:tag name="SCENECOLOR-FILL-VALUE" val="Color_Theme"/>
  <p:tag name="SCENECOLOR-TEXT" val="10"/>
  <p:tag name="SCENECOLOR-TEXT-VALUE" val="Color_Theme"/>
</p:tagLst>
</file>

<file path=ppt/tags/tag69.xml><?xml version="1.0" encoding="utf-8"?>
<p:tagLst xmlns:p="http://schemas.openxmlformats.org/presentationml/2006/main">
  <p:tag name="PA" val="v5.2.4"/>
  <p:tag name="SCENESHAPETYPE" val="SceneShape"/>
  <p:tag name="SCENESHAPESUBTYPE" val="SceneSimpleShape"/>
  <p:tag name="SCENECOLOR-FILL" val="Color_Theme"/>
  <p:tag name="SCENECOLOR-FILL-VALUE" val="7"/>
  <p:tag name="POCKET_APPLY_TIME" val="2019年9月28日"/>
  <p:tag name="POCKET_APPLY_TYPE" val="Slide"/>
  <p:tag name="APPLYORDER" val="任意多边形 6"/>
  <p:tag name="RESOURCEID" val="637052618680286406"/>
  <p:tag name="SCENEID" val="637052618680286406"/>
  <p:tag name="SCENELINKIDS" val="2|3|4|5|6|7|8|9|10|11|12|13|14|15|16|17|18|19|20|21|22|23|24|25|26|27|28|29|30|31|32|33|34|35|36|37|38|39|40|41|42|43|44|45|46|47|48|49|50|51|52|53|54|55|56|57|58|59|60|61|62|63|64|65|66|67|68|69"/>
  <p:tag name="ANIMSTRING" val="s_637052618680286406"/>
</p:tagLst>
</file>

<file path=ppt/tags/tag690.xml><?xml version="1.0" encoding="utf-8"?>
<p:tagLst xmlns:p="http://schemas.openxmlformats.org/presentationml/2006/main">
  <p:tag name="PA" val="v5.2.4"/>
  <p:tag name="SCENECOLOR-FILL" val="11"/>
  <p:tag name="SCENECOLOR-FILL-VALUE" val="Color_Theme"/>
  <p:tag name="SCENECOLOR-TEXT" val="11"/>
  <p:tag name="SCENECOLOR-TEXT-VALUE" val="Color_Theme"/>
</p:tagLst>
</file>

<file path=ppt/tags/tag691.xml><?xml version="1.0" encoding="utf-8"?>
<p:tagLst xmlns:p="http://schemas.openxmlformats.org/presentationml/2006/main">
  <p:tag name="PA" val="v5.2.4"/>
  <p:tag name="SCENECOLOR-FILL" val="12"/>
  <p:tag name="SCENECOLOR-FILL-VALUE" val="Color_Theme"/>
  <p:tag name="SCENECOLOR-TEXT" val="12"/>
  <p:tag name="SCENECOLOR-TEXT-VALUE" val="Color_Theme"/>
</p:tagLst>
</file>

<file path=ppt/tags/tag692.xml><?xml version="1.0" encoding="utf-8"?>
<p:tagLst xmlns:p="http://schemas.openxmlformats.org/presentationml/2006/main">
  <p:tag name="PA" val="v5.2.4"/>
  <p:tag name="SCENECOLOR-FILL" val="13"/>
  <p:tag name="SCENECOLOR-FILL-VALUE" val="Color_Theme"/>
  <p:tag name="SCENECOLOR-TEXT" val="13"/>
  <p:tag name="SCENECOLOR-TEXT-VALUE" val="Color_Theme"/>
</p:tagLst>
</file>

<file path=ppt/tags/tag693.xml><?xml version="1.0" encoding="utf-8"?>
<p:tagLst xmlns:p="http://schemas.openxmlformats.org/presentationml/2006/main">
  <p:tag name="PA" val="v5.2.4"/>
  <p:tag name="SCENECOLOR-FILL" val="14"/>
  <p:tag name="SCENECOLOR-FILL-VALUE" val="Color_Theme"/>
  <p:tag name="SCENECOLOR-TEXT" val="14"/>
  <p:tag name="SCENECOLOR-TEXT-VALUE" val="Color_Theme"/>
</p:tagLst>
</file>

<file path=ppt/tags/tag694.xml><?xml version="1.0" encoding="utf-8"?>
<p:tagLst xmlns:p="http://schemas.openxmlformats.org/presentationml/2006/main">
  <p:tag name="PA" val="v5.2.4"/>
  <p:tag name="SCENECOLOR-FILL" val="15"/>
  <p:tag name="SCENECOLOR-FILL-VALUE" val="Color_Theme"/>
  <p:tag name="SCENECOLOR-TEXT" val="15"/>
  <p:tag name="SCENECOLOR-TEXT-VALUE" val="Color_Theme"/>
</p:tagLst>
</file>

<file path=ppt/tags/tag695.xml><?xml version="1.0" encoding="utf-8"?>
<p:tagLst xmlns:p="http://schemas.openxmlformats.org/presentationml/2006/main">
  <p:tag name="PA" val="v5.2.4"/>
  <p:tag name="SCENECOLOR-FILL" val="16"/>
  <p:tag name="SCENECOLOR-FILL-VALUE" val="Color_Theme"/>
  <p:tag name="SCENECOLOR-TEXT" val="16"/>
  <p:tag name="SCENECOLOR-TEXT-VALUE" val="Color_Theme"/>
</p:tagLst>
</file>

<file path=ppt/tags/tag696.xml><?xml version="1.0" encoding="utf-8"?>
<p:tagLst xmlns:p="http://schemas.openxmlformats.org/presentationml/2006/main">
  <p:tag name="PA" val="v5.2.4"/>
  <p:tag name="SCENECOLOR-FILL" val="17"/>
  <p:tag name="SCENECOLOR-FILL-VALUE" val="Color_Theme"/>
  <p:tag name="SCENECOLOR-TEXT" val="17"/>
  <p:tag name="SCENECOLOR-TEXT-VALUE" val="Color_Theme"/>
</p:tagLst>
</file>

<file path=ppt/tags/tag697.xml><?xml version="1.0" encoding="utf-8"?>
<p:tagLst xmlns:p="http://schemas.openxmlformats.org/presentationml/2006/main">
  <p:tag name="PA" val="v5.2.4"/>
  <p:tag name="SCENECOLOR-FILL" val="18"/>
  <p:tag name="SCENECOLOR-FILL-VALUE" val="Color_Theme"/>
  <p:tag name="SCENECOLOR-TEXT" val="18"/>
  <p:tag name="SCENECOLOR-TEXT-VALUE" val="Color_Theme"/>
</p:tagLst>
</file>

<file path=ppt/tags/tag698.xml><?xml version="1.0" encoding="utf-8"?>
<p:tagLst xmlns:p="http://schemas.openxmlformats.org/presentationml/2006/main">
  <p:tag name="PA" val="v5.2.4"/>
  <p:tag name="SCENECOLOR-FILL" val="19"/>
  <p:tag name="SCENECOLOR-FILL-VALUE" val="Color_Theme"/>
  <p:tag name="SCENECOLOR-TEXT" val="19"/>
  <p:tag name="SCENECOLOR-TEXT-VALUE" val="Color_Theme"/>
</p:tagLst>
</file>

<file path=ppt/tags/tag699.xml><?xml version="1.0" encoding="utf-8"?>
<p:tagLst xmlns:p="http://schemas.openxmlformats.org/presentationml/2006/main">
  <p:tag name="PA" val="v5.2.4"/>
  <p:tag name="SCENECOLOR-FILL" val="20"/>
  <p:tag name="SCENECOLOR-FILL-VALUE" val="Color_Theme"/>
  <p:tag name="SCENECOLOR-TEXT" val="20"/>
  <p:tag name="SCENECOLOR-TEXT-VALUE" val="Color_Theme"/>
</p:tagLst>
</file>

<file path=ppt/tags/tag7.xml><?xml version="1.0" encoding="utf-8"?>
<p:tagLst xmlns:p="http://schemas.openxmlformats.org/presentationml/2006/main">
  <p:tag name="SCENECOLOR-LINE" val="Color_Theme"/>
  <p:tag name="SCENECOLOR-LINE-VALUE" val="1"/>
  <p:tag name="SCENESHAPETYPE" val="SceneShape"/>
  <p:tag name="SCENESHAPESUBTYPE" val="SceneSimpleShape"/>
  <p:tag name="POCKET_APPLY_TIME" val="2019年9月28日"/>
  <p:tag name="POCKET_APPLY_TYPE" val="Slide"/>
  <p:tag name="RESOURCEID" val="637052613234820867"/>
  <p:tag name="SCENEID" val="637052613234820867"/>
  <p:tag name="SCENELINKIDS" val="2|5|6|7|11|12|8|13|14|15|16|17|18|20|21|3"/>
  <p:tag name="ANIMSTRING" val="s_637052613234820867"/>
</p:tagLst>
</file>

<file path=ppt/tags/tag70.xml><?xml version="1.0" encoding="utf-8"?>
<p:tagLst xmlns:p="http://schemas.openxmlformats.org/presentationml/2006/main">
  <p:tag name="PA" val="v5.2.4"/>
  <p:tag name="SCENESHAPETYPE" val="SceneShape"/>
  <p:tag name="SCENESHAPESUBTYPE" val="SceneSimpleShape"/>
  <p:tag name="RESOURCEID" val="637052618680286406"/>
  <p:tag name="SCENEID" val="637052618680286406"/>
  <p:tag name="SCENELINKIDS" val="2|3|4|5|6|7|8|9|10|11|12|13|14|15|16|17|18|19|20|21|22|23|24|25|26|27|28|29|30|31|32|33|34|35|36|37|38|39|40|41|42|43|44|45|46|47|48|49|50|51|52|53|54|55|56|57|58|59|60|61|62|63|64|65|66|67|68|69"/>
  <p:tag name="ANIMSTRING" val="s_637052618680286406"/>
</p:tagLst>
</file>

<file path=ppt/tags/tag700.xml><?xml version="1.0" encoding="utf-8"?>
<p:tagLst xmlns:p="http://schemas.openxmlformats.org/presentationml/2006/main">
  <p:tag name="PA" val="v5.2.4"/>
  <p:tag name="SCENECOLOR-FILL" val="21"/>
  <p:tag name="SCENECOLOR-FILL-VALUE" val="Color_Theme"/>
  <p:tag name="SCENECOLOR-TEXT" val="21"/>
  <p:tag name="SCENECOLOR-TEXT-VALUE" val="Color_Theme"/>
</p:tagLst>
</file>

<file path=ppt/tags/tag701.xml><?xml version="1.0" encoding="utf-8"?>
<p:tagLst xmlns:p="http://schemas.openxmlformats.org/presentationml/2006/main">
  <p:tag name="PA" val="v5.2.4"/>
  <p:tag name="SCENESHAPETYPE" val="SceneShape"/>
  <p:tag name="SCENESHAPESUBTYPE" val="SceneSimpleShape"/>
  <p:tag name="RESOURCEID" val="637052632392189529"/>
  <p:tag name="SCENEID" val="637052632392189529"/>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
  <p:tag name="ANIMSTRING" val="s_637052632392189529"/>
</p:tagLst>
</file>

<file path=ppt/tags/tag702.xml><?xml version="1.0" encoding="utf-8"?>
<p:tagLst xmlns:p="http://schemas.openxmlformats.org/presentationml/2006/main">
  <p:tag name="PA" val="v5.2.4"/>
  <p:tag name="SCENECOLOR-FILL" val="1"/>
  <p:tag name="SCENECOLOR-FILL-VALUE" val="Color_Theme"/>
  <p:tag name="SCENECOLOR-TEXT" val="1"/>
  <p:tag name="SCENECOLOR-TEXT-VALUE" val="Color_Theme"/>
</p:tagLst>
</file>

<file path=ppt/tags/tag703.xml><?xml version="1.0" encoding="utf-8"?>
<p:tagLst xmlns:p="http://schemas.openxmlformats.org/presentationml/2006/main">
  <p:tag name="PA" val="v5.2.4"/>
  <p:tag name="SCENECOLOR-FILL" val="2"/>
  <p:tag name="SCENECOLOR-FILL-VALUE" val="Color_Theme"/>
  <p:tag name="SCENECOLOR-TEXT" val="2"/>
  <p:tag name="SCENECOLOR-TEXT-VALUE" val="Color_Theme"/>
</p:tagLst>
</file>

<file path=ppt/tags/tag704.xml><?xml version="1.0" encoding="utf-8"?>
<p:tagLst xmlns:p="http://schemas.openxmlformats.org/presentationml/2006/main">
  <p:tag name="PA" val="v5.2.4"/>
  <p:tag name="SCENECOLOR-FILL" val="3"/>
  <p:tag name="SCENECOLOR-FILL-VALUE" val="Color_Theme"/>
  <p:tag name="SCENECOLOR-TEXT" val="3"/>
  <p:tag name="SCENECOLOR-TEXT-VALUE" val="Color_Theme"/>
</p:tagLst>
</file>

<file path=ppt/tags/tag705.xml><?xml version="1.0" encoding="utf-8"?>
<p:tagLst xmlns:p="http://schemas.openxmlformats.org/presentationml/2006/main">
  <p:tag name="PA" val="v5.2.4"/>
  <p:tag name="SCENECOLOR-FILL" val="4"/>
  <p:tag name="SCENECOLOR-FILL-VALUE" val="Color_Theme"/>
  <p:tag name="SCENECOLOR-TEXT" val="4"/>
  <p:tag name="SCENECOLOR-TEXT-VALUE" val="Color_Theme"/>
</p:tagLst>
</file>

<file path=ppt/tags/tag706.xml><?xml version="1.0" encoding="utf-8"?>
<p:tagLst xmlns:p="http://schemas.openxmlformats.org/presentationml/2006/main">
  <p:tag name="PA" val="v5.2.4"/>
  <p:tag name="SCENECOLOR-FILL" val="5"/>
  <p:tag name="SCENECOLOR-FILL-VALUE" val="Color_Theme"/>
  <p:tag name="SCENECOLOR-TEXT" val="5"/>
  <p:tag name="SCENECOLOR-TEXT-VALUE" val="Color_Theme"/>
</p:tagLst>
</file>

<file path=ppt/tags/tag707.xml><?xml version="1.0" encoding="utf-8"?>
<p:tagLst xmlns:p="http://schemas.openxmlformats.org/presentationml/2006/main">
  <p:tag name="PA" val="v5.2.4"/>
  <p:tag name="SCENECOLOR-FILL" val="6"/>
  <p:tag name="SCENECOLOR-FILL-VALUE" val="Color_Theme"/>
  <p:tag name="SCENECOLOR-TEXT" val="6"/>
  <p:tag name="SCENECOLOR-TEXT-VALUE" val="Color_Theme"/>
</p:tagLst>
</file>

<file path=ppt/tags/tag708.xml><?xml version="1.0" encoding="utf-8"?>
<p:tagLst xmlns:p="http://schemas.openxmlformats.org/presentationml/2006/main">
  <p:tag name="PA" val="v5.2.4"/>
  <p:tag name="SCENECOLOR-FILL" val="7"/>
  <p:tag name="SCENECOLOR-FILL-VALUE" val="Color_Theme"/>
  <p:tag name="SCENECOLOR-TEXT" val="7"/>
  <p:tag name="SCENECOLOR-TEXT-VALUE" val="Color_Theme"/>
</p:tagLst>
</file>

<file path=ppt/tags/tag709.xml><?xml version="1.0" encoding="utf-8"?>
<p:tagLst xmlns:p="http://schemas.openxmlformats.org/presentationml/2006/main">
  <p:tag name="PA" val="v5.2.4"/>
  <p:tag name="SCENECOLOR-FILL" val="8"/>
  <p:tag name="SCENECOLOR-FILL-VALUE" val="Color_Theme"/>
  <p:tag name="SCENECOLOR-TEXT" val="8"/>
  <p:tag name="SCENECOLOR-TEXT-VALUE" val="Color_Theme"/>
</p:tagLst>
</file>

<file path=ppt/tags/tag71.xml><?xml version="1.0" encoding="utf-8"?>
<p:tagLst xmlns:p="http://schemas.openxmlformats.org/presentationml/2006/main">
  <p:tag name="PA" val="v5.2.4"/>
  <p:tag name="SCENECOLOR-LINE" val="1"/>
  <p:tag name="SCENECOLOR-LINE-VALUE" val="Color_Theme"/>
  <p:tag name="SCENECOLOR-TEXT" val="1"/>
  <p:tag name="SCENECOLOR-TEXT-VALUE" val="Color_Theme"/>
</p:tagLst>
</file>

<file path=ppt/tags/tag710.xml><?xml version="1.0" encoding="utf-8"?>
<p:tagLst xmlns:p="http://schemas.openxmlformats.org/presentationml/2006/main">
  <p:tag name="PA" val="v5.2.4"/>
  <p:tag name="SCENECOLOR-FILL" val="9"/>
  <p:tag name="SCENECOLOR-FILL-VALUE" val="Color_Theme"/>
  <p:tag name="SCENECOLOR-TEXT" val="9"/>
  <p:tag name="SCENECOLOR-TEXT-VALUE" val="Color_Theme"/>
</p:tagLst>
</file>

<file path=ppt/tags/tag711.xml><?xml version="1.0" encoding="utf-8"?>
<p:tagLst xmlns:p="http://schemas.openxmlformats.org/presentationml/2006/main">
  <p:tag name="PA" val="v5.2.4"/>
  <p:tag name="SCENECOLOR-FILL" val="10"/>
  <p:tag name="SCENECOLOR-FILL-VALUE" val="Color_Theme"/>
  <p:tag name="SCENECOLOR-TEXT" val="10"/>
  <p:tag name="SCENECOLOR-TEXT-VALUE" val="Color_Theme"/>
</p:tagLst>
</file>

<file path=ppt/tags/tag712.xml><?xml version="1.0" encoding="utf-8"?>
<p:tagLst xmlns:p="http://schemas.openxmlformats.org/presentationml/2006/main">
  <p:tag name="PA" val="v5.2.4"/>
  <p:tag name="SCENECOLOR-FILL" val="11"/>
  <p:tag name="SCENECOLOR-FILL-VALUE" val="Color_Theme"/>
  <p:tag name="SCENECOLOR-TEXT" val="11"/>
  <p:tag name="SCENECOLOR-TEXT-VALUE" val="Color_Theme"/>
</p:tagLst>
</file>

<file path=ppt/tags/tag713.xml><?xml version="1.0" encoding="utf-8"?>
<p:tagLst xmlns:p="http://schemas.openxmlformats.org/presentationml/2006/main">
  <p:tag name="PA" val="v5.2.4"/>
  <p:tag name="SCENECOLOR-FILL" val="12"/>
  <p:tag name="SCENECOLOR-FILL-VALUE" val="Color_Theme"/>
  <p:tag name="SCENECOLOR-TEXT" val="12"/>
  <p:tag name="SCENECOLOR-TEXT-VALUE" val="Color_Theme"/>
</p:tagLst>
</file>

<file path=ppt/tags/tag714.xml><?xml version="1.0" encoding="utf-8"?>
<p:tagLst xmlns:p="http://schemas.openxmlformats.org/presentationml/2006/main">
  <p:tag name="PA" val="v5.2.4"/>
  <p:tag name="SCENECOLOR-FILL" val="13"/>
  <p:tag name="SCENECOLOR-FILL-VALUE" val="Color_Theme"/>
  <p:tag name="SCENECOLOR-TEXT" val="13"/>
  <p:tag name="SCENECOLOR-TEXT-VALUE" val="Color_Theme"/>
</p:tagLst>
</file>

<file path=ppt/tags/tag715.xml><?xml version="1.0" encoding="utf-8"?>
<p:tagLst xmlns:p="http://schemas.openxmlformats.org/presentationml/2006/main">
  <p:tag name="PA" val="v5.2.4"/>
  <p:tag name="SCENECOLOR-FILL" val="14"/>
  <p:tag name="SCENECOLOR-FILL-VALUE" val="Color_Theme"/>
  <p:tag name="SCENECOLOR-TEXT" val="14"/>
  <p:tag name="SCENECOLOR-TEXT-VALUE" val="Color_Theme"/>
</p:tagLst>
</file>

<file path=ppt/tags/tag716.xml><?xml version="1.0" encoding="utf-8"?>
<p:tagLst xmlns:p="http://schemas.openxmlformats.org/presentationml/2006/main">
  <p:tag name="PA" val="v5.2.4"/>
  <p:tag name="SCENECOLOR-FILL" val="15"/>
  <p:tag name="SCENECOLOR-FILL-VALUE" val="Color_Theme"/>
  <p:tag name="SCENECOLOR-TEXT" val="15"/>
  <p:tag name="SCENECOLOR-TEXT-VALUE" val="Color_Theme"/>
</p:tagLst>
</file>

<file path=ppt/tags/tag717.xml><?xml version="1.0" encoding="utf-8"?>
<p:tagLst xmlns:p="http://schemas.openxmlformats.org/presentationml/2006/main">
  <p:tag name="PA" val="v5.2.4"/>
  <p:tag name="SCENECOLOR-FILL" val="16"/>
  <p:tag name="SCENECOLOR-FILL-VALUE" val="Color_Theme"/>
  <p:tag name="SCENECOLOR-TEXT" val="16"/>
  <p:tag name="SCENECOLOR-TEXT-VALUE" val="Color_Theme"/>
</p:tagLst>
</file>

<file path=ppt/tags/tag718.xml><?xml version="1.0" encoding="utf-8"?>
<p:tagLst xmlns:p="http://schemas.openxmlformats.org/presentationml/2006/main">
  <p:tag name="PA" val="v5.2.4"/>
  <p:tag name="SCENECOLOR-FILL" val="17"/>
  <p:tag name="SCENECOLOR-FILL-VALUE" val="Color_Theme"/>
  <p:tag name="SCENECOLOR-TEXT" val="17"/>
  <p:tag name="SCENECOLOR-TEXT-VALUE" val="Color_Theme"/>
</p:tagLst>
</file>

<file path=ppt/tags/tag719.xml><?xml version="1.0" encoding="utf-8"?>
<p:tagLst xmlns:p="http://schemas.openxmlformats.org/presentationml/2006/main">
  <p:tag name="PA" val="v5.2.4"/>
  <p:tag name="SCENESHAPETYPE" val="SceneShape"/>
  <p:tag name="SCENESHAPESUBTYPE" val="SceneSimpleShape"/>
  <p:tag name="RESOURCEID" val="637052632392189529"/>
  <p:tag name="SCENEID" val="637052632392189529"/>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
  <p:tag name="ANIMSTRING" val="s_637052632392189529"/>
</p:tagLst>
</file>

<file path=ppt/tags/tag72.xml><?xml version="1.0" encoding="utf-8"?>
<p:tagLst xmlns:p="http://schemas.openxmlformats.org/presentationml/2006/main">
  <p:tag name="PA" val="v5.2.4"/>
  <p:tag name="SCENECOLOR-LINE" val="2"/>
  <p:tag name="SCENECOLOR-LINE-VALUE" val="Color_Theme"/>
  <p:tag name="SCENECOLOR-TEXT" val="2"/>
  <p:tag name="SCENECOLOR-TEXT-VALUE" val="Color_Theme"/>
</p:tagLst>
</file>

<file path=ppt/tags/tag720.xml><?xml version="1.0" encoding="utf-8"?>
<p:tagLst xmlns:p="http://schemas.openxmlformats.org/presentationml/2006/main">
  <p:tag name="PA" val="v5.2.4"/>
  <p:tag name="SCENECOLOR-FILL" val="1"/>
  <p:tag name="SCENECOLOR-FILL-VALUE" val="Color_Theme"/>
  <p:tag name="SCENECOLOR-TEXT" val="1"/>
  <p:tag name="SCENECOLOR-TEXT-VALUE" val="Color_Theme"/>
</p:tagLst>
</file>

<file path=ppt/tags/tag721.xml><?xml version="1.0" encoding="utf-8"?>
<p:tagLst xmlns:p="http://schemas.openxmlformats.org/presentationml/2006/main">
  <p:tag name="PA" val="v5.2.4"/>
  <p:tag name="SCENECOLOR-FILL" val="2"/>
  <p:tag name="SCENECOLOR-FILL-VALUE" val="Color_Theme"/>
  <p:tag name="SCENECOLOR-TEXT" val="2"/>
  <p:tag name="SCENECOLOR-TEXT-VALUE" val="Color_Theme"/>
</p:tagLst>
</file>

<file path=ppt/tags/tag722.xml><?xml version="1.0" encoding="utf-8"?>
<p:tagLst xmlns:p="http://schemas.openxmlformats.org/presentationml/2006/main">
  <p:tag name="PA" val="v5.2.4"/>
  <p:tag name="SCENECOLOR-FILL" val="3"/>
  <p:tag name="SCENECOLOR-FILL-VALUE" val="Color_Theme"/>
  <p:tag name="SCENECOLOR-TEXT" val="3"/>
  <p:tag name="SCENECOLOR-TEXT-VALUE" val="Color_Theme"/>
</p:tagLst>
</file>

<file path=ppt/tags/tag723.xml><?xml version="1.0" encoding="utf-8"?>
<p:tagLst xmlns:p="http://schemas.openxmlformats.org/presentationml/2006/main">
  <p:tag name="PA" val="v5.2.4"/>
  <p:tag name="SCENECOLOR-FILL" val="4"/>
  <p:tag name="SCENECOLOR-FILL-VALUE" val="Color_Theme"/>
  <p:tag name="SCENECOLOR-TEXT" val="4"/>
  <p:tag name="SCENECOLOR-TEXT-VALUE" val="Color_Theme"/>
</p:tagLst>
</file>

<file path=ppt/tags/tag724.xml><?xml version="1.0" encoding="utf-8"?>
<p:tagLst xmlns:p="http://schemas.openxmlformats.org/presentationml/2006/main">
  <p:tag name="PA" val="v5.2.4"/>
  <p:tag name="SCENECOLOR-FILL" val="5"/>
  <p:tag name="SCENECOLOR-FILL-VALUE" val="Color_Theme"/>
  <p:tag name="SCENECOLOR-TEXT" val="5"/>
  <p:tag name="SCENECOLOR-TEXT-VALUE" val="Color_Theme"/>
</p:tagLst>
</file>

<file path=ppt/tags/tag725.xml><?xml version="1.0" encoding="utf-8"?>
<p:tagLst xmlns:p="http://schemas.openxmlformats.org/presentationml/2006/main">
  <p:tag name="PA" val="v5.2.4"/>
  <p:tag name="SCENECOLOR-FILL" val="6"/>
  <p:tag name="SCENECOLOR-FILL-VALUE" val="Color_Theme"/>
  <p:tag name="SCENECOLOR-TEXT" val="6"/>
  <p:tag name="SCENECOLOR-TEXT-VALUE" val="Color_Theme"/>
</p:tagLst>
</file>

<file path=ppt/tags/tag726.xml><?xml version="1.0" encoding="utf-8"?>
<p:tagLst xmlns:p="http://schemas.openxmlformats.org/presentationml/2006/main">
  <p:tag name="PA" val="v5.2.4"/>
  <p:tag name="SCENECOLOR-FILL" val="7"/>
  <p:tag name="SCENECOLOR-FILL-VALUE" val="Color_Theme"/>
  <p:tag name="SCENECOLOR-TEXT" val="7"/>
  <p:tag name="SCENECOLOR-TEXT-VALUE" val="Color_Theme"/>
</p:tagLst>
</file>

<file path=ppt/tags/tag727.xml><?xml version="1.0" encoding="utf-8"?>
<p:tagLst xmlns:p="http://schemas.openxmlformats.org/presentationml/2006/main">
  <p:tag name="PA" val="v5.2.4"/>
  <p:tag name="SCENECOLOR-FILL" val="8"/>
  <p:tag name="SCENECOLOR-FILL-VALUE" val="Color_Theme"/>
  <p:tag name="SCENECOLOR-TEXT" val="8"/>
  <p:tag name="SCENECOLOR-TEXT-VALUE" val="Color_Theme"/>
</p:tagLst>
</file>

<file path=ppt/tags/tag728.xml><?xml version="1.0" encoding="utf-8"?>
<p:tagLst xmlns:p="http://schemas.openxmlformats.org/presentationml/2006/main">
  <p:tag name="PA" val="v5.2.4"/>
  <p:tag name="SCENECOLOR-FILL" val="9"/>
  <p:tag name="SCENECOLOR-FILL-VALUE" val="Color_Theme"/>
  <p:tag name="SCENECOLOR-TEXT" val="9"/>
  <p:tag name="SCENECOLOR-TEXT-VALUE" val="Color_Theme"/>
</p:tagLst>
</file>

<file path=ppt/tags/tag729.xml><?xml version="1.0" encoding="utf-8"?>
<p:tagLst xmlns:p="http://schemas.openxmlformats.org/presentationml/2006/main">
  <p:tag name="PA" val="v5.2.4"/>
  <p:tag name="SCENECOLOR-FILL" val="10"/>
  <p:tag name="SCENECOLOR-FILL-VALUE" val="Color_Theme"/>
  <p:tag name="SCENECOLOR-TEXT" val="10"/>
  <p:tag name="SCENECOLOR-TEXT-VALUE" val="Color_Theme"/>
</p:tagLst>
</file>

<file path=ppt/tags/tag73.xml><?xml version="1.0" encoding="utf-8"?>
<p:tagLst xmlns:p="http://schemas.openxmlformats.org/presentationml/2006/main">
  <p:tag name="PA" val="v5.2.4"/>
  <p:tag name="SCENECOLOR-LINE" val="3"/>
  <p:tag name="SCENECOLOR-LINE-VALUE" val="Color_Theme"/>
  <p:tag name="SCENECOLOR-TEXT" val="3"/>
  <p:tag name="SCENECOLOR-TEXT-VALUE" val="Color_Theme"/>
</p:tagLst>
</file>

<file path=ppt/tags/tag730.xml><?xml version="1.0" encoding="utf-8"?>
<p:tagLst xmlns:p="http://schemas.openxmlformats.org/presentationml/2006/main">
  <p:tag name="PA" val="v5.2.4"/>
  <p:tag name="SCENECOLOR-FILL" val="11"/>
  <p:tag name="SCENECOLOR-FILL-VALUE" val="Color_Theme"/>
  <p:tag name="SCENECOLOR-TEXT" val="11"/>
  <p:tag name="SCENECOLOR-TEXT-VALUE" val="Color_Theme"/>
</p:tagLst>
</file>

<file path=ppt/tags/tag731.xml><?xml version="1.0" encoding="utf-8"?>
<p:tagLst xmlns:p="http://schemas.openxmlformats.org/presentationml/2006/main">
  <p:tag name="PA" val="v5.2.4"/>
  <p:tag name="SCENECOLOR-FILL" val="12"/>
  <p:tag name="SCENECOLOR-FILL-VALUE" val="Color_Theme"/>
  <p:tag name="SCENECOLOR-TEXT" val="12"/>
  <p:tag name="SCENECOLOR-TEXT-VALUE" val="Color_Theme"/>
</p:tagLst>
</file>

<file path=ppt/tags/tag732.xml><?xml version="1.0" encoding="utf-8"?>
<p:tagLst xmlns:p="http://schemas.openxmlformats.org/presentationml/2006/main">
  <p:tag name="PA" val="v5.2.4"/>
  <p:tag name="SCENECOLOR-FILL" val="13"/>
  <p:tag name="SCENECOLOR-FILL-VALUE" val="Color_Theme"/>
  <p:tag name="SCENECOLOR-TEXT" val="13"/>
  <p:tag name="SCENECOLOR-TEXT-VALUE" val="Color_Theme"/>
</p:tagLst>
</file>

<file path=ppt/tags/tag733.xml><?xml version="1.0" encoding="utf-8"?>
<p:tagLst xmlns:p="http://schemas.openxmlformats.org/presentationml/2006/main">
  <p:tag name="PA" val="v5.2.4"/>
  <p:tag name="SCENECOLOR-FILL" val="14"/>
  <p:tag name="SCENECOLOR-FILL-VALUE" val="Color_Theme"/>
  <p:tag name="SCENECOLOR-TEXT" val="14"/>
  <p:tag name="SCENECOLOR-TEXT-VALUE" val="Color_Theme"/>
</p:tagLst>
</file>

<file path=ppt/tags/tag734.xml><?xml version="1.0" encoding="utf-8"?>
<p:tagLst xmlns:p="http://schemas.openxmlformats.org/presentationml/2006/main">
  <p:tag name="PA" val="v5.2.4"/>
  <p:tag name="SCENECOLOR-FILL" val="15"/>
  <p:tag name="SCENECOLOR-FILL-VALUE" val="Color_Theme"/>
  <p:tag name="SCENECOLOR-TEXT" val="15"/>
  <p:tag name="SCENECOLOR-TEXT-VALUE" val="Color_Theme"/>
</p:tagLst>
</file>

<file path=ppt/tags/tag735.xml><?xml version="1.0" encoding="utf-8"?>
<p:tagLst xmlns:p="http://schemas.openxmlformats.org/presentationml/2006/main">
  <p:tag name="PA" val="v5.2.4"/>
  <p:tag name="SCENECOLOR-FILL" val="16"/>
  <p:tag name="SCENECOLOR-FILL-VALUE" val="Color_Theme"/>
  <p:tag name="SCENECOLOR-TEXT" val="16"/>
  <p:tag name="SCENECOLOR-TEXT-VALUE" val="Color_Theme"/>
</p:tagLst>
</file>

<file path=ppt/tags/tag736.xml><?xml version="1.0" encoding="utf-8"?>
<p:tagLst xmlns:p="http://schemas.openxmlformats.org/presentationml/2006/main">
  <p:tag name="PA" val="v5.2.4"/>
  <p:tag name="SCENECOLOR-FILL" val="17"/>
  <p:tag name="SCENECOLOR-FILL-VALUE" val="Color_Theme"/>
  <p:tag name="SCENECOLOR-TEXT" val="17"/>
  <p:tag name="SCENECOLOR-TEXT-VALUE" val="Color_Theme"/>
</p:tagLst>
</file>

<file path=ppt/tags/tag737.xml><?xml version="1.0" encoding="utf-8"?>
<p:tagLst xmlns:p="http://schemas.openxmlformats.org/presentationml/2006/main">
  <p:tag name="PA" val="v5.2.4"/>
  <p:tag name="SCENECOLOR-FILL" val="18"/>
  <p:tag name="SCENECOLOR-FILL-VALUE" val="Color_Theme"/>
  <p:tag name="SCENECOLOR-TEXT" val="18"/>
  <p:tag name="SCENECOLOR-TEXT-VALUE" val="Color_Theme"/>
</p:tagLst>
</file>

<file path=ppt/tags/tag738.xml><?xml version="1.0" encoding="utf-8"?>
<p:tagLst xmlns:p="http://schemas.openxmlformats.org/presentationml/2006/main">
  <p:tag name="PA" val="v5.2.4"/>
  <p:tag name="SCENECOLOR-FILL" val="19"/>
  <p:tag name="SCENECOLOR-FILL-VALUE" val="Color_Theme"/>
  <p:tag name="SCENECOLOR-TEXT" val="19"/>
  <p:tag name="SCENECOLOR-TEXT-VALUE" val="Color_Theme"/>
</p:tagLst>
</file>

<file path=ppt/tags/tag739.xml><?xml version="1.0" encoding="utf-8"?>
<p:tagLst xmlns:p="http://schemas.openxmlformats.org/presentationml/2006/main">
  <p:tag name="PA" val="v5.2.4"/>
  <p:tag name="SCENESHAPETYPE" val="SceneShape"/>
  <p:tag name="SCENESHAPESUBTYPE" val="SceneSimpleShape"/>
  <p:tag name="RESOURCEID" val="637052632392189529"/>
  <p:tag name="SCENEID" val="637052632392189529"/>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
  <p:tag name="ANIMSTRING" val="s_637052632392189529"/>
</p:tagLst>
</file>

<file path=ppt/tags/tag74.xml><?xml version="1.0" encoding="utf-8"?>
<p:tagLst xmlns:p="http://schemas.openxmlformats.org/presentationml/2006/main">
  <p:tag name="PA" val="v5.2.4"/>
  <p:tag name="SCENECOLOR-LINE" val="4"/>
  <p:tag name="SCENECOLOR-LINE-VALUE" val="Color_Theme"/>
  <p:tag name="SCENECOLOR-TEXT" val="4"/>
  <p:tag name="SCENECOLOR-TEXT-VALUE" val="Color_Theme"/>
</p:tagLst>
</file>

<file path=ppt/tags/tag740.xml><?xml version="1.0" encoding="utf-8"?>
<p:tagLst xmlns:p="http://schemas.openxmlformats.org/presentationml/2006/main">
  <p:tag name="PA" val="v5.2.4"/>
  <p:tag name="SCENECOLOR-FILL" val="1"/>
  <p:tag name="SCENECOLOR-FILL-VALUE" val="Color_Theme"/>
  <p:tag name="SCENECOLOR-TEXT" val="1"/>
  <p:tag name="SCENECOLOR-TEXT-VALUE" val="Color_Theme"/>
</p:tagLst>
</file>

<file path=ppt/tags/tag741.xml><?xml version="1.0" encoding="utf-8"?>
<p:tagLst xmlns:p="http://schemas.openxmlformats.org/presentationml/2006/main">
  <p:tag name="PA" val="v5.2.4"/>
  <p:tag name="SCENECOLOR-FILL" val="2"/>
  <p:tag name="SCENECOLOR-FILL-VALUE" val="Color_Theme"/>
  <p:tag name="SCENECOLOR-TEXT" val="2"/>
  <p:tag name="SCENECOLOR-TEXT-VALUE" val="Color_Theme"/>
</p:tagLst>
</file>

<file path=ppt/tags/tag742.xml><?xml version="1.0" encoding="utf-8"?>
<p:tagLst xmlns:p="http://schemas.openxmlformats.org/presentationml/2006/main">
  <p:tag name="PA" val="v5.2.4"/>
  <p:tag name="SCENECOLOR-FILL" val="3"/>
  <p:tag name="SCENECOLOR-FILL-VALUE" val="Color_Theme"/>
  <p:tag name="SCENECOLOR-TEXT" val="3"/>
  <p:tag name="SCENECOLOR-TEXT-VALUE" val="Color_Theme"/>
</p:tagLst>
</file>

<file path=ppt/tags/tag743.xml><?xml version="1.0" encoding="utf-8"?>
<p:tagLst xmlns:p="http://schemas.openxmlformats.org/presentationml/2006/main">
  <p:tag name="PA" val="v5.2.4"/>
  <p:tag name="SCENECOLOR-FILL" val="4"/>
  <p:tag name="SCENECOLOR-FILL-VALUE" val="Color_Theme"/>
  <p:tag name="SCENECOLOR-TEXT" val="4"/>
  <p:tag name="SCENECOLOR-TEXT-VALUE" val="Color_Theme"/>
</p:tagLst>
</file>

<file path=ppt/tags/tag744.xml><?xml version="1.0" encoding="utf-8"?>
<p:tagLst xmlns:p="http://schemas.openxmlformats.org/presentationml/2006/main">
  <p:tag name="PA" val="v5.2.4"/>
  <p:tag name="SCENECOLOR-FILL" val="5"/>
  <p:tag name="SCENECOLOR-FILL-VALUE" val="Color_Theme"/>
  <p:tag name="SCENECOLOR-TEXT" val="5"/>
  <p:tag name="SCENECOLOR-TEXT-VALUE" val="Color_Theme"/>
</p:tagLst>
</file>

<file path=ppt/tags/tag745.xml><?xml version="1.0" encoding="utf-8"?>
<p:tagLst xmlns:p="http://schemas.openxmlformats.org/presentationml/2006/main">
  <p:tag name="PA" val="v5.2.4"/>
  <p:tag name="SCENECOLOR-FILL" val="6"/>
  <p:tag name="SCENECOLOR-FILL-VALUE" val="Color_Theme"/>
  <p:tag name="SCENECOLOR-TEXT" val="6"/>
  <p:tag name="SCENECOLOR-TEXT-VALUE" val="Color_Theme"/>
</p:tagLst>
</file>

<file path=ppt/tags/tag746.xml><?xml version="1.0" encoding="utf-8"?>
<p:tagLst xmlns:p="http://schemas.openxmlformats.org/presentationml/2006/main">
  <p:tag name="PA" val="v5.2.4"/>
  <p:tag name="SCENECOLOR-FILL" val="7"/>
  <p:tag name="SCENECOLOR-FILL-VALUE" val="Color_Theme"/>
  <p:tag name="SCENECOLOR-TEXT" val="7"/>
  <p:tag name="SCENECOLOR-TEXT-VALUE" val="Color_Theme"/>
</p:tagLst>
</file>

<file path=ppt/tags/tag747.xml><?xml version="1.0" encoding="utf-8"?>
<p:tagLst xmlns:p="http://schemas.openxmlformats.org/presentationml/2006/main">
  <p:tag name="PA" val="v5.2.4"/>
  <p:tag name="SCENECOLOR-FILL" val="8"/>
  <p:tag name="SCENECOLOR-FILL-VALUE" val="Color_Theme"/>
  <p:tag name="SCENECOLOR-TEXT" val="8"/>
  <p:tag name="SCENECOLOR-TEXT-VALUE" val="Color_Theme"/>
</p:tagLst>
</file>

<file path=ppt/tags/tag748.xml><?xml version="1.0" encoding="utf-8"?>
<p:tagLst xmlns:p="http://schemas.openxmlformats.org/presentationml/2006/main">
  <p:tag name="PA" val="v5.2.4"/>
  <p:tag name="SCENESHAPETYPE" val="SceneShape"/>
  <p:tag name="SCENESHAPESUBTYPE" val="SceneSimpleShape"/>
  <p:tag name="RESOURCEID" val="637052632392189529"/>
  <p:tag name="SCENEID" val="637052632392189529"/>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
  <p:tag name="ANIMSTRING" val="s_637052632392189529"/>
</p:tagLst>
</file>

<file path=ppt/tags/tag749.xml><?xml version="1.0" encoding="utf-8"?>
<p:tagLst xmlns:p="http://schemas.openxmlformats.org/presentationml/2006/main">
  <p:tag name="PA" val="v5.2.4"/>
  <p:tag name="SCENECOLOR-FILL" val="1"/>
  <p:tag name="SCENECOLOR-FILL-VALUE" val="Color_Theme"/>
  <p:tag name="SCENECOLOR-TEXT" val="1"/>
  <p:tag name="SCENECOLOR-TEXT-VALUE" val="Color_Theme"/>
</p:tagLst>
</file>

<file path=ppt/tags/tag75.xml><?xml version="1.0" encoding="utf-8"?>
<p:tagLst xmlns:p="http://schemas.openxmlformats.org/presentationml/2006/main">
  <p:tag name="PA" val="v5.2.4"/>
  <p:tag name="SCENECOLOR-LINE" val="5"/>
  <p:tag name="SCENECOLOR-LINE-VALUE" val="Color_Theme"/>
  <p:tag name="SCENECOLOR-TEXT" val="5"/>
  <p:tag name="SCENECOLOR-TEXT-VALUE" val="Color_Theme"/>
</p:tagLst>
</file>

<file path=ppt/tags/tag750.xml><?xml version="1.0" encoding="utf-8"?>
<p:tagLst xmlns:p="http://schemas.openxmlformats.org/presentationml/2006/main">
  <p:tag name="PA" val="v5.2.4"/>
  <p:tag name="SCENECOLOR-FILL" val="2"/>
  <p:tag name="SCENECOLOR-FILL-VALUE" val="Color_Theme"/>
  <p:tag name="SCENECOLOR-TEXT" val="2"/>
  <p:tag name="SCENECOLOR-TEXT-VALUE" val="Color_Theme"/>
</p:tagLst>
</file>

<file path=ppt/tags/tag751.xml><?xml version="1.0" encoding="utf-8"?>
<p:tagLst xmlns:p="http://schemas.openxmlformats.org/presentationml/2006/main">
  <p:tag name="PA" val="v5.2.4"/>
  <p:tag name="SCENECOLOR-FILL" val="3"/>
  <p:tag name="SCENECOLOR-FILL-VALUE" val="Color_Theme"/>
  <p:tag name="SCENECOLOR-TEXT" val="3"/>
  <p:tag name="SCENECOLOR-TEXT-VALUE" val="Color_Theme"/>
</p:tagLst>
</file>

<file path=ppt/tags/tag752.xml><?xml version="1.0" encoding="utf-8"?>
<p:tagLst xmlns:p="http://schemas.openxmlformats.org/presentationml/2006/main">
  <p:tag name="PA" val="v5.2.4"/>
  <p:tag name="SCENECOLOR-FILL" val="4"/>
  <p:tag name="SCENECOLOR-FILL-VALUE" val="Color_Theme"/>
  <p:tag name="SCENECOLOR-TEXT" val="4"/>
  <p:tag name="SCENECOLOR-TEXT-VALUE" val="Color_Theme"/>
</p:tagLst>
</file>

<file path=ppt/tags/tag753.xml><?xml version="1.0" encoding="utf-8"?>
<p:tagLst xmlns:p="http://schemas.openxmlformats.org/presentationml/2006/main">
  <p:tag name="PA" val="v5.2.4"/>
  <p:tag name="SCENECOLOR-FILL" val="5"/>
  <p:tag name="SCENECOLOR-FILL-VALUE" val="Color_Theme"/>
  <p:tag name="SCENECOLOR-TEXT" val="5"/>
  <p:tag name="SCENECOLOR-TEXT-VALUE" val="Color_Theme"/>
</p:tagLst>
</file>

<file path=ppt/tags/tag754.xml><?xml version="1.0" encoding="utf-8"?>
<p:tagLst xmlns:p="http://schemas.openxmlformats.org/presentationml/2006/main">
  <p:tag name="PA" val="v5.2.4"/>
  <p:tag name="SCENECOLOR-FILL" val="6"/>
  <p:tag name="SCENECOLOR-FILL-VALUE" val="Color_Theme"/>
  <p:tag name="SCENECOLOR-TEXT" val="6"/>
  <p:tag name="SCENECOLOR-TEXT-VALUE" val="Color_Theme"/>
</p:tagLst>
</file>

<file path=ppt/tags/tag755.xml><?xml version="1.0" encoding="utf-8"?>
<p:tagLst xmlns:p="http://schemas.openxmlformats.org/presentationml/2006/main">
  <p:tag name="PA" val="v5.2.4"/>
  <p:tag name="SCENECOLOR-FILL" val="7"/>
  <p:tag name="SCENECOLOR-FILL-VALUE" val="Color_Theme"/>
  <p:tag name="SCENECOLOR-TEXT" val="7"/>
  <p:tag name="SCENECOLOR-TEXT-VALUE" val="Color_Theme"/>
</p:tagLst>
</file>

<file path=ppt/tags/tag756.xml><?xml version="1.0" encoding="utf-8"?>
<p:tagLst xmlns:p="http://schemas.openxmlformats.org/presentationml/2006/main">
  <p:tag name="PA" val="v5.2.4"/>
  <p:tag name="SCENECOLOR-FILL" val="8"/>
  <p:tag name="SCENECOLOR-FILL-VALUE" val="Color_Theme"/>
  <p:tag name="SCENECOLOR-TEXT" val="8"/>
  <p:tag name="SCENECOLOR-TEXT-VALUE" val="Color_Theme"/>
</p:tagLst>
</file>

<file path=ppt/tags/tag757.xml><?xml version="1.0" encoding="utf-8"?>
<p:tagLst xmlns:p="http://schemas.openxmlformats.org/presentationml/2006/main">
  <p:tag name="PA" val="v5.2.4"/>
  <p:tag name="SCENECOLOR-FILL" val="9"/>
  <p:tag name="SCENECOLOR-FILL-VALUE" val="Color_Theme"/>
  <p:tag name="SCENECOLOR-TEXT" val="9"/>
  <p:tag name="SCENECOLOR-TEXT-VALUE" val="Color_Theme"/>
</p:tagLst>
</file>

<file path=ppt/tags/tag758.xml><?xml version="1.0" encoding="utf-8"?>
<p:tagLst xmlns:p="http://schemas.openxmlformats.org/presentationml/2006/main">
  <p:tag name="PA" val="v5.2.4"/>
  <p:tag name="SCENECOLOR-FILL" val="10"/>
  <p:tag name="SCENECOLOR-FILL-VALUE" val="Color_Theme"/>
  <p:tag name="SCENECOLOR-TEXT" val="10"/>
  <p:tag name="SCENECOLOR-TEXT-VALUE" val="Color_Theme"/>
</p:tagLst>
</file>

<file path=ppt/tags/tag759.xml><?xml version="1.0" encoding="utf-8"?>
<p:tagLst xmlns:p="http://schemas.openxmlformats.org/presentationml/2006/main">
  <p:tag name="PA" val="v5.2.4"/>
  <p:tag name="SCENECOLOR-FILL" val="11"/>
  <p:tag name="SCENECOLOR-FILL-VALUE" val="Color_Theme"/>
  <p:tag name="SCENECOLOR-TEXT" val="11"/>
  <p:tag name="SCENECOLOR-TEXT-VALUE" val="Color_Theme"/>
</p:tagLst>
</file>

<file path=ppt/tags/tag76.xml><?xml version="1.0" encoding="utf-8"?>
<p:tagLst xmlns:p="http://schemas.openxmlformats.org/presentationml/2006/main">
  <p:tag name="PA" val="v5.2.4"/>
  <p:tag name="SCENECOLOR-LINE" val="6"/>
  <p:tag name="SCENECOLOR-LINE-VALUE" val="Color_Theme"/>
  <p:tag name="SCENECOLOR-TEXT" val="6"/>
  <p:tag name="SCENECOLOR-TEXT-VALUE" val="Color_Theme"/>
</p:tagLst>
</file>

<file path=ppt/tags/tag760.xml><?xml version="1.0" encoding="utf-8"?>
<p:tagLst xmlns:p="http://schemas.openxmlformats.org/presentationml/2006/main">
  <p:tag name="PA" val="v5.2.4"/>
  <p:tag name="SCENECOLOR-FILL" val="12"/>
  <p:tag name="SCENECOLOR-FILL-VALUE" val="Color_Theme"/>
  <p:tag name="SCENECOLOR-TEXT" val="12"/>
  <p:tag name="SCENECOLOR-TEXT-VALUE" val="Color_Theme"/>
</p:tagLst>
</file>

<file path=ppt/tags/tag761.xml><?xml version="1.0" encoding="utf-8"?>
<p:tagLst xmlns:p="http://schemas.openxmlformats.org/presentationml/2006/main">
  <p:tag name="PA" val="v5.2.4"/>
  <p:tag name="SCENECOLOR-FILL" val="13"/>
  <p:tag name="SCENECOLOR-FILL-VALUE" val="Color_Theme"/>
  <p:tag name="SCENECOLOR-TEXT" val="13"/>
  <p:tag name="SCENECOLOR-TEXT-VALUE" val="Color_Theme"/>
</p:tagLst>
</file>

<file path=ppt/tags/tag762.xml><?xml version="1.0" encoding="utf-8"?>
<p:tagLst xmlns:p="http://schemas.openxmlformats.org/presentationml/2006/main">
  <p:tag name="PA" val="v5.2.4"/>
  <p:tag name="SCENECOLOR-FILL" val="14"/>
  <p:tag name="SCENECOLOR-FILL-VALUE" val="Color_Theme"/>
  <p:tag name="SCENECOLOR-TEXT" val="14"/>
  <p:tag name="SCENECOLOR-TEXT-VALUE" val="Color_Theme"/>
</p:tagLst>
</file>

<file path=ppt/tags/tag763.xml><?xml version="1.0" encoding="utf-8"?>
<p:tagLst xmlns:p="http://schemas.openxmlformats.org/presentationml/2006/main">
  <p:tag name="PA" val="v5.2.4"/>
  <p:tag name="SCENECOLOR-FILL" val="15"/>
  <p:tag name="SCENECOLOR-FILL-VALUE" val="Color_Theme"/>
  <p:tag name="SCENECOLOR-TEXT" val="15"/>
  <p:tag name="SCENECOLOR-TEXT-VALUE" val="Color_Theme"/>
</p:tagLst>
</file>

<file path=ppt/tags/tag764.xml><?xml version="1.0" encoding="utf-8"?>
<p:tagLst xmlns:p="http://schemas.openxmlformats.org/presentationml/2006/main">
  <p:tag name="PA" val="v5.2.4"/>
  <p:tag name="SCENECOLOR-FILL" val="16"/>
  <p:tag name="SCENECOLOR-FILL-VALUE" val="Color_Theme"/>
  <p:tag name="SCENECOLOR-TEXT" val="16"/>
  <p:tag name="SCENECOLOR-TEXT-VALUE" val="Color_Theme"/>
</p:tagLst>
</file>

<file path=ppt/tags/tag765.xml><?xml version="1.0" encoding="utf-8"?>
<p:tagLst xmlns:p="http://schemas.openxmlformats.org/presentationml/2006/main">
  <p:tag name="PA" val="v5.2.4"/>
  <p:tag name="SCENECOLOR-FILL" val="17"/>
  <p:tag name="SCENECOLOR-FILL-VALUE" val="Color_Theme"/>
  <p:tag name="SCENECOLOR-TEXT" val="17"/>
  <p:tag name="SCENECOLOR-TEXT-VALUE" val="Color_Theme"/>
</p:tagLst>
</file>

<file path=ppt/tags/tag766.xml><?xml version="1.0" encoding="utf-8"?>
<p:tagLst xmlns:p="http://schemas.openxmlformats.org/presentationml/2006/main">
  <p:tag name="PA" val="v5.2.4"/>
  <p:tag name="SCENECOLOR-FILL" val="18"/>
  <p:tag name="SCENECOLOR-FILL-VALUE" val="Color_Theme"/>
  <p:tag name="SCENECOLOR-TEXT" val="18"/>
  <p:tag name="SCENECOLOR-TEXT-VALUE" val="Color_Theme"/>
</p:tagLst>
</file>

<file path=ppt/tags/tag767.xml><?xml version="1.0" encoding="utf-8"?>
<p:tagLst xmlns:p="http://schemas.openxmlformats.org/presentationml/2006/main">
  <p:tag name="PA" val="v5.2.4"/>
  <p:tag name="SCENECOLOR-FILL" val="19"/>
  <p:tag name="SCENECOLOR-FILL-VALUE" val="Color_Theme"/>
  <p:tag name="SCENECOLOR-TEXT" val="19"/>
  <p:tag name="SCENECOLOR-TEXT-VALUE" val="Color_Theme"/>
</p:tagLst>
</file>

<file path=ppt/tags/tag768.xml><?xml version="1.0" encoding="utf-8"?>
<p:tagLst xmlns:p="http://schemas.openxmlformats.org/presentationml/2006/main">
  <p:tag name="PA" val="v5.2.4"/>
  <p:tag name="SCENECOLOR-FILL" val="20"/>
  <p:tag name="SCENECOLOR-FILL-VALUE" val="Color_Theme"/>
  <p:tag name="SCENECOLOR-TEXT" val="20"/>
  <p:tag name="SCENECOLOR-TEXT-VALUE" val="Color_Theme"/>
</p:tagLst>
</file>

<file path=ppt/tags/tag769.xml><?xml version="1.0" encoding="utf-8"?>
<p:tagLst xmlns:p="http://schemas.openxmlformats.org/presentationml/2006/main">
  <p:tag name="PA" val="v5.2.4"/>
  <p:tag name="SCENECOLOR-FILL" val="21"/>
  <p:tag name="SCENECOLOR-FILL-VALUE" val="Color_Theme"/>
  <p:tag name="SCENECOLOR-TEXT" val="21"/>
  <p:tag name="SCENECOLOR-TEXT-VALUE" val="Color_Theme"/>
</p:tagLst>
</file>

<file path=ppt/tags/tag77.xml><?xml version="1.0" encoding="utf-8"?>
<p:tagLst xmlns:p="http://schemas.openxmlformats.org/presentationml/2006/main">
  <p:tag name="PA" val="v5.2.4"/>
  <p:tag name="SCENECOLOR-LINE" val="7"/>
  <p:tag name="SCENECOLOR-LINE-VALUE" val="Color_Theme"/>
  <p:tag name="SCENECOLOR-TEXT" val="7"/>
  <p:tag name="SCENECOLOR-TEXT-VALUE" val="Color_Theme"/>
</p:tagLst>
</file>

<file path=ppt/tags/tag770.xml><?xml version="1.0" encoding="utf-8"?>
<p:tagLst xmlns:p="http://schemas.openxmlformats.org/presentationml/2006/main">
  <p:tag name="PA" val="v5.2.4"/>
  <p:tag name="SCENESHAPETYPE" val="SceneShape"/>
  <p:tag name="SCENESHAPESUBTYPE" val="SceneSimpleShape"/>
  <p:tag name="RESOURCEID" val="637052632392189529"/>
  <p:tag name="SCENEID" val="637052632392189529"/>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
  <p:tag name="ANIMSTRING" val="s_637052632392189529"/>
</p:tagLst>
</file>

<file path=ppt/tags/tag771.xml><?xml version="1.0" encoding="utf-8"?>
<p:tagLst xmlns:p="http://schemas.openxmlformats.org/presentationml/2006/main">
  <p:tag name="PA" val="v5.2.4"/>
  <p:tag name="SCENECOLOR-FILL" val="1"/>
  <p:tag name="SCENECOLOR-FILL-VALUE" val="Color_Theme"/>
  <p:tag name="SCENECOLOR-TEXT" val="1"/>
  <p:tag name="SCENECOLOR-TEXT-VALUE" val="Color_Theme"/>
</p:tagLst>
</file>

<file path=ppt/tags/tag772.xml><?xml version="1.0" encoding="utf-8"?>
<p:tagLst xmlns:p="http://schemas.openxmlformats.org/presentationml/2006/main">
  <p:tag name="PA" val="v5.2.4"/>
  <p:tag name="SCENECOLOR-FILL" val="2"/>
  <p:tag name="SCENECOLOR-FILL-VALUE" val="Color_Theme"/>
  <p:tag name="SCENECOLOR-TEXT" val="2"/>
  <p:tag name="SCENECOLOR-TEXT-VALUE" val="Color_Theme"/>
</p:tagLst>
</file>

<file path=ppt/tags/tag773.xml><?xml version="1.0" encoding="utf-8"?>
<p:tagLst xmlns:p="http://schemas.openxmlformats.org/presentationml/2006/main">
  <p:tag name="PA" val="v5.2.4"/>
  <p:tag name="SCENECOLOR-FILL" val="3"/>
  <p:tag name="SCENECOLOR-FILL-VALUE" val="Color_Theme"/>
  <p:tag name="SCENECOLOR-TEXT" val="3"/>
  <p:tag name="SCENECOLOR-TEXT-VALUE" val="Color_Theme"/>
</p:tagLst>
</file>

<file path=ppt/tags/tag774.xml><?xml version="1.0" encoding="utf-8"?>
<p:tagLst xmlns:p="http://schemas.openxmlformats.org/presentationml/2006/main">
  <p:tag name="PA" val="v5.2.4"/>
  <p:tag name="SCENECOLOR-FILL" val="4"/>
  <p:tag name="SCENECOLOR-FILL-VALUE" val="Color_Theme"/>
  <p:tag name="SCENECOLOR-TEXT" val="4"/>
  <p:tag name="SCENECOLOR-TEXT-VALUE" val="Color_Theme"/>
</p:tagLst>
</file>

<file path=ppt/tags/tag775.xml><?xml version="1.0" encoding="utf-8"?>
<p:tagLst xmlns:p="http://schemas.openxmlformats.org/presentationml/2006/main">
  <p:tag name="PA" val="v5.2.4"/>
  <p:tag name="SCENECOLOR-FILL" val="5"/>
  <p:tag name="SCENECOLOR-FILL-VALUE" val="Color_Theme"/>
  <p:tag name="SCENECOLOR-TEXT" val="5"/>
  <p:tag name="SCENECOLOR-TEXT-VALUE" val="Color_Theme"/>
</p:tagLst>
</file>

<file path=ppt/tags/tag776.xml><?xml version="1.0" encoding="utf-8"?>
<p:tagLst xmlns:p="http://schemas.openxmlformats.org/presentationml/2006/main">
  <p:tag name="PA" val="v5.2.4"/>
  <p:tag name="SCENECOLOR-FILL" val="6"/>
  <p:tag name="SCENECOLOR-FILL-VALUE" val="Color_Theme"/>
  <p:tag name="SCENECOLOR-TEXT" val="6"/>
  <p:tag name="SCENECOLOR-TEXT-VALUE" val="Color_Theme"/>
</p:tagLst>
</file>

<file path=ppt/tags/tag777.xml><?xml version="1.0" encoding="utf-8"?>
<p:tagLst xmlns:p="http://schemas.openxmlformats.org/presentationml/2006/main">
  <p:tag name="PA" val="v5.2.4"/>
  <p:tag name="SCENECOLOR-FILL" val="7"/>
  <p:tag name="SCENECOLOR-FILL-VALUE" val="Color_Theme"/>
  <p:tag name="SCENECOLOR-TEXT" val="7"/>
  <p:tag name="SCENECOLOR-TEXT-VALUE" val="Color_Theme"/>
</p:tagLst>
</file>

<file path=ppt/tags/tag778.xml><?xml version="1.0" encoding="utf-8"?>
<p:tagLst xmlns:p="http://schemas.openxmlformats.org/presentationml/2006/main">
  <p:tag name="PA" val="v5.2.4"/>
  <p:tag name="SCENECOLOR-FILL" val="8"/>
  <p:tag name="SCENECOLOR-FILL-VALUE" val="Color_Theme"/>
  <p:tag name="SCENECOLOR-TEXT" val="8"/>
  <p:tag name="SCENECOLOR-TEXT-VALUE" val="Color_Theme"/>
</p:tagLst>
</file>

<file path=ppt/tags/tag779.xml><?xml version="1.0" encoding="utf-8"?>
<p:tagLst xmlns:p="http://schemas.openxmlformats.org/presentationml/2006/main">
  <p:tag name="PA" val="v5.2.4"/>
  <p:tag name="SCENECOLOR-FILL" val="9"/>
  <p:tag name="SCENECOLOR-FILL-VALUE" val="Color_Theme"/>
  <p:tag name="SCENECOLOR-TEXT" val="9"/>
  <p:tag name="SCENECOLOR-TEXT-VALUE" val="Color_Theme"/>
</p:tagLst>
</file>

<file path=ppt/tags/tag78.xml><?xml version="1.0" encoding="utf-8"?>
<p:tagLst xmlns:p="http://schemas.openxmlformats.org/presentationml/2006/main">
  <p:tag name="PA" val="v5.2.4"/>
  <p:tag name="SCENECOLOR-LINE" val="8"/>
  <p:tag name="SCENECOLOR-LINE-VALUE" val="Color_Theme"/>
  <p:tag name="SCENECOLOR-TEXT" val="8"/>
  <p:tag name="SCENECOLOR-TEXT-VALUE" val="Color_Theme"/>
</p:tagLst>
</file>

<file path=ppt/tags/tag780.xml><?xml version="1.0" encoding="utf-8"?>
<p:tagLst xmlns:p="http://schemas.openxmlformats.org/presentationml/2006/main">
  <p:tag name="PA" val="v5.2.4"/>
  <p:tag name="SCENECOLOR-FILL" val="10"/>
  <p:tag name="SCENECOLOR-FILL-VALUE" val="Color_Theme"/>
  <p:tag name="SCENECOLOR-TEXT" val="10"/>
  <p:tag name="SCENECOLOR-TEXT-VALUE" val="Color_Theme"/>
</p:tagLst>
</file>

<file path=ppt/tags/tag781.xml><?xml version="1.0" encoding="utf-8"?>
<p:tagLst xmlns:p="http://schemas.openxmlformats.org/presentationml/2006/main">
  <p:tag name="PA" val="v5.2.4"/>
  <p:tag name="SCENECOLOR-FILL" val="11"/>
  <p:tag name="SCENECOLOR-FILL-VALUE" val="Color_Theme"/>
  <p:tag name="SCENECOLOR-TEXT" val="11"/>
  <p:tag name="SCENECOLOR-TEXT-VALUE" val="Color_Theme"/>
</p:tagLst>
</file>

<file path=ppt/tags/tag782.xml><?xml version="1.0" encoding="utf-8"?>
<p:tagLst xmlns:p="http://schemas.openxmlformats.org/presentationml/2006/main">
  <p:tag name="PA" val="v5.2.4"/>
  <p:tag name="SCENECOLOR-FILL" val="12"/>
  <p:tag name="SCENECOLOR-FILL-VALUE" val="Color_Theme"/>
  <p:tag name="SCENECOLOR-TEXT" val="12"/>
  <p:tag name="SCENECOLOR-TEXT-VALUE" val="Color_Theme"/>
</p:tagLst>
</file>

<file path=ppt/tags/tag783.xml><?xml version="1.0" encoding="utf-8"?>
<p:tagLst xmlns:p="http://schemas.openxmlformats.org/presentationml/2006/main">
  <p:tag name="PA" val="v5.2.4"/>
  <p:tag name="SCENECOLOR-FILL" val="13"/>
  <p:tag name="SCENECOLOR-FILL-VALUE" val="Color_Theme"/>
  <p:tag name="SCENECOLOR-TEXT" val="13"/>
  <p:tag name="SCENECOLOR-TEXT-VALUE" val="Color_Theme"/>
</p:tagLst>
</file>

<file path=ppt/tags/tag784.xml><?xml version="1.0" encoding="utf-8"?>
<p:tagLst xmlns:p="http://schemas.openxmlformats.org/presentationml/2006/main">
  <p:tag name="PA" val="v5.2.4"/>
  <p:tag name="SCENECOLOR-FILL" val="14"/>
  <p:tag name="SCENECOLOR-FILL-VALUE" val="Color_Theme"/>
  <p:tag name="SCENECOLOR-TEXT" val="14"/>
  <p:tag name="SCENECOLOR-TEXT-VALUE" val="Color_Theme"/>
</p:tagLst>
</file>

<file path=ppt/tags/tag785.xml><?xml version="1.0" encoding="utf-8"?>
<p:tagLst xmlns:p="http://schemas.openxmlformats.org/presentationml/2006/main">
  <p:tag name="PA" val="v5.2.4"/>
  <p:tag name="SCENECOLOR-FILL" val="15"/>
  <p:tag name="SCENECOLOR-FILL-VALUE" val="Color_Theme"/>
  <p:tag name="SCENECOLOR-TEXT" val="15"/>
  <p:tag name="SCENECOLOR-TEXT-VALUE" val="Color_Theme"/>
</p:tagLst>
</file>

<file path=ppt/tags/tag786.xml><?xml version="1.0" encoding="utf-8"?>
<p:tagLst xmlns:p="http://schemas.openxmlformats.org/presentationml/2006/main">
  <p:tag name="PA" val="v5.2.4"/>
  <p:tag name="SCENECOLOR-FILL" val="16"/>
  <p:tag name="SCENECOLOR-FILL-VALUE" val="Color_Theme"/>
  <p:tag name="SCENECOLOR-TEXT" val="16"/>
  <p:tag name="SCENECOLOR-TEXT-VALUE" val="Color_Theme"/>
</p:tagLst>
</file>

<file path=ppt/tags/tag787.xml><?xml version="1.0" encoding="utf-8"?>
<p:tagLst xmlns:p="http://schemas.openxmlformats.org/presentationml/2006/main">
  <p:tag name="PA" val="v5.2.4"/>
  <p:tag name="SCENESHAPETYPE" val="SceneShape"/>
  <p:tag name="SCENESHAPESUBTYPE" val="SceneSimpleShape"/>
  <p:tag name="RESOURCEID" val="637052632392189529"/>
  <p:tag name="SCENEID" val="637052632392189529"/>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
  <p:tag name="ANIMSTRING" val="s_637052632392189529"/>
</p:tagLst>
</file>

<file path=ppt/tags/tag788.xml><?xml version="1.0" encoding="utf-8"?>
<p:tagLst xmlns:p="http://schemas.openxmlformats.org/presentationml/2006/main">
  <p:tag name="PA" val="v5.2.4"/>
  <p:tag name="SCENECOLOR-FILL" val="1"/>
  <p:tag name="SCENECOLOR-FILL-VALUE" val="Color_Theme"/>
  <p:tag name="SCENECOLOR-TEXT" val="1"/>
  <p:tag name="SCENECOLOR-TEXT-VALUE" val="Color_Theme"/>
</p:tagLst>
</file>

<file path=ppt/tags/tag789.xml><?xml version="1.0" encoding="utf-8"?>
<p:tagLst xmlns:p="http://schemas.openxmlformats.org/presentationml/2006/main">
  <p:tag name="PA" val="v5.2.4"/>
  <p:tag name="SCENECOLOR-FILL" val="2"/>
  <p:tag name="SCENECOLOR-FILL-VALUE" val="Color_Theme"/>
  <p:tag name="SCENECOLOR-TEXT" val="2"/>
  <p:tag name="SCENECOLOR-TEXT-VALUE" val="Color_Theme"/>
</p:tagLst>
</file>

<file path=ppt/tags/tag79.xml><?xml version="1.0" encoding="utf-8"?>
<p:tagLst xmlns:p="http://schemas.openxmlformats.org/presentationml/2006/main">
  <p:tag name="PA" val="v5.2.4"/>
  <p:tag name="SCENECOLOR-LINE" val="9"/>
  <p:tag name="SCENECOLOR-LINE-VALUE" val="Color_Theme"/>
  <p:tag name="SCENECOLOR-TEXT" val="9"/>
  <p:tag name="SCENECOLOR-TEXT-VALUE" val="Color_Theme"/>
</p:tagLst>
</file>

<file path=ppt/tags/tag790.xml><?xml version="1.0" encoding="utf-8"?>
<p:tagLst xmlns:p="http://schemas.openxmlformats.org/presentationml/2006/main">
  <p:tag name="PA" val="v5.2.4"/>
  <p:tag name="SCENESHAPETYPE" val="SceneShape"/>
  <p:tag name="SCENESHAPESUBTYPE" val="SceneSimpleShape"/>
  <p:tag name="RESOURCEID" val="637052632392189529"/>
  <p:tag name="SCENEID" val="637052632392189529"/>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
  <p:tag name="ANIMSTRING" val="s_637052632392189529"/>
</p:tagLst>
</file>

<file path=ppt/tags/tag791.xml><?xml version="1.0" encoding="utf-8"?>
<p:tagLst xmlns:p="http://schemas.openxmlformats.org/presentationml/2006/main">
  <p:tag name="PA" val="v5.2.4"/>
  <p:tag name="SCENECOLOR-FILL" val="1"/>
  <p:tag name="SCENECOLOR-FILL-VALUE" val="Color_Theme"/>
  <p:tag name="SCENECOLOR-TEXT" val="1"/>
  <p:tag name="SCENECOLOR-TEXT-VALUE" val="Color_Theme"/>
</p:tagLst>
</file>

<file path=ppt/tags/tag792.xml><?xml version="1.0" encoding="utf-8"?>
<p:tagLst xmlns:p="http://schemas.openxmlformats.org/presentationml/2006/main">
  <p:tag name="PA" val="v5.2.4"/>
  <p:tag name="SCENECOLOR-FILL" val="2"/>
  <p:tag name="SCENECOLOR-FILL-VALUE" val="Color_Theme"/>
  <p:tag name="SCENECOLOR-TEXT" val="2"/>
  <p:tag name="SCENECOLOR-TEXT-VALUE" val="Color_Theme"/>
</p:tagLst>
</file>

<file path=ppt/tags/tag793.xml><?xml version="1.0" encoding="utf-8"?>
<p:tagLst xmlns:p="http://schemas.openxmlformats.org/presentationml/2006/main">
  <p:tag name="PA" val="v5.2.4"/>
  <p:tag name="SCENESHAPETYPE" val="SceneShape"/>
  <p:tag name="SCENESHAPESUBTYPE" val="SceneSimpleShape"/>
  <p:tag name="RESOURCEID" val="637052632392189529"/>
  <p:tag name="SCENEID" val="637052632392189529"/>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
  <p:tag name="ANIMSTRING" val="s_637052632392189529"/>
</p:tagLst>
</file>

<file path=ppt/tags/tag794.xml><?xml version="1.0" encoding="utf-8"?>
<p:tagLst xmlns:p="http://schemas.openxmlformats.org/presentationml/2006/main">
  <p:tag name="PA" val="v5.2.4"/>
  <p:tag name="SCENECOLOR-FILL" val="1"/>
  <p:tag name="SCENECOLOR-FILL-VALUE" val="Color_Theme"/>
  <p:tag name="SCENECOLOR-TEXT" val="1"/>
  <p:tag name="SCENECOLOR-TEXT-VALUE" val="Color_Theme"/>
</p:tagLst>
</file>

<file path=ppt/tags/tag795.xml><?xml version="1.0" encoding="utf-8"?>
<p:tagLst xmlns:p="http://schemas.openxmlformats.org/presentationml/2006/main">
  <p:tag name="PA" val="v5.2.4"/>
  <p:tag name="SCENECOLOR-FILL" val="2"/>
  <p:tag name="SCENECOLOR-FILL-VALUE" val="Color_Theme"/>
  <p:tag name="SCENECOLOR-TEXT" val="2"/>
  <p:tag name="SCENECOLOR-TEXT-VALUE" val="Color_Theme"/>
</p:tagLst>
</file>

<file path=ppt/tags/tag796.xml><?xml version="1.0" encoding="utf-8"?>
<p:tagLst xmlns:p="http://schemas.openxmlformats.org/presentationml/2006/main">
  <p:tag name="PA" val="v5.2.4"/>
  <p:tag name="SCENESHAPETYPE" val="SceneShape"/>
  <p:tag name="SCENESHAPESUBTYPE" val="SceneSimpleShape"/>
  <p:tag name="RESOURCEID" val="637052632392189529"/>
  <p:tag name="SCENEID" val="637052632392189529"/>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
  <p:tag name="ANIMSTRING" val="s_637052632392189529"/>
</p:tagLst>
</file>

<file path=ppt/tags/tag797.xml><?xml version="1.0" encoding="utf-8"?>
<p:tagLst xmlns:p="http://schemas.openxmlformats.org/presentationml/2006/main">
  <p:tag name="PA" val="v5.2.4"/>
  <p:tag name="SCENECOLOR-FILL" val="1"/>
  <p:tag name="SCENECOLOR-FILL-VALUE" val="Color_Theme"/>
  <p:tag name="SCENECOLOR-TEXT" val="1"/>
  <p:tag name="SCENECOLOR-TEXT-VALUE" val="Color_Theme"/>
</p:tagLst>
</file>

<file path=ppt/tags/tag798.xml><?xml version="1.0" encoding="utf-8"?>
<p:tagLst xmlns:p="http://schemas.openxmlformats.org/presentationml/2006/main">
  <p:tag name="PA" val="v5.2.4"/>
  <p:tag name="SCENECOLOR-FILL" val="2"/>
  <p:tag name="SCENECOLOR-FILL-VALUE" val="Color_Theme"/>
  <p:tag name="SCENECOLOR-TEXT" val="2"/>
  <p:tag name="SCENECOLOR-TEXT-VALUE" val="Color_Theme"/>
</p:tagLst>
</file>

<file path=ppt/tags/tag799.xml><?xml version="1.0" encoding="utf-8"?>
<p:tagLst xmlns:p="http://schemas.openxmlformats.org/presentationml/2006/main">
  <p:tag name="PA" val="v5.2.4"/>
  <p:tag name="SCENESHAPETYPE" val="SceneShape"/>
  <p:tag name="SCENESHAPESUBTYPE" val="SceneSimpleShape"/>
  <p:tag name="RESOURCEID" val="637052632392189529"/>
  <p:tag name="SCENEID" val="637052632392189529"/>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
  <p:tag name="ANIMSTRING" val="s_637052632392189529"/>
</p:tagLst>
</file>

<file path=ppt/tags/tag8.xml><?xml version="1.0" encoding="utf-8"?>
<p:tagLst xmlns:p="http://schemas.openxmlformats.org/presentationml/2006/main">
  <p:tag name="SCENECOLOR-LINE" val="Color_Theme"/>
  <p:tag name="SCENECOLOR-LINE-VALUE" val="1"/>
  <p:tag name="SCENESHAPETYPE" val="SceneShape"/>
  <p:tag name="SCENESHAPESUBTYPE" val="SceneSimpleShape"/>
  <p:tag name="POCKET_APPLY_TIME" val="2019年9月28日"/>
  <p:tag name="POCKET_APPLY_TYPE" val="Slide"/>
  <p:tag name="RESOURCEID" val="637052613234820867"/>
  <p:tag name="SCENEID" val="637052613234820867"/>
  <p:tag name="SCENELINKIDS" val="2|5|6|7|11|12|8|13|14|15|16|17|18|20|21|3"/>
  <p:tag name="ANIMSTRING" val="s_637052613234820867"/>
</p:tagLst>
</file>

<file path=ppt/tags/tag80.xml><?xml version="1.0" encoding="utf-8"?>
<p:tagLst xmlns:p="http://schemas.openxmlformats.org/presentationml/2006/main">
  <p:tag name="PA" val="v5.2.4"/>
  <p:tag name="SCENECOLOR-LINE" val="10"/>
  <p:tag name="SCENECOLOR-LINE-VALUE" val="Color_Theme"/>
  <p:tag name="SCENECOLOR-TEXT" val="10"/>
  <p:tag name="SCENECOLOR-TEXT-VALUE" val="Color_Theme"/>
</p:tagLst>
</file>

<file path=ppt/tags/tag800.xml><?xml version="1.0" encoding="utf-8"?>
<p:tagLst xmlns:p="http://schemas.openxmlformats.org/presentationml/2006/main">
  <p:tag name="PA" val="v5.2.4"/>
  <p:tag name="SCENECOLOR-FILL" val="1"/>
  <p:tag name="SCENECOLOR-FILL-VALUE" val="Color_Theme"/>
  <p:tag name="SCENECOLOR-TEXT" val="1"/>
  <p:tag name="SCENECOLOR-TEXT-VALUE" val="Color_Theme"/>
</p:tagLst>
</file>

<file path=ppt/tags/tag801.xml><?xml version="1.0" encoding="utf-8"?>
<p:tagLst xmlns:p="http://schemas.openxmlformats.org/presentationml/2006/main">
  <p:tag name="PA" val="v5.2.4"/>
  <p:tag name="SCENECOLOR-FILL" val="2"/>
  <p:tag name="SCENECOLOR-FILL-VALUE" val="Color_Theme"/>
  <p:tag name="SCENECOLOR-TEXT" val="2"/>
  <p:tag name="SCENECOLOR-TEXT-VALUE" val="Color_Theme"/>
</p:tagLst>
</file>

<file path=ppt/tags/tag802.xml><?xml version="1.0" encoding="utf-8"?>
<p:tagLst xmlns:p="http://schemas.openxmlformats.org/presentationml/2006/main">
  <p:tag name="PA" val="v5.2.4"/>
  <p:tag name="SCENESHAPETYPE" val="SceneShape"/>
  <p:tag name="SCENESHAPESUBTYPE" val="SceneSimpleShape"/>
  <p:tag name="RESOURCEID" val="637052632392189529"/>
  <p:tag name="SCENEID" val="637052632392189529"/>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
  <p:tag name="ANIMSTRING" val="s_637052632392189529"/>
</p:tagLst>
</file>

<file path=ppt/tags/tag803.xml><?xml version="1.0" encoding="utf-8"?>
<p:tagLst xmlns:p="http://schemas.openxmlformats.org/presentationml/2006/main">
  <p:tag name="PA" val="v5.2.4"/>
  <p:tag name="SCENECOLOR-FILL" val="1"/>
  <p:tag name="SCENECOLOR-FILL-VALUE" val="Color_Theme"/>
  <p:tag name="SCENECOLOR-TEXT" val="1"/>
  <p:tag name="SCENECOLOR-TEXT-VALUE" val="Color_Theme"/>
</p:tagLst>
</file>

<file path=ppt/tags/tag804.xml><?xml version="1.0" encoding="utf-8"?>
<p:tagLst xmlns:p="http://schemas.openxmlformats.org/presentationml/2006/main">
  <p:tag name="PA" val="v5.2.4"/>
  <p:tag name="SCENECOLOR-TEXT" val="2"/>
  <p:tag name="SCENECOLOR-TEXT-VALUE" val="Color_Theme"/>
</p:tagLst>
</file>

<file path=ppt/tags/tag805.xml><?xml version="1.0" encoding="utf-8"?>
<p:tagLst xmlns:p="http://schemas.openxmlformats.org/presentationml/2006/main">
  <p:tag name="PA" val="v5.2.4"/>
  <p:tag name="SCENECOLOR-FILL" val="3"/>
  <p:tag name="SCENECOLOR-FILL-VALUE" val="Color_Theme"/>
  <p:tag name="SCENECOLOR-TEXT" val="3"/>
  <p:tag name="SCENECOLOR-TEXT-VALUE" val="Color_Theme"/>
</p:tagLst>
</file>

<file path=ppt/tags/tag806.xml><?xml version="1.0" encoding="utf-8"?>
<p:tagLst xmlns:p="http://schemas.openxmlformats.org/presentationml/2006/main">
  <p:tag name="PA" val="v5.2.4"/>
  <p:tag name="SCENECOLOR-TEXT" val="4"/>
  <p:tag name="SCENECOLOR-TEXT-VALUE" val="Color_Theme"/>
</p:tagLst>
</file>

<file path=ppt/tags/tag807.xml><?xml version="1.0" encoding="utf-8"?>
<p:tagLst xmlns:p="http://schemas.openxmlformats.org/presentationml/2006/main">
  <p:tag name="PA" val="v5.2.4"/>
  <p:tag name="SCENECOLOR-FILL" val="5"/>
  <p:tag name="SCENECOLOR-FILL-VALUE" val="Color_Theme"/>
  <p:tag name="SCENECOLOR-TEXT" val="5"/>
  <p:tag name="SCENECOLOR-TEXT-VALUE" val="Color_Theme"/>
</p:tagLst>
</file>

<file path=ppt/tags/tag808.xml><?xml version="1.0" encoding="utf-8"?>
<p:tagLst xmlns:p="http://schemas.openxmlformats.org/presentationml/2006/main">
  <p:tag name="PA" val="v5.2.4"/>
  <p:tag name="SCENECOLOR-TEXT" val="6"/>
  <p:tag name="SCENECOLOR-TEXT-VALUE" val="Color_Theme"/>
</p:tagLst>
</file>

<file path=ppt/tags/tag809.xml><?xml version="1.0" encoding="utf-8"?>
<p:tagLst xmlns:p="http://schemas.openxmlformats.org/presentationml/2006/main">
  <p:tag name="PA" val="v5.2.4"/>
  <p:tag name="SCENECOLOR-FILL" val="7"/>
  <p:tag name="SCENECOLOR-FILL-VALUE" val="Color_Theme"/>
  <p:tag name="SCENECOLOR-TEXT" val="7"/>
  <p:tag name="SCENECOLOR-TEXT-VALUE" val="Color_Theme"/>
</p:tagLst>
</file>

<file path=ppt/tags/tag81.xml><?xml version="1.0" encoding="utf-8"?>
<p:tagLst xmlns:p="http://schemas.openxmlformats.org/presentationml/2006/main">
  <p:tag name="PA" val="v5.2.4"/>
  <p:tag name="SCENECOLOR-LINE" val="11"/>
  <p:tag name="SCENECOLOR-LINE-VALUE" val="Color_Theme"/>
  <p:tag name="SCENECOLOR-TEXT" val="11"/>
  <p:tag name="SCENECOLOR-TEXT-VALUE" val="Color_Theme"/>
</p:tagLst>
</file>

<file path=ppt/tags/tag810.xml><?xml version="1.0" encoding="utf-8"?>
<p:tagLst xmlns:p="http://schemas.openxmlformats.org/presentationml/2006/main">
  <p:tag name="PA" val="v5.2.4"/>
  <p:tag name="SCENECOLOR-TEXT" val="8"/>
  <p:tag name="SCENECOLOR-TEXT-VALUE" val="Color_Theme"/>
</p:tagLst>
</file>

<file path=ppt/tags/tag811.xml><?xml version="1.0" encoding="utf-8"?>
<p:tagLst xmlns:p="http://schemas.openxmlformats.org/presentationml/2006/main">
  <p:tag name="PA" val="v5.2.4"/>
  <p:tag name="SCENECOLOR-FILL" val="9"/>
  <p:tag name="SCENECOLOR-FILL-VALUE" val="Color_Theme"/>
  <p:tag name="SCENECOLOR-TEXT" val="9"/>
  <p:tag name="SCENECOLOR-TEXT-VALUE" val="Color_Theme"/>
</p:tagLst>
</file>

<file path=ppt/tags/tag812.xml><?xml version="1.0" encoding="utf-8"?>
<p:tagLst xmlns:p="http://schemas.openxmlformats.org/presentationml/2006/main">
  <p:tag name="PA" val="v5.2.4"/>
  <p:tag name="SCENECOLOR-TEXT" val="10"/>
  <p:tag name="SCENECOLOR-TEXT-VALUE" val="Color_Theme"/>
</p:tagLst>
</file>

<file path=ppt/tags/tag813.xml><?xml version="1.0" encoding="utf-8"?>
<p:tagLst xmlns:p="http://schemas.openxmlformats.org/presentationml/2006/main">
  <p:tag name="PA" val="v5.2.4"/>
  <p:tag name="SCENECOLOR-FILL" val="11"/>
  <p:tag name="SCENECOLOR-FILL-VALUE" val="Color_Theme"/>
  <p:tag name="SCENECOLOR-TEXT" val="11"/>
  <p:tag name="SCENECOLOR-TEXT-VALUE" val="Color_Theme"/>
</p:tagLst>
</file>

<file path=ppt/tags/tag814.xml><?xml version="1.0" encoding="utf-8"?>
<p:tagLst xmlns:p="http://schemas.openxmlformats.org/presentationml/2006/main">
  <p:tag name="PA" val="v5.2.4"/>
  <p:tag name="SCENECOLOR-TEXT" val="12"/>
  <p:tag name="SCENECOLOR-TEXT-VALUE" val="Color_Theme"/>
</p:tagLst>
</file>

<file path=ppt/tags/tag815.xml><?xml version="1.0" encoding="utf-8"?>
<p:tagLst xmlns:p="http://schemas.openxmlformats.org/presentationml/2006/main">
  <p:tag name="PA" val="v5.2.4"/>
  <p:tag name="SCENECOLOR-FILL" val="13"/>
  <p:tag name="SCENECOLOR-FILL-VALUE" val="Color_Theme"/>
  <p:tag name="SCENECOLOR-TEXT" val="13"/>
  <p:tag name="SCENECOLOR-TEXT-VALUE" val="Color_Theme"/>
</p:tagLst>
</file>

<file path=ppt/tags/tag816.xml><?xml version="1.0" encoding="utf-8"?>
<p:tagLst xmlns:p="http://schemas.openxmlformats.org/presentationml/2006/main">
  <p:tag name="PA" val="v5.2.4"/>
  <p:tag name="SCENECOLOR-TEXT" val="14"/>
  <p:tag name="SCENECOLOR-TEXT-VALUE" val="Color_Theme"/>
</p:tagLst>
</file>

<file path=ppt/tags/tag817.xml><?xml version="1.0" encoding="utf-8"?>
<p:tagLst xmlns:p="http://schemas.openxmlformats.org/presentationml/2006/main">
  <p:tag name="PA" val="v5.2.4"/>
  <p:tag name="SCENECOLOR-FILL" val="15"/>
  <p:tag name="SCENECOLOR-FILL-VALUE" val="Color_Theme"/>
  <p:tag name="SCENECOLOR-TEXT" val="15"/>
  <p:tag name="SCENECOLOR-TEXT-VALUE" val="Color_Theme"/>
</p:tagLst>
</file>

<file path=ppt/tags/tag818.xml><?xml version="1.0" encoding="utf-8"?>
<p:tagLst xmlns:p="http://schemas.openxmlformats.org/presentationml/2006/main">
  <p:tag name="PA" val="v5.2.4"/>
  <p:tag name="SCENECOLOR-TEXT" val="16"/>
  <p:tag name="SCENECOLOR-TEXT-VALUE" val="Color_Theme"/>
</p:tagLst>
</file>

<file path=ppt/tags/tag819.xml><?xml version="1.0" encoding="utf-8"?>
<p:tagLst xmlns:p="http://schemas.openxmlformats.org/presentationml/2006/main">
  <p:tag name="PA" val="v5.2.4"/>
  <p:tag name="SCENECOLOR-FILL" val="17"/>
  <p:tag name="SCENECOLOR-FILL-VALUE" val="Color_Theme"/>
  <p:tag name="SCENECOLOR-TEXT" val="17"/>
  <p:tag name="SCENECOLOR-TEXT-VALUE" val="Color_Theme"/>
</p:tagLst>
</file>

<file path=ppt/tags/tag82.xml><?xml version="1.0" encoding="utf-8"?>
<p:tagLst xmlns:p="http://schemas.openxmlformats.org/presentationml/2006/main">
  <p:tag name="PA" val="v5.2.4"/>
  <p:tag name="SCENECOLOR-LINE" val="12"/>
  <p:tag name="SCENECOLOR-LINE-VALUE" val="Color_Theme"/>
  <p:tag name="SCENECOLOR-TEXT" val="12"/>
  <p:tag name="SCENECOLOR-TEXT-VALUE" val="Color_Theme"/>
</p:tagLst>
</file>

<file path=ppt/tags/tag820.xml><?xml version="1.0" encoding="utf-8"?>
<p:tagLst xmlns:p="http://schemas.openxmlformats.org/presentationml/2006/main">
  <p:tag name="PA" val="v5.2.4"/>
  <p:tag name="SCENECOLOR-TEXT" val="18"/>
  <p:tag name="SCENECOLOR-TEXT-VALUE" val="Color_Theme"/>
</p:tagLst>
</file>

<file path=ppt/tags/tag821.xml><?xml version="1.0" encoding="utf-8"?>
<p:tagLst xmlns:p="http://schemas.openxmlformats.org/presentationml/2006/main">
  <p:tag name="PA" val="v5.2.4"/>
  <p:tag name="SCENECOLOR-FILL" val="19"/>
  <p:tag name="SCENECOLOR-FILL-VALUE" val="Color_Theme"/>
  <p:tag name="SCENECOLOR-TEXT" val="19"/>
  <p:tag name="SCENECOLOR-TEXT-VALUE" val="Color_Theme"/>
</p:tagLst>
</file>

<file path=ppt/tags/tag822.xml><?xml version="1.0" encoding="utf-8"?>
<p:tagLst xmlns:p="http://schemas.openxmlformats.org/presentationml/2006/main">
  <p:tag name="PA" val="v5.2.4"/>
  <p:tag name="SCENECOLOR-TEXT" val="20"/>
  <p:tag name="SCENECOLOR-TEXT-VALUE" val="Color_Theme"/>
</p:tagLst>
</file>

<file path=ppt/tags/tag823.xml><?xml version="1.0" encoding="utf-8"?>
<p:tagLst xmlns:p="http://schemas.openxmlformats.org/presentationml/2006/main">
  <p:tag name="PA" val="v5.2.4"/>
  <p:tag name="SCENECOLOR-FILL" val="21"/>
  <p:tag name="SCENECOLOR-FILL-VALUE" val="Color_Theme"/>
  <p:tag name="SCENECOLOR-TEXT" val="21"/>
  <p:tag name="SCENECOLOR-TEXT-VALUE" val="Color_Theme"/>
</p:tagLst>
</file>

<file path=ppt/tags/tag824.xml><?xml version="1.0" encoding="utf-8"?>
<p:tagLst xmlns:p="http://schemas.openxmlformats.org/presentationml/2006/main">
  <p:tag name="PA" val="v5.2.4"/>
  <p:tag name="SCENECOLOR-TEXT" val="22"/>
  <p:tag name="SCENECOLOR-TEXT-VALUE" val="Color_Theme"/>
</p:tagLst>
</file>

<file path=ppt/tags/tag825.xml><?xml version="1.0" encoding="utf-8"?>
<p:tagLst xmlns:p="http://schemas.openxmlformats.org/presentationml/2006/main">
  <p:tag name="PA" val="v5.2.4"/>
  <p:tag name="SCENECOLOR-FILL" val="23"/>
  <p:tag name="SCENECOLOR-FILL-VALUE" val="Color_Theme"/>
  <p:tag name="SCENECOLOR-TEXT" val="23"/>
  <p:tag name="SCENECOLOR-TEXT-VALUE" val="Color_Theme"/>
</p:tagLst>
</file>

<file path=ppt/tags/tag826.xml><?xml version="1.0" encoding="utf-8"?>
<p:tagLst xmlns:p="http://schemas.openxmlformats.org/presentationml/2006/main">
  <p:tag name="PA" val="v5.2.4"/>
  <p:tag name="SCENECOLOR-TEXT" val="24"/>
  <p:tag name="SCENECOLOR-TEXT-VALUE" val="Color_Theme"/>
</p:tagLst>
</file>

<file path=ppt/tags/tag827.xml><?xml version="1.0" encoding="utf-8"?>
<p:tagLst xmlns:p="http://schemas.openxmlformats.org/presentationml/2006/main">
  <p:tag name="PA" val="v5.2.4"/>
  <p:tag name="SCENECOLOR-FILL" val="25"/>
  <p:tag name="SCENECOLOR-FILL-VALUE" val="Color_Theme"/>
  <p:tag name="SCENECOLOR-TEXT" val="25"/>
  <p:tag name="SCENECOLOR-TEXT-VALUE" val="Color_Theme"/>
</p:tagLst>
</file>

<file path=ppt/tags/tag828.xml><?xml version="1.0" encoding="utf-8"?>
<p:tagLst xmlns:p="http://schemas.openxmlformats.org/presentationml/2006/main">
  <p:tag name="PA" val="v5.2.4"/>
  <p:tag name="SCENECOLOR-TEXT" val="26"/>
  <p:tag name="SCENECOLOR-TEXT-VALUE" val="Color_Theme"/>
</p:tagLst>
</file>

<file path=ppt/tags/tag829.xml><?xml version="1.0" encoding="utf-8"?>
<p:tagLst xmlns:p="http://schemas.openxmlformats.org/presentationml/2006/main">
  <p:tag name="PA" val="v5.2.4"/>
  <p:tag name="SCENECOLOR-FILL" val="27"/>
  <p:tag name="SCENECOLOR-FILL-VALUE" val="Color_Theme"/>
  <p:tag name="SCENECOLOR-TEXT" val="27"/>
  <p:tag name="SCENECOLOR-TEXT-VALUE" val="Color_Theme"/>
</p:tagLst>
</file>

<file path=ppt/tags/tag83.xml><?xml version="1.0" encoding="utf-8"?>
<p:tagLst xmlns:p="http://schemas.openxmlformats.org/presentationml/2006/main">
  <p:tag name="PA" val="v5.2.4"/>
  <p:tag name="SCENECOLOR-LINE" val="13"/>
  <p:tag name="SCENECOLOR-LINE-VALUE" val="Color_Theme"/>
  <p:tag name="SCENECOLOR-TEXT" val="13"/>
  <p:tag name="SCENECOLOR-TEXT-VALUE" val="Color_Theme"/>
</p:tagLst>
</file>

<file path=ppt/tags/tag830.xml><?xml version="1.0" encoding="utf-8"?>
<p:tagLst xmlns:p="http://schemas.openxmlformats.org/presentationml/2006/main">
  <p:tag name="PA" val="v5.2.4"/>
  <p:tag name="SCENECOLOR-TEXT" val="28"/>
  <p:tag name="SCENECOLOR-TEXT-VALUE" val="Color_Theme"/>
</p:tagLst>
</file>

<file path=ppt/tags/tag831.xml><?xml version="1.0" encoding="utf-8"?>
<p:tagLst xmlns:p="http://schemas.openxmlformats.org/presentationml/2006/main">
  <p:tag name="PA" val="v5.2.4"/>
  <p:tag name="SCENECOLOR-FILL" val="29"/>
  <p:tag name="SCENECOLOR-FILL-VALUE" val="Color_Theme"/>
  <p:tag name="SCENECOLOR-TEXT" val="29"/>
  <p:tag name="SCENECOLOR-TEXT-VALUE" val="Color_Theme"/>
</p:tagLst>
</file>

<file path=ppt/tags/tag832.xml><?xml version="1.0" encoding="utf-8"?>
<p:tagLst xmlns:p="http://schemas.openxmlformats.org/presentationml/2006/main">
  <p:tag name="PA" val="v5.2.4"/>
  <p:tag name="SCENECOLOR-TEXT" val="30"/>
  <p:tag name="SCENECOLOR-TEXT-VALUE" val="Color_Theme"/>
</p:tagLst>
</file>

<file path=ppt/tags/tag833.xml><?xml version="1.0" encoding="utf-8"?>
<p:tagLst xmlns:p="http://schemas.openxmlformats.org/presentationml/2006/main">
  <p:tag name="PA" val="v5.2.4"/>
  <p:tag name="SCENECOLOR-TEXT" val="31"/>
  <p:tag name="SCENECOLOR-TEXT-VALUE" val="Color_Theme"/>
</p:tagLst>
</file>

<file path=ppt/tags/tag834.xml><?xml version="1.0" encoding="utf-8"?>
<p:tagLst xmlns:p="http://schemas.openxmlformats.org/presentationml/2006/main">
  <p:tag name="PA" val="v5.2.4"/>
  <p:tag name="SCENECOLOR-TEXT" val="32"/>
  <p:tag name="SCENECOLOR-TEXT-VALUE" val="Color_Theme"/>
</p:tagLst>
</file>

<file path=ppt/tags/tag835.xml><?xml version="1.0" encoding="utf-8"?>
<p:tagLst xmlns:p="http://schemas.openxmlformats.org/presentationml/2006/main">
  <p:tag name="PA" val="v5.2.4"/>
  <p:tag name="SCENECOLOR-TEXT" val="33"/>
  <p:tag name="SCENECOLOR-TEXT-VALUE" val="Color_Theme"/>
</p:tagLst>
</file>

<file path=ppt/tags/tag836.xml><?xml version="1.0" encoding="utf-8"?>
<p:tagLst xmlns:p="http://schemas.openxmlformats.org/presentationml/2006/main">
  <p:tag name="PA" val="v5.2.4"/>
  <p:tag name="SCENECOLOR-TEXT" val="34"/>
  <p:tag name="SCENECOLOR-TEXT-VALUE" val="Color_Theme"/>
</p:tagLst>
</file>

<file path=ppt/tags/tag837.xml><?xml version="1.0" encoding="utf-8"?>
<p:tagLst xmlns:p="http://schemas.openxmlformats.org/presentationml/2006/main">
  <p:tag name="PA" val="v5.2.4"/>
  <p:tag name="SCENECOLOR-TEXT" val="35"/>
  <p:tag name="SCENECOLOR-TEXT-VALUE" val="Color_Theme"/>
</p:tagLst>
</file>

<file path=ppt/tags/tag838.xml><?xml version="1.0" encoding="utf-8"?>
<p:tagLst xmlns:p="http://schemas.openxmlformats.org/presentationml/2006/main">
  <p:tag name="PA" val="v5.2.4"/>
  <p:tag name="SCENECOLOR-TEXT" val="36"/>
  <p:tag name="SCENECOLOR-TEXT-VALUE" val="Color_Theme"/>
</p:tagLst>
</file>

<file path=ppt/tags/tag839.xml><?xml version="1.0" encoding="utf-8"?>
<p:tagLst xmlns:p="http://schemas.openxmlformats.org/presentationml/2006/main">
  <p:tag name="PA" val="v5.2.4"/>
  <p:tag name="SCENECOLOR-TEXT" val="37"/>
  <p:tag name="SCENECOLOR-TEXT-VALUE" val="Color_Theme"/>
</p:tagLst>
</file>

<file path=ppt/tags/tag84.xml><?xml version="1.0" encoding="utf-8"?>
<p:tagLst xmlns:p="http://schemas.openxmlformats.org/presentationml/2006/main">
  <p:tag name="PA" val="v5.2.4"/>
  <p:tag name="SCENESHAPETYPE" val="SceneShape"/>
  <p:tag name="SCENESHAPESUBTYPE" val="SceneSimpleShape"/>
  <p:tag name="SCENECOLOR-FILL" val="Color_Theme"/>
  <p:tag name="SCENECOLOR-FILL-VALUE" val="8"/>
  <p:tag name="POCKET_APPLY_TIME" val="2019年9月28日"/>
  <p:tag name="POCKET_APPLY_TYPE" val="Slide"/>
  <p:tag name="APPLYORDER" val="椭圆 4"/>
  <p:tag name="RESOURCEID" val="637052618680286406"/>
  <p:tag name="SCENEID" val="637052618680286406"/>
  <p:tag name="SCENELINKIDS" val="2|3|4|5|6|7|8|9|10|11|12|13|14|15|16|17|18|19|20|21|22|23|24|25|26|27|28|29|30|31|32|33|34|35|36|37|38|39|40|41|42|43|44|45|46|47|48|49|50|51|52|53|54|55|56|57|58|59|60|61|62|63|64|65|66|67|68|69"/>
  <p:tag name="ANIMSTRING" val="s_637052618680286406"/>
</p:tagLst>
</file>

<file path=ppt/tags/tag840.xml><?xml version="1.0" encoding="utf-8"?>
<p:tagLst xmlns:p="http://schemas.openxmlformats.org/presentationml/2006/main">
  <p:tag name="PA" val="v5.2.4"/>
  <p:tag name="SCENECOLOR-TEXT" val="38"/>
  <p:tag name="SCENECOLOR-TEXT-VALUE" val="Color_Theme"/>
</p:tagLst>
</file>

<file path=ppt/tags/tag841.xml><?xml version="1.0" encoding="utf-8"?>
<p:tagLst xmlns:p="http://schemas.openxmlformats.org/presentationml/2006/main">
  <p:tag name="PA" val="v5.2.4"/>
  <p:tag name="SCENECOLOR-TEXT" val="39"/>
  <p:tag name="SCENECOLOR-TEXT-VALUE" val="Color_Theme"/>
</p:tagLst>
</file>

<file path=ppt/tags/tag842.xml><?xml version="1.0" encoding="utf-8"?>
<p:tagLst xmlns:p="http://schemas.openxmlformats.org/presentationml/2006/main">
  <p:tag name="PA" val="v5.2.4"/>
  <p:tag name="SCENECOLOR-TEXT" val="40"/>
  <p:tag name="SCENECOLOR-TEXT-VALUE" val="Color_Theme"/>
</p:tagLst>
</file>

<file path=ppt/tags/tag843.xml><?xml version="1.0" encoding="utf-8"?>
<p:tagLst xmlns:p="http://schemas.openxmlformats.org/presentationml/2006/main">
  <p:tag name="PA" val="v5.2.4"/>
  <p:tag name="SCENECOLOR-TEXT" val="41"/>
  <p:tag name="SCENECOLOR-TEXT-VALUE" val="Color_Theme"/>
</p:tagLst>
</file>

<file path=ppt/tags/tag844.xml><?xml version="1.0" encoding="utf-8"?>
<p:tagLst xmlns:p="http://schemas.openxmlformats.org/presentationml/2006/main">
  <p:tag name="PA" val="v5.2.4"/>
  <p:tag name="SCENECOLOR-TEXT" val="42"/>
  <p:tag name="SCENECOLOR-TEXT-VALUE" val="Color_Theme"/>
</p:tagLst>
</file>

<file path=ppt/tags/tag845.xml><?xml version="1.0" encoding="utf-8"?>
<p:tagLst xmlns:p="http://schemas.openxmlformats.org/presentationml/2006/main">
  <p:tag name="PA" val="v5.2.4"/>
  <p:tag name="SCENECOLOR-TEXT" val="43"/>
  <p:tag name="SCENECOLOR-TEXT-VALUE" val="Color_Theme"/>
</p:tagLst>
</file>

<file path=ppt/tags/tag846.xml><?xml version="1.0" encoding="utf-8"?>
<p:tagLst xmlns:p="http://schemas.openxmlformats.org/presentationml/2006/main">
  <p:tag name="PA" val="v5.2.4"/>
  <p:tag name="SCENECOLOR-TEXT" val="44"/>
  <p:tag name="SCENECOLOR-TEXT-VALUE" val="Color_Theme"/>
</p:tagLst>
</file>

<file path=ppt/tags/tag847.xml><?xml version="1.0" encoding="utf-8"?>
<p:tagLst xmlns:p="http://schemas.openxmlformats.org/presentationml/2006/main">
  <p:tag name="PA" val="v5.2.4"/>
  <p:tag name="SCENESHAPETYPE" val="SceneShape"/>
  <p:tag name="SCENESHAPESUBTYPE" val="SceneSimpleShape"/>
  <p:tag name="RESOURCEID" val="637052632392189529"/>
  <p:tag name="SCENEID" val="637052632392189529"/>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
  <p:tag name="ANIMSTRING" val="s_637052632392189529"/>
</p:tagLst>
</file>

<file path=ppt/tags/tag848.xml><?xml version="1.0" encoding="utf-8"?>
<p:tagLst xmlns:p="http://schemas.openxmlformats.org/presentationml/2006/main">
  <p:tag name="PA" val="v5.2.4"/>
  <p:tag name="SCENECOLOR-TEXT" val="1"/>
  <p:tag name="SCENECOLOR-TEXT-VALUE" val="Color_Theme"/>
</p:tagLst>
</file>

<file path=ppt/tags/tag849.xml><?xml version="1.0" encoding="utf-8"?>
<p:tagLst xmlns:p="http://schemas.openxmlformats.org/presentationml/2006/main">
  <p:tag name="PA" val="v5.2.4"/>
  <p:tag name="SCENECOLOR-TEXT" val="2"/>
  <p:tag name="SCENECOLOR-TEXT-VALUE" val="Color_Theme"/>
</p:tagLst>
</file>

<file path=ppt/tags/tag85.xml><?xml version="1.0" encoding="utf-8"?>
<p:tagLst xmlns:p="http://schemas.openxmlformats.org/presentationml/2006/main">
  <p:tag name="PA" val="v5.2.4"/>
  <p:tag name="SCENESHAPETYPE" val="SceneShape"/>
  <p:tag name="SCENESHAPESUBTYPE" val="SceneSimpleShape"/>
  <p:tag name="SCENECOLOR-FILL" val="Color_Theme"/>
  <p:tag name="SCENECOLOR-FILL-VALUE" val="1"/>
  <p:tag name="POCKET_APPLY_TIME" val="2019年9月28日"/>
  <p:tag name="POCKET_APPLY_TYPE" val="Slide"/>
  <p:tag name="APPLYORDER" val="椭圆 35"/>
  <p:tag name="RESOURCEID" val="637052618680286406"/>
  <p:tag name="SCENEID" val="637052618680286406"/>
  <p:tag name="SCENELINKIDS" val="2|3|4|5|6|7|8|9|10|11|12|13|14|15|16|17|18|19|20|21|22|23|24|25|26|27|28|29|30|31|32|33|34|35|36|37|38|39|40|41|42|43|44|45|46|47|48|49|50|51|52|53|54|55|56|57|58|59|60|61|62|63|64|65|66|67|68|69"/>
  <p:tag name="ANIMSTRING" val="s_637052618680286406"/>
</p:tagLst>
</file>

<file path=ppt/tags/tag850.xml><?xml version="1.0" encoding="utf-8"?>
<p:tagLst xmlns:p="http://schemas.openxmlformats.org/presentationml/2006/main">
  <p:tag name="PA" val="v5.2.4"/>
  <p:tag name="SCENECOLOR-TEXT" val="3"/>
  <p:tag name="SCENECOLOR-TEXT-VALUE" val="Color_Theme"/>
</p:tagLst>
</file>

<file path=ppt/tags/tag851.xml><?xml version="1.0" encoding="utf-8"?>
<p:tagLst xmlns:p="http://schemas.openxmlformats.org/presentationml/2006/main">
  <p:tag name="PA" val="v5.2.4"/>
  <p:tag name="SCENECOLOR-TEXT" val="4"/>
  <p:tag name="SCENECOLOR-TEXT-VALUE" val="Color_Theme"/>
</p:tagLst>
</file>

<file path=ppt/tags/tag852.xml><?xml version="1.0" encoding="utf-8"?>
<p:tagLst xmlns:p="http://schemas.openxmlformats.org/presentationml/2006/main">
  <p:tag name="PA" val="v5.2.4"/>
  <p:tag name="SCENECOLOR-TEXT" val="5"/>
  <p:tag name="SCENECOLOR-TEXT-VALUE" val="Color_Theme"/>
</p:tagLst>
</file>

<file path=ppt/tags/tag853.xml><?xml version="1.0" encoding="utf-8"?>
<p:tagLst xmlns:p="http://schemas.openxmlformats.org/presentationml/2006/main">
  <p:tag name="PA" val="v5.2.4"/>
  <p:tag name="SCENECOLOR-TEXT" val="6"/>
  <p:tag name="SCENECOLOR-TEXT-VALUE" val="Color_Theme"/>
</p:tagLst>
</file>

<file path=ppt/tags/tag854.xml><?xml version="1.0" encoding="utf-8"?>
<p:tagLst xmlns:p="http://schemas.openxmlformats.org/presentationml/2006/main">
  <p:tag name="PA" val="v5.2.4"/>
  <p:tag name="SCENECOLOR-TEXT" val="7"/>
  <p:tag name="SCENECOLOR-TEXT-VALUE" val="Color_Theme"/>
</p:tagLst>
</file>

<file path=ppt/tags/tag855.xml><?xml version="1.0" encoding="utf-8"?>
<p:tagLst xmlns:p="http://schemas.openxmlformats.org/presentationml/2006/main">
  <p:tag name="PA" val="v5.2.4"/>
  <p:tag name="SCENECOLOR-TEXT" val="8"/>
  <p:tag name="SCENECOLOR-TEXT-VALUE" val="Color_Theme"/>
</p:tagLst>
</file>

<file path=ppt/tags/tag856.xml><?xml version="1.0" encoding="utf-8"?>
<p:tagLst xmlns:p="http://schemas.openxmlformats.org/presentationml/2006/main">
  <p:tag name="PA" val="v5.2.4"/>
  <p:tag name="SCENECOLOR-TEXT" val="9"/>
  <p:tag name="SCENECOLOR-TEXT-VALUE" val="Color_Theme"/>
</p:tagLst>
</file>

<file path=ppt/tags/tag857.xml><?xml version="1.0" encoding="utf-8"?>
<p:tagLst xmlns:p="http://schemas.openxmlformats.org/presentationml/2006/main">
  <p:tag name="PA" val="v5.2.4"/>
  <p:tag name="SCENECOLOR-TEXT" val="10"/>
  <p:tag name="SCENECOLOR-TEXT-VALUE" val="Color_Theme"/>
</p:tagLst>
</file>

<file path=ppt/tags/tag858.xml><?xml version="1.0" encoding="utf-8"?>
<p:tagLst xmlns:p="http://schemas.openxmlformats.org/presentationml/2006/main">
  <p:tag name="PA" val="v5.2.4"/>
  <p:tag name="SCENECOLOR-TEXT" val="11"/>
  <p:tag name="SCENECOLOR-TEXT-VALUE" val="Color_Theme"/>
</p:tagLst>
</file>

<file path=ppt/tags/tag859.xml><?xml version="1.0" encoding="utf-8"?>
<p:tagLst xmlns:p="http://schemas.openxmlformats.org/presentationml/2006/main">
  <p:tag name="PA" val="v5.2.4"/>
  <p:tag name="SCENECOLOR-TEXT" val="12"/>
  <p:tag name="SCENECOLOR-TEXT-VALUE" val="Color_Theme"/>
</p:tagLst>
</file>

<file path=ppt/tags/tag86.xml><?xml version="1.0" encoding="utf-8"?>
<p:tagLst xmlns:p="http://schemas.openxmlformats.org/presentationml/2006/main">
  <p:tag name="PA" val="v5.2.4"/>
  <p:tag name="SCENESHAPETYPE" val="SceneShape"/>
  <p:tag name="SCENESHAPESUBTYPE" val="SceneSimpleShape"/>
  <p:tag name="SCENECOLOR-FILL" val="Color_Theme"/>
  <p:tag name="SCENECOLOR-FILL-VALUE" val="8"/>
  <p:tag name="POCKET_APPLY_TIME" val="2019年9月28日"/>
  <p:tag name="POCKET_APPLY_TYPE" val="Slide"/>
  <p:tag name="APPLYORDER" val="椭圆 4"/>
  <p:tag name="RESOURCEID" val="637052618680286406"/>
  <p:tag name="SCENEID" val="637052618680286406"/>
  <p:tag name="SCENELINKIDS" val="2|3|4|5|6|7|8|9|10|11|12|13|14|15|16|17|18|19|20|21|22|23|24|25|26|27|28|29|30|31|32|33|34|35|36|37|38|39|40|41|42|43|44|45|46|47|48|49|50|51|52|53|54|55|56|57|58|59|60|61|62|63|64|65|66|67|68|69"/>
  <p:tag name="ANIMSTRING" val="s_637052618680286406"/>
</p:tagLst>
</file>

<file path=ppt/tags/tag860.xml><?xml version="1.0" encoding="utf-8"?>
<p:tagLst xmlns:p="http://schemas.openxmlformats.org/presentationml/2006/main">
  <p:tag name="PA" val="v5.2.4"/>
  <p:tag name="SCENECOLOR-TEXT" val="13"/>
  <p:tag name="SCENECOLOR-TEXT-VALUE" val="Color_Theme"/>
</p:tagLst>
</file>

<file path=ppt/tags/tag861.xml><?xml version="1.0" encoding="utf-8"?>
<p:tagLst xmlns:p="http://schemas.openxmlformats.org/presentationml/2006/main">
  <p:tag name="PA" val="v5.2.4"/>
  <p:tag name="SCENECOLOR-TEXT" val="14"/>
  <p:tag name="SCENECOLOR-TEXT-VALUE" val="Color_Theme"/>
</p:tagLst>
</file>

<file path=ppt/tags/tag862.xml><?xml version="1.0" encoding="utf-8"?>
<p:tagLst xmlns:p="http://schemas.openxmlformats.org/presentationml/2006/main">
  <p:tag name="PA" val="v5.2.4"/>
  <p:tag name="SCENECOLOR-TEXT" val="15"/>
  <p:tag name="SCENECOLOR-TEXT-VALUE" val="Color_Theme"/>
</p:tagLst>
</file>

<file path=ppt/tags/tag863.xml><?xml version="1.0" encoding="utf-8"?>
<p:tagLst xmlns:p="http://schemas.openxmlformats.org/presentationml/2006/main">
  <p:tag name="PA" val="v5.2.4"/>
  <p:tag name="SCENECOLOR-TEXT" val="16"/>
  <p:tag name="SCENECOLOR-TEXT-VALUE" val="Color_Theme"/>
</p:tagLst>
</file>

<file path=ppt/tags/tag864.xml><?xml version="1.0" encoding="utf-8"?>
<p:tagLst xmlns:p="http://schemas.openxmlformats.org/presentationml/2006/main">
  <p:tag name="PA" val="v5.2.4"/>
  <p:tag name="SCENECOLOR-TEXT" val="17"/>
  <p:tag name="SCENECOLOR-TEXT-VALUE" val="Color_Theme"/>
</p:tagLst>
</file>

<file path=ppt/tags/tag865.xml><?xml version="1.0" encoding="utf-8"?>
<p:tagLst xmlns:p="http://schemas.openxmlformats.org/presentationml/2006/main">
  <p:tag name="PA" val="v5.2.4"/>
  <p:tag name="SCENECOLOR-TEXT" val="18"/>
  <p:tag name="SCENECOLOR-TEXT-VALUE" val="Color_Theme"/>
</p:tagLst>
</file>

<file path=ppt/tags/tag866.xml><?xml version="1.0" encoding="utf-8"?>
<p:tagLst xmlns:p="http://schemas.openxmlformats.org/presentationml/2006/main">
  <p:tag name="PA" val="v5.2.4"/>
  <p:tag name="SCENESHAPETYPE" val="SceneShape"/>
  <p:tag name="SCENESHAPESUBTYPE" val="SceneSimpleShape"/>
  <p:tag name="POCKET_APPLY_TIME" val="2019年9月28日"/>
  <p:tag name="POCKET_APPLY_TYPE" val="Slide"/>
  <p:tag name="APPLYORDER" val="图片 448"/>
  <p:tag name="RESOURCEID" val="637052632392189529"/>
  <p:tag name="SCENEID" val="637052632392189529"/>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
  <p:tag name="ANIMSTRING" val="s_637052632392189529"/>
</p:tagLst>
</file>

<file path=ppt/tags/tag867.xml><?xml version="1.0" encoding="utf-8"?>
<p:tagLst xmlns:p="http://schemas.openxmlformats.org/presentationml/2006/main">
  <p:tag name="PA" val="v5.2.4"/>
  <p:tag name="SCENESHAPETYPE" val="SceneShape"/>
  <p:tag name="SCENESHAPESUBTYPE" val="SceneSimpleShape"/>
  <p:tag name="SCENECOLOR-TEXT" val="Color_Theme"/>
  <p:tag name="SCENECOLOR-TEXT-VALUE" val="4"/>
  <p:tag name="POCKET_APPLY_TIME" val="2019年9月28日"/>
  <p:tag name="POCKET_APPLY_TYPE" val="Slide"/>
  <p:tag name="RESOURCEID" val="637052632392189529"/>
  <p:tag name="SCENEID" val="637052632392189529"/>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
  <p:tag name="ANIMSTRING" val="s_637052632392189529"/>
</p:tagLst>
</file>

<file path=ppt/tags/tag868.xml><?xml version="1.0" encoding="utf-8"?>
<p:tagLst xmlns:p="http://schemas.openxmlformats.org/presentationml/2006/main">
  <p:tag name="PA" val="v5.2.4"/>
  <p:tag name="SCENESHAPETYPE" val="SceneShape"/>
  <p:tag name="SCENESHAPESUBTYPE" val="SceneSimpleShape"/>
  <p:tag name="POCKET_APPLY_TIME" val="2019年9月28日"/>
  <p:tag name="POCKET_APPLY_TYPE" val="Slide"/>
  <p:tag name="APPLYORDER" val="图片 448"/>
  <p:tag name="RESOURCEID" val="637052632392189529"/>
  <p:tag name="SCENEID" val="637052632392189529"/>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
  <p:tag name="ANIMSTRING" val="s_637052632392189529"/>
</p:tagLst>
</file>

<file path=ppt/tags/tag869.xml><?xml version="1.0" encoding="utf-8"?>
<p:tagLst xmlns:p="http://schemas.openxmlformats.org/presentationml/2006/main">
  <p:tag name="PA" val="v5.2.4"/>
  <p:tag name="SCENESHAPETYPE" val="SceneShape"/>
  <p:tag name="SCENESHAPESUBTYPE" val="SceneSimpleShape"/>
  <p:tag name="RESOURCEID" val="637052632392189529"/>
  <p:tag name="SCENEID" val="637052632392189529"/>
  <p:tag name="SCENELINKIDS" val="2|3|4|5|6|7|8|9|10|11|12|13|14|15|16|17|18|19|20|21|22|23|24|25|26|27|28|29|30|31|32|33|34|35|36|37|38|39|40|41|42|43|44|45|46|47|48|49|50|51|52|53|54|55|56|57|58|59|60|61|62|63|64|65|66|67|68|69|70|71|72|73|74|75|76|77|78|79|80|81|82|83|84|85|86|87|88|89|90|91|92|93|94|95|96|97|98|99|100|101|102|103|104|105|106|107|108|109|110|111|112|113|114|115|116|117|118|119|120|121|122|123|124|125|126|127|128|129|130|131|132"/>
  <p:tag name="ANIMSTRING" val="s_637052632392189529"/>
</p:tagLst>
</file>

<file path=ppt/tags/tag87.xml><?xml version="1.0" encoding="utf-8"?>
<p:tagLst xmlns:p="http://schemas.openxmlformats.org/presentationml/2006/main">
  <p:tag name="PA" val="v5.2.4"/>
  <p:tag name="SCENESHAPETYPE" val="SceneShape"/>
  <p:tag name="SCENESHAPESUBTYPE" val="SceneSimpleShape"/>
  <p:tag name="SCENECOLOR-FILL" val="Color_Theme"/>
  <p:tag name="SCENECOLOR-FILL-VALUE" val="1"/>
  <p:tag name="POCKET_APPLY_TIME" val="2019年9月28日"/>
  <p:tag name="POCKET_APPLY_TYPE" val="Slide"/>
  <p:tag name="APPLYORDER" val="椭圆 35"/>
  <p:tag name="RESOURCEID" val="637052618680286406"/>
  <p:tag name="SCENEID" val="637052618680286406"/>
  <p:tag name="SCENELINKIDS" val="2|3|4|5|6|7|8|9|10|11|12|13|14|15|16|17|18|19|20|21|22|23|24|25|26|27|28|29|30|31|32|33|34|35|36|37|38|39|40|41|42|43|44|45|46|47|48|49|50|51|52|53|54|55|56|57|58|59|60|61|62|63|64|65|66|67|68|69"/>
  <p:tag name="ANIMSTRING" val="s_637052618680286406"/>
</p:tagLst>
</file>

<file path=ppt/tags/tag870.xml><?xml version="1.0" encoding="utf-8"?>
<p:tagLst xmlns:p="http://schemas.openxmlformats.org/presentationml/2006/main">
  <p:tag name="PA" val="v5.2.4"/>
  <p:tag name="SCENECOLOR-FILL" val="1"/>
  <p:tag name="SCENECOLOR-FILL-VALUE" val="Color_Theme"/>
  <p:tag name="SCENECOLOR-TEXT" val="1"/>
  <p:tag name="SCENECOLOR-TEXT-VALUE" val="Color_Theme"/>
</p:tagLst>
</file>

<file path=ppt/tags/tag871.xml><?xml version="1.0" encoding="utf-8"?>
<p:tagLst xmlns:p="http://schemas.openxmlformats.org/presentationml/2006/main">
  <p:tag name="PA" val="v5.2.4"/>
  <p:tag name="SCENECOLOR-TEXT" val="2"/>
  <p:tag name="SCENECOLOR-TEXT-VALUE" val="Color_Theme"/>
</p:tagLst>
</file>

<file path=ppt/tags/tag872.xml><?xml version="1.0" encoding="utf-8"?>
<p:tagLst xmlns:p="http://schemas.openxmlformats.org/presentationml/2006/main">
  <p:tag name="PA" val="v5.2.4"/>
  <p:tag name="SCENECOLOR-TEXT" val="3"/>
  <p:tag name="SCENECOLOR-TEXT-VALUE" val="Color_Theme"/>
</p:tagLst>
</file>

<file path=ppt/tags/tag873.xml><?xml version="1.0" encoding="utf-8"?>
<p:tagLst xmlns:p="http://schemas.openxmlformats.org/presentationml/2006/main">
  <p:tag name="PA" val="v5.2.4"/>
  <p:tag name="SCENECOLOR-TEXT" val="4"/>
  <p:tag name="SCENECOLOR-TEXT-VALUE" val="Color_Theme"/>
</p:tagLst>
</file>

<file path=ppt/tags/tag874.xml><?xml version="1.0" encoding="utf-8"?>
<p:tagLst xmlns:p="http://schemas.openxmlformats.org/presentationml/2006/main">
  <p:tag name="PA" val="v5.2.4"/>
  <p:tag name="SCENECOLOR-TEXT" val="5"/>
  <p:tag name="SCENECOLOR-TEXT-VALUE" val="Color_Theme"/>
</p:tagLst>
</file>

<file path=ppt/tags/tag875.xml><?xml version="1.0" encoding="utf-8"?>
<p:tagLst xmlns:p="http://schemas.openxmlformats.org/presentationml/2006/main">
  <p:tag name="PA" val="v5.2.4"/>
  <p:tag name="SCENECOLOR-TEXT" val="6"/>
  <p:tag name="SCENECOLOR-TEXT-VALUE" val="Color_Theme"/>
</p:tagLst>
</file>

<file path=ppt/tags/tag876.xml><?xml version="1.0" encoding="utf-8"?>
<p:tagLst xmlns:p="http://schemas.openxmlformats.org/presentationml/2006/main">
  <p:tag name="PA" val="v5.2.4"/>
  <p:tag name="SCENECOLOR-TEXT" val="7"/>
  <p:tag name="SCENECOLOR-TEXT-VALUE" val="Color_Theme"/>
</p:tagLst>
</file>

<file path=ppt/tags/tag877.xml><?xml version="1.0" encoding="utf-8"?>
<p:tagLst xmlns:p="http://schemas.openxmlformats.org/presentationml/2006/main">
  <p:tag name="PA" val="v5.2.4"/>
  <p:tag name="SCENECOLOR-TEXT" val="8"/>
  <p:tag name="SCENECOLOR-TEXT-VALUE" val="Color_Theme"/>
</p:tagLst>
</file>

<file path=ppt/tags/tag878.xml><?xml version="1.0" encoding="utf-8"?>
<p:tagLst xmlns:p="http://schemas.openxmlformats.org/presentationml/2006/main">
  <p:tag name="PA" val="v5.2.4"/>
  <p:tag name="SCENECOLOR-FILL" val="9"/>
  <p:tag name="SCENECOLOR-FILL-VALUE" val="Color_Theme"/>
  <p:tag name="SCENECOLOR-TEXT" val="9"/>
  <p:tag name="SCENECOLOR-TEXT-VALUE" val="Color_Theme"/>
</p:tagLst>
</file>

<file path=ppt/tags/tag879.xml><?xml version="1.0" encoding="utf-8"?>
<p:tagLst xmlns:p="http://schemas.openxmlformats.org/presentationml/2006/main">
  <p:tag name="PA" val="v5.2.4"/>
  <p:tag name="SCENECOLOR-TEXT" val="10"/>
  <p:tag name="SCENECOLOR-TEXT-VALUE" val="Color_Theme"/>
</p:tagLst>
</file>

<file path=ppt/tags/tag88.xml><?xml version="1.0" encoding="utf-8"?>
<p:tagLst xmlns:p="http://schemas.openxmlformats.org/presentationml/2006/main">
  <p:tag name="PA" val="v5.2.4"/>
  <p:tag name="SCENESHAPETYPE" val="SceneShape"/>
  <p:tag name="SCENESHAPESUBTYPE" val="SceneSimpleShape"/>
  <p:tag name="SCENECOLOR-FILL" val="Color_Theme"/>
  <p:tag name="SCENECOLOR-FILL-VALUE" val="2"/>
  <p:tag name="POCKET_APPLY_TIME" val="2019年9月28日"/>
  <p:tag name="POCKET_APPLY_TYPE" val="Slide"/>
  <p:tag name="APPLYORDER" val="椭圆 4"/>
  <p:tag name="RESOURCEID" val="637052618680286406"/>
  <p:tag name="SCENEID" val="637052618680286406"/>
  <p:tag name="SCENELINKIDS" val="2|3|4|5|6|7|8|9|10|11|12|13|14|15|16|17|18|19|20|21|22|23|24|25|26|27|28|29|30|31|32|33|34|35|36|37|38|39|40|41|42|43|44|45|46|47|48|49|50|51|52|53|54|55|56|57|58|59|60|61|62|63|64|65|66|67|68|69"/>
  <p:tag name="ANIMSTRING" val="s_637052618680286406"/>
</p:tagLst>
</file>

<file path=ppt/tags/tag880.xml><?xml version="1.0" encoding="utf-8"?>
<p:tagLst xmlns:p="http://schemas.openxmlformats.org/presentationml/2006/main">
  <p:tag name="PA" val="v5.2.4"/>
  <p:tag name="SCENECOLOR-FILL" val="11"/>
  <p:tag name="SCENECOLOR-FILL-VALUE" val="Color_Theme"/>
  <p:tag name="SCENECOLOR-TEXT" val="11"/>
  <p:tag name="SCENECOLOR-TEXT-VALUE" val="Color_Theme"/>
</p:tagLst>
</file>

<file path=ppt/tags/tag881.xml><?xml version="1.0" encoding="utf-8"?>
<p:tagLst xmlns:p="http://schemas.openxmlformats.org/presentationml/2006/main">
  <p:tag name="PA" val="v5.2.4"/>
  <p:tag name="SCENECOLOR-TEXT" val="12"/>
  <p:tag name="SCENECOLOR-TEXT-VALUE" val="Color_Theme"/>
</p:tagLst>
</file>

<file path=ppt/tags/tag882.xml><?xml version="1.0" encoding="utf-8"?>
<p:tagLst xmlns:p="http://schemas.openxmlformats.org/presentationml/2006/main">
  <p:tag name="PA" val="v5.2.4"/>
  <p:tag name="SCENECOLOR-TEXT" val="13"/>
  <p:tag name="SCENECOLOR-TEXT-VALUE" val="Color_Theme"/>
</p:tagLst>
</file>

<file path=ppt/tags/tag883.xml><?xml version="1.0" encoding="utf-8"?>
<p:tagLst xmlns:p="http://schemas.openxmlformats.org/presentationml/2006/main">
  <p:tag name="PA" val="v5.2.4"/>
  <p:tag name="SCENECOLOR-FILL" val="14"/>
  <p:tag name="SCENECOLOR-FILL-VALUE" val="Color_Theme"/>
  <p:tag name="SCENECOLOR-TEXT" val="14"/>
  <p:tag name="SCENECOLOR-TEXT-VALUE" val="Color_Theme"/>
</p:tagLst>
</file>

<file path=ppt/tags/tag884.xml><?xml version="1.0" encoding="utf-8"?>
<p:tagLst xmlns:p="http://schemas.openxmlformats.org/presentationml/2006/main">
  <p:tag name="PA" val="v5.2.4"/>
  <p:tag name="SCENECOLOR-TEXT" val="15"/>
  <p:tag name="SCENECOLOR-TEXT-VALUE" val="Color_Theme"/>
</p:tagLst>
</file>

<file path=ppt/tags/tag885.xml><?xml version="1.0" encoding="utf-8"?>
<p:tagLst xmlns:p="http://schemas.openxmlformats.org/presentationml/2006/main">
  <p:tag name="PA" val="v5.2.4"/>
  <p:tag name="SCENECOLOR-FILL" val="16"/>
  <p:tag name="SCENECOLOR-FILL-VALUE" val="Color_Theme"/>
  <p:tag name="SCENECOLOR-TEXT" val="16"/>
  <p:tag name="SCENECOLOR-TEXT-VALUE" val="Color_Theme"/>
</p:tagLst>
</file>

<file path=ppt/tags/tag886.xml><?xml version="1.0" encoding="utf-8"?>
<p:tagLst xmlns:p="http://schemas.openxmlformats.org/presentationml/2006/main">
  <p:tag name="PA" val="v5.2.4"/>
  <p:tag name="SCENECOLOR-TEXT" val="17"/>
  <p:tag name="SCENECOLOR-TEXT-VALUE" val="Color_Theme"/>
</p:tagLst>
</file>

<file path=ppt/tags/tag887.xml><?xml version="1.0" encoding="utf-8"?>
<p:tagLst xmlns:p="http://schemas.openxmlformats.org/presentationml/2006/main">
  <p:tag name="PA" val="v5.2.4"/>
  <p:tag name="SCENECOLOR-TEXT" val="18"/>
  <p:tag name="SCENECOLOR-TEXT-VALUE" val="Color_Theme"/>
</p:tagLst>
</file>

<file path=ppt/tags/tag888.xml><?xml version="1.0" encoding="utf-8"?>
<p:tagLst xmlns:p="http://schemas.openxmlformats.org/presentationml/2006/main">
  <p:tag name="PA" val="v5.2.4"/>
  <p:tag name="SCENECOLOR-TEXT" val="19"/>
  <p:tag name="SCENECOLOR-TEXT-VALUE" val="Color_Theme"/>
</p:tagLst>
</file>

<file path=ppt/tags/tag889.xml><?xml version="1.0" encoding="utf-8"?>
<p:tagLst xmlns:p="http://schemas.openxmlformats.org/presentationml/2006/main">
  <p:tag name="PA" val="v5.2.4"/>
  <p:tag name="SCENECOLOR-FILL" val="20"/>
  <p:tag name="SCENECOLOR-FILL-VALUE" val="Color_Theme"/>
  <p:tag name="SCENECOLOR-TEXT" val="20"/>
  <p:tag name="SCENECOLOR-TEXT-VALUE" val="Color_Theme"/>
</p:tagLst>
</file>

<file path=ppt/tags/tag89.xml><?xml version="1.0" encoding="utf-8"?>
<p:tagLst xmlns:p="http://schemas.openxmlformats.org/presentationml/2006/main">
  <p:tag name="PA" val="v5.2.4"/>
  <p:tag name="SCENESHAPETYPE" val="SceneShape"/>
  <p:tag name="SCENESHAPESUBTYPE" val="SceneSimpleShape"/>
  <p:tag name="SCENECOLOR-FILL" val="Color_Theme"/>
  <p:tag name="SCENECOLOR-FILL-VALUE" val="1"/>
  <p:tag name="POCKET_APPLY_TIME" val="2019年9月28日"/>
  <p:tag name="POCKET_APPLY_TYPE" val="Slide"/>
  <p:tag name="APPLYORDER" val="椭圆 35"/>
  <p:tag name="RESOURCEID" val="637052618680286406"/>
  <p:tag name="SCENEID" val="637052618680286406"/>
  <p:tag name="SCENELINKIDS" val="2|3|4|5|6|7|8|9|10|11|12|13|14|15|16|17|18|19|20|21|22|23|24|25|26|27|28|29|30|31|32|33|34|35|36|37|38|39|40|41|42|43|44|45|46|47|48|49|50|51|52|53|54|55|56|57|58|59|60|61|62|63|64|65|66|67|68|69"/>
  <p:tag name="ANIMSTRING" val="s_637052618680286406"/>
</p:tagLst>
</file>

<file path=ppt/tags/tag890.xml><?xml version="1.0" encoding="utf-8"?>
<p:tagLst xmlns:p="http://schemas.openxmlformats.org/presentationml/2006/main">
  <p:tag name="PA" val="v5.2.4"/>
  <p:tag name="SCENECOLOR-TEXT" val="21"/>
  <p:tag name="SCENECOLOR-TEXT-VALUE" val="Color_Theme"/>
</p:tagLst>
</file>

<file path=ppt/tags/tag891.xml><?xml version="1.0" encoding="utf-8"?>
<p:tagLst xmlns:p="http://schemas.openxmlformats.org/presentationml/2006/main">
  <p:tag name="PA" val="v5.2.4"/>
  <p:tag name="SCENECOLOR-TEXT" val="22"/>
  <p:tag name="SCENECOLOR-TEXT-VALUE" val="Color_Theme"/>
</p:tagLst>
</file>

<file path=ppt/tags/tag892.xml><?xml version="1.0" encoding="utf-8"?>
<p:tagLst xmlns:p="http://schemas.openxmlformats.org/presentationml/2006/main">
  <p:tag name="PA" val="v5.2.4"/>
  <p:tag name="SCENECOLOR-TEXT" val="23"/>
  <p:tag name="SCENECOLOR-TEXT-VALUE" val="Color_Theme"/>
</p:tagLst>
</file>

<file path=ppt/tags/tag893.xml><?xml version="1.0" encoding="utf-8"?>
<p:tagLst xmlns:p="http://schemas.openxmlformats.org/presentationml/2006/main">
  <p:tag name="PA" val="v5.2.4"/>
  <p:tag name="SCENECOLOR-TEXT" val="24"/>
  <p:tag name="SCENECOLOR-TEXT-VALUE" val="Color_Theme"/>
</p:tagLst>
</file>

<file path=ppt/tags/tag894.xml><?xml version="1.0" encoding="utf-8"?>
<p:tagLst xmlns:p="http://schemas.openxmlformats.org/presentationml/2006/main">
  <p:tag name="PA" val="v5.2.4"/>
  <p:tag name="SCENECOLOR-TEXT" val="25"/>
  <p:tag name="SCENECOLOR-TEXT-VALUE" val="Color_Theme"/>
</p:tagLst>
</file>

<file path=ppt/tags/tag895.xml><?xml version="1.0" encoding="utf-8"?>
<p:tagLst xmlns:p="http://schemas.openxmlformats.org/presentationml/2006/main">
  <p:tag name="PA" val="v5.2.4"/>
  <p:tag name="SCENECOLOR-TEXT" val="26"/>
  <p:tag name="SCENECOLOR-TEXT-VALUE" val="Color_Theme"/>
</p:tagLst>
</file>

<file path=ppt/tags/tag896.xml><?xml version="1.0" encoding="utf-8"?>
<p:tagLst xmlns:p="http://schemas.openxmlformats.org/presentationml/2006/main">
  <p:tag name="PA" val="v5.2.4"/>
  <p:tag name="SCENECOLOR-TEXT" val="27"/>
  <p:tag name="SCENECOLOR-TEXT-VALUE" val="Color_Theme"/>
</p:tagLst>
</file>

<file path=ppt/tags/tag897.xml><?xml version="1.0" encoding="utf-8"?>
<p:tagLst xmlns:p="http://schemas.openxmlformats.org/presentationml/2006/main">
  <p:tag name="PA" val="v5.2.4"/>
  <p:tag name="SCENECOLOR-TEXT" val="28"/>
  <p:tag name="SCENECOLOR-TEXT-VALUE" val="Color_Theme"/>
</p:tagLst>
</file>

<file path=ppt/tags/tag898.xml><?xml version="1.0" encoding="utf-8"?>
<p:tagLst xmlns:p="http://schemas.openxmlformats.org/presentationml/2006/main">
  <p:tag name="PA" val="v5.2.4"/>
  <p:tag name="SCENECOLOR-TEXT" val="29"/>
  <p:tag name="SCENECOLOR-TEXT-VALUE" val="Color_Theme"/>
</p:tagLst>
</file>

<file path=ppt/tags/tag899.xml><?xml version="1.0" encoding="utf-8"?>
<p:tagLst xmlns:p="http://schemas.openxmlformats.org/presentationml/2006/main">
  <p:tag name="PA" val="v5.2.4"/>
  <p:tag name="SCENECOLOR-TEXT" val="30"/>
  <p:tag name="SCENECOLOR-TEXT-VALUE" val="Color_Theme"/>
</p:tagLst>
</file>

<file path=ppt/tags/tag9.xml><?xml version="1.0" encoding="utf-8"?>
<p:tagLst xmlns:p="http://schemas.openxmlformats.org/presentationml/2006/main">
  <p:tag name="SCENECOLOR-LINE" val="Color_Theme"/>
  <p:tag name="SCENECOLOR-LINE-VALUE" val="1"/>
  <p:tag name="SCENESHAPETYPE" val="SceneShape"/>
  <p:tag name="SCENESHAPESUBTYPE" val="SceneSimpleShape"/>
  <p:tag name="POCKET_APPLY_TIME" val="2019年9月28日"/>
  <p:tag name="POCKET_APPLY_TYPE" val="Slide"/>
  <p:tag name="RESOURCEID" val="637052613234820867"/>
  <p:tag name="SCENEID" val="637052613234820867"/>
  <p:tag name="SCENELINKIDS" val="2|5|6|7|11|12|8|13|14|15|16|17|18|20|21|3"/>
  <p:tag name="ANIMSTRING" val="s_637052613234820867"/>
</p:tagLst>
</file>

<file path=ppt/tags/tag90.xml><?xml version="1.0" encoding="utf-8"?>
<p:tagLst xmlns:p="http://schemas.openxmlformats.org/presentationml/2006/main">
  <p:tag name="PA" val="v5.2.4"/>
  <p:tag name="SCENESHAPETYPE" val="SceneShape"/>
  <p:tag name="SCENESHAPESUBTYPE" val="SceneSimpleShape"/>
  <p:tag name="SCENECOLOR-TEXT" val="Color_Theme"/>
  <p:tag name="SCENECOLOR-TEXT-VALUE" val="2"/>
  <p:tag name="POCKET_APPLY_TIME" val="2019年9月28日"/>
  <p:tag name="POCKET_APPLY_TYPE" val="Slide"/>
  <p:tag name="APPLYORDER" val="文本框 50"/>
  <p:tag name="RESOURCEID" val="637052618680286406"/>
  <p:tag name="SCENEID" val="637052618680286406"/>
  <p:tag name="SCENELINKIDS" val="2|3|4|5|6|7|8|9|10|11|12|13|14|15|16|17|18|19|20|21|22|23|24|25|26|27|28|29|30|31|32|33|34|35|36|37|38|39|40|41|42|43|44|45|46|47|48|49|50|51|52|53|54|55|56|57|58|59|60|61|62|63|64|65|66|67|68|69"/>
  <p:tag name="ANIMSTRING" val="s_637052618680286406"/>
</p:tagLst>
</file>

<file path=ppt/tags/tag900.xml><?xml version="1.0" encoding="utf-8"?>
<p:tagLst xmlns:p="http://schemas.openxmlformats.org/presentationml/2006/main">
  <p:tag name="PA" val="v5.2.4"/>
  <p:tag name="SCENECOLOR-TEXT" val="31"/>
  <p:tag name="SCENECOLOR-TEXT-VALUE" val="Color_Theme"/>
</p:tagLst>
</file>

<file path=ppt/tags/tag901.xml><?xml version="1.0" encoding="utf-8"?>
<p:tagLst xmlns:p="http://schemas.openxmlformats.org/presentationml/2006/main">
  <p:tag name="PA" val="v5.2.4"/>
  <p:tag name="SCENECOLOR-TEXT" val="32"/>
  <p:tag name="SCENECOLOR-TEXT-VALUE" val="Color_Theme"/>
</p:tagLst>
</file>

<file path=ppt/tags/tag902.xml><?xml version="1.0" encoding="utf-8"?>
<p:tagLst xmlns:p="http://schemas.openxmlformats.org/presentationml/2006/main">
  <p:tag name="PA" val="v5.2.4"/>
  <p:tag name="SCENECOLOR-TEXT" val="33"/>
  <p:tag name="SCENECOLOR-TEXT-VALUE" val="Color_Theme"/>
</p:tagLst>
</file>

<file path=ppt/tags/tag903.xml><?xml version="1.0" encoding="utf-8"?>
<p:tagLst xmlns:p="http://schemas.openxmlformats.org/presentationml/2006/main">
  <p:tag name="PA" val="v5.2.4"/>
  <p:tag name="SCENECOLOR-TEXT" val="34"/>
  <p:tag name="SCENECOLOR-TEXT-VALUE" val="Color_Theme"/>
</p:tagLst>
</file>

<file path=ppt/tags/tag904.xml><?xml version="1.0" encoding="utf-8"?>
<p:tagLst xmlns:p="http://schemas.openxmlformats.org/presentationml/2006/main">
  <p:tag name="PA" val="v5.2.4"/>
  <p:tag name="SCENECOLOR-TEXT" val="35"/>
  <p:tag name="SCENECOLOR-TEXT-VALUE" val="Color_Theme"/>
</p:tagLst>
</file>

<file path=ppt/tags/tag905.xml><?xml version="1.0" encoding="utf-8"?>
<p:tagLst xmlns:p="http://schemas.openxmlformats.org/presentationml/2006/main">
  <p:tag name="COLORS" val="1,9129012|2,2821384|3,3938579|4,16777215|5,16777037|6,16486427|7,16341020|8,0|9,12419407|10,16411448"/>
  <p:tag name="BAKCCOLORTYPE" val="Color_Gradient"/>
  <p:tag name="BAKCCOLOR" val="0,1,0,1|0.9646,2,0,1|0.69,3,0,1"/>
  <p:tag name="POCKET_APPLY_TIME" val="2019年9月28日"/>
  <p:tag name="POCKET_APPLY_TYPE" val="Slide"/>
  <p:tag name="TAG_SCENEANIMNAME" val="8.pa"/>
</p:tagLst>
</file>

<file path=ppt/tags/tag906.xml><?xml version="1.0" encoding="utf-8"?>
<p:tagLst xmlns:p="http://schemas.openxmlformats.org/presentationml/2006/main">
  <p:tag name="PA" val="v5.2.4"/>
  <p:tag name="SCENESHAPETYPE" val="SceneShape"/>
  <p:tag name="SCENESHAPESUBTYPE" val="SceneSimpleShape"/>
  <p:tag name="SCENECOLOR-TEXT" val="Color_Theme"/>
  <p:tag name="SCENECOLOR-TEXT-VALUE" val="2"/>
  <p:tag name="POCKET_APPLY_TIME" val="2019年9月28日"/>
  <p:tag name="POCKET_APPLY_TYPE" val="Slide"/>
  <p:tag name="RESOURCEID" val="637052634054692956"/>
  <p:tag name="SCENEID" val="637052634054692956"/>
  <p:tag name="SCENELINKIDS" val="2|3|4|5|6|7|8|9|10|11|12|13|14|15"/>
  <p:tag name="ANIMSTRING" val="s_637052634054692956"/>
</p:tagLst>
</file>

<file path=ppt/tags/tag907.xml><?xml version="1.0" encoding="utf-8"?>
<p:tagLst xmlns:p="http://schemas.openxmlformats.org/presentationml/2006/main">
  <p:tag name="PA" val="v5.2.4"/>
  <p:tag name="SCENESHAPETYPE" val="SceneShape"/>
  <p:tag name="SCENESHAPESUBTYPE" val="SceneSimpleShape"/>
  <p:tag name="SCENECOLOR-LINE" val="Color_Theme"/>
  <p:tag name="SCENECOLOR-LINE-VALUE" val="2"/>
  <p:tag name="POCKET_APPLY_TIME" val="2019年9月28日"/>
  <p:tag name="POCKET_APPLY_TYPE" val="Slide"/>
  <p:tag name="RESOURCEID" val="637052634054692956"/>
  <p:tag name="SCENEID" val="637052634054692956"/>
  <p:tag name="SCENELINKIDS" val="2|3|4|5|6|7|8|9|10|11|12|13|14|15"/>
  <p:tag name="ANIMSTRING" val="s_637052634054692956"/>
</p:tagLst>
</file>

<file path=ppt/tags/tag908.xml><?xml version="1.0" encoding="utf-8"?>
<p:tagLst xmlns:p="http://schemas.openxmlformats.org/presentationml/2006/main">
  <p:tag name="PA" val="v5.2.4"/>
  <p:tag name="SCENESHAPETYPE" val="SceneShape"/>
  <p:tag name="SCENESHAPESUBTYPE" val="SceneSimpleShape"/>
  <p:tag name="SCENECOLOR-FILL" val="Color_Theme"/>
  <p:tag name="SCENECOLOR-FILL-VALUE" val="3"/>
  <p:tag name="SCENECOLOR-TEXT" val="Color_Theme"/>
  <p:tag name="SCENECOLOR-TEXT-VALUE" val="4"/>
  <p:tag name="POCKET_APPLY_TIME" val="2019年9月28日"/>
  <p:tag name="POCKET_APPLY_TYPE" val="Slide"/>
  <p:tag name="RESOURCEID" val="637052634054692956"/>
  <p:tag name="SCENEID" val="637052634054692956"/>
  <p:tag name="SCENELINKIDS" val="2|3|4|5|6|7|8|9|10|11|12|13|14|15"/>
  <p:tag name="ANIMSTRING" val="s_637052634054692956"/>
</p:tagLst>
</file>

<file path=ppt/tags/tag909.xml><?xml version="1.0" encoding="utf-8"?>
<p:tagLst xmlns:p="http://schemas.openxmlformats.org/presentationml/2006/main">
  <p:tag name="PA" val="v5.2.4"/>
  <p:tag name="SCENESHAPETYPE" val="SceneShape"/>
  <p:tag name="SCENESHAPESUBTYPE" val="SceneSimpleShape"/>
  <p:tag name="SCENECOLOR-LINE" val="Color_Theme"/>
  <p:tag name="SCENECOLOR-LINE-VALUE" val="2"/>
  <p:tag name="POCKET_APPLY_TIME" val="2019年9月28日"/>
  <p:tag name="POCKET_APPLY_TYPE" val="Slide"/>
  <p:tag name="RESOURCEID" val="637052634054692956"/>
  <p:tag name="SCENEID" val="637052634054692956"/>
  <p:tag name="SCENELINKIDS" val="2|3|4|5|6|7|8|9|10|11|12|13|14|15"/>
  <p:tag name="ANIMSTRING" val="s_637052634054692956"/>
</p:tagLst>
</file>

<file path=ppt/tags/tag91.xml><?xml version="1.0" encoding="utf-8"?>
<p:tagLst xmlns:p="http://schemas.openxmlformats.org/presentationml/2006/main">
  <p:tag name="PA" val="v5.2.4"/>
  <p:tag name="SCENESHAPETYPE" val="SceneShape"/>
  <p:tag name="SCENESHAPESUBTYPE" val="SceneSimpleShape"/>
  <p:tag name="SCENECOLOR-TEXT" val="Color_Theme"/>
  <p:tag name="SCENECOLOR-TEXT-VALUE" val="2"/>
  <p:tag name="POCKET_APPLY_TIME" val="2019年9月28日"/>
  <p:tag name="POCKET_APPLY_TYPE" val="Slide"/>
  <p:tag name="APPLYORDER" val="文本框 50"/>
  <p:tag name="RESOURCEID" val="637052618680286406"/>
  <p:tag name="SCENEID" val="637052618680286406"/>
  <p:tag name="SCENELINKIDS" val="2|3|4|5|6|7|8|9|10|11|12|13|14|15|16|17|18|19|20|21|22|23|24|25|26|27|28|29|30|31|32|33|34|35|36|37|38|39|40|41|42|43|44|45|46|47|48|49|50|51|52|53|54|55|56|57|58|59|60|61|62|63|64|65|66|67|68|69"/>
  <p:tag name="ANIMSTRING" val="s_637052618680286406"/>
</p:tagLst>
</file>

<file path=ppt/tags/tag910.xml><?xml version="1.0" encoding="utf-8"?>
<p:tagLst xmlns:p="http://schemas.openxmlformats.org/presentationml/2006/main">
  <p:tag name="PA" val="v5.2.4"/>
  <p:tag name="SCENESHAPETYPE" val="SceneShape"/>
  <p:tag name="SCENESHAPESUBTYPE" val="SceneSimpleShape"/>
  <p:tag name="SCENECOLOR-LINE" val="Color_Theme"/>
  <p:tag name="SCENECOLOR-LINE-VALUE" val="2"/>
  <p:tag name="POCKET_APPLY_TIME" val="2019年9月28日"/>
  <p:tag name="POCKET_APPLY_TYPE" val="Slide"/>
  <p:tag name="RESOURCEID" val="637052634054692956"/>
  <p:tag name="SCENEID" val="637052634054692956"/>
  <p:tag name="SCENELINKIDS" val="2|3|4|5|6|7|8|9|10|11|12|13|14|15"/>
  <p:tag name="ANIMSTRING" val="s_637052634054692956"/>
</p:tagLst>
</file>

<file path=ppt/tags/tag911.xml><?xml version="1.0" encoding="utf-8"?>
<p:tagLst xmlns:p="http://schemas.openxmlformats.org/presentationml/2006/main">
  <p:tag name="PA" val="v5.2.4"/>
  <p:tag name="SCENESHAPETYPE" val="SceneShape"/>
  <p:tag name="SCENESHAPESUBTYPE" val="SceneSimpleShape"/>
  <p:tag name="SCENECOLOR-LINE" val="Color_Theme"/>
  <p:tag name="SCENECOLOR-LINE-VALUE" val="2"/>
  <p:tag name="POCKET_APPLY_TIME" val="2019年9月28日"/>
  <p:tag name="POCKET_APPLY_TYPE" val="Slide"/>
  <p:tag name="RESOURCEID" val="637052634054692956"/>
  <p:tag name="SCENEID" val="637052634054692956"/>
  <p:tag name="SCENELINKIDS" val="2|3|4|5|6|7|8|9|10|11|12|13|14|15"/>
  <p:tag name="ANIMSTRING" val="s_637052634054692956"/>
</p:tagLst>
</file>

<file path=ppt/tags/tag912.xml><?xml version="1.0" encoding="utf-8"?>
<p:tagLst xmlns:p="http://schemas.openxmlformats.org/presentationml/2006/main">
  <p:tag name="PA" val="v5.2.4"/>
  <p:tag name="SCENESHAPETYPE" val="SceneShape"/>
  <p:tag name="SCENESHAPESUBTYPE" val="SceneSimpleShape"/>
  <p:tag name="SCENECOLOR-LINE" val="Color_Theme"/>
  <p:tag name="SCENECOLOR-LINE-VALUE" val="2"/>
  <p:tag name="POCKET_APPLY_TIME" val="2019年9月28日"/>
  <p:tag name="POCKET_APPLY_TYPE" val="Slide"/>
  <p:tag name="RESOURCEID" val="637052634054692956"/>
  <p:tag name="SCENEID" val="637052634054692956"/>
  <p:tag name="SCENELINKIDS" val="2|3|4|5|6|7|8|9|10|11|12|13|14|15"/>
  <p:tag name="ANIMSTRING" val="s_637052634054692956"/>
</p:tagLst>
</file>

<file path=ppt/tags/tag913.xml><?xml version="1.0" encoding="utf-8"?>
<p:tagLst xmlns:p="http://schemas.openxmlformats.org/presentationml/2006/main">
  <p:tag name="PA" val="v5.2.4"/>
  <p:tag name="SCENESHAPETYPE" val="SceneShape"/>
  <p:tag name="SCENESHAPESUBTYPE" val="SceneSimpleShape"/>
  <p:tag name="SCENECOLOR-LINE" val="Color_Theme"/>
  <p:tag name="SCENECOLOR-LINE-VALUE" val="2"/>
  <p:tag name="POCKET_APPLY_TIME" val="2019年9月28日"/>
  <p:tag name="POCKET_APPLY_TYPE" val="Slide"/>
  <p:tag name="RESOURCEID" val="637052634054692956"/>
  <p:tag name="SCENEID" val="637052634054692956"/>
  <p:tag name="SCENELINKIDS" val="2|3|4|5|6|7|8|9|10|11|12|13|14|15"/>
  <p:tag name="ANIMSTRING" val="s_637052634054692956"/>
</p:tagLst>
</file>

<file path=ppt/tags/tag914.xml><?xml version="1.0" encoding="utf-8"?>
<p:tagLst xmlns:p="http://schemas.openxmlformats.org/presentationml/2006/main">
  <p:tag name="PA" val="v5.2.4"/>
  <p:tag name="SCENESHAPETYPE" val="SceneShape"/>
  <p:tag name="SCENESHAPESUBTYPE" val="SceneSimpleShape"/>
  <p:tag name="SCENECOLOR-LINE" val="Color_Theme"/>
  <p:tag name="SCENECOLOR-LINE-VALUE" val="2"/>
  <p:tag name="POCKET_APPLY_TIME" val="2019年9月28日"/>
  <p:tag name="POCKET_APPLY_TYPE" val="Slide"/>
  <p:tag name="RESOURCEID" val="637052634054692956"/>
  <p:tag name="SCENEID" val="637052634054692956"/>
  <p:tag name="SCENELINKIDS" val="2|3|4|5|6|7|8|9|10|11|12|13|14|15"/>
  <p:tag name="ANIMSTRING" val="s_637052634054692956"/>
</p:tagLst>
</file>

<file path=ppt/tags/tag915.xml><?xml version="1.0" encoding="utf-8"?>
<p:tagLst xmlns:p="http://schemas.openxmlformats.org/presentationml/2006/main">
  <p:tag name="PA" val="v5.2.4"/>
  <p:tag name="SCENESHAPETYPE" val="SceneShape"/>
  <p:tag name="SCENESHAPESUBTYPE" val="SceneSimpleShape"/>
  <p:tag name="SCENECOLOR-FILL" val="Color_Theme"/>
  <p:tag name="SCENECOLOR-FILL-VALUE" val="5"/>
  <p:tag name="SCENECOLOR-TEXT" val="Color_Theme"/>
  <p:tag name="SCENECOLOR-TEXT-VALUE" val="4"/>
  <p:tag name="POCKET_APPLY_TIME" val="2019年9月28日"/>
  <p:tag name="POCKET_APPLY_TYPE" val="Slide"/>
  <p:tag name="RESOURCEID" val="637052634054692956"/>
  <p:tag name="SCENEID" val="637052634054692956"/>
  <p:tag name="SCENELINKIDS" val="2|3|4|5|6|7|8|9|10|11|12|13|14|15"/>
  <p:tag name="ANIMSTRING" val="s_637052634054692956"/>
</p:tagLst>
</file>

<file path=ppt/tags/tag916.xml><?xml version="1.0" encoding="utf-8"?>
<p:tagLst xmlns:p="http://schemas.openxmlformats.org/presentationml/2006/main">
  <p:tag name="COLORS" val="1,4008718|2,768250|3,964857|4,16777215|5,5465327|6,13029509"/>
  <p:tag name="BAKCCOLORTYPE" val="Color_Theme"/>
  <p:tag name="BAKCCOLOR" val="1"/>
  <p:tag name="POCKET_APPLY_TIME" val="2019年9月28日"/>
  <p:tag name="POCKET_APPLY_TYPE" val="Slide"/>
  <p:tag name="TAG_SCENEANIMNAME" val="【口袋动画】水平面落下转场.pa"/>
</p:tagLst>
</file>

<file path=ppt/tags/tag917.xml><?xml version="1.0" encoding="utf-8"?>
<p:tagLst xmlns:p="http://schemas.openxmlformats.org/presentationml/2006/main">
  <p:tag name="PA" val="v5.2.4"/>
  <p:tag name="SCENESHAPETYPE" val="SceneShape"/>
  <p:tag name="SCENESHAPESUBTYPE" val="SceneSimpleShape"/>
  <p:tag name="RESOURCEID" val="637052634960945683"/>
  <p:tag name="SCENEID" val="637052634960945683"/>
  <p:tag name="SCENELINKIDS" val="2|3|4|5|6|7|8|9|10|11|12|13|14|15|16|17|18|19|20|21|22|23|24|25|26|27|28|29|30|31|32|33|34|35|36|37|38|39|40|41|42|43|44|45|46|47|48|49|50|51|52|53|54|55|56|57|58|59|60|61|62|63|64|65|66|67|68|69|70|71|72|73|74|75|76|77|78|79|80|81|82|83|84|85|86|87|88|89|90|91|92"/>
  <p:tag name="ANIMSTRING" val="s_637052634960945683"/>
</p:tagLst>
</file>

<file path=ppt/tags/tag918.xml><?xml version="1.0" encoding="utf-8"?>
<p:tagLst xmlns:p="http://schemas.openxmlformats.org/presentationml/2006/main">
  <p:tag name="PA" val="v5.2.4"/>
  <p:tag name="SCENECOLOR-FILL" val="1"/>
  <p:tag name="SCENECOLOR-FILL-VALUE" val="Color_Theme"/>
  <p:tag name="SCENECOLOR-TEXT" val="1"/>
  <p:tag name="SCENECOLOR-TEXT-VALUE" val="Color_Theme"/>
</p:tagLst>
</file>

<file path=ppt/tags/tag919.xml><?xml version="1.0" encoding="utf-8"?>
<p:tagLst xmlns:p="http://schemas.openxmlformats.org/presentationml/2006/main">
  <p:tag name="PA" val="v5.2.4"/>
  <p:tag name="SCENECOLOR-TEXT" val="2"/>
  <p:tag name="SCENECOLOR-TEXT-VALUE" val="Color_Theme"/>
</p:tagLst>
</file>

<file path=ppt/tags/tag92.xml><?xml version="1.0" encoding="utf-8"?>
<p:tagLst xmlns:p="http://schemas.openxmlformats.org/presentationml/2006/main">
  <p:tag name="PA" val="v5.2.4"/>
  <p:tag name="SCENESHAPETYPE" val="SceneShape"/>
  <p:tag name="SCENESHAPESUBTYPE" val="SceneSimpleShape"/>
  <p:tag name="SCENECOLOR-TEXT" val="Color_Theme"/>
  <p:tag name="SCENECOLOR-TEXT-VALUE" val="2"/>
  <p:tag name="POCKET_APPLY_TIME" val="2019年9月28日"/>
  <p:tag name="POCKET_APPLY_TYPE" val="Slide"/>
  <p:tag name="APPLYORDER" val="文本框 50"/>
  <p:tag name="RESOURCEID" val="637052618680286406"/>
  <p:tag name="SCENEID" val="637052618680286406"/>
  <p:tag name="SCENELINKIDS" val="2|3|4|5|6|7|8|9|10|11|12|13|14|15|16|17|18|19|20|21|22|23|24|25|26|27|28|29|30|31|32|33|34|35|36|37|38|39|40|41|42|43|44|45|46|47|48|49|50|51|52|53|54|55|56|57|58|59|60|61|62|63|64|65|66|67|68|69"/>
  <p:tag name="ANIMSTRING" val="s_637052618680286406"/>
</p:tagLst>
</file>

<file path=ppt/tags/tag920.xml><?xml version="1.0" encoding="utf-8"?>
<p:tagLst xmlns:p="http://schemas.openxmlformats.org/presentationml/2006/main">
  <p:tag name="PA" val="v5.2.4"/>
  <p:tag name="SCENESHAPETYPE" val="SceneShape"/>
  <p:tag name="SCENESHAPESUBTYPE" val="SceneSimpleShape"/>
  <p:tag name="RESOURCEID" val="637052634960945683"/>
  <p:tag name="SCENEID" val="637052634960945683"/>
  <p:tag name="SCENELINKIDS" val="2|3|4|5|6|7|8|9|10|11|12|13|14|15|16|17|18|19|20|21|22|23|24|25|26|27|28|29|30|31|32|33|34|35|36|37|38|39|40|41|42|43|44|45|46|47|48|49|50|51|52|53|54|55|56|57|58|59|60|61|62|63|64|65|66|67|68|69|70|71|72|73|74|75|76|77|78|79|80|81|82|83|84|85|86|87|88|89|90|91|92"/>
  <p:tag name="ANIMSTRING" val="s_637052634960945683"/>
</p:tagLst>
</file>

<file path=ppt/tags/tag921.xml><?xml version="1.0" encoding="utf-8"?>
<p:tagLst xmlns:p="http://schemas.openxmlformats.org/presentationml/2006/main">
  <p:tag name="PA" val="v5.2.4"/>
  <p:tag name="SCENECOLOR-FILL" val="1"/>
  <p:tag name="SCENECOLOR-FILL-VALUE" val="Color_Theme"/>
  <p:tag name="SCENECOLOR-TEXT" val="1"/>
  <p:tag name="SCENECOLOR-TEXT-VALUE" val="Color_Theme"/>
</p:tagLst>
</file>

<file path=ppt/tags/tag922.xml><?xml version="1.0" encoding="utf-8"?>
<p:tagLst xmlns:p="http://schemas.openxmlformats.org/presentationml/2006/main">
  <p:tag name="PA" val="v5.2.4"/>
  <p:tag name="SCENECOLOR-TEXT" val="2"/>
  <p:tag name="SCENECOLOR-TEXT-VALUE" val="Color_Theme"/>
</p:tagLst>
</file>

<file path=ppt/tags/tag923.xml><?xml version="1.0" encoding="utf-8"?>
<p:tagLst xmlns:p="http://schemas.openxmlformats.org/presentationml/2006/main">
  <p:tag name="PA" val="v5.2.4"/>
  <p:tag name="SCENESHAPETYPE" val="SceneShape"/>
  <p:tag name="SCENESHAPESUBTYPE" val="SceneSimpleShape"/>
  <p:tag name="RESOURCEID" val="637052634960945683"/>
  <p:tag name="SCENEID" val="637052634960945683"/>
  <p:tag name="SCENELINKIDS" val="2|3|4|5|6|7|8|9|10|11|12|13|14|15|16|17|18|19|20|21|22|23|24|25|26|27|28|29|30|31|32|33|34|35|36|37|38|39|40|41|42|43|44|45|46|47|48|49|50|51|52|53|54|55|56|57|58|59|60|61|62|63|64|65|66|67|68|69|70|71|72|73|74|75|76|77|78|79|80|81|82|83|84|85|86|87|88|89|90|91|92"/>
  <p:tag name="ANIMSTRING" val="s_637052634960945683"/>
</p:tagLst>
</file>

<file path=ppt/tags/tag924.xml><?xml version="1.0" encoding="utf-8"?>
<p:tagLst xmlns:p="http://schemas.openxmlformats.org/presentationml/2006/main">
  <p:tag name="PA" val="v5.2.4"/>
  <p:tag name="SCENECOLOR-FILL" val="1"/>
  <p:tag name="SCENECOLOR-FILL-VALUE" val="Color_Theme"/>
  <p:tag name="SCENECOLOR-TEXT" val="1"/>
  <p:tag name="SCENECOLOR-TEXT-VALUE" val="Color_Theme"/>
</p:tagLst>
</file>

<file path=ppt/tags/tag925.xml><?xml version="1.0" encoding="utf-8"?>
<p:tagLst xmlns:p="http://schemas.openxmlformats.org/presentationml/2006/main">
  <p:tag name="PA" val="v5.2.4"/>
  <p:tag name="SCENECOLOR-TEXT" val="2"/>
  <p:tag name="SCENECOLOR-TEXT-VALUE" val="Color_Theme"/>
</p:tagLst>
</file>

<file path=ppt/tags/tag926.xml><?xml version="1.0" encoding="utf-8"?>
<p:tagLst xmlns:p="http://schemas.openxmlformats.org/presentationml/2006/main">
  <p:tag name="PA" val="v5.2.4"/>
  <p:tag name="SCENESHAPETYPE" val="SceneShape"/>
  <p:tag name="SCENESHAPESUBTYPE" val="SceneSimpleShape"/>
  <p:tag name="RESOURCEID" val="637052634960945683"/>
  <p:tag name="SCENEID" val="637052634960945683"/>
  <p:tag name="SCENELINKIDS" val="2|3|4|5|6|7|8|9|10|11|12|13|14|15|16|17|18|19|20|21|22|23|24|25|26|27|28|29|30|31|32|33|34|35|36|37|38|39|40|41|42|43|44|45|46|47|48|49|50|51|52|53|54|55|56|57|58|59|60|61|62|63|64|65|66|67|68|69|70|71|72|73|74|75|76|77|78|79|80|81|82|83|84|85|86|87|88|89|90|91|92"/>
  <p:tag name="ANIMSTRING" val="s_637052634960945683"/>
</p:tagLst>
</file>

<file path=ppt/tags/tag927.xml><?xml version="1.0" encoding="utf-8"?>
<p:tagLst xmlns:p="http://schemas.openxmlformats.org/presentationml/2006/main">
  <p:tag name="PA" val="v5.2.4"/>
  <p:tag name="SCENECOLOR-FILL" val="1"/>
  <p:tag name="SCENECOLOR-FILL-VALUE" val="Color_Theme"/>
  <p:tag name="SCENECOLOR-TEXT" val="1"/>
  <p:tag name="SCENECOLOR-TEXT-VALUE" val="Color_Theme"/>
</p:tagLst>
</file>

<file path=ppt/tags/tag928.xml><?xml version="1.0" encoding="utf-8"?>
<p:tagLst xmlns:p="http://schemas.openxmlformats.org/presentationml/2006/main">
  <p:tag name="PA" val="v5.2.4"/>
  <p:tag name="SCENECOLOR-TEXT" val="2"/>
  <p:tag name="SCENECOLOR-TEXT-VALUE" val="Color_Theme"/>
</p:tagLst>
</file>

<file path=ppt/tags/tag929.xml><?xml version="1.0" encoding="utf-8"?>
<p:tagLst xmlns:p="http://schemas.openxmlformats.org/presentationml/2006/main">
  <p:tag name="PA" val="v5.2.4"/>
  <p:tag name="SCENESHAPETYPE" val="SceneShape"/>
  <p:tag name="SCENESHAPESUBTYPE" val="SceneSimpleShape"/>
  <p:tag name="RESOURCEID" val="637052634960945683"/>
  <p:tag name="SCENEID" val="637052634960945683"/>
  <p:tag name="SCENELINKIDS" val="2|3|4|5|6|7|8|9|10|11|12|13|14|15|16|17|18|19|20|21|22|23|24|25|26|27|28|29|30|31|32|33|34|35|36|37|38|39|40|41|42|43|44|45|46|47|48|49|50|51|52|53|54|55|56|57|58|59|60|61|62|63|64|65|66|67|68|69|70|71|72|73|74|75|76|77|78|79|80|81|82|83|84|85|86|87|88|89|90|91|92"/>
  <p:tag name="ANIMSTRING" val="s_637052634960945683"/>
</p:tagLst>
</file>

<file path=ppt/tags/tag93.xml><?xml version="1.0" encoding="utf-8"?>
<p:tagLst xmlns:p="http://schemas.openxmlformats.org/presentationml/2006/main">
  <p:tag name="PA" val="v5.2.4"/>
  <p:tag name="SCENESHAPETYPE" val="SceneShape"/>
  <p:tag name="SCENESHAPESUBTYPE" val="SceneSimpleShape"/>
  <p:tag name="SCENECOLOR-TEXT" val="Color_Theme"/>
  <p:tag name="SCENECOLOR-TEXT-VALUE" val="2"/>
  <p:tag name="POCKET_APPLY_TIME" val="2019年9月28日"/>
  <p:tag name="POCKET_APPLY_TYPE" val="Slide"/>
  <p:tag name="APPLYORDER" val="文本框 50"/>
  <p:tag name="RESOURCEID" val="637052618680286406"/>
  <p:tag name="SCENEID" val="637052618680286406"/>
  <p:tag name="SCENELINKIDS" val="2|3|4|5|6|7|8|9|10|11|12|13|14|15|16|17|18|19|20|21|22|23|24|25|26|27|28|29|30|31|32|33|34|35|36|37|38|39|40|41|42|43|44|45|46|47|48|49|50|51|52|53|54|55|56|57|58|59|60|61|62|63|64|65|66|67|68|69"/>
  <p:tag name="ANIMSTRING" val="s_637052618680286406"/>
</p:tagLst>
</file>

<file path=ppt/tags/tag930.xml><?xml version="1.0" encoding="utf-8"?>
<p:tagLst xmlns:p="http://schemas.openxmlformats.org/presentationml/2006/main">
  <p:tag name="PA" val="v5.2.4"/>
  <p:tag name="SCENECOLOR-FILL" val="1"/>
  <p:tag name="SCENECOLOR-FILL-VALUE" val="Color_Theme"/>
  <p:tag name="SCENECOLOR-TEXT" val="1"/>
  <p:tag name="SCENECOLOR-TEXT-VALUE" val="Color_Theme"/>
</p:tagLst>
</file>

<file path=ppt/tags/tag931.xml><?xml version="1.0" encoding="utf-8"?>
<p:tagLst xmlns:p="http://schemas.openxmlformats.org/presentationml/2006/main">
  <p:tag name="PA" val="v5.2.4"/>
  <p:tag name="SCENECOLOR-TEXT" val="2"/>
  <p:tag name="SCENECOLOR-TEXT-VALUE" val="Color_Theme"/>
</p:tagLst>
</file>

<file path=ppt/tags/tag932.xml><?xml version="1.0" encoding="utf-8"?>
<p:tagLst xmlns:p="http://schemas.openxmlformats.org/presentationml/2006/main">
  <p:tag name="PA" val="v5.2.4"/>
  <p:tag name="SCENESHAPETYPE" val="SceneShape"/>
  <p:tag name="SCENESHAPESUBTYPE" val="SceneSimpleShape"/>
  <p:tag name="SCENECOLOR-FILL" val="Color_Theme"/>
  <p:tag name="SCENECOLOR-FILL-VALUE" val="1"/>
  <p:tag name="SCENECOLOR-TEXT" val="Color_Theme"/>
  <p:tag name="SCENECOLOR-TEXT-VALUE" val="1"/>
  <p:tag name="POCKET_APPLY_TIME" val="2019年9月28日"/>
  <p:tag name="POCKET_APPLY_TYPE" val="Slide"/>
  <p:tag name="APPLYORDER" val="矩形 18"/>
  <p:tag name="RESOURCEID" val="637052634960945683"/>
  <p:tag name="SCENEID" val="637052634960945683"/>
  <p:tag name="SCENELINKIDS" val="2|3|4|5|6|7|8|9|10|11|12|13|14|15|16|17|18|19|20|21|22|23|24|25|26|27|28|29|30|31|32|33|34|35|36|37|38|39|40|41|42|43|44|45|46|47|48|49|50|51|52|53|54|55|56|57|58|59|60|61|62|63|64|65|66|67|68|69|70|71|72|73|74|75|76|77|78|79|80|81|82|83|84|85|86|87|88|89|90|91|92"/>
  <p:tag name="ANIMSTRING" val="s_637052634960945683"/>
</p:tagLst>
</file>

<file path=ppt/tags/tag933.xml><?xml version="1.0" encoding="utf-8"?>
<p:tagLst xmlns:p="http://schemas.openxmlformats.org/presentationml/2006/main">
  <p:tag name="PA" val="v5.2.4"/>
  <p:tag name="SCENESHAPETYPE" val="SceneShape"/>
  <p:tag name="SCENESHAPESUBTYPE" val="SceneSimpleShape"/>
  <p:tag name="RESOURCEID" val="637052634960945683"/>
  <p:tag name="SCENEID" val="637052634960945683"/>
  <p:tag name="SCENELINKIDS" val="2|3|4|5|6|7|8|9|10|11|12|13|14|15|16|17|18|19|20|21|22|23|24|25|26|27|28|29|30|31|32|33|34|35|36|37|38|39|40|41|42|43|44|45|46|47|48|49|50|51|52|53|54|55|56|57|58|59|60|61|62|63|64|65|66|67|68|69|70|71|72|73|74|75|76|77|78|79|80|81|82|83|84|85|86|87|88|89|90|91|92"/>
  <p:tag name="ANIMSTRING" val="s_637052634960945683"/>
</p:tagLst>
</file>

<file path=ppt/tags/tag934.xml><?xml version="1.0" encoding="utf-8"?>
<p:tagLst xmlns:p="http://schemas.openxmlformats.org/presentationml/2006/main">
  <p:tag name="PA" val="v5.2.4"/>
  <p:tag name="SCENECOLOR-FILL" val="1"/>
  <p:tag name="SCENECOLOR-FILL-VALUE" val="Color_Theme"/>
  <p:tag name="SCENECOLOR-TEXT" val="1"/>
  <p:tag name="SCENECOLOR-TEXT-VALUE" val="Color_Theme"/>
</p:tagLst>
</file>

<file path=ppt/tags/tag935.xml><?xml version="1.0" encoding="utf-8"?>
<p:tagLst xmlns:p="http://schemas.openxmlformats.org/presentationml/2006/main">
  <p:tag name="PA" val="v5.2.4"/>
  <p:tag name="SCENECOLOR-TEXT" val="2"/>
  <p:tag name="SCENECOLOR-TEXT-VALUE" val="Color_Theme"/>
</p:tagLst>
</file>

<file path=ppt/tags/tag936.xml><?xml version="1.0" encoding="utf-8"?>
<p:tagLst xmlns:p="http://schemas.openxmlformats.org/presentationml/2006/main">
  <p:tag name="PA" val="v5.2.4"/>
  <p:tag name="SCENESHAPETYPE" val="SceneShape"/>
  <p:tag name="SCENESHAPESUBTYPE" val="SceneSimpleShape"/>
  <p:tag name="RESOURCEID" val="637052634960945683"/>
  <p:tag name="SCENEID" val="637052634960945683"/>
  <p:tag name="SCENELINKIDS" val="2|3|4|5|6|7|8|9|10|11|12|13|14|15|16|17|18|19|20|21|22|23|24|25|26|27|28|29|30|31|32|33|34|35|36|37|38|39|40|41|42|43|44|45|46|47|48|49|50|51|52|53|54|55|56|57|58|59|60|61|62|63|64|65|66|67|68|69|70|71|72|73|74|75|76|77|78|79|80|81|82|83|84|85|86|87|88|89|90|91|92"/>
  <p:tag name="ANIMSTRING" val="s_637052634960945683"/>
</p:tagLst>
</file>

<file path=ppt/tags/tag937.xml><?xml version="1.0" encoding="utf-8"?>
<p:tagLst xmlns:p="http://schemas.openxmlformats.org/presentationml/2006/main">
  <p:tag name="PA" val="v5.2.4"/>
  <p:tag name="SCENECOLOR-FILL" val="1"/>
  <p:tag name="SCENECOLOR-FILL-VALUE" val="Color_Theme"/>
  <p:tag name="SCENECOLOR-TEXT" val="1"/>
  <p:tag name="SCENECOLOR-TEXT-VALUE" val="Color_Theme"/>
</p:tagLst>
</file>

<file path=ppt/tags/tag938.xml><?xml version="1.0" encoding="utf-8"?>
<p:tagLst xmlns:p="http://schemas.openxmlformats.org/presentationml/2006/main">
  <p:tag name="PA" val="v5.2.4"/>
  <p:tag name="SCENECOLOR-TEXT" val="2"/>
  <p:tag name="SCENECOLOR-TEXT-VALUE" val="Color_Theme"/>
</p:tagLst>
</file>

<file path=ppt/tags/tag939.xml><?xml version="1.0" encoding="utf-8"?>
<p:tagLst xmlns:p="http://schemas.openxmlformats.org/presentationml/2006/main">
  <p:tag name="PA" val="v5.2.4"/>
  <p:tag name="SCENESHAPETYPE" val="SceneShape"/>
  <p:tag name="SCENESHAPESUBTYPE" val="SceneSimpleShape"/>
  <p:tag name="RESOURCEID" val="637052634960945683"/>
  <p:tag name="SCENEID" val="637052634960945683"/>
  <p:tag name="SCENELINKIDS" val="2|3|4|5|6|7|8|9|10|11|12|13|14|15|16|17|18|19|20|21|22|23|24|25|26|27|28|29|30|31|32|33|34|35|36|37|38|39|40|41|42|43|44|45|46|47|48|49|50|51|52|53|54|55|56|57|58|59|60|61|62|63|64|65|66|67|68|69|70|71|72|73|74|75|76|77|78|79|80|81|82|83|84|85|86|87|88|89|90|91|92"/>
  <p:tag name="ANIMSTRING" val="s_637052634960945683"/>
</p:tagLst>
</file>

<file path=ppt/tags/tag94.xml><?xml version="1.0" encoding="utf-8"?>
<p:tagLst xmlns:p="http://schemas.openxmlformats.org/presentationml/2006/main">
  <p:tag name="PA" val="v5.2.4"/>
  <p:tag name="SCENESHAPETYPE" val="SceneShape"/>
  <p:tag name="SCENESHAPESUBTYPE" val="SceneSimpleShape"/>
  <p:tag name="SCENECOLOR-TEXT" val="Color_Theme"/>
  <p:tag name="SCENECOLOR-TEXT-VALUE" val="2"/>
  <p:tag name="POCKET_APPLY_TIME" val="2019年9月28日"/>
  <p:tag name="POCKET_APPLY_TYPE" val="Slide"/>
  <p:tag name="APPLYORDER" val="文本框 50"/>
  <p:tag name="RESOURCEID" val="637052618680286406"/>
  <p:tag name="SCENEID" val="637052618680286406"/>
  <p:tag name="SCENELINKIDS" val="2|3|4|5|6|7|8|9|10|11|12|13|14|15|16|17|18|19|20|21|22|23|24|25|26|27|28|29|30|31|32|33|34|35|36|37|38|39|40|41|42|43|44|45|46|47|48|49|50|51|52|53|54|55|56|57|58|59|60|61|62|63|64|65|66|67|68|69"/>
  <p:tag name="ANIMSTRING" val="s_637052618680286406"/>
</p:tagLst>
</file>

<file path=ppt/tags/tag940.xml><?xml version="1.0" encoding="utf-8"?>
<p:tagLst xmlns:p="http://schemas.openxmlformats.org/presentationml/2006/main">
  <p:tag name="PA" val="v5.2.4"/>
  <p:tag name="SCENECOLOR-FILL" val="1"/>
  <p:tag name="SCENECOLOR-FILL-VALUE" val="Color_Theme"/>
  <p:tag name="SCENECOLOR-TEXT" val="1"/>
  <p:tag name="SCENECOLOR-TEXT-VALUE" val="Color_Theme"/>
</p:tagLst>
</file>

<file path=ppt/tags/tag941.xml><?xml version="1.0" encoding="utf-8"?>
<p:tagLst xmlns:p="http://schemas.openxmlformats.org/presentationml/2006/main">
  <p:tag name="PA" val="v5.2.4"/>
  <p:tag name="SCENECOLOR-TEXT" val="2"/>
  <p:tag name="SCENECOLOR-TEXT-VALUE" val="Color_Theme"/>
</p:tagLst>
</file>

<file path=ppt/tags/tag942.xml><?xml version="1.0" encoding="utf-8"?>
<p:tagLst xmlns:p="http://schemas.openxmlformats.org/presentationml/2006/main">
  <p:tag name="PA" val="v5.2.4"/>
  <p:tag name="SCENESHAPETYPE" val="SceneShape"/>
  <p:tag name="SCENESHAPESUBTYPE" val="SceneSimpleShape"/>
  <p:tag name="RESOURCEID" val="637052634960945683"/>
  <p:tag name="SCENEID" val="637052634960945683"/>
  <p:tag name="SCENELINKIDS" val="2|3|4|5|6|7|8|9|10|11|12|13|14|15|16|17|18|19|20|21|22|23|24|25|26|27|28|29|30|31|32|33|34|35|36|37|38|39|40|41|42|43|44|45|46|47|48|49|50|51|52|53|54|55|56|57|58|59|60|61|62|63|64|65|66|67|68|69|70|71|72|73|74|75|76|77|78|79|80|81|82|83|84|85|86|87|88|89|90|91|92"/>
  <p:tag name="ANIMSTRING" val="s_637052634960945683"/>
</p:tagLst>
</file>

<file path=ppt/tags/tag943.xml><?xml version="1.0" encoding="utf-8"?>
<p:tagLst xmlns:p="http://schemas.openxmlformats.org/presentationml/2006/main">
  <p:tag name="PA" val="v5.2.4"/>
  <p:tag name="SCENECOLOR-FILL" val="1"/>
  <p:tag name="SCENECOLOR-FILL-VALUE" val="Color_Theme"/>
  <p:tag name="SCENECOLOR-TEXT" val="1"/>
  <p:tag name="SCENECOLOR-TEXT-VALUE" val="Color_Theme"/>
</p:tagLst>
</file>

<file path=ppt/tags/tag944.xml><?xml version="1.0" encoding="utf-8"?>
<p:tagLst xmlns:p="http://schemas.openxmlformats.org/presentationml/2006/main">
  <p:tag name="PA" val="v5.2.4"/>
  <p:tag name="SCENECOLOR-TEXT" val="2"/>
  <p:tag name="SCENECOLOR-TEXT-VALUE" val="Color_Theme"/>
</p:tagLst>
</file>

<file path=ppt/tags/tag945.xml><?xml version="1.0" encoding="utf-8"?>
<p:tagLst xmlns:p="http://schemas.openxmlformats.org/presentationml/2006/main">
  <p:tag name="PA" val="v5.2.4"/>
  <p:tag name="SCENESHAPETYPE" val="SceneShape"/>
  <p:tag name="SCENESHAPESUBTYPE" val="SceneSimpleShape"/>
  <p:tag name="RESOURCEID" val="637052634960945683"/>
  <p:tag name="SCENEID" val="637052634960945683"/>
  <p:tag name="SCENELINKIDS" val="2|3|4|5|6|7|8|9|10|11|12|13|14|15|16|17|18|19|20|21|22|23|24|25|26|27|28|29|30|31|32|33|34|35|36|37|38|39|40|41|42|43|44|45|46|47|48|49|50|51|52|53|54|55|56|57|58|59|60|61|62|63|64|65|66|67|68|69|70|71|72|73|74|75|76|77|78|79|80|81|82|83|84|85|86|87|88|89|90|91|92"/>
  <p:tag name="ANIMSTRING" val="s_637052634960945683"/>
</p:tagLst>
</file>

<file path=ppt/tags/tag946.xml><?xml version="1.0" encoding="utf-8"?>
<p:tagLst xmlns:p="http://schemas.openxmlformats.org/presentationml/2006/main">
  <p:tag name="PA" val="v5.2.4"/>
  <p:tag name="SCENECOLOR-FILL" val="1"/>
  <p:tag name="SCENECOLOR-FILL-VALUE" val="Color_Theme"/>
  <p:tag name="SCENECOLOR-TEXT" val="1"/>
  <p:tag name="SCENECOLOR-TEXT-VALUE" val="Color_Theme"/>
</p:tagLst>
</file>

<file path=ppt/tags/tag947.xml><?xml version="1.0" encoding="utf-8"?>
<p:tagLst xmlns:p="http://schemas.openxmlformats.org/presentationml/2006/main">
  <p:tag name="PA" val="v5.2.4"/>
  <p:tag name="SCENECOLOR-TEXT" val="2"/>
  <p:tag name="SCENECOLOR-TEXT-VALUE" val="Color_Theme"/>
</p:tagLst>
</file>

<file path=ppt/tags/tag948.xml><?xml version="1.0" encoding="utf-8"?>
<p:tagLst xmlns:p="http://schemas.openxmlformats.org/presentationml/2006/main">
  <p:tag name="PA" val="v5.2.4"/>
  <p:tag name="SCENESHAPETYPE" val="SceneShape"/>
  <p:tag name="SCENESHAPESUBTYPE" val="SceneSimpleShape"/>
  <p:tag name="RESOURCEID" val="637052634960945683"/>
  <p:tag name="SCENEID" val="637052634960945683"/>
  <p:tag name="SCENELINKIDS" val="2|3|4|5|6|7|8|9|10|11|12|13|14|15|16|17|18|19|20|21|22|23|24|25|26|27|28|29|30|31|32|33|34|35|36|37|38|39|40|41|42|43|44|45|46|47|48|49|50|51|52|53|54|55|56|57|58|59|60|61|62|63|64|65|66|67|68|69|70|71|72|73|74|75|76|77|78|79|80|81|82|83|84|85|86|87|88|89|90|91|92"/>
  <p:tag name="ANIMSTRING" val="s_637052634960945683"/>
</p:tagLst>
</file>

<file path=ppt/tags/tag949.xml><?xml version="1.0" encoding="utf-8"?>
<p:tagLst xmlns:p="http://schemas.openxmlformats.org/presentationml/2006/main">
  <p:tag name="PA" val="v5.2.4"/>
  <p:tag name="SCENECOLOR-TEXT" val="1"/>
  <p:tag name="SCENECOLOR-TEXT-VALUE" val="Color_Theme"/>
</p:tagLst>
</file>

<file path=ppt/tags/tag95.xml><?xml version="1.0" encoding="utf-8"?>
<p:tagLst xmlns:p="http://schemas.openxmlformats.org/presentationml/2006/main">
  <p:tag name="PA" val="v5.2.4"/>
  <p:tag name="SCENESHAPETYPE" val="SceneShape"/>
  <p:tag name="SCENESHAPESUBTYPE" val="SceneSimpleShape"/>
  <p:tag name="SCENECOLOR-FILL" val="Color_Theme"/>
  <p:tag name="SCENECOLOR-FILL-VALUE" val="8"/>
  <p:tag name="POCKET_APPLY_TIME" val="2019年9月28日"/>
  <p:tag name="POCKET_APPLY_TYPE" val="Slide"/>
  <p:tag name="APPLYORDER" val="椭圆 2"/>
  <p:tag name="RESOURCEID" val="637052618680286406"/>
  <p:tag name="SCENEID" val="637052618680286406"/>
  <p:tag name="SCENELINKIDS" val="2|3|4|5|6|7|8|9|10|11|12|13|14|15|16|17|18|19|20|21|22|23|24|25|26|27|28|29|30|31|32|33|34|35|36|37|38|39|40|41|42|43|44|45|46|47|48|49|50|51|52|53|54|55|56|57|58|59|60|61|62|63|64|65|66|67|68|69"/>
  <p:tag name="ANIMSTRING" val="s_637052618680286406"/>
</p:tagLst>
</file>

<file path=ppt/tags/tag950.xml><?xml version="1.0" encoding="utf-8"?>
<p:tagLst xmlns:p="http://schemas.openxmlformats.org/presentationml/2006/main">
  <p:tag name="PA" val="v5.2.4"/>
  <p:tag name="SCENECOLOR-LINE" val="2"/>
  <p:tag name="SCENECOLOR-LINE-VALUE" val="Color_Theme"/>
  <p:tag name="SCENECOLOR-TEXT" val="2"/>
  <p:tag name="SCENECOLOR-TEXT-VALUE" val="Color_Theme"/>
</p:tagLst>
</file>

<file path=ppt/tags/tag951.xml><?xml version="1.0" encoding="utf-8"?>
<p:tagLst xmlns:p="http://schemas.openxmlformats.org/presentationml/2006/main">
  <p:tag name="PA" val="v5.2.4"/>
  <p:tag name="SCENESHAPETYPE" val="SceneShape"/>
  <p:tag name="SCENESHAPESUBTYPE" val="SceneSimpleShape"/>
  <p:tag name="RESOURCEID" val="637052634960945683"/>
  <p:tag name="SCENEID" val="637052634960945683"/>
  <p:tag name="SCENELINKIDS" val="2|3|4|5|6|7|8|9|10|11|12|13|14|15|16|17|18|19|20|21|22|23|24|25|26|27|28|29|30|31|32|33|34|35|36|37|38|39|40|41|42|43|44|45|46|47|48|49|50|51|52|53|54|55|56|57|58|59|60|61|62|63|64|65|66|67|68|69|70|71|72|73|74|75|76|77|78|79|80|81|82|83|84|85|86|87|88|89|90|91|92"/>
  <p:tag name="ANIMSTRING" val="s_637052634960945683"/>
</p:tagLst>
</file>

<file path=ppt/tags/tag952.xml><?xml version="1.0" encoding="utf-8"?>
<p:tagLst xmlns:p="http://schemas.openxmlformats.org/presentationml/2006/main">
  <p:tag name="PA" val="v5.2.4"/>
  <p:tag name="SCENECOLOR-TEXT" val="1"/>
  <p:tag name="SCENECOLOR-TEXT-VALUE" val="Color_Theme"/>
</p:tagLst>
</file>

<file path=ppt/tags/tag953.xml><?xml version="1.0" encoding="utf-8"?>
<p:tagLst xmlns:p="http://schemas.openxmlformats.org/presentationml/2006/main">
  <p:tag name="PA" val="v5.2.4"/>
  <p:tag name="SCENECOLOR-LINE" val="2"/>
  <p:tag name="SCENECOLOR-LINE-VALUE" val="Color_Theme"/>
  <p:tag name="SCENECOLOR-TEXT" val="2"/>
  <p:tag name="SCENECOLOR-TEXT-VALUE" val="Color_Theme"/>
</p:tagLst>
</file>

<file path=ppt/tags/tag954.xml><?xml version="1.0" encoding="utf-8"?>
<p:tagLst xmlns:p="http://schemas.openxmlformats.org/presentationml/2006/main">
  <p:tag name="PA" val="v5.2.4"/>
  <p:tag name="SCENESHAPETYPE" val="SceneShape"/>
  <p:tag name="SCENESHAPESUBTYPE" val="SceneSimpleShape"/>
  <p:tag name="RESOURCEID" val="637052634960945683"/>
  <p:tag name="SCENEID" val="637052634960945683"/>
  <p:tag name="SCENELINKIDS" val="2|3|4|5|6|7|8|9|10|11|12|13|14|15|16|17|18|19|20|21|22|23|24|25|26|27|28|29|30|31|32|33|34|35|36|37|38|39|40|41|42|43|44|45|46|47|48|49|50|51|52|53|54|55|56|57|58|59|60|61|62|63|64|65|66|67|68|69|70|71|72|73|74|75|76|77|78|79|80|81|82|83|84|85|86|87|88|89|90|91|92"/>
  <p:tag name="ANIMSTRING" val="s_637052634960945683"/>
</p:tagLst>
</file>

<file path=ppt/tags/tag955.xml><?xml version="1.0" encoding="utf-8"?>
<p:tagLst xmlns:p="http://schemas.openxmlformats.org/presentationml/2006/main">
  <p:tag name="PA" val="v5.2.4"/>
  <p:tag name="SCENECOLOR-TEXT" val="1"/>
  <p:tag name="SCENECOLOR-TEXT-VALUE" val="Color_Theme"/>
</p:tagLst>
</file>

<file path=ppt/tags/tag956.xml><?xml version="1.0" encoding="utf-8"?>
<p:tagLst xmlns:p="http://schemas.openxmlformats.org/presentationml/2006/main">
  <p:tag name="PA" val="v5.2.4"/>
  <p:tag name="SCENECOLOR-LINE" val="2"/>
  <p:tag name="SCENECOLOR-LINE-VALUE" val="Color_Theme"/>
  <p:tag name="SCENECOLOR-TEXT" val="2"/>
  <p:tag name="SCENECOLOR-TEXT-VALUE" val="Color_Theme"/>
</p:tagLst>
</file>

<file path=ppt/tags/tag957.xml><?xml version="1.0" encoding="utf-8"?>
<p:tagLst xmlns:p="http://schemas.openxmlformats.org/presentationml/2006/main">
  <p:tag name="PA" val="v5.2.4"/>
  <p:tag name="SCENESHAPETYPE" val="SceneShape"/>
  <p:tag name="SCENESHAPESUBTYPE" val="SceneSimpleShape"/>
  <p:tag name="RESOURCEID" val="637052634960945683"/>
  <p:tag name="SCENEID" val="637052634960945683"/>
  <p:tag name="SCENELINKIDS" val="2|3|4|5|6|7|8|9|10|11|12|13|14|15|16|17|18|19|20|21|22|23|24|25|26|27|28|29|30|31|32|33|34|35|36|37|38|39|40|41|42|43|44|45|46|47|48|49|50|51|52|53|54|55|56|57|58|59|60|61|62|63|64|65|66|67|68|69|70|71|72|73|74|75|76|77|78|79|80|81|82|83|84|85|86|87|88|89|90|91|92"/>
  <p:tag name="ANIMSTRING" val="s_637052634960945683"/>
</p:tagLst>
</file>

<file path=ppt/tags/tag958.xml><?xml version="1.0" encoding="utf-8"?>
<p:tagLst xmlns:p="http://schemas.openxmlformats.org/presentationml/2006/main">
  <p:tag name="PA" val="v5.2.4"/>
  <p:tag name="SCENECOLOR-TEXT" val="1"/>
  <p:tag name="SCENECOLOR-TEXT-VALUE" val="Color_Theme"/>
</p:tagLst>
</file>

<file path=ppt/tags/tag959.xml><?xml version="1.0" encoding="utf-8"?>
<p:tagLst xmlns:p="http://schemas.openxmlformats.org/presentationml/2006/main">
  <p:tag name="PA" val="v5.2.4"/>
  <p:tag name="SCENECOLOR-LINE" val="2"/>
  <p:tag name="SCENECOLOR-LINE-VALUE" val="Color_Theme"/>
  <p:tag name="SCENECOLOR-TEXT" val="2"/>
  <p:tag name="SCENECOLOR-TEXT-VALUE" val="Color_Theme"/>
</p:tagLst>
</file>

<file path=ppt/tags/tag96.xml><?xml version="1.0" encoding="utf-8"?>
<p:tagLst xmlns:p="http://schemas.openxmlformats.org/presentationml/2006/main">
  <p:tag name="PA" val="v5.2.4"/>
  <p:tag name="SCENESHAPETYPE" val="SceneShape"/>
  <p:tag name="SCENESHAPESUBTYPE" val="SceneSimpleShape"/>
  <p:tag name="SCENECOLOR-FILL" val="Color_Theme"/>
  <p:tag name="SCENECOLOR-FILL-VALUE" val="8"/>
  <p:tag name="POCKET_APPLY_TIME" val="2019年9月28日"/>
  <p:tag name="POCKET_APPLY_TYPE" val="Slide"/>
  <p:tag name="APPLYORDER" val="椭圆 5"/>
  <p:tag name="RESOURCEID" val="637052618680286406"/>
  <p:tag name="SCENEID" val="637052618680286406"/>
  <p:tag name="SCENELINKIDS" val="2|3|4|5|6|7|8|9|10|11|12|13|14|15|16|17|18|19|20|21|22|23|24|25|26|27|28|29|30|31|32|33|34|35|36|37|38|39|40|41|42|43|44|45|46|47|48|49|50|51|52|53|54|55|56|57|58|59|60|61|62|63|64|65|66|67|68|69"/>
  <p:tag name="ANIMSTRING" val="s_637052618680286406"/>
</p:tagLst>
</file>

<file path=ppt/tags/tag960.xml><?xml version="1.0" encoding="utf-8"?>
<p:tagLst xmlns:p="http://schemas.openxmlformats.org/presentationml/2006/main">
  <p:tag name="PA" val="v5.2.4"/>
  <p:tag name="SCENESHAPETYPE" val="SceneShape"/>
  <p:tag name="SCENESHAPESUBTYPE" val="SceneSimpleShape"/>
  <p:tag name="RESOURCEID" val="637052634960945683"/>
  <p:tag name="SCENEID" val="637052634960945683"/>
  <p:tag name="SCENELINKIDS" val="2|3|4|5|6|7|8|9|10|11|12|13|14|15|16|17|18|19|20|21|22|23|24|25|26|27|28|29|30|31|32|33|34|35|36|37|38|39|40|41|42|43|44|45|46|47|48|49|50|51|52|53|54|55|56|57|58|59|60|61|62|63|64|65|66|67|68|69|70|71|72|73|74|75|76|77|78|79|80|81|82|83|84|85|86|87|88|89|90|91|92"/>
  <p:tag name="ANIMSTRING" val="s_637052634960945683"/>
</p:tagLst>
</file>

<file path=ppt/tags/tag961.xml><?xml version="1.0" encoding="utf-8"?>
<p:tagLst xmlns:p="http://schemas.openxmlformats.org/presentationml/2006/main">
  <p:tag name="PA" val="v5.2.4"/>
  <p:tag name="SCENECOLOR-TEXT" val="1"/>
  <p:tag name="SCENECOLOR-TEXT-VALUE" val="Color_Theme"/>
</p:tagLst>
</file>

<file path=ppt/tags/tag962.xml><?xml version="1.0" encoding="utf-8"?>
<p:tagLst xmlns:p="http://schemas.openxmlformats.org/presentationml/2006/main">
  <p:tag name="PA" val="v5.2.4"/>
  <p:tag name="SCENECOLOR-LINE" val="2"/>
  <p:tag name="SCENECOLOR-LINE-VALUE" val="Color_Theme"/>
  <p:tag name="SCENECOLOR-TEXT" val="2"/>
  <p:tag name="SCENECOLOR-TEXT-VALUE" val="Color_Theme"/>
</p:tagLst>
</file>

<file path=ppt/tags/tag963.xml><?xml version="1.0" encoding="utf-8"?>
<p:tagLst xmlns:p="http://schemas.openxmlformats.org/presentationml/2006/main">
  <p:tag name="PA" val="v5.2.4"/>
  <p:tag name="SCENESHAPETYPE" val="SceneShape"/>
  <p:tag name="SCENESHAPESUBTYPE" val="SceneSimpleShape"/>
  <p:tag name="SCENECOLOR-LINE" val="Color_Theme"/>
  <p:tag name="SCENECOLOR-LINE-VALUE" val="-1343692506"/>
  <p:tag name="POCKET_APPLY_TIME" val="2019年9月28日"/>
  <p:tag name="POCKET_APPLY_TYPE" val="Slide"/>
  <p:tag name="APPLYORDER" val="直接连接符 4"/>
  <p:tag name="RESOURCEID" val="637052634960945683"/>
  <p:tag name="SCENEID" val="637052634960945683"/>
  <p:tag name="SCENELINKIDS" val="2|3|4|5|6|7|8|9|10|11|12|13|14|15|16|17|18|19|20|21|22|23|24|25|26|27|28|29|30|31|32|33|34|35|36|37|38|39|40|41|42|43|44|45|46|47|48|49|50|51|52|53|54|55|56|57|58|59|60|61|62|63|64|65|66|67|68|69|70|71|72|73|74|75|76|77|78|79|80|81|82|83|84|85|86|87|88|89|90|91|92"/>
  <p:tag name="ANIMSTRING" val="s_637052634960945683"/>
</p:tagLst>
</file>

<file path=ppt/tags/tag964.xml><?xml version="1.0" encoding="utf-8"?>
<p:tagLst xmlns:p="http://schemas.openxmlformats.org/presentationml/2006/main">
  <p:tag name="PA" val="v5.2.4"/>
  <p:tag name="SCENESHAPETYPE" val="SceneShape"/>
  <p:tag name="SCENESHAPESUBTYPE" val="SceneSimpleShape"/>
  <p:tag name="SCENECOLOR-LINE" val="Color_Theme"/>
  <p:tag name="SCENECOLOR-LINE-VALUE" val="-1343692506"/>
  <p:tag name="POCKET_APPLY_TIME" val="2019年9月28日"/>
  <p:tag name="POCKET_APPLY_TYPE" val="Slide"/>
  <p:tag name="APPLYORDER" val="直接连接符 4"/>
  <p:tag name="RESOURCEID" val="637052634960945683"/>
  <p:tag name="SCENEID" val="637052634960945683"/>
  <p:tag name="SCENELINKIDS" val="2|3|4|5|6|7|8|9|10|11|12|13|14|15|16|17|18|19|20|21|22|23|24|25|26|27|28|29|30|31|32|33|34|35|36|37|38|39|40|41|42|43|44|45|46|47|48|49|50|51|52|53|54|55|56|57|58|59|60|61|62|63|64|65|66|67|68|69|70|71|72|73|74|75|76|77|78|79|80|81|82|83|84|85|86|87|88|89|90|91|92"/>
  <p:tag name="ANIMSTRING" val="s_637052634960945683"/>
</p:tagLst>
</file>

<file path=ppt/tags/tag965.xml><?xml version="1.0" encoding="utf-8"?>
<p:tagLst xmlns:p="http://schemas.openxmlformats.org/presentationml/2006/main">
  <p:tag name="PA" val="v5.2.4"/>
  <p:tag name="SCENESHAPETYPE" val="SceneShape"/>
  <p:tag name="SCENESHAPESUBTYPE" val="SceneSimpleShape"/>
  <p:tag name="SCENECOLOR-LINE" val="Color_Theme"/>
  <p:tag name="SCENECOLOR-LINE-VALUE" val="-1343692506"/>
  <p:tag name="POCKET_APPLY_TIME" val="2019年9月28日"/>
  <p:tag name="POCKET_APPLY_TYPE" val="Slide"/>
  <p:tag name="APPLYORDER" val="直接连接符 4"/>
  <p:tag name="RESOURCEID" val="637052634960945683"/>
  <p:tag name="SCENEID" val="637052634960945683"/>
  <p:tag name="SCENELINKIDS" val="2|3|4|5|6|7|8|9|10|11|12|13|14|15|16|17|18|19|20|21|22|23|24|25|26|27|28|29|30|31|32|33|34|35|36|37|38|39|40|41|42|43|44|45|46|47|48|49|50|51|52|53|54|55|56|57|58|59|60|61|62|63|64|65|66|67|68|69|70|71|72|73|74|75|76|77|78|79|80|81|82|83|84|85|86|87|88|89|90|91|92"/>
  <p:tag name="ANIMSTRING" val="s_637052634960945683"/>
</p:tagLst>
</file>

<file path=ppt/tags/tag966.xml><?xml version="1.0" encoding="utf-8"?>
<p:tagLst xmlns:p="http://schemas.openxmlformats.org/presentationml/2006/main">
  <p:tag name="PA" val="v5.2.4"/>
  <p:tag name="SCENESHAPETYPE" val="SceneShape"/>
  <p:tag name="SCENESHAPESUBTYPE" val="SceneSimpleShape"/>
  <p:tag name="SCENECOLOR-LINE" val="Color_Theme"/>
  <p:tag name="SCENECOLOR-LINE-VALUE" val="-1343692506"/>
  <p:tag name="POCKET_APPLY_TIME" val="2019年9月28日"/>
  <p:tag name="POCKET_APPLY_TYPE" val="Slide"/>
  <p:tag name="APPLYORDER" val="直接连接符 4"/>
  <p:tag name="RESOURCEID" val="637052634960945683"/>
  <p:tag name="SCENEID" val="637052634960945683"/>
  <p:tag name="SCENELINKIDS" val="2|3|4|5|6|7|8|9|10|11|12|13|14|15|16|17|18|19|20|21|22|23|24|25|26|27|28|29|30|31|32|33|34|35|36|37|38|39|40|41|42|43|44|45|46|47|48|49|50|51|52|53|54|55|56|57|58|59|60|61|62|63|64|65|66|67|68|69|70|71|72|73|74|75|76|77|78|79|80|81|82|83|84|85|86|87|88|89|90|91|92"/>
  <p:tag name="ANIMSTRING" val="s_637052634960945683"/>
</p:tagLst>
</file>

<file path=ppt/tags/tag967.xml><?xml version="1.0" encoding="utf-8"?>
<p:tagLst xmlns:p="http://schemas.openxmlformats.org/presentationml/2006/main">
  <p:tag name="PA" val="v5.2.4"/>
  <p:tag name="SCENESHAPETYPE" val="SceneShape"/>
  <p:tag name="SCENESHAPESUBTYPE" val="SceneSimpleShape"/>
  <p:tag name="SCENECOLOR-LINE" val="Color_Theme"/>
  <p:tag name="SCENECOLOR-LINE-VALUE" val="-1343692506"/>
  <p:tag name="POCKET_APPLY_TIME" val="2019年9月28日"/>
  <p:tag name="POCKET_APPLY_TYPE" val="Slide"/>
  <p:tag name="APPLYORDER" val="直接连接符 4"/>
  <p:tag name="RESOURCEID" val="637052634960945683"/>
  <p:tag name="SCENEID" val="637052634960945683"/>
  <p:tag name="SCENELINKIDS" val="2|3|4|5|6|7|8|9|10|11|12|13|14|15|16|17|18|19|20|21|22|23|24|25|26|27|28|29|30|31|32|33|34|35|36|37|38|39|40|41|42|43|44|45|46|47|48|49|50|51|52|53|54|55|56|57|58|59|60|61|62|63|64|65|66|67|68|69|70|71|72|73|74|75|76|77|78|79|80|81|82|83|84|85|86|87|88|89|90|91|92"/>
  <p:tag name="ANIMSTRING" val="s_637052634960945683"/>
</p:tagLst>
</file>

<file path=ppt/tags/tag968.xml><?xml version="1.0" encoding="utf-8"?>
<p:tagLst xmlns:p="http://schemas.openxmlformats.org/presentationml/2006/main">
  <p:tag name="PA" val="v5.2.4"/>
  <p:tag name="SCENESHAPETYPE" val="SceneShape"/>
  <p:tag name="SCENESHAPESUBTYPE" val="SceneSimpleShape"/>
  <p:tag name="SCENECOLOR-LINE" val="Color_Theme"/>
  <p:tag name="SCENECOLOR-LINE-VALUE" val="-1343692506"/>
  <p:tag name="POCKET_APPLY_TIME" val="2019年9月28日"/>
  <p:tag name="POCKET_APPLY_TYPE" val="Slide"/>
  <p:tag name="APPLYORDER" val="直接连接符 4"/>
  <p:tag name="RESOURCEID" val="637052634960945683"/>
  <p:tag name="SCENEID" val="637052634960945683"/>
  <p:tag name="SCENELINKIDS" val="2|3|4|5|6|7|8|9|10|11|12|13|14|15|16|17|18|19|20|21|22|23|24|25|26|27|28|29|30|31|32|33|34|35|36|37|38|39|40|41|42|43|44|45|46|47|48|49|50|51|52|53|54|55|56|57|58|59|60|61|62|63|64|65|66|67|68|69|70|71|72|73|74|75|76|77|78|79|80|81|82|83|84|85|86|87|88|89|90|91|92"/>
  <p:tag name="ANIMSTRING" val="s_637052634960945683"/>
</p:tagLst>
</file>

<file path=ppt/tags/tag969.xml><?xml version="1.0" encoding="utf-8"?>
<p:tagLst xmlns:p="http://schemas.openxmlformats.org/presentationml/2006/main">
  <p:tag name="PA" val="v5.2.4"/>
  <p:tag name="SCENESHAPETYPE" val="SceneShape"/>
  <p:tag name="SCENESHAPESUBTYPE" val="SceneSimpleShape"/>
  <p:tag name="SCENECOLOR-LINE" val="Color_Theme"/>
  <p:tag name="SCENECOLOR-LINE-VALUE" val="-1343692506"/>
  <p:tag name="POCKET_APPLY_TIME" val="2019年9月28日"/>
  <p:tag name="POCKET_APPLY_TYPE" val="Slide"/>
  <p:tag name="APPLYORDER" val="直接连接符 4"/>
  <p:tag name="RESOURCEID" val="637052634960945683"/>
  <p:tag name="SCENEID" val="637052634960945683"/>
  <p:tag name="SCENELINKIDS" val="2|3|4|5|6|7|8|9|10|11|12|13|14|15|16|17|18|19|20|21|22|23|24|25|26|27|28|29|30|31|32|33|34|35|36|37|38|39|40|41|42|43|44|45|46|47|48|49|50|51|52|53|54|55|56|57|58|59|60|61|62|63|64|65|66|67|68|69|70|71|72|73|74|75|76|77|78|79|80|81|82|83|84|85|86|87|88|89|90|91|92"/>
  <p:tag name="ANIMSTRING" val="s_637052634960945683"/>
</p:tagLst>
</file>

<file path=ppt/tags/tag97.xml><?xml version="1.0" encoding="utf-8"?>
<p:tagLst xmlns:p="http://schemas.openxmlformats.org/presentationml/2006/main">
  <p:tag name="PA" val="v5.2.4"/>
  <p:tag name="SCENESHAPETYPE" val="SceneShape"/>
  <p:tag name="SCENESHAPESUBTYPE" val="SceneSimpleShape"/>
  <p:tag name="SCENECOLOR-FILL" val="Color_Theme"/>
  <p:tag name="SCENECOLOR-FILL-VALUE" val="9"/>
  <p:tag name="POCKET_APPLY_TIME" val="2019年9月28日"/>
  <p:tag name="POCKET_APPLY_TYPE" val="Slide"/>
  <p:tag name="APPLYORDER" val="椭圆 2"/>
  <p:tag name="RESOURCEID" val="637052618680286406"/>
  <p:tag name="SCENEID" val="637052618680286406"/>
  <p:tag name="SCENELINKIDS" val="2|3|4|5|6|7|8|9|10|11|12|13|14|15|16|17|18|19|20|21|22|23|24|25|26|27|28|29|30|31|32|33|34|35|36|37|38|39|40|41|42|43|44|45|46|47|48|49|50|51|52|53|54|55|56|57|58|59|60|61|62|63|64|65|66|67|68|69"/>
  <p:tag name="ANIMSTRING" val="s_637052618680286406"/>
</p:tagLst>
</file>

<file path=ppt/tags/tag970.xml><?xml version="1.0" encoding="utf-8"?>
<p:tagLst xmlns:p="http://schemas.openxmlformats.org/presentationml/2006/main">
  <p:tag name="PA" val="v5.2.4"/>
  <p:tag name="SCENESHAPETYPE" val="SceneShape"/>
  <p:tag name="SCENESHAPESUBTYPE" val="SceneSimpleShape"/>
  <p:tag name="SCENECOLOR-LINE" val="Color_Theme"/>
  <p:tag name="SCENECOLOR-LINE-VALUE" val="-1343692506"/>
  <p:tag name="POCKET_APPLY_TIME" val="2019年9月28日"/>
  <p:tag name="POCKET_APPLY_TYPE" val="Slide"/>
  <p:tag name="APPLYORDER" val="直接连接符 4"/>
  <p:tag name="RESOURCEID" val="637052634960945683"/>
  <p:tag name="SCENEID" val="637052634960945683"/>
  <p:tag name="SCENELINKIDS" val="2|3|4|5|6|7|8|9|10|11|12|13|14|15|16|17|18|19|20|21|22|23|24|25|26|27|28|29|30|31|32|33|34|35|36|37|38|39|40|41|42|43|44|45|46|47|48|49|50|51|52|53|54|55|56|57|58|59|60|61|62|63|64|65|66|67|68|69|70|71|72|73|74|75|76|77|78|79|80|81|82|83|84|85|86|87|88|89|90|91|92"/>
  <p:tag name="ANIMSTRING" val="s_637052634960945683"/>
</p:tagLst>
</file>

<file path=ppt/tags/tag971.xml><?xml version="1.0" encoding="utf-8"?>
<p:tagLst xmlns:p="http://schemas.openxmlformats.org/presentationml/2006/main">
  <p:tag name="PA" val="v5.2.4"/>
  <p:tag name="SCENESHAPETYPE" val="SceneShape"/>
  <p:tag name="SCENESHAPESUBTYPE" val="SceneSimpleShape"/>
  <p:tag name="SCENECOLOR-FILL" val="Color_Theme"/>
  <p:tag name="SCENECOLOR-FILL-VALUE" val="5"/>
  <p:tag name="SCENECOLOR-TEXT" val="Color_Theme"/>
  <p:tag name="SCENECOLOR-TEXT-VALUE" val="4"/>
  <p:tag name="POCKET_APPLY_TIME" val="2019年9月28日"/>
  <p:tag name="POCKET_APPLY_TYPE" val="Slide"/>
  <p:tag name="APPLYORDER" val="同心圆 75"/>
  <p:tag name="RESOURCEID" val="637052634960945683"/>
  <p:tag name="SCENEID" val="637052634960945683"/>
  <p:tag name="SCENELINKIDS" val="2|3|4|5|6|7|8|9|10|11|12|13|14|15|16|17|18|19|20|21|22|23|24|25|26|27|28|29|30|31|32|33|34|35|36|37|38|39|40|41|42|43|44|45|46|47|48|49|50|51|52|53|54|55|56|57|58|59|60|61|62|63|64|65|66|67|68|69|70|71|72|73|74|75|76|77|78|79|80|81|82|83|84|85|86|87|88|89|90|91|92"/>
  <p:tag name="ANIMSTRING" val="s_637052634960945683"/>
</p:tagLst>
</file>

<file path=ppt/tags/tag972.xml><?xml version="1.0" encoding="utf-8"?>
<p:tagLst xmlns:p="http://schemas.openxmlformats.org/presentationml/2006/main">
  <p:tag name="PA" val="v5.2.4"/>
  <p:tag name="SCENESHAPETYPE" val="SceneShape"/>
  <p:tag name="SCENESHAPESUBTYPE" val="SceneSimpleShape"/>
  <p:tag name="SCENECOLOR-FILL" val="Color_Theme"/>
  <p:tag name="SCENECOLOR-FILL-VALUE" val="5"/>
  <p:tag name="SCENECOLOR-TEXT" val="Color_Theme"/>
  <p:tag name="SCENECOLOR-TEXT-VALUE" val="4"/>
  <p:tag name="POCKET_APPLY_TIME" val="2019年9月28日"/>
  <p:tag name="POCKET_APPLY_TYPE" val="Slide"/>
  <p:tag name="APPLYORDER" val="椭圆 24"/>
  <p:tag name="RESOURCEID" val="637052634960945683"/>
  <p:tag name="SCENEID" val="637052634960945683"/>
  <p:tag name="SCENELINKIDS" val="2|3|4|5|6|7|8|9|10|11|12|13|14|15|16|17|18|19|20|21|22|23|24|25|26|27|28|29|30|31|32|33|34|35|36|37|38|39|40|41|42|43|44|45|46|47|48|49|50|51|52|53|54|55|56|57|58|59|60|61|62|63|64|65|66|67|68|69|70|71|72|73|74|75|76|77|78|79|80|81|82|83|84|85|86|87|88|89|90|91|92"/>
  <p:tag name="ANIMSTRING" val="s_637052634960945683"/>
</p:tagLst>
</file>

<file path=ppt/tags/tag973.xml><?xml version="1.0" encoding="utf-8"?>
<p:tagLst xmlns:p="http://schemas.openxmlformats.org/presentationml/2006/main">
  <p:tag name="PA" val="v5.2.4"/>
  <p:tag name="SCENESHAPETYPE" val="SceneShape"/>
  <p:tag name="SCENESHAPESUBTYPE" val="SceneSimpleShape"/>
  <p:tag name="RESOURCEID" val="637052634960945683"/>
  <p:tag name="SCENEID" val="637052634960945683"/>
  <p:tag name="SCENELINKIDS" val="2|3|4|5|6|7|8|9|10|11|12|13|14|15|16|17|18|19|20|21|22|23|24|25|26|27|28|29|30|31|32|33|34|35|36|37|38|39|40|41|42|43|44|45|46|47|48|49|50|51|52|53|54|55|56|57|58|59|60|61|62|63|64|65|66|67|68|69|70|71|72|73|74|75|76|77|78|79|80|81|82|83|84|85|86|87|88|89|90|91|92"/>
  <p:tag name="ANIMSTRING" val="s_637052634960945683"/>
</p:tagLst>
</file>

<file path=ppt/tags/tag974.xml><?xml version="1.0" encoding="utf-8"?>
<p:tagLst xmlns:p="http://schemas.openxmlformats.org/presentationml/2006/main">
  <p:tag name="PA" val="v5.2.4"/>
  <p:tag name="SCENECOLOR-TEXT" val="1"/>
  <p:tag name="SCENECOLOR-TEXT-VALUE" val="Color_Theme"/>
</p:tagLst>
</file>

<file path=ppt/tags/tag975.xml><?xml version="1.0" encoding="utf-8"?>
<p:tagLst xmlns:p="http://schemas.openxmlformats.org/presentationml/2006/main">
  <p:tag name="PA" val="v5.2.4"/>
  <p:tag name="SCENECOLOR-LINE" val="2"/>
  <p:tag name="SCENECOLOR-LINE-VALUE" val="Color_Theme"/>
  <p:tag name="SCENECOLOR-TEXT" val="2"/>
  <p:tag name="SCENECOLOR-TEXT-VALUE" val="Color_Theme"/>
</p:tagLst>
</file>

<file path=ppt/tags/tag976.xml><?xml version="1.0" encoding="utf-8"?>
<p:tagLst xmlns:p="http://schemas.openxmlformats.org/presentationml/2006/main">
  <p:tag name="PA" val="v5.2.4"/>
  <p:tag name="SCENESHAPETYPE" val="SceneShape"/>
  <p:tag name="SCENESHAPESUBTYPE" val="SceneSimpleShape"/>
  <p:tag name="RESOURCEID" val="637052634960945683"/>
  <p:tag name="SCENEID" val="637052634960945683"/>
  <p:tag name="SCENELINKIDS" val="2|3|4|5|6|7|8|9|10|11|12|13|14|15|16|17|18|19|20|21|22|23|24|25|26|27|28|29|30|31|32|33|34|35|36|37|38|39|40|41|42|43|44|45|46|47|48|49|50|51|52|53|54|55|56|57|58|59|60|61|62|63|64|65|66|67|68|69|70|71|72|73|74|75|76|77|78|79|80|81|82|83|84|85|86|87|88|89|90|91|92"/>
  <p:tag name="ANIMSTRING" val="s_637052634960945683"/>
</p:tagLst>
</file>

<file path=ppt/tags/tag977.xml><?xml version="1.0" encoding="utf-8"?>
<p:tagLst xmlns:p="http://schemas.openxmlformats.org/presentationml/2006/main">
  <p:tag name="PA" val="v5.2.4"/>
  <p:tag name="SCENECOLOR-TEXT" val="1"/>
  <p:tag name="SCENECOLOR-TEXT-VALUE" val="Color_Theme"/>
</p:tagLst>
</file>

<file path=ppt/tags/tag978.xml><?xml version="1.0" encoding="utf-8"?>
<p:tagLst xmlns:p="http://schemas.openxmlformats.org/presentationml/2006/main">
  <p:tag name="PA" val="v5.2.4"/>
  <p:tag name="SCENECOLOR-LINE" val="2"/>
  <p:tag name="SCENECOLOR-LINE-VALUE" val="Color_Theme"/>
  <p:tag name="SCENECOLOR-TEXT" val="2"/>
  <p:tag name="SCENECOLOR-TEXT-VALUE" val="Color_Theme"/>
</p:tagLst>
</file>

<file path=ppt/tags/tag979.xml><?xml version="1.0" encoding="utf-8"?>
<p:tagLst xmlns:p="http://schemas.openxmlformats.org/presentationml/2006/main">
  <p:tag name="PA" val="v5.2.4"/>
  <p:tag name="SCENESHAPETYPE" val="SceneShape"/>
  <p:tag name="SCENESHAPESUBTYPE" val="SceneSimpleShape"/>
  <p:tag name="SCENECOLOR-LINE" val="Color_Theme"/>
  <p:tag name="SCENECOLOR-LINE-VALUE" val="5"/>
  <p:tag name="SCENECOLOR-TEXT" val="Color_Theme"/>
  <p:tag name="SCENECOLOR-TEXT-VALUE" val="4"/>
  <p:tag name="POCKET_APPLY_TIME" val="2019年9月28日"/>
  <p:tag name="POCKET_APPLY_TYPE" val="Slide"/>
  <p:tag name="APPLYORDER" val="椭圆 22"/>
  <p:tag name="RESOURCEID" val="637052634960945683"/>
  <p:tag name="SCENEID" val="637052634960945683"/>
  <p:tag name="SCENELINKIDS" val="2|3|4|5|6|7|8|9|10|11|12|13|14|15|16|17|18|19|20|21|22|23|24|25|26|27|28|29|30|31|32|33|34|35|36|37|38|39|40|41|42|43|44|45|46|47|48|49|50|51|52|53|54|55|56|57|58|59|60|61|62|63|64|65|66|67|68|69|70|71|72|73|74|75|76|77|78|79|80|81|82|83|84|85|86|87|88|89|90|91|92"/>
  <p:tag name="ANIMSTRING" val="s_637052634960945683"/>
</p:tagLst>
</file>

<file path=ppt/tags/tag98.xml><?xml version="1.0" encoding="utf-8"?>
<p:tagLst xmlns:p="http://schemas.openxmlformats.org/presentationml/2006/main">
  <p:tag name="PA" val="v5.2.4"/>
  <p:tag name="SCENESHAPETYPE" val="SceneShape"/>
  <p:tag name="SCENESHAPESUBTYPE" val="SceneSimpleShape"/>
  <p:tag name="SCENECOLOR-FILL" val="Color_Theme"/>
  <p:tag name="SCENECOLOR-FILL-VALUE" val="9"/>
  <p:tag name="POCKET_APPLY_TIME" val="2019年9月28日"/>
  <p:tag name="POCKET_APPLY_TYPE" val="Slide"/>
  <p:tag name="APPLYORDER" val="椭圆 48"/>
  <p:tag name="RESOURCEID" val="637052618680286406"/>
  <p:tag name="SCENEID" val="637052618680286406"/>
  <p:tag name="SCENELINKIDS" val="2|3|4|5|6|7|8|9|10|11|12|13|14|15|16|17|18|19|20|21|22|23|24|25|26|27|28|29|30|31|32|33|34|35|36|37|38|39|40|41|42|43|44|45|46|47|48|49|50|51|52|53|54|55|56|57|58|59|60|61|62|63|64|65|66|67|68|69"/>
  <p:tag name="ANIMSTRING" val="s_637052618680286406"/>
</p:tagLst>
</file>

<file path=ppt/tags/tag980.xml><?xml version="1.0" encoding="utf-8"?>
<p:tagLst xmlns:p="http://schemas.openxmlformats.org/presentationml/2006/main">
  <p:tag name="PA" val="v5.2.4"/>
  <p:tag name="SCENESHAPETYPE" val="SceneShape"/>
  <p:tag name="SCENESHAPESUBTYPE" val="SceneSimpleShape"/>
  <p:tag name="SCENECOLOR-LINE" val="Color_Theme"/>
  <p:tag name="SCENECOLOR-LINE-VALUE" val="5"/>
  <p:tag name="SCENECOLOR-TEXT" val="Color_Theme"/>
  <p:tag name="SCENECOLOR-TEXT-VALUE" val="4"/>
  <p:tag name="POCKET_APPLY_TIME" val="2019年9月28日"/>
  <p:tag name="POCKET_APPLY_TYPE" val="Slide"/>
  <p:tag name="APPLYORDER" val="椭圆 23"/>
  <p:tag name="RESOURCEID" val="637052634960945683"/>
  <p:tag name="SCENEID" val="637052634960945683"/>
  <p:tag name="SCENELINKIDS" val="2|3|4|5|6|7|8|9|10|11|12|13|14|15|16|17|18|19|20|21|22|23|24|25|26|27|28|29|30|31|32|33|34|35|36|37|38|39|40|41|42|43|44|45|46|47|48|49|50|51|52|53|54|55|56|57|58|59|60|61|62|63|64|65|66|67|68|69|70|71|72|73|74|75|76|77|78|79|80|81|82|83|84|85|86|87|88|89|90|91|92"/>
  <p:tag name="ANIMSTRING" val="s_637052634960945683"/>
</p:tagLst>
</file>

<file path=ppt/tags/tag981.xml><?xml version="1.0" encoding="utf-8"?>
<p:tagLst xmlns:p="http://schemas.openxmlformats.org/presentationml/2006/main">
  <p:tag name="PA" val="v5.2.4"/>
  <p:tag name="SCENESHAPETYPE" val="SceneShape"/>
  <p:tag name="SCENESHAPESUBTYPE" val="SceneSimpleShape"/>
  <p:tag name="SCENECOLOR-LINE" val="Color_Theme"/>
  <p:tag name="SCENECOLOR-LINE-VALUE" val="5"/>
  <p:tag name="SCENECOLOR-TEXT" val="Color_Theme"/>
  <p:tag name="SCENECOLOR-TEXT-VALUE" val="4"/>
  <p:tag name="POCKET_APPLY_TIME" val="2019年9月28日"/>
  <p:tag name="POCKET_APPLY_TYPE" val="Slide"/>
  <p:tag name="APPLYORDER" val="椭圆 24"/>
  <p:tag name="RESOURCEID" val="637052634960945683"/>
  <p:tag name="SCENEID" val="637052634960945683"/>
  <p:tag name="SCENELINKIDS" val="2|3|4|5|6|7|8|9|10|11|12|13|14|15|16|17|18|19|20|21|22|23|24|25|26|27|28|29|30|31|32|33|34|35|36|37|38|39|40|41|42|43|44|45|46|47|48|49|50|51|52|53|54|55|56|57|58|59|60|61|62|63|64|65|66|67|68|69|70|71|72|73|74|75|76|77|78|79|80|81|82|83|84|85|86|87|88|89|90|91|92"/>
  <p:tag name="ANIMSTRING" val="s_637052634960945683"/>
</p:tagLst>
</file>

<file path=ppt/tags/tag982.xml><?xml version="1.0" encoding="utf-8"?>
<p:tagLst xmlns:p="http://schemas.openxmlformats.org/presentationml/2006/main">
  <p:tag name="PA" val="v5.2.4"/>
  <p:tag name="SCENESHAPETYPE" val="SceneShape"/>
  <p:tag name="SCENESHAPESUBTYPE" val="SceneSimpleShape"/>
  <p:tag name="SCENECOLOR-LINE" val="Color_Theme"/>
  <p:tag name="SCENECOLOR-LINE-VALUE" val="3"/>
  <p:tag name="SCENECOLOR-TEXT" val="Color_Theme"/>
  <p:tag name="SCENECOLOR-TEXT-VALUE" val="1"/>
  <p:tag name="POCKET_APPLY_TIME" val="2019年9月28日"/>
  <p:tag name="POCKET_APPLY_TYPE" val="Slide"/>
  <p:tag name="APPLYORDER" val="矩形 49"/>
  <p:tag name="RESOURCEID" val="637052634960945683"/>
  <p:tag name="SCENEID" val="637052634960945683"/>
  <p:tag name="SCENELINKIDS" val="2|3|4|5|6|7|8|9|10|11|12|13|14|15|16|17|18|19|20|21|22|23|24|25|26|27|28|29|30|31|32|33|34|35|36|37|38|39|40|41|42|43|44|45|46|47|48|49|50|51|52|53|54|55|56|57|58|59|60|61|62|63|64|65|66|67|68|69|70|71|72|73|74|75|76|77|78|79|80|81|82|83|84|85|86|87|88|89|90|91|92"/>
  <p:tag name="ANIMSTRING" val="s_637052634960945683"/>
</p:tagLst>
</file>

<file path=ppt/tags/tag983.xml><?xml version="1.0" encoding="utf-8"?>
<p:tagLst xmlns:p="http://schemas.openxmlformats.org/presentationml/2006/main">
  <p:tag name="PA" val="v5.2.4"/>
  <p:tag name="SCENESHAPETYPE" val="SceneShape"/>
  <p:tag name="SCENESHAPESUBTYPE" val="SceneSimpleShape"/>
  <p:tag name="SCENECOLOR-LINE" val="Color_Theme"/>
  <p:tag name="SCENECOLOR-LINE-VALUE" val="3"/>
  <p:tag name="SCENECOLOR-TEXT" val="Color_Theme"/>
  <p:tag name="SCENECOLOR-TEXT-VALUE" val="1"/>
  <p:tag name="POCKET_APPLY_TIME" val="2019年9月28日"/>
  <p:tag name="POCKET_APPLY_TYPE" val="Slide"/>
  <p:tag name="APPLYORDER" val="矩形 49"/>
  <p:tag name="RESOURCEID" val="637052634960945683"/>
  <p:tag name="SCENEID" val="637052634960945683"/>
  <p:tag name="SCENELINKIDS" val="2|3|4|5|6|7|8|9|10|11|12|13|14|15|16|17|18|19|20|21|22|23|24|25|26|27|28|29|30|31|32|33|34|35|36|37|38|39|40|41|42|43|44|45|46|47|48|49|50|51|52|53|54|55|56|57|58|59|60|61|62|63|64|65|66|67|68|69|70|71|72|73|74|75|76|77|78|79|80|81|82|83|84|85|86|87|88|89|90|91|92"/>
  <p:tag name="ANIMSTRING" val="s_637052634960945683"/>
</p:tagLst>
</file>

<file path=ppt/tags/tag984.xml><?xml version="1.0" encoding="utf-8"?>
<p:tagLst xmlns:p="http://schemas.openxmlformats.org/presentationml/2006/main">
  <p:tag name="PA" val="v5.2.4"/>
  <p:tag name="SCENESHAPETYPE" val="SceneShape"/>
  <p:tag name="SCENESHAPESUBTYPE" val="SceneSimpleShape"/>
  <p:tag name="SCENECOLOR-LINE" val="Color_Theme"/>
  <p:tag name="SCENECOLOR-LINE-VALUE" val="3"/>
  <p:tag name="SCENECOLOR-TEXT" val="Color_Theme"/>
  <p:tag name="SCENECOLOR-TEXT-VALUE" val="1"/>
  <p:tag name="POCKET_APPLY_TIME" val="2019年9月28日"/>
  <p:tag name="POCKET_APPLY_TYPE" val="Slide"/>
  <p:tag name="APPLYORDER" val="矩形 49"/>
  <p:tag name="RESOURCEID" val="637052634960945683"/>
  <p:tag name="SCENEID" val="637052634960945683"/>
  <p:tag name="SCENELINKIDS" val="2|3|4|5|6|7|8|9|10|11|12|13|14|15|16|17|18|19|20|21|22|23|24|25|26|27|28|29|30|31|32|33|34|35|36|37|38|39|40|41|42|43|44|45|46|47|48|49|50|51|52|53|54|55|56|57|58|59|60|61|62|63|64|65|66|67|68|69|70|71|72|73|74|75|76|77|78|79|80|81|82|83|84|85|86|87|88|89|90|91|92"/>
  <p:tag name="ANIMSTRING" val="s_637052634960945683"/>
</p:tagLst>
</file>

<file path=ppt/tags/tag985.xml><?xml version="1.0" encoding="utf-8"?>
<p:tagLst xmlns:p="http://schemas.openxmlformats.org/presentationml/2006/main">
  <p:tag name="PA" val="v5.2.4"/>
  <p:tag name="SCENESHAPETYPE" val="SceneShape"/>
  <p:tag name="SCENESHAPESUBTYPE" val="SceneSimpleShape"/>
  <p:tag name="SCENECOLOR-LINE" val="Color_Theme"/>
  <p:tag name="SCENECOLOR-LINE-VALUE" val="3"/>
  <p:tag name="SCENECOLOR-TEXT" val="Color_Theme"/>
  <p:tag name="SCENECOLOR-TEXT-VALUE" val="1"/>
  <p:tag name="POCKET_APPLY_TIME" val="2019年9月28日"/>
  <p:tag name="POCKET_APPLY_TYPE" val="Slide"/>
  <p:tag name="APPLYORDER" val="矩形 49"/>
  <p:tag name="RESOURCEID" val="637052634960945683"/>
  <p:tag name="SCENEID" val="637052634960945683"/>
  <p:tag name="SCENELINKIDS" val="2|3|4|5|6|7|8|9|10|11|12|13|14|15|16|17|18|19|20|21|22|23|24|25|26|27|28|29|30|31|32|33|34|35|36|37|38|39|40|41|42|43|44|45|46|47|48|49|50|51|52|53|54|55|56|57|58|59|60|61|62|63|64|65|66|67|68|69|70|71|72|73|74|75|76|77|78|79|80|81|82|83|84|85|86|87|88|89|90|91|92"/>
  <p:tag name="ANIMSTRING" val="s_637052634960945683"/>
</p:tagLst>
</file>

<file path=ppt/tags/tag986.xml><?xml version="1.0" encoding="utf-8"?>
<p:tagLst xmlns:p="http://schemas.openxmlformats.org/presentationml/2006/main">
  <p:tag name="PA" val="v5.2.4"/>
  <p:tag name="SCENESHAPETYPE" val="SceneShape"/>
  <p:tag name="SCENESHAPESUBTYPE" val="SceneSimpleShape"/>
  <p:tag name="SCENECOLOR-LINE" val="Color_Theme"/>
  <p:tag name="SCENECOLOR-LINE-VALUE" val="3"/>
  <p:tag name="SCENECOLOR-TEXT" val="Color_Theme"/>
  <p:tag name="SCENECOLOR-TEXT-VALUE" val="1"/>
  <p:tag name="POCKET_APPLY_TIME" val="2019年9月28日"/>
  <p:tag name="POCKET_APPLY_TYPE" val="Slide"/>
  <p:tag name="APPLYORDER" val="矩形 49"/>
  <p:tag name="RESOURCEID" val="637052634960945683"/>
  <p:tag name="SCENEID" val="637052634960945683"/>
  <p:tag name="SCENELINKIDS" val="2|3|4|5|6|7|8|9|10|11|12|13|14|15|16|17|18|19|20|21|22|23|24|25|26|27|28|29|30|31|32|33|34|35|36|37|38|39|40|41|42|43|44|45|46|47|48|49|50|51|52|53|54|55|56|57|58|59|60|61|62|63|64|65|66|67|68|69|70|71|72|73|74|75|76|77|78|79|80|81|82|83|84|85|86|87|88|89|90|91|92"/>
  <p:tag name="ANIMSTRING" val="s_637052634960945683"/>
</p:tagLst>
</file>

<file path=ppt/tags/tag987.xml><?xml version="1.0" encoding="utf-8"?>
<p:tagLst xmlns:p="http://schemas.openxmlformats.org/presentationml/2006/main">
  <p:tag name="PA" val="v5.2.4"/>
  <p:tag name="SCENESHAPETYPE" val="SceneShape"/>
  <p:tag name="SCENESHAPESUBTYPE" val="SceneSimpleShape"/>
  <p:tag name="SCENECOLOR-LINE" val="Color_Theme"/>
  <p:tag name="SCENECOLOR-LINE-VALUE" val="3"/>
  <p:tag name="SCENECOLOR-TEXT" val="Color_Theme"/>
  <p:tag name="SCENECOLOR-TEXT-VALUE" val="1"/>
  <p:tag name="POCKET_APPLY_TIME" val="2019年9月28日"/>
  <p:tag name="POCKET_APPLY_TYPE" val="Slide"/>
  <p:tag name="APPLYORDER" val="矩形 49"/>
  <p:tag name="RESOURCEID" val="637052634960945683"/>
  <p:tag name="SCENEID" val="637052634960945683"/>
  <p:tag name="SCENELINKIDS" val="2|3|4|5|6|7|8|9|10|11|12|13|14|15|16|17|18|19|20|21|22|23|24|25|26|27|28|29|30|31|32|33|34|35|36|37|38|39|40|41|42|43|44|45|46|47|48|49|50|51|52|53|54|55|56|57|58|59|60|61|62|63|64|65|66|67|68|69|70|71|72|73|74|75|76|77|78|79|80|81|82|83|84|85|86|87|88|89|90|91|92"/>
  <p:tag name="ANIMSTRING" val="s_637052634960945683"/>
</p:tagLst>
</file>

<file path=ppt/tags/tag988.xml><?xml version="1.0" encoding="utf-8"?>
<p:tagLst xmlns:p="http://schemas.openxmlformats.org/presentationml/2006/main">
  <p:tag name="PA" val="v5.2.4"/>
  <p:tag name="SCENESHAPETYPE" val="SceneShape"/>
  <p:tag name="SCENESHAPESUBTYPE" val="SceneSimpleShape"/>
  <p:tag name="SCENECOLOR-LINE" val="Color_Theme"/>
  <p:tag name="SCENECOLOR-LINE-VALUE" val="3"/>
  <p:tag name="SCENECOLOR-TEXT" val="Color_Theme"/>
  <p:tag name="SCENECOLOR-TEXT-VALUE" val="1"/>
  <p:tag name="POCKET_APPLY_TIME" val="2019年9月28日"/>
  <p:tag name="POCKET_APPLY_TYPE" val="Slide"/>
  <p:tag name="APPLYORDER" val="矩形 49"/>
  <p:tag name="RESOURCEID" val="637052634960945683"/>
  <p:tag name="SCENEID" val="637052634960945683"/>
  <p:tag name="SCENELINKIDS" val="2|3|4|5|6|7|8|9|10|11|12|13|14|15|16|17|18|19|20|21|22|23|24|25|26|27|28|29|30|31|32|33|34|35|36|37|38|39|40|41|42|43|44|45|46|47|48|49|50|51|52|53|54|55|56|57|58|59|60|61|62|63|64|65|66|67|68|69|70|71|72|73|74|75|76|77|78|79|80|81|82|83|84|85|86|87|88|89|90|91|92"/>
  <p:tag name="ANIMSTRING" val="s_637052634960945683"/>
</p:tagLst>
</file>

<file path=ppt/tags/tag989.xml><?xml version="1.0" encoding="utf-8"?>
<p:tagLst xmlns:p="http://schemas.openxmlformats.org/presentationml/2006/main">
  <p:tag name="PA" val="v5.2.4"/>
  <p:tag name="SCENESHAPETYPE" val="SceneShape"/>
  <p:tag name="SCENESHAPESUBTYPE" val="SceneSimpleShape"/>
  <p:tag name="SCENECOLOR-LINE" val="Color_Theme"/>
  <p:tag name="SCENECOLOR-LINE-VALUE" val="3"/>
  <p:tag name="SCENECOLOR-TEXT" val="Color_Theme"/>
  <p:tag name="SCENECOLOR-TEXT-VALUE" val="1"/>
  <p:tag name="POCKET_APPLY_TIME" val="2019年9月28日"/>
  <p:tag name="POCKET_APPLY_TYPE" val="Slide"/>
  <p:tag name="APPLYORDER" val="矩形 49"/>
  <p:tag name="RESOURCEID" val="637052634960945683"/>
  <p:tag name="SCENEID" val="637052634960945683"/>
  <p:tag name="SCENELINKIDS" val="2|3|4|5|6|7|8|9|10|11|12|13|14|15|16|17|18|19|20|21|22|23|24|25|26|27|28|29|30|31|32|33|34|35|36|37|38|39|40|41|42|43|44|45|46|47|48|49|50|51|52|53|54|55|56|57|58|59|60|61|62|63|64|65|66|67|68|69|70|71|72|73|74|75|76|77|78|79|80|81|82|83|84|85|86|87|88|89|90|91|92"/>
  <p:tag name="ANIMSTRING" val="s_637052634960945683"/>
</p:tagLst>
</file>

<file path=ppt/tags/tag99.xml><?xml version="1.0" encoding="utf-8"?>
<p:tagLst xmlns:p="http://schemas.openxmlformats.org/presentationml/2006/main">
  <p:tag name="PA" val="v5.2.4"/>
  <p:tag name="SCENESHAPETYPE" val="SceneShape"/>
  <p:tag name="SCENESHAPESUBTYPE" val="SceneSimpleShape"/>
  <p:tag name="SCENECOLOR-TEXT" val="Color_Theme"/>
  <p:tag name="SCENECOLOR-TEXT-VALUE" val="2"/>
  <p:tag name="POCKET_APPLY_TIME" val="2019年9月28日"/>
  <p:tag name="POCKET_APPLY_TYPE" val="Slide"/>
  <p:tag name="APPLYORDER" val="文本框 50"/>
  <p:tag name="RESOURCEID" val="637052618680286406"/>
  <p:tag name="SCENEID" val="637052618680286406"/>
  <p:tag name="SCENELINKIDS" val="2|3|4|5|6|7|8|9|10|11|12|13|14|15|16|17|18|19|20|21|22|23|24|25|26|27|28|29|30|31|32|33|34|35|36|37|38|39|40|41|42|43|44|45|46|47|48|49|50|51|52|53|54|55|56|57|58|59|60|61|62|63|64|65|66|67|68|69"/>
  <p:tag name="ANIMSTRING" val="s_637052618680286406"/>
</p:tagLst>
</file>

<file path=ppt/tags/tag990.xml><?xml version="1.0" encoding="utf-8"?>
<p:tagLst xmlns:p="http://schemas.openxmlformats.org/presentationml/2006/main">
  <p:tag name="PA" val="v5.2.4"/>
  <p:tag name="SCENESHAPETYPE" val="SceneShape"/>
  <p:tag name="SCENESHAPESUBTYPE" val="SceneSimpleShape"/>
  <p:tag name="SCENECOLOR-FILL" val="Color_Theme"/>
  <p:tag name="SCENECOLOR-FILL-VALUE" val="6"/>
  <p:tag name="SCENECOLOR-TEXT" val="Color_Theme"/>
  <p:tag name="SCENECOLOR-TEXT-VALUE" val="1"/>
  <p:tag name="POCKET_APPLY_TIME" val="2019年9月28日"/>
  <p:tag name="POCKET_APPLY_TYPE" val="Slide"/>
  <p:tag name="APPLYORDER" val="矩形 49"/>
  <p:tag name="RESOURCEID" val="637052634960945683"/>
  <p:tag name="SCENEID" val="637052634960945683"/>
  <p:tag name="SCENELINKIDS" val="2|3|4|5|6|7|8|9|10|11|12|13|14|15|16|17|18|19|20|21|22|23|24|25|26|27|28|29|30|31|32|33|34|35|36|37|38|39|40|41|42|43|44|45|46|47|48|49|50|51|52|53|54|55|56|57|58|59|60|61|62|63|64|65|66|67|68|69|70|71|72|73|74|75|76|77|78|79|80|81|82|83|84|85|86|87|88|89|90|91|92"/>
  <p:tag name="ANIMSTRING" val="s_637052634960945683"/>
</p:tagLst>
</file>

<file path=ppt/tags/tag991.xml><?xml version="1.0" encoding="utf-8"?>
<p:tagLst xmlns:p="http://schemas.openxmlformats.org/presentationml/2006/main">
  <p:tag name="PA" val="v5.2.4"/>
  <p:tag name="SCENESHAPETYPE" val="SceneShape"/>
  <p:tag name="SCENESHAPESUBTYPE" val="SceneSimpleShape"/>
  <p:tag name="SCENECOLOR-FILL" val="Color_Theme"/>
  <p:tag name="SCENECOLOR-FILL-VALUE" val="6"/>
  <p:tag name="SCENECOLOR-TEXT" val="Color_Theme"/>
  <p:tag name="SCENECOLOR-TEXT-VALUE" val="1"/>
  <p:tag name="POCKET_APPLY_TIME" val="2019年9月28日"/>
  <p:tag name="POCKET_APPLY_TYPE" val="Slide"/>
  <p:tag name="APPLYORDER" val="矩形 49"/>
  <p:tag name="RESOURCEID" val="637052634960945683"/>
  <p:tag name="SCENEID" val="637052634960945683"/>
  <p:tag name="SCENELINKIDS" val="2|3|4|5|6|7|8|9|10|11|12|13|14|15|16|17|18|19|20|21|22|23|24|25|26|27|28|29|30|31|32|33|34|35|36|37|38|39|40|41|42|43|44|45|46|47|48|49|50|51|52|53|54|55|56|57|58|59|60|61|62|63|64|65|66|67|68|69|70|71|72|73|74|75|76|77|78|79|80|81|82|83|84|85|86|87|88|89|90|91|92"/>
  <p:tag name="ANIMSTRING" val="s_637052634960945683"/>
</p:tagLst>
</file>

<file path=ppt/tags/tag992.xml><?xml version="1.0" encoding="utf-8"?>
<p:tagLst xmlns:p="http://schemas.openxmlformats.org/presentationml/2006/main">
  <p:tag name="PA" val="v5.2.4"/>
  <p:tag name="SCENESHAPETYPE" val="SceneShape"/>
  <p:tag name="SCENESHAPESUBTYPE" val="SceneSimpleShape"/>
  <p:tag name="SCENECOLOR-FILL" val="Color_Theme"/>
  <p:tag name="SCENECOLOR-FILL-VALUE" val="6"/>
  <p:tag name="SCENECOLOR-TEXT" val="Color_Theme"/>
  <p:tag name="SCENECOLOR-TEXT-VALUE" val="1"/>
  <p:tag name="POCKET_APPLY_TIME" val="2019年9月28日"/>
  <p:tag name="POCKET_APPLY_TYPE" val="Slide"/>
  <p:tag name="APPLYORDER" val="矩形 49"/>
  <p:tag name="RESOURCEID" val="637052634960945683"/>
  <p:tag name="SCENEID" val="637052634960945683"/>
  <p:tag name="SCENELINKIDS" val="2|3|4|5|6|7|8|9|10|11|12|13|14|15|16|17|18|19|20|21|22|23|24|25|26|27|28|29|30|31|32|33|34|35|36|37|38|39|40|41|42|43|44|45|46|47|48|49|50|51|52|53|54|55|56|57|58|59|60|61|62|63|64|65|66|67|68|69|70|71|72|73|74|75|76|77|78|79|80|81|82|83|84|85|86|87|88|89|90|91|92"/>
  <p:tag name="ANIMSTRING" val="s_637052634960945683"/>
</p:tagLst>
</file>

<file path=ppt/tags/tag993.xml><?xml version="1.0" encoding="utf-8"?>
<p:tagLst xmlns:p="http://schemas.openxmlformats.org/presentationml/2006/main">
  <p:tag name="PA" val="v5.2.4"/>
  <p:tag name="SCENESHAPETYPE" val="SceneShape"/>
  <p:tag name="SCENESHAPESUBTYPE" val="SceneSimpleShape"/>
  <p:tag name="SCENECOLOR-FILL" val="Color_Theme"/>
  <p:tag name="SCENECOLOR-FILL-VALUE" val="6"/>
  <p:tag name="SCENECOLOR-TEXT" val="Color_Theme"/>
  <p:tag name="SCENECOLOR-TEXT-VALUE" val="1"/>
  <p:tag name="POCKET_APPLY_TIME" val="2019年9月28日"/>
  <p:tag name="POCKET_APPLY_TYPE" val="Slide"/>
  <p:tag name="APPLYORDER" val="矩形 49"/>
  <p:tag name="RESOURCEID" val="637052634960945683"/>
  <p:tag name="SCENEID" val="637052634960945683"/>
  <p:tag name="SCENELINKIDS" val="2|3|4|5|6|7|8|9|10|11|12|13|14|15|16|17|18|19|20|21|22|23|24|25|26|27|28|29|30|31|32|33|34|35|36|37|38|39|40|41|42|43|44|45|46|47|48|49|50|51|52|53|54|55|56|57|58|59|60|61|62|63|64|65|66|67|68|69|70|71|72|73|74|75|76|77|78|79|80|81|82|83|84|85|86|87|88|89|90|91|92"/>
  <p:tag name="ANIMSTRING" val="s_637052634960945683"/>
</p:tagLst>
</file>

<file path=ppt/tags/tag994.xml><?xml version="1.0" encoding="utf-8"?>
<p:tagLst xmlns:p="http://schemas.openxmlformats.org/presentationml/2006/main">
  <p:tag name="PA" val="v5.2.4"/>
  <p:tag name="SCENESHAPETYPE" val="SceneShape"/>
  <p:tag name="SCENESHAPESUBTYPE" val="SceneSimpleShape"/>
  <p:tag name="SCENECOLOR-FILL" val="Color_Theme"/>
  <p:tag name="SCENECOLOR-FILL-VALUE" val="6"/>
  <p:tag name="SCENECOLOR-TEXT" val="Color_Theme"/>
  <p:tag name="SCENECOLOR-TEXT-VALUE" val="1"/>
  <p:tag name="POCKET_APPLY_TIME" val="2019年9月28日"/>
  <p:tag name="POCKET_APPLY_TYPE" val="Slide"/>
  <p:tag name="APPLYORDER" val="矩形 49"/>
  <p:tag name="RESOURCEID" val="637052634960945683"/>
  <p:tag name="SCENEID" val="637052634960945683"/>
  <p:tag name="SCENELINKIDS" val="2|3|4|5|6|7|8|9|10|11|12|13|14|15|16|17|18|19|20|21|22|23|24|25|26|27|28|29|30|31|32|33|34|35|36|37|38|39|40|41|42|43|44|45|46|47|48|49|50|51|52|53|54|55|56|57|58|59|60|61|62|63|64|65|66|67|68|69|70|71|72|73|74|75|76|77|78|79|80|81|82|83|84|85|86|87|88|89|90|91|92"/>
  <p:tag name="ANIMSTRING" val="s_637052634960945683"/>
</p:tagLst>
</file>

<file path=ppt/tags/tag995.xml><?xml version="1.0" encoding="utf-8"?>
<p:tagLst xmlns:p="http://schemas.openxmlformats.org/presentationml/2006/main">
  <p:tag name="PA" val="v5.2.4"/>
  <p:tag name="SCENESHAPETYPE" val="SceneShape"/>
  <p:tag name="SCENESHAPESUBTYPE" val="SceneSimpleShape"/>
  <p:tag name="SCENECOLOR-FILL" val="Color_Theme"/>
  <p:tag name="SCENECOLOR-FILL-VALUE" val="6"/>
  <p:tag name="SCENECOLOR-TEXT" val="Color_Theme"/>
  <p:tag name="SCENECOLOR-TEXT-VALUE" val="1"/>
  <p:tag name="POCKET_APPLY_TIME" val="2019年9月28日"/>
  <p:tag name="POCKET_APPLY_TYPE" val="Slide"/>
  <p:tag name="APPLYORDER" val="矩形 49"/>
  <p:tag name="RESOURCEID" val="637052634960945683"/>
  <p:tag name="SCENEID" val="637052634960945683"/>
  <p:tag name="SCENELINKIDS" val="2|3|4|5|6|7|8|9|10|11|12|13|14|15|16|17|18|19|20|21|22|23|24|25|26|27|28|29|30|31|32|33|34|35|36|37|38|39|40|41|42|43|44|45|46|47|48|49|50|51|52|53|54|55|56|57|58|59|60|61|62|63|64|65|66|67|68|69|70|71|72|73|74|75|76|77|78|79|80|81|82|83|84|85|86|87|88|89|90|91|92"/>
  <p:tag name="ANIMSTRING" val="s_637052634960945683"/>
</p:tagLst>
</file>

<file path=ppt/tags/tag996.xml><?xml version="1.0" encoding="utf-8"?>
<p:tagLst xmlns:p="http://schemas.openxmlformats.org/presentationml/2006/main">
  <p:tag name="PA" val="v5.2.4"/>
  <p:tag name="SCENESHAPETYPE" val="SceneShape"/>
  <p:tag name="SCENESHAPESUBTYPE" val="SceneSimpleShape"/>
  <p:tag name="SCENECOLOR-FILL" val="Color_Theme"/>
  <p:tag name="SCENECOLOR-FILL-VALUE" val="6"/>
  <p:tag name="SCENECOLOR-TEXT" val="Color_Theme"/>
  <p:tag name="SCENECOLOR-TEXT-VALUE" val="1"/>
  <p:tag name="POCKET_APPLY_TIME" val="2019年9月28日"/>
  <p:tag name="POCKET_APPLY_TYPE" val="Slide"/>
  <p:tag name="APPLYORDER" val="矩形 49"/>
  <p:tag name="RESOURCEID" val="637052634960945683"/>
  <p:tag name="SCENEID" val="637052634960945683"/>
  <p:tag name="SCENELINKIDS" val="2|3|4|5|6|7|8|9|10|11|12|13|14|15|16|17|18|19|20|21|22|23|24|25|26|27|28|29|30|31|32|33|34|35|36|37|38|39|40|41|42|43|44|45|46|47|48|49|50|51|52|53|54|55|56|57|58|59|60|61|62|63|64|65|66|67|68|69|70|71|72|73|74|75|76|77|78|79|80|81|82|83|84|85|86|87|88|89|90|91|92"/>
  <p:tag name="ANIMSTRING" val="s_637052634960945683"/>
</p:tagLst>
</file>

<file path=ppt/tags/tag997.xml><?xml version="1.0" encoding="utf-8"?>
<p:tagLst xmlns:p="http://schemas.openxmlformats.org/presentationml/2006/main">
  <p:tag name="PA" val="v5.2.4"/>
  <p:tag name="SCENESHAPETYPE" val="SceneShape"/>
  <p:tag name="SCENESHAPESUBTYPE" val="SceneSimpleShape"/>
  <p:tag name="SCENECOLOR-FILL" val="Color_Theme"/>
  <p:tag name="SCENECOLOR-FILL-VALUE" val="6"/>
  <p:tag name="SCENECOLOR-TEXT" val="Color_Theme"/>
  <p:tag name="SCENECOLOR-TEXT-VALUE" val="1"/>
  <p:tag name="POCKET_APPLY_TIME" val="2019年9月28日"/>
  <p:tag name="POCKET_APPLY_TYPE" val="Slide"/>
  <p:tag name="APPLYORDER" val="矩形 49"/>
  <p:tag name="RESOURCEID" val="637052634960945683"/>
  <p:tag name="SCENEID" val="637052634960945683"/>
  <p:tag name="SCENELINKIDS" val="2|3|4|5|6|7|8|9|10|11|12|13|14|15|16|17|18|19|20|21|22|23|24|25|26|27|28|29|30|31|32|33|34|35|36|37|38|39|40|41|42|43|44|45|46|47|48|49|50|51|52|53|54|55|56|57|58|59|60|61|62|63|64|65|66|67|68|69|70|71|72|73|74|75|76|77|78|79|80|81|82|83|84|85|86|87|88|89|90|91|92"/>
  <p:tag name="ANIMSTRING" val="s_637052634960945683"/>
</p:tagLst>
</file>

<file path=ppt/tags/tag998.xml><?xml version="1.0" encoding="utf-8"?>
<p:tagLst xmlns:p="http://schemas.openxmlformats.org/presentationml/2006/main">
  <p:tag name="PA" val="v5.2.4"/>
  <p:tag name="SCENESHAPETYPE" val="SceneShape"/>
  <p:tag name="SCENESHAPESUBTYPE" val="SceneSimpleShape"/>
  <p:tag name="SCENECOLOR-LINE" val="Color_Theme"/>
  <p:tag name="SCENECOLOR-LINE-VALUE" val="1"/>
  <p:tag name="POCKET_APPLY_TIME" val="2019年9月28日"/>
  <p:tag name="POCKET_APPLY_TYPE" val="Slide"/>
  <p:tag name="APPLYORDER" val="直接连接符 3"/>
  <p:tag name="RESOURCEID" val="637052634960945683"/>
  <p:tag name="SCENEID" val="637052634960945683"/>
  <p:tag name="SCENELINKIDS" val="2|3|4|5|6|7|8|9|10|11|12|13|14|15|16|17|18|19|20|21|22|23|24|25|26|27|28|29|30|31|32|33|34|35|36|37|38|39|40|41|42|43|44|45|46|47|48|49|50|51|52|53|54|55|56|57|58|59|60|61|62|63|64|65|66|67|68|69|70|71|72|73|74|75|76|77|78|79|80|81|82|83|84|85|86|87|88|89|90|91|92"/>
  <p:tag name="ANIMSTRING" val="s_637052634960945683"/>
</p:tagLst>
</file>

<file path=ppt/tags/tag999.xml><?xml version="1.0" encoding="utf-8"?>
<p:tagLst xmlns:p="http://schemas.openxmlformats.org/presentationml/2006/main">
  <p:tag name="PA" val="v5.2.4"/>
  <p:tag name="SCENESHAPETYPE" val="SceneShape"/>
  <p:tag name="SCENESHAPESUBTYPE" val="SceneSimpleShape"/>
  <p:tag name="SCENECOLOR-LINE" val="Color_Theme"/>
  <p:tag name="SCENECOLOR-LINE-VALUE" val="1"/>
  <p:tag name="POCKET_APPLY_TIME" val="2019年9月28日"/>
  <p:tag name="POCKET_APPLY_TYPE" val="Slide"/>
  <p:tag name="APPLYORDER" val="直接连接符 4"/>
  <p:tag name="RESOURCEID" val="637052634960945683"/>
  <p:tag name="SCENEID" val="637052634960945683"/>
  <p:tag name="SCENELINKIDS" val="2|3|4|5|6|7|8|9|10|11|12|13|14|15|16|17|18|19|20|21|22|23|24|25|26|27|28|29|30|31|32|33|34|35|36|37|38|39|40|41|42|43|44|45|46|47|48|49|50|51|52|53|54|55|56|57|58|59|60|61|62|63|64|65|66|67|68|69|70|71|72|73|74|75|76|77|78|79|80|81|82|83|84|85|86|87|88|89|90|91|92"/>
  <p:tag name="ANIMSTRING" val="s_637052634960945683"/>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636912896064037682.paslid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636912896102225404.paslid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636912900192003066.paslid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636912880751912318.paslid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636912870034585034.paslid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636912900153448727.paslid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636912899972747333.paslid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636912869966254749.paslid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636912894519075987.paslid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636912870146213864.paslid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636912870076796519.paslid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4271</Words>
  <Application>WPS 演示</Application>
  <PresentationFormat>宽屏</PresentationFormat>
  <Paragraphs>194</Paragraphs>
  <Slides>12</Slides>
  <Notes>0</Notes>
  <HiddenSlides>0</HiddenSlides>
  <MMClips>0</MMClips>
  <ScaleCrop>false</ScaleCrop>
  <HeadingPairs>
    <vt:vector size="6" baseType="variant">
      <vt:variant>
        <vt:lpstr>已用的字体</vt:lpstr>
      </vt:variant>
      <vt:variant>
        <vt:i4>25</vt:i4>
      </vt:variant>
      <vt:variant>
        <vt:lpstr>主题</vt:lpstr>
      </vt:variant>
      <vt:variant>
        <vt:i4>12</vt:i4>
      </vt:variant>
      <vt:variant>
        <vt:lpstr>幻灯片标题</vt:lpstr>
      </vt:variant>
      <vt:variant>
        <vt:i4>12</vt:i4>
      </vt:variant>
    </vt:vector>
  </HeadingPairs>
  <TitlesOfParts>
    <vt:vector size="49" baseType="lpstr">
      <vt:lpstr>Arial</vt:lpstr>
      <vt:lpstr>宋体</vt:lpstr>
      <vt:lpstr>Wingdings</vt:lpstr>
      <vt:lpstr>等线</vt:lpstr>
      <vt:lpstr>Broadway</vt:lpstr>
      <vt:lpstr>Impact</vt:lpstr>
      <vt:lpstr>微软雅黑</vt:lpstr>
      <vt:lpstr>Haettenschweiler</vt:lpstr>
      <vt:lpstr>HIU Golden Ratio Founder</vt:lpstr>
      <vt:lpstr>方正静蕾简体</vt:lpstr>
      <vt:lpstr>方正细圆简体</vt:lpstr>
      <vt:lpstr>Arial Unicode MS</vt:lpstr>
      <vt:lpstr>隶书</vt:lpstr>
      <vt:lpstr>方正稚艺简体</vt:lpstr>
      <vt:lpstr>Calibri</vt:lpstr>
      <vt:lpstr>Calibri Light</vt:lpstr>
      <vt:lpstr>思源黑体 Heavy</vt:lpstr>
      <vt:lpstr>黑体</vt:lpstr>
      <vt:lpstr>思源黑体 Light</vt:lpstr>
      <vt:lpstr>Segoe UI Light</vt:lpstr>
      <vt:lpstr>等线 Light</vt:lpstr>
      <vt:lpstr>方正正黑简体</vt:lpstr>
      <vt:lpstr>思源黑体</vt:lpstr>
      <vt:lpstr>Open Sans Light</vt:lpstr>
      <vt:lpstr>Yu Gothic UI Light</vt:lpstr>
      <vt:lpstr>Office 主题</vt:lpstr>
      <vt:lpstr>636912880751912318.paslide</vt:lpstr>
      <vt:lpstr>636912870034585034.paslide</vt:lpstr>
      <vt:lpstr>636912900153448727.paslide</vt:lpstr>
      <vt:lpstr>636912899972747333.paslide</vt:lpstr>
      <vt:lpstr>636912869966254749.paslide</vt:lpstr>
      <vt:lpstr>636912894519075987.paslide</vt:lpstr>
      <vt:lpstr>636912870146213864.paslide</vt:lpstr>
      <vt:lpstr>636912870076796519.paslide</vt:lpstr>
      <vt:lpstr>636912896064037682.paslide</vt:lpstr>
      <vt:lpstr>636912896102225404.paslide</vt:lpstr>
      <vt:lpstr>636912900192003066.paslide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XUQING</dc:creator>
  <cp:lastModifiedBy>全幼儿园最帅</cp:lastModifiedBy>
  <cp:revision>22</cp:revision>
  <dcterms:created xsi:type="dcterms:W3CDTF">2019-09-28T01:56:00Z</dcterms:created>
  <dcterms:modified xsi:type="dcterms:W3CDTF">2022-08-05T20:12:06Z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E05B48FADCBB46DAAAA90254694C578D</vt:lpwstr>
  </property>
  <property fmtid="{D5CDD505-2E9C-101B-9397-08002B2CF9AE}" pid="3" name="KSOProductBuildVer">
    <vt:lpwstr>2052-11.1.0.12302</vt:lpwstr>
  </property>
</Properties>
</file>