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8"/>
  </p:notesMasterIdLst>
  <p:handoutMasterIdLst>
    <p:handoutMasterId r:id="rId9"/>
  </p:handoutMasterIdLst>
  <p:sldIdLst>
    <p:sldId id="324" r:id="rId3"/>
    <p:sldId id="600" r:id="rId4"/>
    <p:sldId id="410" r:id="rId5"/>
    <p:sldId id="601" r:id="rId6"/>
    <p:sldId id="413" r:id="rId7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3E7420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>
      <p:cViewPr>
        <p:scale>
          <a:sx n="77" d="100"/>
          <a:sy n="77" d="100"/>
        </p:scale>
        <p:origin x="-318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pPr/>
              <a:t>18/06/2019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18/06/2019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JUNIOR NETWORK ADMINISTRATOR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2" name="AutoShape 768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16081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770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307975" y="-14557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72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460375" y="-13033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74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612775" y="-11509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776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579438"/>
            <a:ext cx="13430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78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307975" y="-427038"/>
            <a:ext cx="13430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54" name="Picture 782" descr="Hasil gambar untuk logo kominf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37" y="242603"/>
            <a:ext cx="3240360" cy="121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52" y="1754188"/>
            <a:ext cx="1513793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1736742"/>
            <a:ext cx="1333500" cy="56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447" name="Picture 423" descr="Hasil gambar untuk logo kominf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32813"/>
            <a:ext cx="2024083" cy="5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102758"/>
            <a:ext cx="1333500" cy="56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26648"/>
            <a:ext cx="2088232" cy="48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56137" y="4052633"/>
            <a:ext cx="10513168" cy="2616727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  <a:latin typeface="+mj-lt"/>
              </a:rPr>
              <a:t>Slide </a:t>
            </a:r>
            <a:r>
              <a:rPr lang="en-US" sz="3200" b="1" dirty="0" err="1" smtClean="0">
                <a:solidFill>
                  <a:schemeClr val="accent5">
                    <a:lumMod val="25000"/>
                  </a:schemeClr>
                </a:solidFill>
                <a:latin typeface="+mj-lt"/>
              </a:rPr>
              <a:t>Pertemuan</a:t>
            </a:r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  <a:latin typeface="+mj-lt"/>
              </a:rPr>
              <a:t> 12</a:t>
            </a:r>
          </a:p>
          <a:p>
            <a:r>
              <a:rPr lang="id-ID" sz="3600" dirty="0"/>
              <a:t> </a:t>
            </a:r>
            <a:r>
              <a:rPr lang="en-US" sz="3600" dirty="0" err="1"/>
              <a:t>Tugas</a:t>
            </a:r>
            <a:r>
              <a:rPr lang="en-US" sz="3600" dirty="0"/>
              <a:t> Project </a:t>
            </a:r>
            <a:r>
              <a:rPr lang="en-US" sz="3600" dirty="0" smtClean="0"/>
              <a:t>1</a:t>
            </a:r>
            <a:endParaRPr lang="en-US" sz="3600" dirty="0"/>
          </a:p>
          <a:p>
            <a:r>
              <a:rPr lang="en-US" sz="2800" b="1" dirty="0" smtClean="0">
                <a:latin typeface="+mj-lt"/>
              </a:rPr>
              <a:t>-----------</a:t>
            </a:r>
          </a:p>
        </p:txBody>
      </p:sp>
      <p:sp>
        <p:nvSpPr>
          <p:cNvPr id="2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5635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asil gambar untuk logo elnusa"/>
          <p:cNvSpPr>
            <a:spLocks noChangeAspect="1" noChangeArrowheads="1"/>
          </p:cNvSpPr>
          <p:nvPr/>
        </p:nvSpPr>
        <p:spPr bwMode="auto">
          <a:xfrm>
            <a:off x="307975" y="-4111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asil gambar untuk logo elnusa"/>
          <p:cNvSpPr>
            <a:spLocks noChangeAspect="1" noChangeArrowheads="1"/>
          </p:cNvSpPr>
          <p:nvPr/>
        </p:nvSpPr>
        <p:spPr bwMode="auto">
          <a:xfrm>
            <a:off x="460375" y="-2587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Profil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{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Nama_Instruktur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}</a:t>
            </a:r>
            <a:r>
              <a:rPr lang="en-US" dirty="0">
                <a:solidFill>
                  <a:schemeClr val="bg1"/>
                </a:solidFill>
              </a:rPr>
              <a:t>				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6604767" y="5013176"/>
            <a:ext cx="5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0926" y="1412776"/>
            <a:ext cx="92035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tahun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jabatan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terakhir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instruktur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Pendidikan</a:t>
            </a:r>
            <a:endParaRPr lang="en-US" dirty="0">
              <a:solidFill>
                <a:srgbClr val="0070C0"/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riwayat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pendidikan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instruktur</a:t>
            </a:r>
            <a:r>
              <a:rPr lang="en-US" dirty="0">
                <a:solidFill>
                  <a:srgbClr val="FF0000"/>
                </a:solidFill>
              </a:rPr>
              <a:t>&gt;  </a:t>
            </a:r>
          </a:p>
          <a:p>
            <a:pPr marL="285750" lvl="0" indent="-285750">
              <a:buFont typeface="Wingdings" pitchFamily="2" charset="2"/>
              <a:buChar char="q"/>
            </a:pPr>
            <a:endParaRPr lang="en-US" dirty="0">
              <a:solidFill>
                <a:srgbClr val="0070C0"/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endParaRPr lang="en-US" dirty="0">
              <a:solidFill>
                <a:srgbClr val="0070C0"/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Pekerjaan</a:t>
            </a:r>
            <a:endParaRPr lang="en-US" dirty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riwayat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pekerjaan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instruktur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59152" y="3284984"/>
            <a:ext cx="32633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Contact</a:t>
            </a:r>
            <a:endParaRPr lang="en-US" sz="1400" dirty="0"/>
          </a:p>
          <a:p>
            <a:pPr lvl="0"/>
            <a:r>
              <a:rPr lang="en-US" sz="1400" b="1" dirty="0"/>
              <a:t>HP WA only :</a:t>
            </a:r>
            <a:r>
              <a:rPr lang="en-US" sz="1400" b="1" dirty="0">
                <a:solidFill>
                  <a:srgbClr val="FF0000"/>
                </a:solidFill>
              </a:rPr>
              <a:t>&lt;no </a:t>
            </a:r>
            <a:r>
              <a:rPr lang="en-US" sz="1400" b="1" dirty="0" err="1">
                <a:solidFill>
                  <a:srgbClr val="FF0000"/>
                </a:solidFill>
              </a:rPr>
              <a:t>hp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instruktur</a:t>
            </a:r>
            <a:r>
              <a:rPr lang="en-US" sz="1400" b="1" dirty="0">
                <a:solidFill>
                  <a:srgbClr val="FF0000"/>
                </a:solidFill>
              </a:rPr>
              <a:t>&gt;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b="1" dirty="0"/>
              <a:t>Email	:</a:t>
            </a:r>
            <a:r>
              <a:rPr lang="en-US" sz="1400" b="1" dirty="0">
                <a:solidFill>
                  <a:srgbClr val="FF0000"/>
                </a:solidFill>
              </a:rPr>
              <a:t>&lt;email </a:t>
            </a:r>
            <a:r>
              <a:rPr lang="en-US" sz="1400" b="1" dirty="0" err="1">
                <a:solidFill>
                  <a:srgbClr val="FF0000"/>
                </a:solidFill>
              </a:rPr>
              <a:t>instruktur</a:t>
            </a:r>
            <a:r>
              <a:rPr lang="en-US" sz="1400" b="1" dirty="0">
                <a:solidFill>
                  <a:srgbClr val="FF0000"/>
                </a:solidFill>
              </a:rPr>
              <a:t>&gt;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30547" y="1298377"/>
            <a:ext cx="167640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Foto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Instruktur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1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Tugas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Project 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		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		</a:t>
            </a:r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440" y="1310632"/>
            <a:ext cx="108732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algn="just"/>
            <a:r>
              <a:rPr lang="en-US" dirty="0" smtClean="0"/>
              <a:t>PT</a:t>
            </a:r>
            <a:r>
              <a:rPr lang="en-US" dirty="0"/>
              <a:t>. </a:t>
            </a:r>
            <a:r>
              <a:rPr lang="en-US" dirty="0" err="1"/>
              <a:t>Maju</a:t>
            </a:r>
            <a:r>
              <a:rPr lang="en-US" dirty="0"/>
              <a:t> Jaya </a:t>
            </a:r>
            <a:r>
              <a:rPr lang="en-US" dirty="0" err="1"/>
              <a:t>memiliki</a:t>
            </a:r>
            <a:r>
              <a:rPr lang="en-US" dirty="0"/>
              <a:t> 4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 </a:t>
            </a:r>
            <a:r>
              <a:rPr lang="en-US" dirty="0" err="1"/>
              <a:t>bagian</a:t>
            </a:r>
            <a:r>
              <a:rPr lang="en-US" dirty="0"/>
              <a:t> marketing, HRD, engineering,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. </a:t>
            </a:r>
            <a:r>
              <a:rPr lang="en-US" dirty="0" err="1"/>
              <a:t>Direktur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IT di </a:t>
            </a:r>
            <a:r>
              <a:rPr lang="en-US" dirty="0" err="1"/>
              <a:t>perusahaannya</a:t>
            </a:r>
            <a:r>
              <a:rPr lang="en-US" dirty="0"/>
              <a:t>. Perusahaan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berkantor</a:t>
            </a:r>
            <a:r>
              <a:rPr lang="en-US" dirty="0"/>
              <a:t> di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gedung</a:t>
            </a:r>
            <a:r>
              <a:rPr lang="en-US" dirty="0"/>
              <a:t> 4 </a:t>
            </a:r>
            <a:r>
              <a:rPr lang="en-US" dirty="0" err="1"/>
              <a:t>lantai</a:t>
            </a:r>
            <a:r>
              <a:rPr lang="en-US" dirty="0" smtClean="0"/>
              <a:t>.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terpisah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terkoneksi</a:t>
            </a:r>
            <a:r>
              <a:rPr lang="en-US" dirty="0"/>
              <a:t> (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).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server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1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point.Selain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PC di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60 (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-client</a:t>
            </a:r>
            <a:r>
              <a:rPr lang="en-US" dirty="0" smtClean="0"/>
              <a:t>).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Fast Ethernet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UTP </a:t>
            </a:r>
            <a:r>
              <a:rPr lang="en-US" dirty="0" smtClean="0"/>
              <a:t>Cat.5e.</a:t>
            </a:r>
          </a:p>
          <a:p>
            <a:r>
              <a:rPr lang="en-US" dirty="0" smtClean="0"/>
              <a:t>PERTANYAAN:</a:t>
            </a:r>
          </a:p>
          <a:p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Network Administrator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mewujudkan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/>
              <a:t>direktur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/>
              <a:t>(1) router Cisco </a:t>
            </a:r>
            <a:r>
              <a:rPr lang="en-US" dirty="0" smtClean="0"/>
              <a:t>2811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/>
              <a:t>(4) switch Cisco </a:t>
            </a:r>
            <a:r>
              <a:rPr lang="en-US" dirty="0" smtClean="0"/>
              <a:t>2960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/>
              <a:t>(4) Wireless Access Point 802.11b (</a:t>
            </a:r>
            <a:r>
              <a:rPr lang="en-US" dirty="0" err="1"/>
              <a:t>merk</a:t>
            </a:r>
            <a:r>
              <a:rPr lang="en-US" dirty="0"/>
              <a:t> generic</a:t>
            </a:r>
            <a:r>
              <a:rPr lang="en-US" dirty="0" smtClean="0"/>
              <a:t>).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/>
              <a:t>(4) </a:t>
            </a:r>
            <a:r>
              <a:rPr lang="en-US" dirty="0" smtClean="0"/>
              <a:t>Server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/>
              <a:t>UTP Cat.5e 4 </a:t>
            </a:r>
            <a:r>
              <a:rPr lang="en-US" dirty="0" smtClean="0"/>
              <a:t>box</a:t>
            </a:r>
          </a:p>
          <a:p>
            <a:pPr marL="342900" indent="-342900">
              <a:buAutoNum type="arabicPeriod"/>
            </a:pPr>
            <a:r>
              <a:rPr lang="en-US" dirty="0" smtClean="0"/>
              <a:t>1 </a:t>
            </a:r>
            <a:r>
              <a:rPr lang="en-US" dirty="0" err="1"/>
              <a:t>blok</a:t>
            </a:r>
            <a:r>
              <a:rPr lang="en-US" dirty="0"/>
              <a:t> IP address </a:t>
            </a:r>
            <a:r>
              <a:rPr lang="en-US" dirty="0" smtClean="0"/>
              <a:t>192.168.1.0/24</a:t>
            </a:r>
          </a:p>
          <a:p>
            <a:pPr marL="342900" indent="-342900">
              <a:buAutoNum type="arabicPeriod"/>
            </a:pPr>
            <a:r>
              <a:rPr lang="en-US" dirty="0" smtClean="0"/>
              <a:t>8 </a:t>
            </a:r>
            <a:r>
              <a:rPr lang="en-US" dirty="0" err="1"/>
              <a:t>buah</a:t>
            </a:r>
            <a:r>
              <a:rPr lang="en-US" dirty="0"/>
              <a:t> PC8. 4 </a:t>
            </a:r>
            <a:r>
              <a:rPr lang="en-US" dirty="0" err="1"/>
              <a:t>buah</a:t>
            </a:r>
            <a:r>
              <a:rPr lang="en-US" dirty="0"/>
              <a:t> laptop (wireless</a:t>
            </a:r>
            <a:r>
              <a:rPr lang="en-US" dirty="0" smtClean="0"/>
              <a:t>)</a:t>
            </a:r>
          </a:p>
          <a:p>
            <a:r>
              <a:rPr lang="sv-SE" dirty="0" smtClean="0"/>
              <a:t>Tugas Buatlah </a:t>
            </a:r>
            <a:r>
              <a:rPr lang="sv-SE" dirty="0"/>
              <a:t>desain jaringan tersebut dan jelaskan desain Anda ! Tuliskan alokasi IP address nya </a:t>
            </a:r>
            <a:r>
              <a:rPr lang="sv-SE" dirty="0" smtClean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68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408" y="1225689"/>
            <a:ext cx="105851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n-lt"/>
              </a:rPr>
              <a:t>Disusun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dan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diedit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oleh</a:t>
            </a:r>
            <a:r>
              <a:rPr lang="en-US" b="1" dirty="0" smtClean="0">
                <a:latin typeface="+mn-lt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latin typeface="+mn-lt"/>
              </a:rPr>
              <a:t>Ir.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Siswanto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, M.M,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M.Kom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Universitas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Budi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Luhur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Jakarta /IAII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Hariyono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Kasiman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, S.T ( PT.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Elnusa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Tbk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. Jakarta /IAII )</a:t>
            </a:r>
          </a:p>
          <a:p>
            <a:r>
              <a:rPr lang="en-US" b="1" dirty="0" err="1" smtClean="0">
                <a:latin typeface="+mn-lt"/>
              </a:rPr>
              <a:t>Kontributor</a:t>
            </a:r>
            <a:r>
              <a:rPr lang="en-US" b="1" dirty="0" smtClean="0">
                <a:latin typeface="+mn-lt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latin typeface="+mn-lt"/>
              </a:rPr>
              <a:t>Ferry 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Fachrizal.ST.,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Medan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+mn-lt"/>
              </a:rPr>
              <a:t>Alde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Alanda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S.Kom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MT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Padang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Wendhi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Yuniarto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Pontianak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Nikson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Fallo,ST.,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M.Eng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Kupang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Irmawati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S.T., M.T.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Ujung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Pandang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Fachroni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Abi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Murad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S.Kom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.,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Jakarta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Indarto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S.T., M.Cs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Sriwijaya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Setiadi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Rachmat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Bandung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I Nyoman Gede Arya Astawa, ST., M.Kom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Bali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 smtClean="0">
                <a:solidFill>
                  <a:srgbClr val="000000"/>
                </a:solidFill>
                <a:latin typeface="+mn-lt"/>
              </a:rPr>
              <a:t> Ari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Sriyanto Nugroho, ST., MT. MSc.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Semarang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Idris Winarno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Elektronik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Surabaya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Arief Prasetyo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Malang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Bekti Maryuni Susanto, S.Pd.T, M.Kom (Politeknik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Jember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Moh. Dimyati Ayatullah,S.T.,S.Kom (Politeknik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Banyuwangi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Mulyanto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Samarinda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Anristus Polii, SST.,MT (Politeknik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Manado )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408" y="764024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TIM PENYUSUN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078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Tugas</a:t>
            </a:r>
            <a:r>
              <a:rPr lang="en-US" sz="2400" b="1" smtClean="0">
                <a:solidFill>
                  <a:schemeClr val="bg1"/>
                </a:solidFill>
                <a:latin typeface="+mj-lt"/>
              </a:rPr>
              <a:t> Project 1                        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en-US" sz="6000" dirty="0" err="1" smtClean="0"/>
              <a:t>Terima</a:t>
            </a:r>
            <a:r>
              <a:rPr lang="en-US" sz="6000" dirty="0" smtClean="0"/>
              <a:t> </a:t>
            </a:r>
            <a:r>
              <a:rPr lang="en-US" sz="6000" dirty="0" err="1" smtClean="0"/>
              <a:t>Kasih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41528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20177859</TotalTime>
  <Words>439</Words>
  <Application>Microsoft Office PowerPoint</Application>
  <PresentationFormat>Custom</PresentationFormat>
  <Paragraphs>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powerpoint-template-apr7</vt:lpstr>
      <vt:lpstr>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Siswanto</cp:lastModifiedBy>
  <cp:revision>564</cp:revision>
  <dcterms:created xsi:type="dcterms:W3CDTF">2011-05-21T14:11:58Z</dcterms:created>
  <dcterms:modified xsi:type="dcterms:W3CDTF">2019-06-18T10:16:30Z</dcterms:modified>
</cp:coreProperties>
</file>