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14"/>
  </p:notesMasterIdLst>
  <p:handoutMasterIdLst>
    <p:handoutMasterId r:id="rId15"/>
  </p:handoutMasterIdLst>
  <p:sldIdLst>
    <p:sldId id="324" r:id="rId3"/>
    <p:sldId id="600" r:id="rId4"/>
    <p:sldId id="41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413" r:id="rId13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E7420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>
      <p:cViewPr>
        <p:scale>
          <a:sx n="77" d="100"/>
          <a:sy n="77" d="100"/>
        </p:scale>
        <p:origin x="-318" y="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pPr/>
              <a:t>18/06/2019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JUNIOR NETWORK ADMINISTRATOR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7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4270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54" name="Picture 782" descr="Hasil gambar untuk logo kominf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7" y="242603"/>
            <a:ext cx="3240360" cy="12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52" y="1754188"/>
            <a:ext cx="151379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736742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02758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648"/>
            <a:ext cx="2088232" cy="48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6/18/2019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6137" y="4052633"/>
            <a:ext cx="10513168" cy="2616727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Slide </a:t>
            </a:r>
            <a:r>
              <a:rPr lang="en-US" sz="3200" b="1" dirty="0" err="1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Pertemuan</a:t>
            </a:r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+mj-lt"/>
              </a:rPr>
              <a:t> 13</a:t>
            </a:r>
          </a:p>
          <a:p>
            <a:r>
              <a:rPr lang="id-ID" sz="3600" dirty="0"/>
              <a:t> </a:t>
            </a:r>
            <a:r>
              <a:rPr lang="en-US" sz="3600" dirty="0" err="1"/>
              <a:t>Tugas</a:t>
            </a:r>
            <a:r>
              <a:rPr lang="en-US" sz="3600" dirty="0"/>
              <a:t> Project </a:t>
            </a:r>
            <a:r>
              <a:rPr lang="en-US" sz="3600" dirty="0" smtClean="0"/>
              <a:t>2</a:t>
            </a:r>
            <a:endParaRPr lang="en-US" sz="3600" dirty="0"/>
          </a:p>
          <a:p>
            <a:r>
              <a:rPr lang="en-US" sz="2800" b="1" dirty="0" smtClean="0">
                <a:latin typeface="+mj-lt"/>
              </a:rPr>
              <a:t>-----------</a:t>
            </a: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408" y="1225689"/>
            <a:ext cx="105851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n-lt"/>
              </a:rPr>
              <a:t>Disusun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dan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diedit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oleh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Ir.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Siswanto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M.M,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Universitas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Budi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Luhur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Jakarta /IAII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Hariyono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Kasiman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, S.T ( PT.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Elnusa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Tbk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. Jakarta /IAII )</a:t>
            </a:r>
          </a:p>
          <a:p>
            <a:r>
              <a:rPr lang="en-US" b="1" dirty="0" err="1" smtClean="0">
                <a:latin typeface="+mn-lt"/>
              </a:rPr>
              <a:t>Kontributor</a:t>
            </a:r>
            <a:r>
              <a:rPr lang="en-US" b="1" dirty="0" smtClean="0">
                <a:latin typeface="+mn-lt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Ferry 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Fachrizal.ST.,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Medan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+mn-lt"/>
              </a:rPr>
              <a:t>Alde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Alanda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MT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Wendhi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Yuniarto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Pontianak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Nikson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Fallo,ST.,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M.Eng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Kupang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Irmawati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M.T.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Ujung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Pandang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Fachroni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Abi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Murad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S.Kom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.,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M.Kom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Jakarta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Indarto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, S.T., M.Cs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Sriwijaya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+mn-lt"/>
              </a:rPr>
              <a:t>Setiadi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Rachmat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Politeknik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n-lt"/>
              </a:rPr>
              <a:t>Negeri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Bandung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I Nyoman Gede Arya Astawa, ST., M.Kom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Bali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 smtClean="0">
                <a:solidFill>
                  <a:srgbClr val="000000"/>
                </a:solidFill>
                <a:latin typeface="+mn-lt"/>
              </a:rPr>
              <a:t> Ari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Sriyanto Nugroho, ST., MT. MSc.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Semarang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Idris Winarno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Elektronik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Surabaya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Arief Prasetyo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Malang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Bekti Maryuni Susanto, S.Pd.T, M.Kom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Jember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Moh. Dimyati Ayatullah,S.T.,S.Kom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Banyuwangi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 Mulyanto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( Politeknik </a:t>
            </a:r>
            <a:r>
              <a:rPr lang="da-DK" b="1" dirty="0">
                <a:solidFill>
                  <a:srgbClr val="000000"/>
                </a:solidFill>
                <a:latin typeface="+mn-lt"/>
              </a:rPr>
              <a:t>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Samarinda )</a:t>
            </a:r>
          </a:p>
          <a:p>
            <a:pPr marL="342900" indent="-342900">
              <a:buFont typeface="+mj-lt"/>
              <a:buAutoNum type="arabicPeriod"/>
            </a:pPr>
            <a:r>
              <a:rPr lang="da-DK" b="1" dirty="0">
                <a:solidFill>
                  <a:srgbClr val="000000"/>
                </a:solidFill>
                <a:latin typeface="+mn-lt"/>
              </a:rPr>
              <a:t>Anristus Polii, SST.,MT (Politeknik Negeri </a:t>
            </a:r>
            <a:r>
              <a:rPr lang="da-DK" b="1" dirty="0" smtClean="0">
                <a:solidFill>
                  <a:srgbClr val="000000"/>
                </a:solidFill>
                <a:latin typeface="+mn-lt"/>
              </a:rPr>
              <a:t>Manado )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76402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TIM PENYUSUN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78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Tugas</a:t>
            </a:r>
            <a:r>
              <a:rPr lang="en-US" sz="2400" b="1" smtClean="0">
                <a:solidFill>
                  <a:schemeClr val="bg1"/>
                </a:solidFill>
                <a:latin typeface="+mj-lt"/>
              </a:rPr>
              <a:t> Project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US" sz="6000" dirty="0" err="1" smtClean="0"/>
              <a:t>Terima</a:t>
            </a:r>
            <a:r>
              <a:rPr lang="en-US" sz="6000" dirty="0" smtClean="0"/>
              <a:t> </a:t>
            </a:r>
            <a:r>
              <a:rPr lang="en-US" sz="6000" dirty="0" err="1" smtClean="0"/>
              <a:t>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Profil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Nama_Instruktur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				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604767" y="5013176"/>
            <a:ext cx="5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0926" y="1412776"/>
            <a:ext cx="9203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tahun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jabatan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terakhir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Pendidikan</a:t>
            </a: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riwayat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pendidikan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  </a:t>
            </a: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riwayat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pekerjaan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59152" y="3284984"/>
            <a:ext cx="3263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Contact</a:t>
            </a:r>
            <a:endParaRPr lang="en-US" sz="1400" dirty="0"/>
          </a:p>
          <a:p>
            <a:pPr lvl="0"/>
            <a:r>
              <a:rPr lang="en-US" sz="1400" b="1" dirty="0"/>
              <a:t>HP WA only :</a:t>
            </a:r>
            <a:r>
              <a:rPr lang="en-US" sz="1400" b="1" dirty="0">
                <a:solidFill>
                  <a:srgbClr val="FF0000"/>
                </a:solidFill>
              </a:rPr>
              <a:t>&lt;no </a:t>
            </a:r>
            <a:r>
              <a:rPr lang="en-US" sz="1400" b="1" dirty="0" err="1">
                <a:solidFill>
                  <a:srgbClr val="FF0000"/>
                </a:solidFill>
              </a:rPr>
              <a:t>hp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instruktur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Email	:</a:t>
            </a:r>
            <a:r>
              <a:rPr lang="en-US" sz="1400" b="1" dirty="0">
                <a:solidFill>
                  <a:srgbClr val="FF0000"/>
                </a:solidFill>
              </a:rPr>
              <a:t>&lt;email </a:t>
            </a:r>
            <a:r>
              <a:rPr lang="en-US" sz="1400" b="1" dirty="0" err="1">
                <a:solidFill>
                  <a:srgbClr val="FF0000"/>
                </a:solidFill>
              </a:rPr>
              <a:t>instruktur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30547" y="1298377"/>
            <a:ext cx="167640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Foto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Instruktur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Tugas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Project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 	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36564"/>
              </p:ext>
            </p:extLst>
          </p:nvPr>
        </p:nvGraphicFramePr>
        <p:xfrm>
          <a:off x="887880" y="1772816"/>
          <a:ext cx="10608720" cy="496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7800"/>
                <a:gridCol w="288032"/>
                <a:gridCol w="7992888"/>
              </a:tblGrid>
              <a:tr h="2101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>
                          <a:solidFill>
                            <a:schemeClr val="tx1"/>
                          </a:solidFill>
                          <a:effectLst/>
                        </a:rPr>
                        <a:t>Perangkat asesmen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870" indent="-1028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b="1">
                          <a:solidFill>
                            <a:srgbClr val="000000"/>
                          </a:solidFill>
                          <a:effectLst/>
                        </a:rPr>
                        <a:t>Daftar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Cek Observasi – Demonstrasi/Praktek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7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>
                          <a:solidFill>
                            <a:schemeClr val="tx1"/>
                          </a:solidFill>
                          <a:effectLst/>
                        </a:rPr>
                        <a:t>Nama peserta sertifikasi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355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>
                          <a:solidFill>
                            <a:schemeClr val="tx1"/>
                          </a:solidFill>
                          <a:effectLst/>
                        </a:rPr>
                        <a:t>Nama asesor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12423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Kode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100" b="1" dirty="0">
                          <a:solidFill>
                            <a:schemeClr val="tx1"/>
                          </a:solidFill>
                          <a:effectLst/>
                        </a:rPr>
                        <a:t>Unit kompetensi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870" indent="-1028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>
                          <a:solidFill>
                            <a:srgbClr val="000000"/>
                          </a:solidFill>
                          <a:effectLst/>
                        </a:rPr>
                        <a:t>J.611000.001.01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2870" indent="-1028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>
                          <a:solidFill>
                            <a:srgbClr val="000000"/>
                          </a:solidFill>
                          <a:effectLst/>
                        </a:rPr>
                        <a:t>J.611000.002.01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2870" indent="-1028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>
                          <a:solidFill>
                            <a:srgbClr val="000000"/>
                          </a:solidFill>
                          <a:effectLst/>
                        </a:rPr>
                        <a:t>J.611000.003.02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2870" indent="-1028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>
                          <a:solidFill>
                            <a:srgbClr val="000000"/>
                          </a:solidFill>
                          <a:effectLst/>
                        </a:rPr>
                        <a:t>J.611000.004.01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2870" indent="-1028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>
                          <a:solidFill>
                            <a:srgbClr val="000000"/>
                          </a:solidFill>
                          <a:effectLst/>
                        </a:rPr>
                        <a:t>J.611000.005.02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46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Judul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100" b="1" dirty="0">
                          <a:solidFill>
                            <a:schemeClr val="tx1"/>
                          </a:solidFill>
                          <a:effectLst/>
                        </a:rPr>
                        <a:t>Unit kompetensi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"/>
                      </a:pPr>
                      <a:r>
                        <a:rPr lang="id-ID" sz="1100" b="1" dirty="0">
                          <a:solidFill>
                            <a:srgbClr val="000000"/>
                          </a:solidFill>
                          <a:effectLst/>
                        </a:rPr>
                        <a:t>Mengumpulkan Kebutuhan Teknis Pengguna yang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id-ID" sz="1100" b="1" dirty="0">
                          <a:solidFill>
                            <a:srgbClr val="000000"/>
                          </a:solidFill>
                          <a:effectLst/>
                        </a:rPr>
                        <a:t>Menggunakan Jaringan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"/>
                      </a:pPr>
                      <a:r>
                        <a:rPr lang="id-ID" sz="1100" b="1" dirty="0">
                          <a:solidFill>
                            <a:srgbClr val="000000"/>
                          </a:solidFill>
                          <a:effectLst/>
                        </a:rPr>
                        <a:t>Mengumpulkan Data Peralatan Jaringan Dengan Teknologi yang Sesuai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"/>
                      </a:pPr>
                      <a:r>
                        <a:rPr lang="id-ID" sz="1100" b="1" dirty="0">
                          <a:solidFill>
                            <a:srgbClr val="000000"/>
                          </a:solidFill>
                          <a:effectLst/>
                        </a:rPr>
                        <a:t>Merancang Topologi Jaringan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"/>
                      </a:pPr>
                      <a:r>
                        <a:rPr lang="id-ID" sz="1100" b="1" dirty="0">
                          <a:solidFill>
                            <a:srgbClr val="000000"/>
                          </a:solidFill>
                          <a:effectLst/>
                        </a:rPr>
                        <a:t>Merancang Pengalamatan Jaringa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"/>
                      </a:pPr>
                      <a:r>
                        <a:rPr lang="id-ID" sz="1100" b="1" dirty="0">
                          <a:solidFill>
                            <a:srgbClr val="000000"/>
                          </a:solidFill>
                          <a:effectLst/>
                        </a:rPr>
                        <a:t>Menentukan Spesifikasi Perangkat Jaringan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7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>
                          <a:solidFill>
                            <a:schemeClr val="tx1"/>
                          </a:solidFill>
                          <a:effectLst/>
                        </a:rPr>
                        <a:t>Tanggal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uji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kompetensi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870" indent="-1028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Waktu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2870" indent="-1028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>
                          <a:solidFill>
                            <a:srgbClr val="000000"/>
                          </a:solidFill>
                          <a:effectLst/>
                        </a:rPr>
                        <a:t>360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</a:rPr>
                        <a:t>Menit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83432" y="1407441"/>
            <a:ext cx="34820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TUGAS PRAKTEK-DEMONSTRASI/PRAKTEK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414463"/>
            <a:ext cx="11089232" cy="511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3432" y="877943"/>
            <a:ext cx="51171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TUGAS PRAKTEK-DEMONSTRASI/PRAKTEK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5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340768"/>
            <a:ext cx="1015312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3432" y="877943"/>
            <a:ext cx="51171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TUGAS PRAKTEK-DEMONSTRASI/PRAKTEK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400174"/>
            <a:ext cx="10513167" cy="512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3432" y="877943"/>
            <a:ext cx="51171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TUGAS PRAKTEK-DEMONSTRASI/PRAKTEK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8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562100"/>
            <a:ext cx="11233248" cy="481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3432" y="877943"/>
            <a:ext cx="51171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TUGAS PRAKTEK-DEMONSTRASI/PRAKTEK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441097"/>
            <a:ext cx="1104956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3432" y="877943"/>
            <a:ext cx="51171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TUGAS PRAKTEK-DEMONSTRASI/PRAKTEK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8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269796"/>
            <a:ext cx="102251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3432" y="877943"/>
            <a:ext cx="51171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TUGAS PRAKTEK-DEMONSTRASI/PRAKTEK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5000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20177864</TotalTime>
  <Words>335</Words>
  <Application>Microsoft Office PowerPoint</Application>
  <PresentationFormat>Custom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powerpoint-template-apr7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Siswanto</cp:lastModifiedBy>
  <cp:revision>568</cp:revision>
  <dcterms:created xsi:type="dcterms:W3CDTF">2011-05-21T14:11:58Z</dcterms:created>
  <dcterms:modified xsi:type="dcterms:W3CDTF">2019-06-18T10:16:51Z</dcterms:modified>
</cp:coreProperties>
</file>