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8"/>
  </p:notesMasterIdLst>
  <p:handoutMasterIdLst>
    <p:handoutMasterId r:id="rId9"/>
  </p:handoutMasterIdLst>
  <p:sldIdLst>
    <p:sldId id="324" r:id="rId3"/>
    <p:sldId id="600" r:id="rId4"/>
    <p:sldId id="410" r:id="rId5"/>
    <p:sldId id="601" r:id="rId6"/>
    <p:sldId id="413" r:id="rId7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3E7420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>
      <p:cViewPr>
        <p:scale>
          <a:sx n="77" d="100"/>
          <a:sy n="77" d="100"/>
        </p:scale>
        <p:origin x="-31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pPr/>
              <a:t>18/06/2019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18/06/2019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JUNIOR NETWORK ADMINISTRATOR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2" name="AutoShape 76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16081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770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14557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72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460375" y="-13033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74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612775" y="-11509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76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5794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7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4270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54" name="Picture 782" descr="Hasil gambar untuk logo kominf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37" y="242603"/>
            <a:ext cx="3240360" cy="121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52" y="1754188"/>
            <a:ext cx="151379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736742"/>
            <a:ext cx="1333500" cy="56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447" name="Picture 423" descr="Hasil gambar untuk logo kominf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2813"/>
            <a:ext cx="2024083" cy="5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02758"/>
            <a:ext cx="1333500" cy="56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26648"/>
            <a:ext cx="2088232" cy="48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56137" y="4052633"/>
            <a:ext cx="10513168" cy="2616727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+mj-lt"/>
              </a:rPr>
              <a:t>Slide </a:t>
            </a:r>
            <a:r>
              <a:rPr lang="en-US" sz="3200" b="1" dirty="0" err="1" smtClean="0">
                <a:solidFill>
                  <a:schemeClr val="accent5">
                    <a:lumMod val="25000"/>
                  </a:schemeClr>
                </a:solidFill>
                <a:latin typeface="+mj-lt"/>
              </a:rPr>
              <a:t>Pertemuan</a:t>
            </a:r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+mj-lt"/>
              </a:rPr>
              <a:t> 14</a:t>
            </a:r>
          </a:p>
          <a:p>
            <a:r>
              <a:rPr lang="id-ID" sz="3600" dirty="0"/>
              <a:t> </a:t>
            </a:r>
            <a:r>
              <a:rPr lang="en-US" sz="3600" dirty="0" err="1"/>
              <a:t>Tugas</a:t>
            </a:r>
            <a:r>
              <a:rPr lang="en-US" sz="3600" dirty="0"/>
              <a:t> Project </a:t>
            </a:r>
            <a:r>
              <a:rPr lang="en-US" sz="3600" dirty="0" smtClean="0"/>
              <a:t>3</a:t>
            </a:r>
            <a:endParaRPr lang="en-US" sz="3600" dirty="0"/>
          </a:p>
          <a:p>
            <a:r>
              <a:rPr lang="en-US" sz="2800" b="1" dirty="0" smtClean="0">
                <a:latin typeface="+mj-lt"/>
              </a:rPr>
              <a:t>-----------</a:t>
            </a:r>
            <a:endParaRPr lang="en-US" sz="2800" b="1" dirty="0" smtClean="0">
              <a:latin typeface="+mj-lt"/>
            </a:endParaRPr>
          </a:p>
        </p:txBody>
      </p:sp>
      <p:sp>
        <p:nvSpPr>
          <p:cNvPr id="2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asil gambar untuk logo elnusa"/>
          <p:cNvSpPr>
            <a:spLocks noChangeAspect="1" noChangeArrowheads="1"/>
          </p:cNvSpPr>
          <p:nvPr/>
        </p:nvSpPr>
        <p:spPr bwMode="auto">
          <a:xfrm>
            <a:off x="307975" y="-4111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asil gambar untuk logo elnusa"/>
          <p:cNvSpPr>
            <a:spLocks noChangeAspect="1" noChangeArrowheads="1"/>
          </p:cNvSpPr>
          <p:nvPr/>
        </p:nvSpPr>
        <p:spPr bwMode="auto">
          <a:xfrm>
            <a:off x="460375" y="-2587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Profil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{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Nama_Instruktur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}</a:t>
            </a:r>
            <a:r>
              <a:rPr lang="en-US" dirty="0">
                <a:solidFill>
                  <a:schemeClr val="bg1"/>
                </a:solidFill>
              </a:rPr>
              <a:t>				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6604767" y="5013176"/>
            <a:ext cx="5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0926" y="1412776"/>
            <a:ext cx="9203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tahun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jabatan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terakhir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Pendidikan</a:t>
            </a:r>
            <a:endParaRPr lang="en-US" dirty="0">
              <a:solidFill>
                <a:srgbClr val="0070C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riwayat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pendidikan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r>
              <a:rPr lang="en-US" dirty="0">
                <a:solidFill>
                  <a:srgbClr val="FF0000"/>
                </a:solidFill>
              </a:rPr>
              <a:t>&gt;  </a:t>
            </a:r>
          </a:p>
          <a:p>
            <a:pPr marL="285750" lvl="0" indent="-285750">
              <a:buFont typeface="Wingdings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US" dirty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riwayat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pekerjaan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59152" y="3284984"/>
            <a:ext cx="32633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Contact</a:t>
            </a:r>
            <a:endParaRPr lang="en-US" sz="1400" dirty="0"/>
          </a:p>
          <a:p>
            <a:pPr lvl="0"/>
            <a:r>
              <a:rPr lang="en-US" sz="1400" b="1" dirty="0"/>
              <a:t>HP WA only :</a:t>
            </a:r>
            <a:r>
              <a:rPr lang="en-US" sz="1400" b="1" dirty="0">
                <a:solidFill>
                  <a:srgbClr val="FF0000"/>
                </a:solidFill>
              </a:rPr>
              <a:t>&lt;no </a:t>
            </a:r>
            <a:r>
              <a:rPr lang="en-US" sz="1400" b="1" dirty="0" err="1">
                <a:solidFill>
                  <a:srgbClr val="FF0000"/>
                </a:solidFill>
              </a:rPr>
              <a:t>hp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instruktur</a:t>
            </a:r>
            <a:r>
              <a:rPr lang="en-US" sz="1400" b="1" dirty="0">
                <a:solidFill>
                  <a:srgbClr val="FF0000"/>
                </a:solidFill>
              </a:rPr>
              <a:t>&gt;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b="1" dirty="0"/>
              <a:t>Email	:</a:t>
            </a:r>
            <a:r>
              <a:rPr lang="en-US" sz="1400" b="1" dirty="0">
                <a:solidFill>
                  <a:srgbClr val="FF0000"/>
                </a:solidFill>
              </a:rPr>
              <a:t>&lt;email </a:t>
            </a:r>
            <a:r>
              <a:rPr lang="en-US" sz="1400" b="1" dirty="0" err="1">
                <a:solidFill>
                  <a:srgbClr val="FF0000"/>
                </a:solidFill>
              </a:rPr>
              <a:t>instruktur</a:t>
            </a:r>
            <a:r>
              <a:rPr lang="en-US" sz="1400" b="1" dirty="0">
                <a:solidFill>
                  <a:srgbClr val="FF0000"/>
                </a:solidFill>
              </a:rPr>
              <a:t>&gt;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30547" y="1298377"/>
            <a:ext cx="167640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Foto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1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Tugas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Project 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		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		</a:t>
            </a:r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5440" y="1484784"/>
            <a:ext cx="2514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Configuration IP </a:t>
            </a:r>
            <a:r>
              <a:rPr lang="en-US" dirty="0" smtClean="0"/>
              <a:t>Route</a:t>
            </a:r>
            <a:endParaRPr lang="en-US" dirty="0"/>
          </a:p>
        </p:txBody>
      </p:sp>
      <p:pic>
        <p:nvPicPr>
          <p:cNvPr id="2052" name="Picture 3" descr="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878172"/>
            <a:ext cx="69056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961065" y="1988840"/>
            <a:ext cx="4111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i="1" dirty="0"/>
              <a:t>Konfigurasi</a:t>
            </a:r>
            <a:endParaRPr lang="en-US" b="1" i="1" dirty="0"/>
          </a:p>
          <a:p>
            <a:r>
              <a:rPr lang="id-ID" dirty="0"/>
              <a:t> </a:t>
            </a:r>
            <a:endParaRPr lang="en-US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topologi</a:t>
            </a:r>
            <a:r>
              <a:rPr lang="en-US" dirty="0"/>
              <a:t> </a:t>
            </a:r>
            <a:r>
              <a:rPr lang="en-US" dirty="0" err="1" smtClean="0"/>
              <a:t>disamping</a:t>
            </a:r>
            <a:r>
              <a:rPr lang="en-US" dirty="0" smtClean="0"/>
              <a:t>.</a:t>
            </a:r>
            <a:endParaRPr lang="en-US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GB" dirty="0" err="1"/>
              <a:t>Rubah</a:t>
            </a:r>
            <a:r>
              <a:rPr lang="en-GB" dirty="0"/>
              <a:t> </a:t>
            </a:r>
            <a:r>
              <a:rPr lang="en-GB" dirty="0" err="1"/>
              <a:t>nama</a:t>
            </a:r>
            <a:r>
              <a:rPr lang="en-GB" dirty="0"/>
              <a:t> device Router 0,1,2 </a:t>
            </a:r>
            <a:r>
              <a:rPr lang="en-GB" dirty="0" err="1"/>
              <a:t>menjadi</a:t>
            </a:r>
            <a:r>
              <a:rPr lang="en-GB" dirty="0"/>
              <a:t> Router A, B, C.</a:t>
            </a:r>
            <a:endParaRPr lang="en-US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banner </a:t>
            </a:r>
            <a:r>
              <a:rPr lang="en-US" dirty="0" err="1"/>
              <a:t>pada</a:t>
            </a:r>
            <a:r>
              <a:rPr lang="en-US" dirty="0"/>
              <a:t> Router A (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), </a:t>
            </a:r>
            <a:r>
              <a:rPr lang="en-US" dirty="0"/>
              <a:t>Router B (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), Router C (</a:t>
            </a:r>
            <a:r>
              <a:rPr lang="en-US" dirty="0" err="1"/>
              <a:t>No.Absensi</a:t>
            </a:r>
            <a:r>
              <a:rPr lang="en-US" dirty="0"/>
              <a:t>).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GB" dirty="0" err="1"/>
              <a:t>Buat</a:t>
            </a:r>
            <a:r>
              <a:rPr lang="en-GB" dirty="0"/>
              <a:t> </a:t>
            </a:r>
            <a:r>
              <a:rPr lang="en-GB" dirty="0" err="1"/>
              <a:t>hubungan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Router </a:t>
            </a:r>
            <a:r>
              <a:rPr lang="en-GB" dirty="0" err="1"/>
              <a:t>menggunakan</a:t>
            </a:r>
            <a:r>
              <a:rPr lang="en-GB" dirty="0"/>
              <a:t> IP Router.</a:t>
            </a:r>
            <a:endParaRPr lang="en-US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GB" dirty="0" err="1"/>
              <a:t>Tes</a:t>
            </a:r>
            <a:r>
              <a:rPr lang="en-GB" dirty="0"/>
              <a:t> </a:t>
            </a:r>
            <a:r>
              <a:rPr lang="en-GB" dirty="0" err="1"/>
              <a:t>koneksi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client, </a:t>
            </a:r>
            <a:r>
              <a:rPr lang="en-GB" dirty="0" err="1"/>
              <a:t>cukup</a:t>
            </a:r>
            <a:r>
              <a:rPr lang="en-GB" dirty="0"/>
              <a:t> 1 client yang </a:t>
            </a:r>
            <a:r>
              <a:rPr lang="en-GB" dirty="0" err="1"/>
              <a:t>melakukan</a:t>
            </a:r>
            <a:r>
              <a:rPr lang="en-GB" dirty="0"/>
              <a:t> PING.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408" y="1225689"/>
            <a:ext cx="105851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n-lt"/>
              </a:rPr>
              <a:t>Disusun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dan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diedit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oleh</a:t>
            </a:r>
            <a:r>
              <a:rPr lang="en-US" b="1" dirty="0" smtClean="0">
                <a:latin typeface="+mn-lt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latin typeface="+mn-lt"/>
              </a:rPr>
              <a:t>Ir.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Siswanto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, M.M,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M.Kom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Universitas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Budi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Luhur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Jakarta /IAII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Hariyono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Kasiman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, S.T ( PT.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Elnusa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Tbk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. Jakarta /IAII )</a:t>
            </a:r>
          </a:p>
          <a:p>
            <a:r>
              <a:rPr lang="en-US" b="1" dirty="0" err="1" smtClean="0">
                <a:latin typeface="+mn-lt"/>
              </a:rPr>
              <a:t>Kontributor</a:t>
            </a:r>
            <a:r>
              <a:rPr lang="en-US" b="1" dirty="0" smtClean="0">
                <a:latin typeface="+mn-lt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latin typeface="+mn-lt"/>
              </a:rPr>
              <a:t>Ferry 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Fachrizal.ST.,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Medan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+mn-lt"/>
              </a:rPr>
              <a:t>Alde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Alanda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S.Kom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MT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Padang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Wendhi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Yuniarto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Pontianak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Nikson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Fallo,ST.,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M.Eng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Kupang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Irmawati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S.T., M.T.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Ujung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Pandang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Fachroni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Abi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Murad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S.Kom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.,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Jakarta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Indarto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S.T., M.Cs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Sriwijaya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Setiadi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Rachmat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Bandung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I Nyoman Gede Arya Astawa, ST., M.Kom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Bali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 smtClean="0">
                <a:solidFill>
                  <a:srgbClr val="000000"/>
                </a:solidFill>
                <a:latin typeface="+mn-lt"/>
              </a:rPr>
              <a:t> Ari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Sriyanto Nugroho, ST., MT. MSc.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Semarang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Idris Winarno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Elektronik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Surabaya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Arief Prasetyo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Malang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Bekti Maryuni Susanto, S.Pd.T, M.Kom (Politeknik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Jember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Moh. Dimyati Ayatullah,S.T.,S.Kom (Politeknik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Banyuwangi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Mulyanto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Samarinda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Anristus Polii, SST.,MT (Politeknik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Manado )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408" y="764024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TIM PENYUSUN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078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Tugas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Project 3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en-US" sz="6000" dirty="0" err="1" smtClean="0"/>
              <a:t>Terima</a:t>
            </a:r>
            <a:r>
              <a:rPr lang="en-US" sz="6000" dirty="0" smtClean="0"/>
              <a:t> </a:t>
            </a:r>
            <a:r>
              <a:rPr lang="en-US" sz="6000" dirty="0" err="1" smtClean="0"/>
              <a:t>Kasih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41528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20177949</TotalTime>
  <Words>263</Words>
  <Application>Microsoft Office PowerPoint</Application>
  <PresentationFormat>Custom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powerpoint-template-apr7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Siswanto</cp:lastModifiedBy>
  <cp:revision>565</cp:revision>
  <dcterms:created xsi:type="dcterms:W3CDTF">2011-05-21T14:11:58Z</dcterms:created>
  <dcterms:modified xsi:type="dcterms:W3CDTF">2019-06-18T10:17:17Z</dcterms:modified>
</cp:coreProperties>
</file>