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1"/>
  </p:notesMasterIdLst>
  <p:handoutMasterIdLst>
    <p:handoutMasterId r:id="rId22"/>
  </p:handoutMasterIdLst>
  <p:sldIdLst>
    <p:sldId id="324" r:id="rId3"/>
    <p:sldId id="600" r:id="rId4"/>
    <p:sldId id="41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413" r:id="rId20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E7420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>
        <p:scale>
          <a:sx n="77" d="100"/>
          <a:sy n="77" d="100"/>
        </p:scale>
        <p:origin x="-31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JUNIOR NETWORK ADMINISTRATOR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7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4270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54" name="Picture 782" descr="Hasil gambar untuk logo kominf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242603"/>
            <a:ext cx="3240360" cy="12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52" y="1754188"/>
            <a:ext cx="151379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736742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02758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648"/>
            <a:ext cx="2088232" cy="4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6137" y="4052633"/>
            <a:ext cx="10513168" cy="2616727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Slide </a:t>
            </a:r>
            <a:r>
              <a:rPr lang="en-US" sz="3200" b="1" dirty="0" err="1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Pertemuan</a:t>
            </a: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 15</a:t>
            </a:r>
          </a:p>
          <a:p>
            <a:r>
              <a:rPr lang="id-ID" sz="3600" dirty="0"/>
              <a:t> </a:t>
            </a:r>
            <a:r>
              <a:rPr lang="en-US" sz="3600" dirty="0" err="1"/>
              <a:t>Tugas</a:t>
            </a:r>
            <a:r>
              <a:rPr lang="en-US" sz="3600" dirty="0"/>
              <a:t> Project </a:t>
            </a:r>
            <a:r>
              <a:rPr lang="en-US" sz="3600" dirty="0" smtClean="0"/>
              <a:t>4</a:t>
            </a:r>
            <a:endParaRPr lang="en-US" sz="3600" dirty="0"/>
          </a:p>
          <a:p>
            <a:r>
              <a:rPr lang="en-US" sz="2800" b="1" dirty="0" smtClean="0">
                <a:latin typeface="+mj-lt"/>
              </a:rPr>
              <a:t>-----------</a:t>
            </a: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362074"/>
            <a:ext cx="1044116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5440" y="796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Design </a:t>
            </a:r>
            <a:r>
              <a:rPr lang="en-US" dirty="0" err="1" smtClean="0">
                <a:solidFill>
                  <a:srgbClr val="FFFFFF"/>
                </a:solidFill>
              </a:rPr>
              <a:t>Jaringan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Komputer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340768"/>
            <a:ext cx="5112568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346568"/>
            <a:ext cx="576064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5440" y="796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Design </a:t>
            </a:r>
            <a:r>
              <a:rPr lang="en-US" dirty="0" err="1" smtClean="0">
                <a:solidFill>
                  <a:srgbClr val="FFFFFF"/>
                </a:solidFill>
              </a:rPr>
              <a:t>Jaringan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Komputer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340768"/>
            <a:ext cx="4824536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525083"/>
            <a:ext cx="5544616" cy="485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5440" y="796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Design </a:t>
            </a:r>
            <a:r>
              <a:rPr lang="en-US" dirty="0" err="1" smtClean="0">
                <a:solidFill>
                  <a:srgbClr val="FFFFFF"/>
                </a:solidFill>
              </a:rPr>
              <a:t>Jaringan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Komputer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1340768"/>
            <a:ext cx="446449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1290796"/>
            <a:ext cx="648868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5440" y="796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Design </a:t>
            </a:r>
            <a:r>
              <a:rPr lang="en-US" dirty="0" err="1" smtClean="0">
                <a:solidFill>
                  <a:srgbClr val="FFFFFF"/>
                </a:solidFill>
              </a:rPr>
              <a:t>Jaringan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Komputer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412776"/>
            <a:ext cx="532859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556792"/>
            <a:ext cx="525658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5440" y="796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Design </a:t>
            </a:r>
            <a:r>
              <a:rPr lang="en-US" dirty="0" err="1" smtClean="0">
                <a:solidFill>
                  <a:srgbClr val="FFFFFF"/>
                </a:solidFill>
              </a:rPr>
              <a:t>Jaringan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Komputer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412776"/>
            <a:ext cx="532859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412776"/>
            <a:ext cx="547260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5440" y="796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Design </a:t>
            </a:r>
            <a:r>
              <a:rPr lang="en-US" dirty="0" err="1" smtClean="0">
                <a:solidFill>
                  <a:srgbClr val="FFFFFF"/>
                </a:solidFill>
              </a:rPr>
              <a:t>Jaringan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Komputer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6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1" y="1326936"/>
            <a:ext cx="4620457" cy="419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340768"/>
            <a:ext cx="61206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5440" y="796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Design </a:t>
            </a:r>
            <a:r>
              <a:rPr lang="en-US" dirty="0" err="1" smtClean="0">
                <a:solidFill>
                  <a:srgbClr val="FFFFFF"/>
                </a:solidFill>
              </a:rPr>
              <a:t>Jaringan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Komputer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9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08" y="1225689"/>
            <a:ext cx="105851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n-lt"/>
              </a:rPr>
              <a:t>Disusun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dan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diedit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oleh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Ir.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Siswanto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M.M,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Universitas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Budi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Luhur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Jakarta /IAII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Hariyono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Kasiman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S.T ( PT.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Elnusa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Tbk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. Jakarta /IAII )</a:t>
            </a:r>
          </a:p>
          <a:p>
            <a:r>
              <a:rPr lang="en-US" b="1" dirty="0" err="1" smtClean="0">
                <a:latin typeface="+mn-lt"/>
              </a:rPr>
              <a:t>Kontributor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Ferry 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Fachrizal.ST.,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Medan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Alde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Alanda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MT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Wendhi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Yuniarto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Pontianak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Nikson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Fallo,ST.,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M.Eng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Kupang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Irmawati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M.T.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Ujung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Pandang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Fachroni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Abi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Murad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.,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Jakarta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Indarto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M.Cs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Sriwijaya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Setiadi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Rachmat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Bandung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I Nyoman Gede Arya Astawa, ST., M.Kom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Bali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 smtClean="0">
                <a:solidFill>
                  <a:srgbClr val="000000"/>
                </a:solidFill>
                <a:latin typeface="+mn-lt"/>
              </a:rPr>
              <a:t> Ari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Sriyanto Nugroho, ST., MT. MSc.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Semarang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Idris Winarno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Elektronik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Surabaya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Arief Prasetyo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Malang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Bekti Maryuni Susanto, S.Pd.T, M.Kom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Jember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Moh. Dimyati Ayatullah,S.T.,S.Kom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Banyuwangi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Mulyanto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Samarinda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Anristus Polii, SST.,MT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Manado )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02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TIM PENYUSUN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78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Tugas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Project 4                         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Profil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Nama_Instruktur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				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604767" y="5013176"/>
            <a:ext cx="5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0926" y="1412776"/>
            <a:ext cx="9203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tahun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jabatan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terakhir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Pendidikan</a:t>
            </a: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pendidikan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  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pekerjaan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59152" y="3284984"/>
            <a:ext cx="3263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Contact</a:t>
            </a:r>
            <a:endParaRPr lang="en-US" sz="1400" dirty="0"/>
          </a:p>
          <a:p>
            <a:pPr lvl="0"/>
            <a:r>
              <a:rPr lang="en-US" sz="1400" b="1" dirty="0"/>
              <a:t>HP WA only :</a:t>
            </a:r>
            <a:r>
              <a:rPr lang="en-US" sz="1400" b="1" dirty="0">
                <a:solidFill>
                  <a:srgbClr val="FF0000"/>
                </a:solidFill>
              </a:rPr>
              <a:t>&lt;no </a:t>
            </a:r>
            <a:r>
              <a:rPr lang="en-US" sz="1400" b="1" dirty="0" err="1">
                <a:solidFill>
                  <a:srgbClr val="FF0000"/>
                </a:solidFill>
              </a:rPr>
              <a:t>hp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instruktur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Email	:</a:t>
            </a:r>
            <a:r>
              <a:rPr lang="en-US" sz="1400" b="1" dirty="0">
                <a:solidFill>
                  <a:srgbClr val="FF0000"/>
                </a:solidFill>
              </a:rPr>
              <a:t>&lt;email </a:t>
            </a:r>
            <a:r>
              <a:rPr lang="en-US" sz="1400" b="1" dirty="0" err="1">
                <a:solidFill>
                  <a:srgbClr val="FF0000"/>
                </a:solidFill>
              </a:rPr>
              <a:t>instruktur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30547" y="1298377"/>
            <a:ext cx="167640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Foto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Tugas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Project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		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466850"/>
            <a:ext cx="10513168" cy="527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8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484784"/>
            <a:ext cx="1022513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5440" y="796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Design </a:t>
            </a:r>
            <a:r>
              <a:rPr lang="en-US" dirty="0" err="1" smtClean="0">
                <a:solidFill>
                  <a:srgbClr val="FFFFFF"/>
                </a:solidFill>
              </a:rPr>
              <a:t>Jaringan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Komputer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3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419224"/>
            <a:ext cx="10729192" cy="525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5440" y="796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Design </a:t>
            </a:r>
            <a:r>
              <a:rPr lang="en-US" dirty="0" err="1" smtClean="0">
                <a:solidFill>
                  <a:srgbClr val="FFFFFF"/>
                </a:solidFill>
              </a:rPr>
              <a:t>Jaringan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Komputer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27" y="1484784"/>
            <a:ext cx="1045088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5440" y="796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Design </a:t>
            </a:r>
            <a:r>
              <a:rPr lang="en-US" dirty="0" err="1" smtClean="0">
                <a:solidFill>
                  <a:srgbClr val="FFFFFF"/>
                </a:solidFill>
              </a:rPr>
              <a:t>Jaringan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Komputer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7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412776"/>
            <a:ext cx="108012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5440" y="796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Design </a:t>
            </a:r>
            <a:r>
              <a:rPr lang="en-US" dirty="0" err="1" smtClean="0">
                <a:solidFill>
                  <a:srgbClr val="FFFFFF"/>
                </a:solidFill>
              </a:rPr>
              <a:t>Jaringan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Komputer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2" y="1340768"/>
            <a:ext cx="111033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416803"/>
            <a:ext cx="496855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406300"/>
            <a:ext cx="590465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4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484784"/>
            <a:ext cx="1087320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5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20177879</TotalTime>
  <Words>303</Words>
  <Application>Microsoft Office PowerPoint</Application>
  <PresentationFormat>Custom</PresentationFormat>
  <Paragraphs>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powerpoint-template-apr7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Siswanto</cp:lastModifiedBy>
  <cp:revision>570</cp:revision>
  <dcterms:created xsi:type="dcterms:W3CDTF">2011-05-21T14:11:58Z</dcterms:created>
  <dcterms:modified xsi:type="dcterms:W3CDTF">2019-06-18T10:17:44Z</dcterms:modified>
</cp:coreProperties>
</file>