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0"/>
  </p:notesMasterIdLst>
  <p:handoutMasterIdLst>
    <p:handoutMasterId r:id="rId11"/>
  </p:handoutMasterIdLst>
  <p:sldIdLst>
    <p:sldId id="324" r:id="rId3"/>
    <p:sldId id="635" r:id="rId4"/>
    <p:sldId id="636" r:id="rId5"/>
    <p:sldId id="637" r:id="rId6"/>
    <p:sldId id="638" r:id="rId7"/>
    <p:sldId id="640" r:id="rId8"/>
    <p:sldId id="413" r:id="rId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5202" autoAdjust="0"/>
  </p:normalViewPr>
  <p:slideViewPr>
    <p:cSldViewPr>
      <p:cViewPr varScale="1">
        <p:scale>
          <a:sx n="56" d="100"/>
          <a:sy n="56" d="100"/>
        </p:scale>
        <p:origin x="-1116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94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52" y="1754188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6742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6/19/2019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Pedoman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Penilaian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</a:t>
            </a:r>
          </a:p>
          <a:p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Tugas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Project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1 s/d 4</a:t>
            </a:r>
            <a:endParaRPr lang="en-US" sz="2800" b="1" dirty="0">
              <a:latin typeface="+mj-lt"/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87763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Penjelasan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Rencana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Pertemuan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12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585" y="1436977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+mj-lt"/>
              </a:rPr>
              <a:t>Tugas</a:t>
            </a:r>
            <a:r>
              <a:rPr lang="en-US" sz="2800" b="1" dirty="0">
                <a:latin typeface="+mj-lt"/>
              </a:rPr>
              <a:t> Project 1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	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982" y="2132856"/>
            <a:ext cx="9906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latin typeface="+mj-lt"/>
              </a:rPr>
              <a:t>Hasil yang hendak dicapai dari peserta</a:t>
            </a:r>
            <a:r>
              <a:rPr lang="sv-SE" sz="2400" b="1" dirty="0" smtClean="0">
                <a:latin typeface="+mj-lt"/>
              </a:rPr>
              <a:t>:    Nilai	Range</a:t>
            </a:r>
            <a:endParaRPr lang="sv-SE" sz="24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400" dirty="0">
                <a:latin typeface="+mj-lt"/>
              </a:rPr>
              <a:t>Dapat membuat desain jaringan </a:t>
            </a:r>
            <a:r>
              <a:rPr lang="sv-SE" sz="2400" dirty="0" smtClean="0">
                <a:latin typeface="+mj-lt"/>
              </a:rPr>
              <a:t>komputer	</a:t>
            </a:r>
            <a:r>
              <a:rPr lang="sv-SE" sz="2400" dirty="0" smtClean="0">
                <a:solidFill>
                  <a:srgbClr val="FF0000"/>
                </a:solidFill>
                <a:latin typeface="+mj-lt"/>
              </a:rPr>
              <a:t>30	0 - 30</a:t>
            </a:r>
            <a:endParaRPr lang="sv-SE" sz="2400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400" dirty="0">
                <a:latin typeface="+mj-lt"/>
              </a:rPr>
              <a:t>Dapat menjelaskan desainnya </a:t>
            </a:r>
            <a:r>
              <a:rPr lang="sv-SE" sz="2400" dirty="0" smtClean="0">
                <a:latin typeface="+mj-lt"/>
              </a:rPr>
              <a:t>			30	0 - 30</a:t>
            </a:r>
            <a:endParaRPr lang="sv-SE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400" dirty="0">
                <a:latin typeface="+mj-lt"/>
              </a:rPr>
              <a:t>Dapat menuliskan alokasi IP address nya 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smtClean="0">
                <a:latin typeface="+mj-lt"/>
              </a:rPr>
              <a:t>   </a:t>
            </a:r>
            <a:r>
              <a:rPr lang="sv-SE" sz="2400" u="sng" dirty="0" smtClean="0">
                <a:latin typeface="+mj-lt"/>
              </a:rPr>
              <a:t> </a:t>
            </a:r>
            <a:r>
              <a:rPr lang="sv-SE" sz="2400" u="sng" dirty="0" smtClean="0">
                <a:solidFill>
                  <a:srgbClr val="00B050"/>
                </a:solidFill>
                <a:latin typeface="+mj-lt"/>
              </a:rPr>
              <a:t>40</a:t>
            </a:r>
            <a:r>
              <a:rPr lang="sv-SE" sz="2400" dirty="0" smtClean="0">
                <a:solidFill>
                  <a:srgbClr val="00B050"/>
                </a:solidFill>
                <a:latin typeface="+mj-lt"/>
              </a:rPr>
              <a:t>	0 - 40</a:t>
            </a:r>
          </a:p>
          <a:p>
            <a:r>
              <a:rPr lang="sv-SE" sz="2400" dirty="0">
                <a:latin typeface="+mj-lt"/>
              </a:rPr>
              <a:t>	</a:t>
            </a:r>
            <a:r>
              <a:rPr lang="sv-SE" sz="2400" dirty="0" smtClean="0">
                <a:latin typeface="+mj-lt"/>
              </a:rPr>
              <a:t>					Total:	       100	0 - 100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6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87763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Penjelasan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Rencana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Pertemuan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13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636" y="1459468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+mj-lt"/>
              </a:rPr>
              <a:t>Tugas</a:t>
            </a:r>
            <a:r>
              <a:rPr lang="en-US" sz="2400" b="1" dirty="0">
                <a:latin typeface="+mj-lt"/>
              </a:rPr>
              <a:t> Project  2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20" y="2163192"/>
            <a:ext cx="10441160" cy="338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b="1" dirty="0">
                <a:latin typeface="+mj-lt"/>
              </a:rPr>
              <a:t>Hasil yang hendak dicapai dari peserta</a:t>
            </a:r>
            <a:r>
              <a:rPr lang="sv-SE" sz="2400" b="1" dirty="0" smtClean="0">
                <a:latin typeface="+mj-lt"/>
              </a:rPr>
              <a:t>:	</a:t>
            </a:r>
            <a:r>
              <a:rPr lang="sv-SE" sz="2400" b="1" dirty="0"/>
              <a:t>Nilai	Range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+mj-lt"/>
              </a:rPr>
              <a:t>Memahami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dari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hasil</a:t>
            </a:r>
            <a:r>
              <a:rPr lang="en-US" b="1" dirty="0">
                <a:latin typeface="+mj-lt"/>
              </a:rPr>
              <a:t> m</a:t>
            </a:r>
            <a:r>
              <a:rPr lang="id-ID" b="1" dirty="0">
                <a:latin typeface="+mj-lt"/>
              </a:rPr>
              <a:t>engumpulkan Kebutuhan </a:t>
            </a:r>
            <a:r>
              <a:rPr lang="en-US" b="1" dirty="0" smtClean="0">
                <a:latin typeface="+mj-lt"/>
              </a:rPr>
              <a:t>	10	0 - 10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id-ID" b="1" dirty="0" smtClean="0">
                <a:latin typeface="+mj-lt"/>
              </a:rPr>
              <a:t>Teknis </a:t>
            </a:r>
            <a:r>
              <a:rPr lang="id-ID" b="1" dirty="0">
                <a:latin typeface="+mj-lt"/>
              </a:rPr>
              <a:t>Pengguna yang </a:t>
            </a:r>
            <a:r>
              <a:rPr lang="en-US" b="1" dirty="0">
                <a:latin typeface="+mj-lt"/>
              </a:rPr>
              <a:t>   </a:t>
            </a:r>
            <a:r>
              <a:rPr lang="id-ID" b="1" dirty="0">
                <a:latin typeface="+mj-lt"/>
              </a:rPr>
              <a:t>Menggunakan </a:t>
            </a:r>
            <a:r>
              <a:rPr lang="id-ID" b="1" dirty="0" smtClean="0">
                <a:latin typeface="+mj-lt"/>
              </a:rPr>
              <a:t>Jaringan</a:t>
            </a:r>
            <a:r>
              <a:rPr lang="en-US" b="1" dirty="0" smtClean="0">
                <a:latin typeface="+mj-lt"/>
              </a:rPr>
              <a:t>	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b="1" dirty="0" err="1" smtClean="0">
                <a:latin typeface="+mj-lt"/>
              </a:rPr>
              <a:t>Memahami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dari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hasil</a:t>
            </a:r>
            <a:r>
              <a:rPr lang="en-US" b="1" dirty="0">
                <a:latin typeface="+mj-lt"/>
              </a:rPr>
              <a:t> m</a:t>
            </a:r>
            <a:r>
              <a:rPr lang="id-ID" b="1" dirty="0">
                <a:latin typeface="+mj-lt"/>
              </a:rPr>
              <a:t>engumpulkan Data </a:t>
            </a:r>
            <a:r>
              <a:rPr lang="en-US" b="1" dirty="0" smtClean="0">
                <a:latin typeface="+mj-lt"/>
              </a:rPr>
              <a:t>		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10	0 - 10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latin typeface="+mj-lt"/>
              </a:rPr>
              <a:t>     </a:t>
            </a:r>
            <a:r>
              <a:rPr lang="id-ID" b="1" dirty="0" smtClean="0">
                <a:latin typeface="+mj-lt"/>
              </a:rPr>
              <a:t>Peralatan </a:t>
            </a:r>
            <a:r>
              <a:rPr lang="id-ID" b="1" dirty="0">
                <a:latin typeface="+mj-lt"/>
              </a:rPr>
              <a:t>Jaringan Dengan Teknologi yang Sesuai</a:t>
            </a:r>
            <a:endParaRPr lang="en-US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>
                <a:latin typeface="+mj-lt"/>
              </a:rPr>
              <a:t>Dapat</a:t>
            </a:r>
            <a:r>
              <a:rPr lang="en-US" b="1" dirty="0">
                <a:latin typeface="+mj-lt"/>
              </a:rPr>
              <a:t>  </a:t>
            </a:r>
            <a:r>
              <a:rPr lang="id-ID" b="1" dirty="0">
                <a:latin typeface="+mj-lt"/>
              </a:rPr>
              <a:t>Merancang Topologi </a:t>
            </a:r>
            <a:r>
              <a:rPr lang="id-ID" b="1" dirty="0" smtClean="0">
                <a:latin typeface="+mj-lt"/>
              </a:rPr>
              <a:t>Jaringan</a:t>
            </a:r>
            <a:r>
              <a:rPr lang="en-US" b="1" dirty="0" smtClean="0">
                <a:latin typeface="+mj-lt"/>
              </a:rPr>
              <a:t>			20	0 - 20</a:t>
            </a:r>
            <a:endParaRPr lang="en-US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>
                <a:latin typeface="+mj-lt"/>
              </a:rPr>
              <a:t>Dapat</a:t>
            </a:r>
            <a:r>
              <a:rPr lang="en-US" b="1" dirty="0">
                <a:latin typeface="+mj-lt"/>
              </a:rPr>
              <a:t>  </a:t>
            </a:r>
            <a:r>
              <a:rPr lang="id-ID" b="1" dirty="0">
                <a:latin typeface="+mj-lt"/>
              </a:rPr>
              <a:t>Merancang Pengalamatan Jaringa</a:t>
            </a:r>
            <a:r>
              <a:rPr lang="en-US" b="1" dirty="0" smtClean="0">
                <a:latin typeface="+mj-lt"/>
              </a:rPr>
              <a:t>n		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30	0 - 30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>
                <a:latin typeface="+mj-lt"/>
              </a:rPr>
              <a:t>Dapat</a:t>
            </a:r>
            <a:r>
              <a:rPr lang="en-US" b="1" dirty="0">
                <a:latin typeface="+mj-lt"/>
              </a:rPr>
              <a:t> </a:t>
            </a:r>
            <a:r>
              <a:rPr lang="id-ID" b="1" dirty="0">
                <a:latin typeface="+mj-lt"/>
              </a:rPr>
              <a:t>Menentukan Spesifikasi Perangkat </a:t>
            </a:r>
            <a:r>
              <a:rPr lang="id-ID" b="1" dirty="0" smtClean="0">
                <a:latin typeface="+mj-lt"/>
              </a:rPr>
              <a:t>Jaringan</a:t>
            </a:r>
            <a:r>
              <a:rPr lang="en-US" b="1" dirty="0" smtClean="0">
                <a:latin typeface="+mj-lt"/>
              </a:rPr>
              <a:t>	20	0 - 20</a:t>
            </a:r>
            <a:endParaRPr lang="en-US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>
                <a:latin typeface="+mj-lt"/>
              </a:rPr>
              <a:t>Dapat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Menyiapkan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Kebutuhan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perangkat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jaringan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   </a:t>
            </a:r>
            <a:r>
              <a:rPr lang="en-US" b="1" u="sng" dirty="0" smtClean="0">
                <a:latin typeface="+mj-lt"/>
              </a:rPr>
              <a:t> </a:t>
            </a:r>
            <a:r>
              <a:rPr lang="en-US" b="1" u="sng" dirty="0" smtClean="0">
                <a:solidFill>
                  <a:srgbClr val="00B050"/>
                </a:solidFill>
                <a:latin typeface="+mj-lt"/>
              </a:rPr>
              <a:t>20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	0 - 20</a:t>
            </a:r>
          </a:p>
          <a:p>
            <a:pPr lvl="8" algn="just">
              <a:lnSpc>
                <a:spcPct val="115000"/>
              </a:lnSpc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Total	          100	0 - 100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6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87763" y="1110771"/>
            <a:ext cx="16337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itchFamily="34" charset="0"/>
                <a:cs typeface="Arial" pitchFamily="34" charset="0"/>
              </a:rPr>
              <a:t>	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itchFamily="34" charset="0"/>
                <a:cs typeface="Arial" pitchFamily="34" charset="0"/>
              </a:rPr>
              <a:t>	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Penjelasan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Rencana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Pertemuan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14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440" y="1459468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+mj-lt"/>
              </a:rPr>
              <a:t>Tugas</a:t>
            </a:r>
            <a:r>
              <a:rPr lang="en-US" sz="2400" b="1" dirty="0">
                <a:latin typeface="+mj-lt"/>
              </a:rPr>
              <a:t> Project 3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440" y="2132856"/>
            <a:ext cx="10873208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b="1" dirty="0">
                <a:latin typeface="+mj-lt"/>
              </a:rPr>
              <a:t>Hasil yang hendak dicapai dari peserta</a:t>
            </a:r>
            <a:r>
              <a:rPr lang="sv-SE" sz="2400" b="1" dirty="0" smtClean="0">
                <a:latin typeface="+mj-lt"/>
              </a:rPr>
              <a:t>:	</a:t>
            </a:r>
            <a:r>
              <a:rPr lang="sv-SE" sz="2400" b="1" dirty="0"/>
              <a:t>Nilai	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+mj-lt"/>
              </a:rPr>
              <a:t>Dapat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Configuration IP </a:t>
            </a:r>
            <a:r>
              <a:rPr lang="en-US" sz="2400" dirty="0" smtClean="0">
                <a:latin typeface="+mj-lt"/>
              </a:rPr>
              <a:t>Route	20	0 - 20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mendesain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topologi</a:t>
            </a:r>
            <a:r>
              <a:rPr lang="en-US" sz="2400" dirty="0" smtClean="0">
                <a:latin typeface="+mj-lt"/>
              </a:rPr>
              <a:t>				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20	0 - 20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+mj-lt"/>
              </a:rPr>
              <a:t>Dapat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merubah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nama</a:t>
            </a:r>
            <a:r>
              <a:rPr lang="en-GB" sz="2400" dirty="0">
                <a:latin typeface="+mj-lt"/>
              </a:rPr>
              <a:t> device </a:t>
            </a:r>
            <a:r>
              <a:rPr lang="en-GB" sz="2400" dirty="0" smtClean="0">
                <a:latin typeface="+mj-lt"/>
              </a:rPr>
              <a:t>Router		10	0 - 10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banner </a:t>
            </a:r>
            <a:r>
              <a:rPr lang="en-US" sz="2400" dirty="0" err="1">
                <a:latin typeface="+mj-lt"/>
              </a:rPr>
              <a:t>pada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Router		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10	0 - 10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>
                <a:latin typeface="+mj-lt"/>
              </a:rPr>
              <a:t>Dapat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membuat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hubungan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setiap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smtClean="0">
                <a:latin typeface="+mj-lt"/>
              </a:rPr>
              <a:t>Router	20	0 - 20</a:t>
            </a:r>
          </a:p>
          <a:p>
            <a:pPr lvl="0"/>
            <a:r>
              <a:rPr lang="en-GB" sz="2400" dirty="0">
                <a:latin typeface="+mj-lt"/>
              </a:rPr>
              <a:t> </a:t>
            </a:r>
            <a:r>
              <a:rPr lang="en-GB" sz="2400" dirty="0" smtClean="0">
                <a:latin typeface="+mj-lt"/>
              </a:rPr>
              <a:t>   </a:t>
            </a:r>
            <a:r>
              <a:rPr lang="en-GB" sz="2400" dirty="0" err="1" smtClean="0">
                <a:latin typeface="+mj-lt"/>
              </a:rPr>
              <a:t>menggunakan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IP Router.</a:t>
            </a: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400" dirty="0" err="1">
                <a:latin typeface="+mj-lt"/>
              </a:rPr>
              <a:t>Dapat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menguji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koneksi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setiap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smtClean="0">
                <a:latin typeface="+mj-lt"/>
              </a:rPr>
              <a:t>client	       </a:t>
            </a:r>
            <a:r>
              <a:rPr lang="en-GB" sz="2400" u="sng" dirty="0" smtClean="0">
                <a:latin typeface="+mj-lt"/>
              </a:rPr>
              <a:t> </a:t>
            </a:r>
            <a:r>
              <a:rPr lang="en-GB" sz="2400" u="sng" dirty="0" smtClean="0">
                <a:solidFill>
                  <a:srgbClr val="FF0000"/>
                </a:solidFill>
                <a:latin typeface="+mj-lt"/>
              </a:rPr>
              <a:t>20</a:t>
            </a:r>
            <a:r>
              <a:rPr lang="en-GB" sz="2400" dirty="0" smtClean="0">
                <a:solidFill>
                  <a:srgbClr val="FF0000"/>
                </a:solidFill>
                <a:latin typeface="+mj-lt"/>
              </a:rPr>
              <a:t>	0 - 20</a:t>
            </a:r>
          </a:p>
          <a:p>
            <a:pPr lvl="8"/>
            <a:r>
              <a:rPr lang="en-GB" sz="2400" dirty="0">
                <a:latin typeface="+mj-lt"/>
              </a:rPr>
              <a:t>	</a:t>
            </a:r>
            <a:r>
              <a:rPr lang="en-GB" sz="2400" dirty="0" smtClean="0">
                <a:latin typeface="+mj-lt"/>
              </a:rPr>
              <a:t>	Total :      100	0 -100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6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87763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P Simplified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Penjelasan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Rencana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Pertemuan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15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914" y="1459468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+mj-lt"/>
              </a:rPr>
              <a:t>Tugas</a:t>
            </a:r>
            <a:r>
              <a:rPr lang="en-US" sz="2800" b="1" dirty="0">
                <a:latin typeface="+mj-lt"/>
              </a:rPr>
              <a:t> Project 4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290" y="1986219"/>
            <a:ext cx="10645270" cy="46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b="1" dirty="0">
                <a:latin typeface="+mj-lt"/>
              </a:rPr>
              <a:t>Hasil yang hendak dicapai dari peserta</a:t>
            </a:r>
            <a:r>
              <a:rPr lang="sv-SE" sz="2400" b="1" dirty="0" smtClean="0">
                <a:latin typeface="+mj-lt"/>
              </a:rPr>
              <a:t>:		</a:t>
            </a:r>
            <a:r>
              <a:rPr lang="sv-SE" sz="2400" b="1" dirty="0" smtClean="0"/>
              <a:t>Nilai</a:t>
            </a:r>
            <a:r>
              <a:rPr lang="sv-SE" sz="2400" b="1" dirty="0"/>
              <a:t>	Range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sv-SE" sz="2400" dirty="0" smtClean="0">
                <a:latin typeface="+mj-lt"/>
              </a:rPr>
              <a:t>Dapat </a:t>
            </a:r>
            <a:r>
              <a:rPr lang="sv-SE" sz="2400" dirty="0">
                <a:latin typeface="+mj-lt"/>
              </a:rPr>
              <a:t>menghitung IP masing-masing </a:t>
            </a:r>
            <a:r>
              <a:rPr lang="sv-SE" sz="2400" dirty="0" smtClean="0">
                <a:latin typeface="+mj-lt"/>
              </a:rPr>
              <a:t>Divisi		20	0 - 20</a:t>
            </a:r>
            <a:endParaRPr lang="sv-SE" sz="2400" dirty="0">
              <a:latin typeface="+mj-lt"/>
            </a:endParaRP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sv-SE" sz="2400" dirty="0"/>
              <a:t>Dapat menghitung IP WAN/dari Router Ke </a:t>
            </a:r>
            <a:r>
              <a:rPr lang="sv-SE" sz="2400" dirty="0" smtClean="0"/>
              <a:t>Router		</a:t>
            </a:r>
            <a:r>
              <a:rPr lang="sv-SE" sz="2400" dirty="0" smtClean="0">
                <a:solidFill>
                  <a:srgbClr val="00B050"/>
                </a:solidFill>
              </a:rPr>
              <a:t>10	0  - 10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dirty="0" smtClean="0"/>
              <a:t>     (</a:t>
            </a:r>
            <a:r>
              <a:rPr lang="sv-SE" sz="2400" dirty="0"/>
              <a:t>2 HOST)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sv-SE" sz="2400" dirty="0"/>
              <a:t>Dapat mendesain jaringan dengan Cisco </a:t>
            </a:r>
            <a:r>
              <a:rPr lang="sv-SE" sz="2400" dirty="0" smtClean="0"/>
              <a:t>Packet		</a:t>
            </a:r>
            <a:r>
              <a:rPr lang="sv-SE" sz="2400" dirty="0" smtClean="0">
                <a:solidFill>
                  <a:srgbClr val="FF0000"/>
                </a:solidFill>
              </a:rPr>
              <a:t>30	0  - 30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dirty="0" smtClean="0"/>
              <a:t>     Tracer</a:t>
            </a:r>
            <a:endParaRPr lang="sv-SE" sz="2400" dirty="0"/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sv-SE" sz="2400" dirty="0"/>
              <a:t>Dapat mengkonfigurasi OSPF dengan CLI </a:t>
            </a:r>
            <a:r>
              <a:rPr lang="sv-SE" sz="2400" dirty="0" smtClean="0"/>
              <a:t>masing-	</a:t>
            </a:r>
            <a:r>
              <a:rPr lang="sv-SE" sz="2400" b="1" dirty="0" smtClean="0">
                <a:solidFill>
                  <a:srgbClr val="00B050"/>
                </a:solidFill>
              </a:rPr>
              <a:t>20	0  - 20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v-SE" sz="2400" dirty="0" smtClean="0"/>
              <a:t>      masing </a:t>
            </a:r>
            <a:r>
              <a:rPr lang="sv-SE" sz="2400" dirty="0"/>
              <a:t>Router Divisi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sv-SE" sz="2400" dirty="0"/>
              <a:t>Dapat mensetting IP pada setiap </a:t>
            </a:r>
            <a:r>
              <a:rPr lang="sv-SE" sz="2400" dirty="0" smtClean="0"/>
              <a:t>komputer		        </a:t>
            </a:r>
            <a:r>
              <a:rPr lang="sv-SE" sz="2400" u="sng" dirty="0" smtClean="0"/>
              <a:t>   </a:t>
            </a:r>
            <a:r>
              <a:rPr lang="sv-SE" sz="2400" u="sng" dirty="0" smtClean="0">
                <a:solidFill>
                  <a:srgbClr val="FF0000"/>
                </a:solidFill>
              </a:rPr>
              <a:t>20</a:t>
            </a:r>
            <a:r>
              <a:rPr lang="sv-SE" sz="2400" dirty="0" smtClean="0">
                <a:solidFill>
                  <a:srgbClr val="FF0000"/>
                </a:solidFill>
              </a:rPr>
              <a:t>	0  - 20</a:t>
            </a:r>
          </a:p>
          <a:p>
            <a:pPr lvl="8" algn="just">
              <a:lnSpc>
                <a:spcPct val="115000"/>
              </a:lnSpc>
            </a:pPr>
            <a:r>
              <a:rPr lang="sv-SE" sz="2400" dirty="0">
                <a:latin typeface="+mj-lt"/>
              </a:rPr>
              <a:t>	</a:t>
            </a:r>
            <a:r>
              <a:rPr lang="sv-SE" sz="2400" dirty="0" smtClean="0">
                <a:latin typeface="+mj-lt"/>
              </a:rPr>
              <a:t>		Total :      100	0 - 100</a:t>
            </a:r>
            <a:endParaRPr lang="sv-SE" sz="2400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395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smtClean="0">
                <a:solidFill>
                  <a:srgbClr val="000000"/>
                </a:solidFill>
                <a:latin typeface="+mn-lt"/>
              </a:rPr>
              <a:t> Jakarta /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0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Spesifikasi Perangkat Jaringan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20178898</TotalTime>
  <Words>271</Words>
  <Application>Microsoft Office PowerPoint</Application>
  <PresentationFormat>Custom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627</cp:revision>
  <dcterms:created xsi:type="dcterms:W3CDTF">2011-05-21T14:11:58Z</dcterms:created>
  <dcterms:modified xsi:type="dcterms:W3CDTF">2019-06-19T02:22:04Z</dcterms:modified>
</cp:coreProperties>
</file>