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4"/>
  </p:notesMasterIdLst>
  <p:handoutMasterIdLst>
    <p:handoutMasterId r:id="rId25"/>
  </p:handoutMasterIdLst>
  <p:sldIdLst>
    <p:sldId id="426" r:id="rId3"/>
    <p:sldId id="427" r:id="rId4"/>
    <p:sldId id="428" r:id="rId5"/>
    <p:sldId id="429" r:id="rId6"/>
    <p:sldId id="430" r:id="rId7"/>
    <p:sldId id="431" r:id="rId8"/>
    <p:sldId id="42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22" r:id="rId17"/>
    <p:sldId id="425" r:id="rId18"/>
    <p:sldId id="423" r:id="rId19"/>
    <p:sldId id="424" r:id="rId20"/>
    <p:sldId id="412" r:id="rId21"/>
    <p:sldId id="439" r:id="rId22"/>
    <p:sldId id="413" r:id="rId23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E742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>
      <p:cViewPr varScale="1">
        <p:scale>
          <a:sx n="70" d="100"/>
          <a:sy n="70" d="100"/>
        </p:scale>
        <p:origin x="-93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" y="1791945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791945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02758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648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+mj-lt"/>
              </a:rPr>
              <a:t>Slide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+mj-lt"/>
              </a:rPr>
              <a:t>Pertemuan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+mj-lt"/>
              </a:rPr>
              <a:t> 3</a:t>
            </a:r>
          </a:p>
          <a:p>
            <a:r>
              <a:rPr lang="id-ID" sz="3600" b="1" dirty="0"/>
              <a:t>Kebutuhan Teknis Pengguna Yang Menggunakan Jaringan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41643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/>
              <a:t>Windows</a:t>
            </a:r>
          </a:p>
          <a:p>
            <a:endParaRPr lang="en-GB" b="1" dirty="0"/>
          </a:p>
          <a:p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yang paling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Sejak</a:t>
            </a:r>
            <a:r>
              <a:rPr lang="en-GB" dirty="0"/>
              <a:t> </a:t>
            </a:r>
            <a:r>
              <a:rPr lang="en-GB" dirty="0" err="1"/>
              <a:t>tahun</a:t>
            </a:r>
            <a:r>
              <a:rPr lang="en-GB" dirty="0"/>
              <a:t> 1993,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20 </a:t>
            </a:r>
            <a:r>
              <a:rPr lang="en-GB" dirty="0" err="1"/>
              <a:t>rilis</a:t>
            </a:r>
            <a:r>
              <a:rPr lang="en-GB" dirty="0"/>
              <a:t> Windows yang </a:t>
            </a:r>
            <a:r>
              <a:rPr lang="en-GB" dirty="0" err="1"/>
              <a:t>didasarkan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NT.</a:t>
            </a:r>
          </a:p>
          <a:p>
            <a:endParaRPr lang="en-GB" dirty="0"/>
          </a:p>
          <a:p>
            <a:r>
              <a:rPr lang="en-GB" dirty="0" err="1"/>
              <a:t>Dimulai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Windows XP, </a:t>
            </a:r>
            <a:r>
              <a:rPr lang="en-GB" dirty="0" err="1"/>
              <a:t>edisi</a:t>
            </a:r>
            <a:r>
              <a:rPr lang="en-GB" dirty="0"/>
              <a:t> 64-bit </a:t>
            </a:r>
            <a:r>
              <a:rPr lang="en-GB" dirty="0" err="1"/>
              <a:t>mulai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64-bit Windows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teoritis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mendukung</a:t>
            </a:r>
            <a:r>
              <a:rPr lang="en-GB" dirty="0"/>
              <a:t> </a:t>
            </a:r>
            <a:r>
              <a:rPr lang="en-GB" dirty="0" err="1"/>
              <a:t>hingga</a:t>
            </a:r>
            <a:r>
              <a:rPr lang="en-GB" dirty="0"/>
              <a:t> 16,8 </a:t>
            </a:r>
            <a:r>
              <a:rPr lang="en-GB" dirty="0" err="1"/>
              <a:t>juta</a:t>
            </a:r>
            <a:r>
              <a:rPr lang="en-GB" dirty="0"/>
              <a:t> terabyte 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CCNA Cybersecurity Operations - Mozilla Firefox">
            <a:extLst>
              <a:ext uri="{FF2B5EF4-FFF2-40B4-BE49-F238E27FC236}">
                <a16:creationId xmlns:a16="http://schemas.microsoft.com/office/drawing/2014/main" xmlns="" id="{9D18B335-7576-4C96-88CD-D1930F78DF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9806" y="1772816"/>
            <a:ext cx="6780850" cy="47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375" y="1316594"/>
            <a:ext cx="82279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>
                <a:latin typeface="+mn-lt"/>
              </a:rPr>
              <a:t>Linux</a:t>
            </a:r>
          </a:p>
          <a:p>
            <a:endParaRPr lang="en-GB" b="1" dirty="0"/>
          </a:p>
          <a:p>
            <a:pPr algn="just"/>
            <a:r>
              <a:rPr lang="en-GB" dirty="0">
                <a:latin typeface="+mn-lt"/>
              </a:rPr>
              <a:t>Linux </a:t>
            </a:r>
            <a:r>
              <a:rPr lang="en-GB" dirty="0" err="1">
                <a:latin typeface="+mn-lt"/>
              </a:rPr>
              <a:t>adalah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sistem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operasi</a:t>
            </a:r>
            <a:r>
              <a:rPr lang="en-GB" dirty="0">
                <a:latin typeface="+mn-lt"/>
              </a:rPr>
              <a:t> Open Source yang </a:t>
            </a:r>
            <a:r>
              <a:rPr lang="en-GB" dirty="0" err="1">
                <a:latin typeface="+mn-lt"/>
              </a:rPr>
              <a:t>dibuat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pada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tahun</a:t>
            </a:r>
            <a:r>
              <a:rPr lang="en-GB" dirty="0">
                <a:latin typeface="+mn-lt"/>
              </a:rPr>
              <a:t> 1991 </a:t>
            </a:r>
            <a:r>
              <a:rPr lang="en-GB" dirty="0" err="1">
                <a:latin typeface="+mn-lt"/>
              </a:rPr>
              <a:t>dan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dikelola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oleh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komunitas</a:t>
            </a:r>
            <a:r>
              <a:rPr lang="en-GB" dirty="0">
                <a:latin typeface="+mn-lt"/>
              </a:rPr>
              <a:t> programmer.</a:t>
            </a:r>
          </a:p>
          <a:p>
            <a:pPr algn="just"/>
            <a:endParaRPr lang="en-GB" dirty="0">
              <a:latin typeface="+mn-lt"/>
            </a:endParaRPr>
          </a:p>
          <a:p>
            <a:pPr algn="just"/>
            <a:r>
              <a:rPr lang="en-GB" dirty="0">
                <a:latin typeface="+mn-lt"/>
              </a:rPr>
              <a:t>Open Source </a:t>
            </a:r>
            <a:r>
              <a:rPr lang="en-GB" dirty="0" err="1">
                <a:latin typeface="+mn-lt"/>
              </a:rPr>
              <a:t>berarti</a:t>
            </a:r>
            <a:r>
              <a:rPr lang="en-GB" dirty="0">
                <a:latin typeface="+mn-lt"/>
              </a:rPr>
              <a:t> file </a:t>
            </a:r>
            <a:r>
              <a:rPr lang="en-GB" dirty="0" err="1">
                <a:latin typeface="+mn-lt"/>
              </a:rPr>
              <a:t>pemrograman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sumber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termasuk</a:t>
            </a:r>
            <a:r>
              <a:rPr lang="en-GB" dirty="0">
                <a:latin typeface="+mn-lt"/>
              </a:rPr>
              <a:t> kernel, shell, </a:t>
            </a:r>
            <a:r>
              <a:rPr lang="en-GB" dirty="0" err="1">
                <a:latin typeface="+mn-lt"/>
              </a:rPr>
              <a:t>dan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aplikasi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tersedia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untuk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diunduh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dilihat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dan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dimodifikasi</a:t>
            </a:r>
            <a:r>
              <a:rPr lang="en-GB" dirty="0">
                <a:latin typeface="+mn-lt"/>
              </a:rPr>
              <a:t>.</a:t>
            </a:r>
          </a:p>
          <a:p>
            <a:pPr algn="just"/>
            <a:endParaRPr lang="en-GB" dirty="0">
              <a:latin typeface="+mn-lt"/>
            </a:endParaRPr>
          </a:p>
          <a:p>
            <a:pPr algn="just"/>
            <a:r>
              <a:rPr lang="en-GB" dirty="0">
                <a:latin typeface="+mn-lt"/>
              </a:rPr>
              <a:t>Linux </a:t>
            </a:r>
            <a:r>
              <a:rPr lang="en-GB" dirty="0" err="1">
                <a:latin typeface="+mn-lt"/>
              </a:rPr>
              <a:t>dirancang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sebagai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sistem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operasi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jaringan</a:t>
            </a:r>
            <a:r>
              <a:rPr lang="en-GB" dirty="0">
                <a:latin typeface="+mn-lt"/>
              </a:rPr>
              <a:t> dan </a:t>
            </a:r>
            <a:r>
              <a:rPr lang="en-GB" dirty="0" err="1">
                <a:latin typeface="+mn-lt"/>
              </a:rPr>
              <a:t>banyak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digunakan</a:t>
            </a:r>
            <a:r>
              <a:rPr lang="en-GB" dirty="0">
                <a:latin typeface="+mn-lt"/>
              </a:rPr>
              <a:t> pada </a:t>
            </a:r>
            <a:r>
              <a:rPr lang="en-GB" dirty="0" err="1">
                <a:latin typeface="+mn-lt"/>
              </a:rPr>
              <a:t>berbagai</a:t>
            </a:r>
            <a:r>
              <a:rPr lang="en-GB" dirty="0">
                <a:latin typeface="+mn-lt"/>
              </a:rPr>
              <a:t> platform </a:t>
            </a:r>
            <a:r>
              <a:rPr lang="en-GB" dirty="0" err="1">
                <a:latin typeface="+mn-lt"/>
              </a:rPr>
              <a:t>termasuk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sistem</a:t>
            </a:r>
            <a:r>
              <a:rPr lang="en-GB" dirty="0">
                <a:latin typeface="+mn-lt"/>
              </a:rPr>
              <a:t> embedded. Ada </a:t>
            </a:r>
          </a:p>
          <a:p>
            <a:pPr algn="just"/>
            <a:r>
              <a:rPr lang="en-GB" dirty="0" err="1">
                <a:latin typeface="+mn-lt"/>
              </a:rPr>
              <a:t>banyak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versi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atau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distribusi</a:t>
            </a:r>
            <a:r>
              <a:rPr lang="en-GB" dirty="0">
                <a:latin typeface="+mn-lt"/>
              </a:rPr>
              <a:t> Linux yang </a:t>
            </a:r>
            <a:r>
              <a:rPr lang="en-GB" dirty="0" err="1">
                <a:latin typeface="+mn-lt"/>
              </a:rPr>
              <a:t>berbeda</a:t>
            </a:r>
            <a:r>
              <a:rPr lang="en-GB" dirty="0">
                <a:latin typeface="+mn-lt"/>
              </a:rPr>
              <a:t>. </a:t>
            </a:r>
            <a:r>
              <a:rPr lang="en-GB" dirty="0" err="1">
                <a:latin typeface="+mn-lt"/>
              </a:rPr>
              <a:t>Distribusi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ditentukan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oleh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kernelnya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serta</a:t>
            </a:r>
            <a:r>
              <a:rPr lang="en-GB" dirty="0">
                <a:latin typeface="+mn-lt"/>
              </a:rPr>
              <a:t> program </a:t>
            </a:r>
            <a:r>
              <a:rPr lang="en-GB" dirty="0" err="1">
                <a:latin typeface="+mn-lt"/>
              </a:rPr>
              <a:t>dan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paket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perangkat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lunaknya</a:t>
            </a:r>
            <a:r>
              <a:rPr lang="en-GB" dirty="0">
                <a:latin typeface="+mn-lt"/>
              </a:rPr>
              <a:t>.</a:t>
            </a:r>
          </a:p>
          <a:p>
            <a:pPr algn="just"/>
            <a:endParaRPr lang="en-GB" dirty="0">
              <a:latin typeface="+mn-lt"/>
            </a:endParaRPr>
          </a:p>
          <a:p>
            <a:pPr algn="just"/>
            <a:r>
              <a:rPr lang="en-GB" dirty="0" err="1">
                <a:latin typeface="+mn-lt"/>
              </a:rPr>
              <a:t>Beberapa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distribusi</a:t>
            </a:r>
            <a:r>
              <a:rPr lang="en-GB" dirty="0">
                <a:latin typeface="+mn-lt"/>
              </a:rPr>
              <a:t> Linux gratis, </a:t>
            </a:r>
            <a:r>
              <a:rPr lang="en-GB" dirty="0" err="1">
                <a:latin typeface="+mn-lt"/>
              </a:rPr>
              <a:t>seperti</a:t>
            </a:r>
            <a:r>
              <a:rPr lang="en-GB" dirty="0">
                <a:latin typeface="+mn-lt"/>
              </a:rPr>
              <a:t> CentOS, Fedora, Ubuntu, </a:t>
            </a:r>
            <a:r>
              <a:rPr lang="en-GB" dirty="0" err="1">
                <a:latin typeface="+mn-lt"/>
              </a:rPr>
              <a:t>dll</a:t>
            </a:r>
            <a:r>
              <a:rPr lang="en-GB" dirty="0">
                <a:latin typeface="+mn-lt"/>
              </a:rPr>
              <a:t>. </a:t>
            </a:r>
          </a:p>
          <a:p>
            <a:pPr algn="just"/>
            <a:r>
              <a:rPr lang="en-GB" dirty="0" err="1">
                <a:latin typeface="+mn-lt"/>
              </a:rPr>
              <a:t>Namun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ada</a:t>
            </a:r>
            <a:r>
              <a:rPr lang="en-GB" dirty="0">
                <a:latin typeface="+mn-lt"/>
              </a:rPr>
              <a:t> juga yang </a:t>
            </a:r>
            <a:r>
              <a:rPr lang="en-GB" dirty="0" err="1">
                <a:latin typeface="+mn-lt"/>
              </a:rPr>
              <a:t>berbayar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seperti</a:t>
            </a:r>
            <a:r>
              <a:rPr lang="en-GB" dirty="0">
                <a:latin typeface="+mn-lt"/>
              </a:rPr>
              <a:t> RedHat Enterprise Server, </a:t>
            </a:r>
            <a:r>
              <a:rPr lang="en-GB" dirty="0" err="1">
                <a:latin typeface="+mn-lt"/>
              </a:rPr>
              <a:t>namun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termasuk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menyediakan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layanan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dukungan</a:t>
            </a:r>
            <a:r>
              <a:rPr lang="en-GB" dirty="0">
                <a:latin typeface="+mn-lt"/>
              </a:rPr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071497"/>
            <a:ext cx="335988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1316594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 err="1"/>
              <a:t>Keunggulan</a:t>
            </a:r>
            <a:r>
              <a:rPr lang="en-GB" b="1" dirty="0"/>
              <a:t> </a:t>
            </a:r>
            <a:r>
              <a:rPr lang="en-GB" b="1" dirty="0" err="1"/>
              <a:t>Penggunaan</a:t>
            </a:r>
            <a:r>
              <a:rPr lang="en-GB" b="1" dirty="0"/>
              <a:t> Linux</a:t>
            </a:r>
          </a:p>
          <a:p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Open Source</a:t>
            </a:r>
          </a:p>
          <a:p>
            <a:pPr marL="355600" lvl="1"/>
            <a:r>
              <a:rPr lang="en-GB" dirty="0" err="1"/>
              <a:t>Mengizinkan</a:t>
            </a:r>
            <a:r>
              <a:rPr lang="en-GB" dirty="0"/>
              <a:t> </a:t>
            </a:r>
            <a:r>
              <a:rPr lang="en-GB" dirty="0" err="1"/>
              <a:t>analis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administrator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menyesuaikan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memodifikasi</a:t>
            </a:r>
            <a:r>
              <a:rPr lang="en-GB" dirty="0"/>
              <a:t> OS.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Command Line Interface (CLI)</a:t>
            </a:r>
          </a:p>
          <a:p>
            <a:pPr marL="355600" lvl="1"/>
            <a:r>
              <a:rPr lang="en-GB" dirty="0" err="1"/>
              <a:t>Memungkinkan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kontrol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di terminal.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 err="1"/>
              <a:t>Kontrol</a:t>
            </a:r>
            <a:r>
              <a:rPr lang="en-GB" b="1" dirty="0"/>
              <a:t>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banyak</a:t>
            </a:r>
            <a:r>
              <a:rPr lang="en-GB" b="1" dirty="0"/>
              <a:t> </a:t>
            </a:r>
            <a:r>
              <a:rPr lang="en-GB" b="1" dirty="0" err="1"/>
              <a:t>pengguna</a:t>
            </a:r>
            <a:r>
              <a:rPr lang="en-GB" b="1" dirty="0"/>
              <a:t> </a:t>
            </a:r>
            <a:r>
              <a:rPr lang="en-GB" b="1" dirty="0" err="1"/>
              <a:t>atas</a:t>
            </a:r>
            <a:r>
              <a:rPr lang="en-GB" b="1" dirty="0"/>
              <a:t> OS</a:t>
            </a:r>
          </a:p>
          <a:p>
            <a:pPr marL="355600" lvl="1"/>
            <a:r>
              <a:rPr lang="en-GB" dirty="0" err="1"/>
              <a:t>Pengguna</a:t>
            </a:r>
            <a:r>
              <a:rPr lang="en-GB" dirty="0"/>
              <a:t> root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superuser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kontrol</a:t>
            </a:r>
            <a:r>
              <a:rPr lang="en-GB" dirty="0"/>
              <a:t> </a:t>
            </a:r>
            <a:r>
              <a:rPr lang="en-GB" dirty="0" err="1"/>
              <a:t>penuh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b="1" dirty="0" err="1"/>
              <a:t>Kontrol</a:t>
            </a:r>
            <a:r>
              <a:rPr lang="en-GB" b="1" dirty="0"/>
              <a:t> </a:t>
            </a:r>
            <a:r>
              <a:rPr lang="en-GB" b="1" dirty="0" err="1"/>
              <a:t>komunikasi</a:t>
            </a:r>
            <a:r>
              <a:rPr lang="en-GB" b="1" dirty="0"/>
              <a:t> </a:t>
            </a:r>
            <a:r>
              <a:rPr lang="en-GB" b="1" dirty="0" err="1"/>
              <a:t>jaringan</a:t>
            </a:r>
            <a:r>
              <a:rPr lang="en-GB" b="1" dirty="0"/>
              <a:t> yang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baik</a:t>
            </a:r>
            <a:endParaRPr lang="en-GB" b="1" dirty="0"/>
          </a:p>
          <a:p>
            <a:pPr lvl="1" indent="-101600"/>
            <a:r>
              <a:rPr lang="en-GB" dirty="0"/>
              <a:t>Platform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3" y="2167850"/>
            <a:ext cx="3146927" cy="37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1316594"/>
            <a:ext cx="1149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/>
              <a:t>Protocol</a:t>
            </a:r>
          </a:p>
          <a:p>
            <a:endParaRPr lang="en-GB" b="1" dirty="0"/>
          </a:p>
          <a:p>
            <a:r>
              <a:rPr lang="en-GB" dirty="0"/>
              <a:t>Protocol - </a:t>
            </a:r>
            <a:r>
              <a:rPr lang="en-GB" dirty="0" err="1"/>
              <a:t>Aturan</a:t>
            </a:r>
            <a:r>
              <a:rPr lang="en-GB" dirty="0"/>
              <a:t> </a:t>
            </a:r>
            <a:r>
              <a:rPr lang="en-GB" dirty="0" err="1"/>
              <a:t>komunikasi</a:t>
            </a:r>
            <a:endParaRPr lang="en-GB" dirty="0"/>
          </a:p>
          <a:p>
            <a:endParaRPr lang="en-GB" dirty="0"/>
          </a:p>
          <a:p>
            <a:r>
              <a:rPr lang="en-GB" dirty="0"/>
              <a:t>Protocol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menyediakan</a:t>
            </a:r>
            <a:r>
              <a:rPr lang="en-GB" dirty="0"/>
              <a:t> </a:t>
            </a:r>
            <a:r>
              <a:rPr lang="en-GB" dirty="0" err="1"/>
              <a:t>sarana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berkomunikasi</a:t>
            </a:r>
            <a:r>
              <a:rPr lang="en-GB" dirty="0"/>
              <a:t> di </a:t>
            </a:r>
            <a:r>
              <a:rPr lang="en-GB" dirty="0" err="1"/>
              <a:t>jaringan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Protocol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menentukan</a:t>
            </a:r>
            <a:r>
              <a:rPr lang="en-GB" dirty="0"/>
              <a:t> </a:t>
            </a:r>
            <a:r>
              <a:rPr lang="en-GB" dirty="0" err="1"/>
              <a:t>opsi</a:t>
            </a:r>
            <a:r>
              <a:rPr lang="en-GB" dirty="0"/>
              <a:t> </a:t>
            </a:r>
            <a:r>
              <a:rPr lang="en-GB" dirty="0" err="1"/>
              <a:t>pengkodean</a:t>
            </a:r>
            <a:r>
              <a:rPr lang="en-GB" dirty="0"/>
              <a:t> </a:t>
            </a:r>
            <a:r>
              <a:rPr lang="en-GB" dirty="0" err="1"/>
              <a:t>pesan</a:t>
            </a:r>
            <a:r>
              <a:rPr lang="en-GB" dirty="0"/>
              <a:t>, </a:t>
            </a:r>
            <a:r>
              <a:rPr lang="en-GB" dirty="0" err="1"/>
              <a:t>pemformatan</a:t>
            </a:r>
            <a:r>
              <a:rPr lang="en-GB" dirty="0"/>
              <a:t>, </a:t>
            </a:r>
            <a:r>
              <a:rPr lang="en-GB" dirty="0" err="1"/>
              <a:t>enkapsulasi</a:t>
            </a:r>
            <a:r>
              <a:rPr lang="en-GB" dirty="0"/>
              <a:t>, </a:t>
            </a:r>
            <a:r>
              <a:rPr lang="en-GB" dirty="0" err="1"/>
              <a:t>ukuran</a:t>
            </a:r>
            <a:r>
              <a:rPr lang="en-GB" dirty="0"/>
              <a:t>, </a:t>
            </a:r>
            <a:r>
              <a:rPr lang="en-GB" dirty="0" err="1"/>
              <a:t>waktu</a:t>
            </a:r>
            <a:r>
              <a:rPr lang="en-GB" dirty="0"/>
              <a:t>, dan </a:t>
            </a:r>
            <a:r>
              <a:rPr lang="en-GB" dirty="0" err="1"/>
              <a:t>pengiriman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Protocol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TCP/IP, 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1316594"/>
            <a:ext cx="114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/>
              <a:t>OSI Model </a:t>
            </a:r>
            <a:r>
              <a:rPr lang="en-GB" b="1" dirty="0" err="1"/>
              <a:t>dan</a:t>
            </a:r>
            <a:r>
              <a:rPr lang="en-GB" b="1" dirty="0"/>
              <a:t> TCP IP Model</a:t>
            </a:r>
          </a:p>
          <a:p>
            <a:endParaRPr lang="en-GB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027E30-8CA8-4175-B3F0-1255E24D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060848"/>
            <a:ext cx="8352928" cy="421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Identifikasi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Kebutuhan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Pengguna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      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375" y="2275131"/>
            <a:ext cx="111802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Dokumen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en-US" b="1" dirty="0"/>
              <a:t> yang </a:t>
            </a:r>
            <a:r>
              <a:rPr lang="en-US" b="1" dirty="0" err="1"/>
              <a:t>Berkaitan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Mengumpulkan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User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terkumpul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 </a:t>
            </a:r>
            <a:r>
              <a:rPr lang="en-US" i="1" dirty="0"/>
              <a:t>user requirement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pendokumentasian</a:t>
            </a:r>
            <a:r>
              <a:rPr lang="en-US" dirty="0"/>
              <a:t> yang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agar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i="1" dirty="0"/>
              <a:t>user requirement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 </a:t>
            </a:r>
            <a:r>
              <a:rPr lang="en-US" i="1" dirty="0"/>
              <a:t>user </a:t>
            </a:r>
            <a:r>
              <a:rPr lang="en-US" dirty="0" err="1"/>
              <a:t>maupun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pelaksanaannya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sehari-harinya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49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Identifikasi</a:t>
            </a:r>
            <a:r>
              <a:rPr lang="en-US" sz="2400" b="1" dirty="0">
                <a:solidFill>
                  <a:srgbClr val="FFFFFF"/>
                </a:solidFill>
              </a:rPr>
              <a:t> User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                         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756" y="1684798"/>
            <a:ext cx="3792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Persiapkan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check list</a:t>
            </a:r>
            <a:r>
              <a:rPr lang="en-US" dirty="0"/>
              <a:t>  </a:t>
            </a:r>
            <a:r>
              <a:rPr lang="en-US" dirty="0" err="1"/>
              <a:t>pengumpulan</a:t>
            </a:r>
            <a:r>
              <a:rPr lang="en-US" dirty="0"/>
              <a:t> </a:t>
            </a:r>
            <a:r>
              <a:rPr lang="en-US" i="1" dirty="0"/>
              <a:t>user requirement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daftar </a:t>
            </a:r>
            <a:r>
              <a:rPr lang="en-US" i="1" dirty="0"/>
              <a:t>contact person </a:t>
            </a:r>
            <a:r>
              <a:rPr lang="en-US" dirty="0"/>
              <a:t>yang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</p:txBody>
      </p:sp>
      <p:pic>
        <p:nvPicPr>
          <p:cNvPr id="6" name="Picture 2" descr="http://1.bp.blogspot.com/-NcSMS1gem_8/Tezjv4VdCjI/AAAAAAAAAAc/F0HjXj7aNsE/s1600/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14" y="1690727"/>
            <a:ext cx="7925109" cy="45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Kebutuhan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Teknis</a:t>
            </a:r>
            <a:r>
              <a:rPr lang="en-US" sz="2400" b="1" dirty="0">
                <a:solidFill>
                  <a:srgbClr val="FFFFFF"/>
                </a:solidFill>
              </a:rPr>
              <a:t> Hardware/Software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75" y="2060848"/>
            <a:ext cx="4212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 </a:t>
            </a:r>
            <a:r>
              <a:rPr lang="en-US" i="1" dirty="0"/>
              <a:t>hardware/ software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, dan </a:t>
            </a:r>
            <a:r>
              <a:rPr lang="en-US" dirty="0" err="1"/>
              <a:t>kebutuhannya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sub-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i="1" dirty="0"/>
              <a:t>server</a:t>
            </a:r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i="1" dirty="0"/>
              <a:t>data entry</a:t>
            </a:r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Jaringan</a:t>
            </a:r>
            <a:r>
              <a:rPr lang="en-US" dirty="0"/>
              <a:t> / </a:t>
            </a:r>
            <a:r>
              <a:rPr lang="en-US" i="1" dirty="0"/>
              <a:t>network</a:t>
            </a:r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Peralatan</a:t>
            </a:r>
            <a:r>
              <a:rPr lang="en-US" dirty="0"/>
              <a:t> / </a:t>
            </a:r>
            <a:r>
              <a:rPr lang="en-US" dirty="0" err="1"/>
              <a:t>perlengkapan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dsb</a:t>
            </a:r>
            <a:r>
              <a:rPr lang="en-US" dirty="0"/>
              <a:t>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484784"/>
            <a:ext cx="734481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Kebutuhan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Teknis</a:t>
            </a:r>
            <a:r>
              <a:rPr lang="en-US" sz="2400" b="1" dirty="0">
                <a:solidFill>
                  <a:srgbClr val="FFFFFF"/>
                </a:solidFill>
              </a:rPr>
              <a:t> Hardware/Software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96" y="1453709"/>
            <a:ext cx="4140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submodul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diberikan</a:t>
            </a:r>
            <a:r>
              <a:rPr lang="en-US" dirty="0"/>
              <a:t> juga </a:t>
            </a:r>
            <a:r>
              <a:rPr lang="en-US" dirty="0" err="1"/>
              <a:t>spesifikasi</a:t>
            </a:r>
            <a:r>
              <a:rPr lang="en-US" dirty="0"/>
              <a:t> hardware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submodul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 </a:t>
            </a:r>
          </a:p>
          <a:p>
            <a:pPr algn="just"/>
            <a:r>
              <a:rPr lang="en-US" dirty="0" err="1"/>
              <a:t>komputer</a:t>
            </a:r>
            <a:r>
              <a:rPr lang="en-US" dirty="0"/>
              <a:t> </a:t>
            </a:r>
            <a:r>
              <a:rPr lang="en-US" i="1" dirty="0"/>
              <a:t>client  </a:t>
            </a:r>
            <a:r>
              <a:rPr lang="en-US" dirty="0"/>
              <a:t>dan </a:t>
            </a:r>
            <a:r>
              <a:rPr lang="en-US" i="1" dirty="0"/>
              <a:t>server   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sub-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user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447564"/>
            <a:ext cx="7824192" cy="49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Kebutuhan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Teknis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id-ID" sz="2400" b="1" dirty="0">
                <a:solidFill>
                  <a:schemeClr val="bg1"/>
                </a:solidFill>
              </a:rPr>
              <a:t>Pengguna Yang Menggunakan Jaringan </a:t>
            </a:r>
            <a:r>
              <a:rPr lang="en-US" sz="2400" b="1" dirty="0">
                <a:solidFill>
                  <a:schemeClr val="bg1"/>
                </a:solidFill>
              </a:rPr>
              <a:t>		 	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        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106571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i="1" dirty="0"/>
              <a:t>hardware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software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penggumpulan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Kesimpulan</a:t>
            </a:r>
            <a:r>
              <a:rPr lang="en-US" sz="3600" dirty="0"/>
              <a:t> </a:t>
            </a:r>
            <a:r>
              <a:rPr lang="en-US" sz="3600" dirty="0" err="1"/>
              <a:t>Pertemuan</a:t>
            </a:r>
            <a:r>
              <a:rPr lang="en-US" sz="3600" dirty="0"/>
              <a:t>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6604767" y="5013176"/>
            <a:ext cx="5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65B34B-4415-410D-B8BC-C737BFD82186}"/>
              </a:ext>
            </a:extLst>
          </p:cNvPr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Profil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Nama_Instruktur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417DD2-8438-4986-A22E-CF8345C226AA}"/>
              </a:ext>
            </a:extLst>
          </p:cNvPr>
          <p:cNvSpPr/>
          <p:nvPr/>
        </p:nvSpPr>
        <p:spPr>
          <a:xfrm>
            <a:off x="780926" y="1412776"/>
            <a:ext cx="9203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tahun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jabatan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terakhir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Pendidikan</a:t>
            </a: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pendidikan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  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pekerjaan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3B2821F-1F08-40C7-A4D7-A1D41D0A91F7}"/>
              </a:ext>
            </a:extLst>
          </p:cNvPr>
          <p:cNvSpPr/>
          <p:nvPr/>
        </p:nvSpPr>
        <p:spPr>
          <a:xfrm>
            <a:off x="10030547" y="1298377"/>
            <a:ext cx="16764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Foto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1225689"/>
            <a:ext cx="105851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Disusun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dan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diedit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oleh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Ir.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Siswanto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M.M,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Universitas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Budi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Luhur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Jakarta /IAII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Hariyono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Kasiman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S.T ( PT.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Elnusa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Tbk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. Jakarta /IAII )</a:t>
            </a:r>
          </a:p>
          <a:p>
            <a:r>
              <a:rPr lang="en-US" b="1" dirty="0" err="1" smtClean="0">
                <a:latin typeface="+mn-lt"/>
              </a:rPr>
              <a:t>Kontributor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Ferry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Fachrizal.ST.,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Medan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Alde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Alanda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MT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Wendhi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Yuniarto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Pontianak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Nikson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Fallo,ST.,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M.Eng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Kupang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Irmawati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M.T.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Ujung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Pandang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Fachroni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Abi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Murad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.,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Jakarta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Indarto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M.Cs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Sriwijaya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Setiadi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Rachmat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Bandung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I Nyoman Gede Arya Astawa, ST., M.Kom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Bali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 smtClean="0">
                <a:solidFill>
                  <a:srgbClr val="000000"/>
                </a:solidFill>
                <a:latin typeface="+mn-lt"/>
              </a:rPr>
              <a:t> Ari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Sriyanto Nugroho, ST., MT. MSc.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Semarang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Idris Winarno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Elektronik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Surabaya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Arief Prasetyo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Malang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Bekti Maryuni Susanto, S.Pd.T, M.Kom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Jember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Moh. Dimyati Ayatullah,S.T.,S.Kom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Banyuwangi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Mulyanto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Samarinda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Anristus Polii, SST.,MT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Manado 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02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TIM PENYUSUN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58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Kebutuhan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teknis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instalasi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jaringan</a:t>
            </a:r>
            <a:r>
              <a:rPr lang="en-US" sz="2400" b="1" dirty="0">
                <a:solidFill>
                  <a:schemeClr val="bg1"/>
                </a:solidFill>
              </a:rPr>
              <a:t> 			</a:t>
            </a: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/>
              <a:t>Terima</a:t>
            </a:r>
            <a:r>
              <a:rPr lang="en-US" sz="6000" dirty="0"/>
              <a:t> </a:t>
            </a:r>
            <a:r>
              <a:rPr lang="en-US" sz="6000" dirty="0" err="1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rgbClr val="FFFFFF"/>
                </a:solidFill>
              </a:rPr>
              <a:t>Kebutuhan Teknis Pengguna Yang Menggunakan Jaringan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3992" y="1481962"/>
            <a:ext cx="103691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Topik</a:t>
            </a:r>
            <a:endParaRPr lang="en-US" dirty="0"/>
          </a:p>
          <a:p>
            <a:pPr lvl="1" algn="just"/>
            <a:r>
              <a:rPr lang="id-ID" b="1" i="1" dirty="0"/>
              <a:t>Materi Pelatihan ini memfasilitasi pembentukan kompetensi dalam menentukan</a:t>
            </a:r>
            <a:r>
              <a:rPr lang="en-US" b="1" i="1" dirty="0"/>
              <a:t> </a:t>
            </a:r>
            <a:r>
              <a:rPr lang="id-ID" b="1" i="1" dirty="0"/>
              <a:t>kebutuhan teknis pengguna jaringan.</a:t>
            </a:r>
            <a:endParaRPr lang="en-US" b="1" i="1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lvl="1" algn="just"/>
            <a:r>
              <a:rPr lang="en-US" b="1" i="1" dirty="0" err="1"/>
              <a:t>Setelah</a:t>
            </a:r>
            <a:r>
              <a:rPr lang="en-US" b="1" i="1" dirty="0"/>
              <a:t> </a:t>
            </a:r>
            <a:r>
              <a:rPr lang="en-US" b="1" i="1" dirty="0" err="1"/>
              <a:t>mengikuti</a:t>
            </a:r>
            <a:r>
              <a:rPr lang="en-US" b="1" i="1" dirty="0"/>
              <a:t> </a:t>
            </a:r>
            <a:r>
              <a:rPr lang="en-US" b="1" i="1" dirty="0" err="1"/>
              <a:t>pelatihan</a:t>
            </a:r>
            <a:r>
              <a:rPr lang="en-US" b="1" i="1" dirty="0"/>
              <a:t> </a:t>
            </a:r>
            <a:r>
              <a:rPr lang="en-US" b="1" i="1" dirty="0" err="1"/>
              <a:t>ini</a:t>
            </a:r>
            <a:r>
              <a:rPr lang="en-US" b="1" i="1" dirty="0"/>
              <a:t>, </a:t>
            </a:r>
            <a:r>
              <a:rPr lang="id-ID" b="1" i="1" dirty="0"/>
              <a:t>peserta mampu menentukan kebutuhan teknis pengguna jaringan</a:t>
            </a:r>
            <a:r>
              <a:rPr lang="en-US" b="1" i="1" dirty="0"/>
              <a:t>.</a:t>
            </a:r>
          </a:p>
          <a:p>
            <a:endParaRPr lang="en-US" dirty="0"/>
          </a:p>
          <a:p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:</a:t>
            </a:r>
          </a:p>
          <a:p>
            <a:r>
              <a:rPr lang="en-US" dirty="0"/>
              <a:t>1.</a:t>
            </a:r>
            <a:r>
              <a:rPr lang="en-GB" b="1" dirty="0"/>
              <a:t> </a:t>
            </a:r>
            <a:r>
              <a:rPr lang="en-GB" b="1" dirty="0" err="1"/>
              <a:t>Komponen</a:t>
            </a:r>
            <a:r>
              <a:rPr lang="en-GB" b="1" dirty="0"/>
              <a:t> Hardware (</a:t>
            </a:r>
            <a:r>
              <a:rPr lang="en-GB" dirty="0" err="1"/>
              <a:t>Komponen</a:t>
            </a:r>
            <a:r>
              <a:rPr lang="en-GB" dirty="0"/>
              <a:t> </a:t>
            </a:r>
            <a:r>
              <a:rPr lang="en-GB" dirty="0" err="1"/>
              <a:t>fisik</a:t>
            </a:r>
            <a:r>
              <a:rPr lang="en-GB" dirty="0"/>
              <a:t> network</a:t>
            </a:r>
            <a:r>
              <a:rPr lang="en-GB" b="1" dirty="0"/>
              <a:t>)</a:t>
            </a:r>
            <a:endParaRPr lang="en-GB" dirty="0"/>
          </a:p>
          <a:p>
            <a:r>
              <a:rPr lang="en-US" dirty="0"/>
              <a:t>2.</a:t>
            </a:r>
            <a:r>
              <a:rPr lang="en-GB" b="1" dirty="0"/>
              <a:t> </a:t>
            </a:r>
            <a:r>
              <a:rPr lang="en-GB" b="1" dirty="0" err="1"/>
              <a:t>Komponen</a:t>
            </a:r>
            <a:r>
              <a:rPr lang="en-GB" b="1" dirty="0"/>
              <a:t> Software (</a:t>
            </a:r>
            <a:r>
              <a:rPr lang="en-GB" dirty="0" err="1"/>
              <a:t>Komponen</a:t>
            </a:r>
            <a:r>
              <a:rPr lang="en-GB" dirty="0"/>
              <a:t> </a:t>
            </a:r>
            <a:r>
              <a:rPr lang="en-GB" dirty="0" err="1"/>
              <a:t>logik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network</a:t>
            </a:r>
            <a:r>
              <a:rPr lang="en-GB" b="1" dirty="0"/>
              <a:t>)</a:t>
            </a:r>
            <a:endParaRPr lang="en-GB" dirty="0"/>
          </a:p>
          <a:p>
            <a:r>
              <a:rPr lang="en-US" dirty="0"/>
              <a:t>3.</a:t>
            </a:r>
            <a:r>
              <a:rPr lang="en-GB" b="1" dirty="0"/>
              <a:t> </a:t>
            </a:r>
            <a:r>
              <a:rPr lang="en-GB" b="1" dirty="0" err="1"/>
              <a:t>Dokumentasi</a:t>
            </a:r>
            <a:r>
              <a:rPr lang="en-GB" b="1" dirty="0"/>
              <a:t> </a:t>
            </a:r>
            <a:r>
              <a:rPr lang="id-ID" b="1" dirty="0"/>
              <a:t>kebutuhan teknis pengguna jaringan</a:t>
            </a:r>
            <a:r>
              <a:rPr lang="en-US" b="1" dirty="0"/>
              <a:t> </a:t>
            </a:r>
            <a:r>
              <a:rPr lang="en-GB" b="1" dirty="0"/>
              <a:t>(</a:t>
            </a:r>
            <a:r>
              <a:rPr lang="en-GB" dirty="0" err="1"/>
              <a:t>Pengguna</a:t>
            </a:r>
            <a:r>
              <a:rPr lang="en-GB" dirty="0"/>
              <a:t> network</a:t>
            </a:r>
            <a:r>
              <a:rPr lang="en-GB" b="1" dirty="0"/>
              <a:t>)</a:t>
            </a:r>
            <a:endParaRPr lang="en-GB" dirty="0"/>
          </a:p>
          <a:p>
            <a:endParaRPr lang="en-US" dirty="0"/>
          </a:p>
          <a:p>
            <a:pPr marL="804863" indent="-804863"/>
            <a:r>
              <a:rPr lang="en-US" dirty="0" err="1"/>
              <a:t>Tugas</a:t>
            </a:r>
            <a:r>
              <a:rPr lang="en-US" dirty="0"/>
              <a:t> : </a:t>
            </a:r>
            <a:r>
              <a:rPr lang="en-US" b="1" i="1" dirty="0" err="1"/>
              <a:t>Mengumpulkan</a:t>
            </a:r>
            <a:r>
              <a:rPr lang="en-US" b="1" i="1" dirty="0"/>
              <a:t> </a:t>
            </a:r>
            <a:r>
              <a:rPr lang="en-US" b="1" i="1" dirty="0" err="1"/>
              <a:t>informasi</a:t>
            </a:r>
            <a:r>
              <a:rPr lang="en-US" b="1" i="1" dirty="0"/>
              <a:t>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Menuliskan</a:t>
            </a:r>
            <a:r>
              <a:rPr lang="en-US" b="1" i="1" dirty="0"/>
              <a:t> </a:t>
            </a:r>
            <a:r>
              <a:rPr lang="id-ID" b="1" dirty="0"/>
              <a:t>kebutuhan teknis pengguna jaringan</a:t>
            </a:r>
            <a:r>
              <a:rPr lang="en-US" b="1" dirty="0"/>
              <a:t>.</a:t>
            </a:r>
          </a:p>
          <a:p>
            <a:pPr marL="804863" indent="-804863"/>
            <a:endParaRPr lang="en-US" b="1" i="1" dirty="0"/>
          </a:p>
          <a:p>
            <a:r>
              <a:rPr lang="en-US" dirty="0"/>
              <a:t>Outcome/</a:t>
            </a:r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lvl="1" algn="just"/>
            <a:r>
              <a:rPr lang="en-US" sz="1600" b="1" i="1" dirty="0" err="1"/>
              <a:t>Mengumpulkan</a:t>
            </a:r>
            <a:r>
              <a:rPr lang="en-US" sz="1600" b="1" i="1" dirty="0"/>
              <a:t> </a:t>
            </a:r>
            <a:r>
              <a:rPr lang="en-US" sz="1600" b="1" i="1" dirty="0" err="1"/>
              <a:t>informasi</a:t>
            </a:r>
            <a:r>
              <a:rPr lang="en-US" sz="1600" b="1" i="1" dirty="0"/>
              <a:t> </a:t>
            </a:r>
            <a:r>
              <a:rPr lang="en-US" sz="1600" b="1" i="1" dirty="0" err="1"/>
              <a:t>perangkat</a:t>
            </a:r>
            <a:r>
              <a:rPr lang="en-US" sz="1600" b="1" i="1" dirty="0"/>
              <a:t> </a:t>
            </a:r>
            <a:r>
              <a:rPr lang="en-US" sz="1600" b="1" i="1" dirty="0" err="1"/>
              <a:t>jaringan</a:t>
            </a:r>
            <a:r>
              <a:rPr lang="en-US" sz="1600" b="1" i="1" dirty="0"/>
              <a:t> yang </a:t>
            </a:r>
            <a:r>
              <a:rPr lang="en-US" sz="1600" b="1" i="1" dirty="0" err="1"/>
              <a:t>dibutuhkan</a:t>
            </a:r>
            <a:r>
              <a:rPr lang="en-US" sz="1600" b="1" i="1" dirty="0"/>
              <a:t> </a:t>
            </a:r>
            <a:r>
              <a:rPr lang="en-US" sz="1600" b="1" i="1" dirty="0" err="1"/>
              <a:t>pengguna</a:t>
            </a:r>
            <a:r>
              <a:rPr lang="en-US" sz="1600" b="1" i="1" dirty="0"/>
              <a:t> </a:t>
            </a:r>
            <a:r>
              <a:rPr lang="en-US" sz="1600" b="1" i="1" dirty="0" err="1"/>
              <a:t>dan</a:t>
            </a:r>
            <a:r>
              <a:rPr lang="en-US" sz="1600" b="1" i="1" dirty="0"/>
              <a:t> </a:t>
            </a:r>
            <a:r>
              <a:rPr lang="en-US" sz="1600" b="1" i="1" dirty="0" err="1"/>
              <a:t>Menuliskan</a:t>
            </a:r>
            <a:r>
              <a:rPr lang="en-US" sz="1600" b="1" i="1" dirty="0"/>
              <a:t> </a:t>
            </a:r>
            <a:r>
              <a:rPr lang="en-US" sz="1600" b="1" i="1" dirty="0" err="1"/>
              <a:t>daftar</a:t>
            </a:r>
            <a:r>
              <a:rPr lang="en-US" sz="1600" b="1" i="1" dirty="0"/>
              <a:t> </a:t>
            </a:r>
            <a:r>
              <a:rPr lang="en-US" sz="1600" b="1" i="1" dirty="0" err="1"/>
              <a:t>perangkat</a:t>
            </a:r>
            <a:r>
              <a:rPr lang="en-US" sz="1600" b="1" i="1" dirty="0"/>
              <a:t> </a:t>
            </a:r>
            <a:r>
              <a:rPr lang="en-US" sz="1600" b="1" i="1" dirty="0" err="1"/>
              <a:t>jaringan</a:t>
            </a:r>
            <a:r>
              <a:rPr lang="en-US" sz="1600" b="1" i="1" dirty="0"/>
              <a:t> yang </a:t>
            </a:r>
            <a:r>
              <a:rPr lang="en-US" sz="1600" b="1" i="1" dirty="0" err="1"/>
              <a:t>dibuthkan</a:t>
            </a:r>
            <a:r>
              <a:rPr lang="en-US" sz="1600" b="1" i="1" dirty="0"/>
              <a:t> </a:t>
            </a:r>
            <a:r>
              <a:rPr lang="en-US" sz="1600" b="1" i="1" dirty="0" err="1"/>
              <a:t>pengguna</a:t>
            </a:r>
            <a:r>
              <a:rPr lang="en-US" sz="16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81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Hardware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10369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hardware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1.</a:t>
            </a:r>
            <a:r>
              <a:rPr lang="en-GB" b="1" dirty="0"/>
              <a:t> End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b="1" dirty="0"/>
              <a:t>)</a:t>
            </a:r>
            <a:endParaRPr lang="en-GB" dirty="0"/>
          </a:p>
          <a:p>
            <a:r>
              <a:rPr lang="en-US" dirty="0"/>
              <a:t>2.</a:t>
            </a:r>
            <a:r>
              <a:rPr lang="en-GB" b="1" dirty="0"/>
              <a:t> Intermediary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Perantara</a:t>
            </a:r>
            <a:r>
              <a:rPr lang="en-GB" b="1" dirty="0"/>
              <a:t>)</a:t>
            </a:r>
            <a:endParaRPr lang="en-GB" dirty="0"/>
          </a:p>
          <a:p>
            <a:r>
              <a:rPr lang="en-US" dirty="0"/>
              <a:t>3.</a:t>
            </a:r>
            <a:r>
              <a:rPr lang="en-GB" b="1" dirty="0"/>
              <a:t> </a:t>
            </a:r>
            <a:r>
              <a:rPr lang="en-US" b="1" dirty="0"/>
              <a:t>Network Media </a:t>
            </a:r>
            <a:r>
              <a:rPr lang="en-GB" b="1" dirty="0"/>
              <a:t>(</a:t>
            </a:r>
            <a:r>
              <a:rPr lang="en-GB" dirty="0"/>
              <a:t>Media </a:t>
            </a:r>
            <a:r>
              <a:rPr lang="en-GB" dirty="0" err="1"/>
              <a:t>Jaringan</a:t>
            </a:r>
            <a:r>
              <a:rPr lang="en-GB" b="1" dirty="0"/>
              <a:t>)</a:t>
            </a:r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2689799"/>
            <a:ext cx="5688632" cy="39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2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Hardware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3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GB" b="1" dirty="0"/>
              <a:t>End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b="1" dirty="0"/>
              <a:t>)</a:t>
            </a:r>
          </a:p>
          <a:p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yang di </a:t>
            </a:r>
            <a:r>
              <a:rPr lang="en-GB" dirty="0" err="1"/>
              <a:t>gunakan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sisi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 (user). 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End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dirty="0"/>
              <a:t>) </a:t>
            </a:r>
            <a:r>
              <a:rPr lang="en-GB" dirty="0" err="1"/>
              <a:t>mengirimkan</a:t>
            </a:r>
            <a:r>
              <a:rPr lang="en-GB" dirty="0"/>
              <a:t> data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di </a:t>
            </a:r>
            <a:r>
              <a:rPr lang="en-GB" dirty="0" err="1"/>
              <a:t>terima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-GB" dirty="0"/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2996952"/>
            <a:ext cx="6696744" cy="3443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7288" y="3429000"/>
            <a:ext cx="26213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Personal Computer</a:t>
            </a:r>
          </a:p>
          <a:p>
            <a:r>
              <a:rPr lang="en-US" dirty="0"/>
              <a:t>Laptop</a:t>
            </a:r>
          </a:p>
          <a:p>
            <a:r>
              <a:rPr lang="en-US" dirty="0"/>
              <a:t>Tablet</a:t>
            </a:r>
          </a:p>
          <a:p>
            <a:r>
              <a:rPr lang="en-US" dirty="0"/>
              <a:t>Printer</a:t>
            </a:r>
          </a:p>
        </p:txBody>
      </p:sp>
    </p:spTree>
    <p:extLst>
      <p:ext uri="{BB962C8B-B14F-4D97-AF65-F5344CB8AC3E}">
        <p14:creationId xmlns:p14="http://schemas.microsoft.com/office/powerpoint/2010/main" val="198090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Hardware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10369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GB" b="1" dirty="0"/>
              <a:t>Intermediary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perantara</a:t>
            </a:r>
            <a:r>
              <a:rPr lang="en-GB" b="1" dirty="0"/>
              <a:t>)</a:t>
            </a:r>
          </a:p>
          <a:p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yang di </a:t>
            </a:r>
            <a:r>
              <a:rPr lang="en-GB" dirty="0" err="1"/>
              <a:t>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menghubungkan</a:t>
            </a:r>
            <a:r>
              <a:rPr lang="en-GB" dirty="0"/>
              <a:t> </a:t>
            </a:r>
            <a:r>
              <a:rPr lang="en-GB" dirty="0" err="1"/>
              <a:t>antar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jaringan</a:t>
            </a:r>
            <a:endParaRPr lang="en-GB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5" y="2809672"/>
            <a:ext cx="6685680" cy="3643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5440" y="3212976"/>
            <a:ext cx="41601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Intermediary Device</a:t>
            </a:r>
          </a:p>
          <a:p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Router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Switch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Wireless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86988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Komponen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Hardware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1556792"/>
            <a:ext cx="604867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 Media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Kabel</a:t>
            </a:r>
            <a:r>
              <a:rPr lang="en-US" b="1" dirty="0"/>
              <a:t> Coaxial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kawat</a:t>
            </a:r>
            <a:r>
              <a:rPr lang="en-US" dirty="0"/>
              <a:t> </a:t>
            </a:r>
            <a:r>
              <a:rPr lang="en-US" dirty="0" err="1"/>
              <a:t>tembaga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inti yang </a:t>
            </a:r>
            <a:r>
              <a:rPr lang="en-US" dirty="0" err="1"/>
              <a:t>dilapisi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isolator.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Fiber </a:t>
            </a:r>
            <a:r>
              <a:rPr lang="en-US" b="1" dirty="0" err="1"/>
              <a:t>Optik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Terbuat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transfer data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Twisted Pair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melilit</a:t>
            </a:r>
            <a:r>
              <a:rPr lang="en-US" dirty="0"/>
              <a:t>. 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Twisted Pair. Shielded Twisted Pair (STP) </a:t>
            </a:r>
            <a:r>
              <a:rPr lang="en-US" dirty="0" err="1"/>
              <a:t>dan</a:t>
            </a:r>
            <a:r>
              <a:rPr lang="en-US" dirty="0"/>
              <a:t> Unshielded Twisted Pair (UTP).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Wireless</a:t>
            </a:r>
          </a:p>
          <a:p>
            <a:pPr marL="355600"/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nirkabel</a:t>
            </a:r>
            <a:r>
              <a:rPr lang="en-US" sz="1600" dirty="0"/>
              <a:t>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: </a:t>
            </a:r>
          </a:p>
          <a:p>
            <a:pPr marL="531813" lvl="1" indent="-176213">
              <a:buFont typeface="Arial" pitchFamily="34" charset="0"/>
              <a:buChar char="•"/>
            </a:pPr>
            <a:r>
              <a:rPr lang="en-US" sz="1600" dirty="0"/>
              <a:t>Radio </a:t>
            </a:r>
            <a:r>
              <a:rPr lang="en-US" sz="1600" dirty="0" err="1"/>
              <a:t>frekuensi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endParaRPr lang="en-US" sz="1600" dirty="0"/>
          </a:p>
          <a:p>
            <a:pPr marL="531813" lvl="1" indent="-176213" algn="just">
              <a:buFont typeface="Arial" pitchFamily="34" charset="0"/>
              <a:buChar char="•"/>
            </a:pPr>
            <a:r>
              <a:rPr lang="en-US" sz="1600" dirty="0"/>
              <a:t>Microwave </a:t>
            </a:r>
            <a:r>
              <a:rPr lang="en-US" sz="1600" dirty="0" err="1"/>
              <a:t>komunikasi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i="1" dirty="0"/>
              <a:t>line-of-sight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antena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terarah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pendek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,</a:t>
            </a:r>
          </a:p>
          <a:p>
            <a:pPr marL="531813" lvl="1" indent="-176213" algn="just">
              <a:buFont typeface="Arial" pitchFamily="34" charset="0"/>
              <a:buChar char="•"/>
            </a:pPr>
            <a:r>
              <a:rPr lang="en-US" sz="1600" dirty="0"/>
              <a:t>Infrared (IR)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pendek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komsumen</a:t>
            </a:r>
            <a:r>
              <a:rPr lang="en-US" sz="1600" dirty="0"/>
              <a:t> IR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remote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Inframerah</a:t>
            </a:r>
            <a:r>
              <a:rPr lang="en-US" sz="1600" dirty="0"/>
              <a:t> Data </a:t>
            </a:r>
            <a:r>
              <a:rPr lang="en-US" sz="1600" dirty="0" err="1"/>
              <a:t>Asosiasi</a:t>
            </a:r>
            <a:r>
              <a:rPr lang="en-US" sz="1600" dirty="0"/>
              <a:t> (IrDA)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76" y="1556792"/>
            <a:ext cx="492957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1036915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Secara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garis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besar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komponen</a:t>
            </a:r>
            <a:r>
              <a:rPr lang="en-US" sz="2800" dirty="0">
                <a:latin typeface="+mj-lt"/>
              </a:rPr>
              <a:t> software </a:t>
            </a:r>
            <a:r>
              <a:rPr lang="en-US" sz="2800" dirty="0" err="1">
                <a:latin typeface="+mj-lt"/>
              </a:rPr>
              <a:t>pada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jaringan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terbagi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menjadi</a:t>
            </a:r>
            <a:r>
              <a:rPr lang="en-US" sz="2800" dirty="0">
                <a:latin typeface="+mj-lt"/>
              </a:rPr>
              <a:t> 2 </a:t>
            </a:r>
            <a:r>
              <a:rPr lang="en-US" sz="2800" dirty="0" err="1">
                <a:latin typeface="+mj-lt"/>
              </a:rPr>
              <a:t>bagian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yaitu</a:t>
            </a:r>
            <a:endParaRPr lang="en-US" sz="2800" b="1" i="1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+mj-lt"/>
              </a:rPr>
              <a:t>  </a:t>
            </a:r>
            <a:r>
              <a:rPr lang="en-GB" sz="2800" b="1" dirty="0" err="1" smtClean="0">
                <a:latin typeface="+mj-lt"/>
              </a:rPr>
              <a:t>Sistem</a:t>
            </a:r>
            <a:r>
              <a:rPr lang="en-GB" sz="2800" b="1" dirty="0" smtClean="0">
                <a:latin typeface="+mj-lt"/>
              </a:rPr>
              <a:t> </a:t>
            </a:r>
            <a:r>
              <a:rPr lang="en-GB" sz="2800" b="1" dirty="0" err="1">
                <a:latin typeface="+mj-lt"/>
              </a:rPr>
              <a:t>Operasi</a:t>
            </a:r>
            <a:endParaRPr lang="en-GB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2.</a:t>
            </a:r>
            <a:r>
              <a:rPr lang="en-GB" sz="2800" b="1" dirty="0">
                <a:latin typeface="+mj-lt"/>
              </a:rPr>
              <a:t>  Protocol (</a:t>
            </a:r>
            <a:r>
              <a:rPr lang="en-GB" sz="2800" b="1" dirty="0" err="1">
                <a:latin typeface="+mj-lt"/>
              </a:rPr>
              <a:t>Aturan</a:t>
            </a:r>
            <a:r>
              <a:rPr lang="en-GB" sz="2800" b="1" dirty="0">
                <a:latin typeface="+mj-lt"/>
              </a:rPr>
              <a:t>)</a:t>
            </a:r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10369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 err="1"/>
              <a:t>Sistem</a:t>
            </a:r>
            <a:r>
              <a:rPr lang="en-GB" b="1" dirty="0"/>
              <a:t> </a:t>
            </a:r>
            <a:r>
              <a:rPr lang="en-GB" b="1" dirty="0" err="1"/>
              <a:t>Operasi</a:t>
            </a:r>
            <a:endParaRPr lang="en-GB" b="1" dirty="0"/>
          </a:p>
          <a:p>
            <a:endParaRPr lang="en-GB" b="1" dirty="0"/>
          </a:p>
          <a:p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menentukan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, </a:t>
            </a:r>
            <a:r>
              <a:rPr lang="en-GB" dirty="0" err="1"/>
              <a:t>perlu</a:t>
            </a:r>
            <a:r>
              <a:rPr lang="en-GB" dirty="0"/>
              <a:t> </a:t>
            </a:r>
            <a:r>
              <a:rPr lang="en-GB" dirty="0" err="1"/>
              <a:t>pengetahuan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.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yang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Windows </a:t>
            </a:r>
            <a:r>
              <a:rPr lang="en-GB" dirty="0" err="1"/>
              <a:t>dan</a:t>
            </a:r>
            <a:r>
              <a:rPr lang="en-GB" dirty="0"/>
              <a:t> Linux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3212976"/>
            <a:ext cx="578530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729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20178642</TotalTime>
  <Words>920</Words>
  <Application>Microsoft Office PowerPoint</Application>
  <PresentationFormat>Custom</PresentationFormat>
  <Paragraphs>213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Siswanto</cp:lastModifiedBy>
  <cp:revision>545</cp:revision>
  <dcterms:created xsi:type="dcterms:W3CDTF">2011-05-21T14:11:58Z</dcterms:created>
  <dcterms:modified xsi:type="dcterms:W3CDTF">2019-06-18T10:07:40Z</dcterms:modified>
</cp:coreProperties>
</file>