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0771-BB79-4EE8-85A5-F2E2DAD4A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7B047-1DCE-4F67-858A-79C4BB6BB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19EF9-5D83-435A-ADCB-4891BD2C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635B-E699-4451-8C9C-36C17A5B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E818-3A1F-4AFD-8DF4-AB089018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FA39-9662-4E38-A9E4-43C462E1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431A8-D4BE-41A9-A1F3-C4860B51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8859-F878-4D57-94DB-587D1DDB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695E3-AA73-412F-8909-83737F00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81114-89EE-4753-BA6D-C854B333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BD667-F7DE-48F4-B407-8AF718A19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FA551-CA86-4159-9B1B-8325F82A5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CAF6-A256-455A-B569-CF43092B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D4941-9FF2-4E00-805A-3C10E637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FD9D-2798-4F19-BD7E-31DE96DC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665F-A724-466A-8B84-2BE45DBB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9D63-BC0D-4533-9CEA-39C59401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33BE8-6873-4143-8EBE-0D0106C6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A6CF2-7C9D-40D4-ABE5-60B3C7DC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342E-8526-4D14-9F61-A165C4E7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92-1506-4A3F-B61D-CD7D51B2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204F7-2872-469F-8DA1-BB1543DB0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0958-4AE8-4F85-9BF9-0CFEA9D8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FC896-C523-4B55-9F83-095F1D20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35FC5-2D05-4FDA-9592-428A614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7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E2D4-9FC7-43E3-B5FF-74D1E04D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5F63-BC5F-48D3-981D-9B0582E66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F8921-7CBB-43C9-827B-B816EB26D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E801D-107D-4BB6-8C77-DE41A527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66BB6-EEC1-420D-9EA4-72AA0109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2CA96-6CFC-469C-A2D6-661A36B7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5061-094B-48FC-9A22-F31EA388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7A62B-B9CB-4969-90A2-7B43EF64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490EA-5800-4036-BB68-7E747EDCE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D2954-8DD7-4A55-B38E-5D5E83113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35AE3-37D9-4446-9CBE-D85D18C15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4D05C-9B35-48DB-814E-E3F76CE5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F2393-3932-44DA-A251-D460BAC9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A2CFB-1499-4F4A-96BB-14CBDEDD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852A-E6AB-4F2E-9A9A-8DD75B01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77A1B-4A96-43F3-908D-093C9A1C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92269-6811-4A1D-BA9D-DAEA8FEB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E8BA0-FA68-4EE1-B634-9A0B43E8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3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342B4-0467-4531-B954-B5982281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2AE06-51A3-4D2E-8B7B-DD3D3478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750E3-2CCA-4BF6-B723-1D1DD0A9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6C8E-85DE-4D15-A6F4-9BEC2FB3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244C-9E3A-4A22-878A-F2194B05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B85B9-CF0E-4AED-A3CE-3105EE062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D688F-1096-4DA8-8E1F-9900AAB8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CAFA3-D778-413E-931C-8E310822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648B6-D998-4BDA-B041-FAFD7A75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4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6B10-4E27-4C44-8947-6C46A288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FBC2B-7B62-415E-8EE4-6BB93FE05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AF9AB-E27B-40DC-B451-6D73E05A7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C4658-FD65-4482-BE09-3C4F6724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CE5B1-91E7-4B4B-A481-049EE695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0144E-EEE6-4B23-B5D0-1D8912F1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3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E532-AE82-46E9-9048-D5D08BFC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DDC79-5DFA-498F-B7C5-2ACFEB49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4331E-3817-4A27-AB5E-2573FBF78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5BEC7-495B-4FCC-BBD8-07FA3173390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41C3-92AB-42D3-BB21-78C5D7967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F798-EAEF-4FDE-9773-EA4430856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6454-9C2C-4953-9621-81277832F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3C41-2011-4B31-9B51-D916EAF9A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71C66-1B2F-4441-A0A4-839063FD3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8D6F-045B-4C45-8526-E7813FE9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06" y="267209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</a:t>
            </a:r>
            <a:r>
              <a:rPr lang="en-US" dirty="0" err="1"/>
              <a:t>ruang</a:t>
            </a:r>
            <a:r>
              <a:rPr lang="en-US" dirty="0"/>
              <a:t> dan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foreign key </a:t>
            </a:r>
            <a:r>
              <a:rPr lang="en-US" dirty="0" err="1"/>
              <a:t>utama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4874-D212-4BA8-AC95-90089059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/ Cara </a:t>
            </a:r>
            <a:r>
              <a:rPr lang="en-US" dirty="0" err="1"/>
              <a:t>Kerja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2E71-81AA-4E52-B9B5-A5C533CA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entity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berdiri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entity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beserta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value-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Lembaga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kursus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punya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SMP-KEL1-GEL1,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value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entity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entity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value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ketiga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value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entity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jadwal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menyesuaikan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relationship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kode_paket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id_ruang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entity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keempat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entity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pelajaran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mengkategorikannya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relationship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kode_paket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kelimi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entity murid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menyesuaikan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jadwal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pelajaran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3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B07DFC-B78B-48F6-B4F3-022E0545D152}"/>
              </a:ext>
            </a:extLst>
          </p:cNvPr>
          <p:cNvSpPr txBox="1"/>
          <p:nvPr/>
        </p:nvSpPr>
        <p:spPr>
          <a:xfrm>
            <a:off x="223933" y="363894"/>
            <a:ext cx="19034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Ket</a:t>
            </a:r>
            <a:r>
              <a:rPr lang="en-US" dirty="0"/>
              <a:t> :</a:t>
            </a:r>
          </a:p>
          <a:p>
            <a:r>
              <a:rPr lang="en-US" dirty="0"/>
              <a:t>* :  </a:t>
            </a:r>
            <a:r>
              <a:rPr lang="en-US" sz="1200" dirty="0"/>
              <a:t>primary key</a:t>
            </a:r>
            <a:endParaRPr lang="en-US" sz="1600" dirty="0"/>
          </a:p>
          <a:p>
            <a:r>
              <a:rPr lang="en-US" dirty="0"/>
              <a:t>** </a:t>
            </a:r>
            <a:r>
              <a:rPr lang="en-US" sz="1200" dirty="0"/>
              <a:t>: relationship key / foreign key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D377E7-7D69-49DC-BEC7-C4D9F2E7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02" y="93306"/>
            <a:ext cx="9710365" cy="6858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35AD7D-544A-4445-BD34-7B59343F58CE}"/>
              </a:ext>
            </a:extLst>
          </p:cNvPr>
          <p:cNvCxnSpPr/>
          <p:nvPr/>
        </p:nvCxnSpPr>
        <p:spPr>
          <a:xfrm flipH="1">
            <a:off x="10796631" y="914400"/>
            <a:ext cx="822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15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D95B-629C-4F97-928B-1C116A16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368" y="1253331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Terdapat</a:t>
            </a:r>
            <a:r>
              <a:rPr lang="en-US" dirty="0"/>
              <a:t> entity murid </a:t>
            </a:r>
            <a:r>
              <a:rPr lang="en-US" dirty="0" err="1"/>
              <a:t>dengan</a:t>
            </a:r>
            <a:r>
              <a:rPr lang="en-US" dirty="0"/>
              <a:t> attribute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ttl</a:t>
            </a:r>
            <a:r>
              <a:rPr lang="en-US" dirty="0"/>
              <a:t>, </a:t>
            </a:r>
            <a:r>
              <a:rPr lang="en-US" dirty="0" err="1"/>
              <a:t>id_murid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primary key, </a:t>
            </a:r>
            <a:r>
              <a:rPr lang="en-US" dirty="0" err="1"/>
              <a:t>nama_murid</a:t>
            </a:r>
            <a:r>
              <a:rPr lang="en-US" dirty="0"/>
              <a:t>, </a:t>
            </a:r>
            <a:r>
              <a:rPr lang="en-US" dirty="0" err="1"/>
              <a:t>umur</a:t>
            </a:r>
            <a:r>
              <a:rPr lang="en-US" dirty="0"/>
              <a:t>, </a:t>
            </a:r>
            <a:r>
              <a:rPr lang="en-US" dirty="0" err="1"/>
              <a:t>notelp</a:t>
            </a:r>
            <a:r>
              <a:rPr lang="en-US" dirty="0"/>
              <a:t> dan attribute relationship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id_paket</a:t>
            </a:r>
            <a:r>
              <a:rPr lang="en-US" dirty="0"/>
              <a:t> &amp; </a:t>
            </a:r>
            <a:r>
              <a:rPr lang="en-US" dirty="0" err="1"/>
              <a:t>id_jadwal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jembatan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(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entity </a:t>
            </a:r>
            <a:r>
              <a:rPr lang="en-US" dirty="0" err="1"/>
              <a:t>jadwal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kode_paket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jembatan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(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entity </a:t>
            </a:r>
            <a:r>
              <a:rPr lang="en-US" dirty="0" err="1"/>
              <a:t>paket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Terdapat</a:t>
            </a:r>
            <a:r>
              <a:rPr lang="en-US" dirty="0"/>
              <a:t> entity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attribute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id_jadwal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primary key, dan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attribute relationship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id_pelajaran</a:t>
            </a:r>
            <a:r>
              <a:rPr lang="en-US" dirty="0"/>
              <a:t>, </a:t>
            </a:r>
            <a:r>
              <a:rPr lang="en-US" dirty="0" err="1"/>
              <a:t>kode_paket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jembatan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(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&amp; </a:t>
            </a:r>
            <a:r>
              <a:rPr lang="en-US" dirty="0" err="1"/>
              <a:t>paket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attribute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juga attribute relationship </a:t>
            </a:r>
            <a:r>
              <a:rPr lang="en-US" dirty="0" err="1"/>
              <a:t>id_jadwal</a:t>
            </a:r>
            <a:r>
              <a:rPr lang="en-US" dirty="0"/>
              <a:t> &amp; </a:t>
            </a:r>
            <a:r>
              <a:rPr lang="en-US" dirty="0" err="1"/>
              <a:t>id_paket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jembatan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entity murid dan </a:t>
            </a:r>
            <a:r>
              <a:rPr lang="en-US" dirty="0" err="1"/>
              <a:t>tentor</a:t>
            </a:r>
            <a:r>
              <a:rPr lang="en-US" dirty="0"/>
              <a:t> </a:t>
            </a:r>
            <a:r>
              <a:rPr lang="en-US" dirty="0" err="1"/>
              <a:t>begitupula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, dan juga attribute relationship </a:t>
            </a:r>
            <a:r>
              <a:rPr lang="en-US" dirty="0" err="1"/>
              <a:t>id_ruang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entity </a:t>
            </a:r>
            <a:r>
              <a:rPr lang="en-US" dirty="0" err="1"/>
              <a:t>ruang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entity </a:t>
            </a:r>
            <a:r>
              <a:rPr lang="en-US" dirty="0" err="1"/>
              <a:t>tentor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attribute </a:t>
            </a:r>
            <a:r>
              <a:rPr lang="en-US" dirty="0" err="1"/>
              <a:t>nomor_telepon</a:t>
            </a:r>
            <a:r>
              <a:rPr lang="en-US" dirty="0"/>
              <a:t>, </a:t>
            </a:r>
            <a:r>
              <a:rPr lang="en-US" dirty="0" err="1"/>
              <a:t>ttl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dan </a:t>
            </a:r>
            <a:r>
              <a:rPr lang="en-US" dirty="0" err="1"/>
              <a:t>id_tentor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primary key, dan </a:t>
            </a:r>
            <a:r>
              <a:rPr lang="en-US" dirty="0" err="1"/>
              <a:t>memiliki</a:t>
            </a:r>
            <a:r>
              <a:rPr lang="en-US" dirty="0"/>
              <a:t> attribute relationship </a:t>
            </a:r>
            <a:r>
              <a:rPr lang="en-US" dirty="0" err="1"/>
              <a:t>id_paket</a:t>
            </a:r>
            <a:r>
              <a:rPr lang="en-US" dirty="0"/>
              <a:t> dan </a:t>
            </a:r>
            <a:r>
              <a:rPr lang="en-US" dirty="0" err="1"/>
              <a:t>id_jadwal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jembatan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disebutkan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2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Terdapat</a:t>
            </a:r>
            <a:r>
              <a:rPr lang="en-US" dirty="0"/>
              <a:t> entity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attribute </a:t>
            </a:r>
            <a:r>
              <a:rPr lang="en-US" dirty="0" err="1"/>
              <a:t>tempat</a:t>
            </a:r>
            <a:r>
              <a:rPr lang="en-US" dirty="0"/>
              <a:t> dan </a:t>
            </a:r>
            <a:r>
              <a:rPr lang="en-US" dirty="0" err="1"/>
              <a:t>id_ruang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primary key dan attribute relationship </a:t>
            </a:r>
            <a:r>
              <a:rPr lang="en-US" dirty="0" err="1"/>
              <a:t>id_ruang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jembatan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entity </a:t>
            </a:r>
            <a:r>
              <a:rPr lang="en-US" dirty="0" err="1"/>
              <a:t>jadwal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entity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attribute </a:t>
            </a:r>
            <a:r>
              <a:rPr lang="en-US" dirty="0" err="1"/>
              <a:t>kode_paket</a:t>
            </a:r>
            <a:r>
              <a:rPr lang="en-US" dirty="0"/>
              <a:t> dan </a:t>
            </a:r>
            <a:r>
              <a:rPr lang="en-US" dirty="0" err="1"/>
              <a:t>nama_paket</a:t>
            </a:r>
            <a:r>
              <a:rPr lang="en-US" dirty="0"/>
              <a:t>  </a:t>
            </a:r>
            <a:r>
              <a:rPr lang="en-US" dirty="0" err="1"/>
              <a:t>memiliki</a:t>
            </a:r>
            <a:r>
              <a:rPr lang="en-US" dirty="0"/>
              <a:t> attribute relationship </a:t>
            </a:r>
            <a:r>
              <a:rPr lang="en-US" dirty="0" err="1"/>
              <a:t>kode_paket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entity </a:t>
            </a:r>
            <a:r>
              <a:rPr lang="en-US" dirty="0" err="1"/>
              <a:t>pelajaran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Terdapat</a:t>
            </a:r>
            <a:r>
              <a:rPr lang="en-US" dirty="0"/>
              <a:t> entity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attribute </a:t>
            </a:r>
            <a:r>
              <a:rPr lang="en-US" dirty="0" err="1"/>
              <a:t>nama_pelajaran</a:t>
            </a:r>
            <a:r>
              <a:rPr lang="en-US" dirty="0"/>
              <a:t> dan </a:t>
            </a:r>
            <a:r>
              <a:rPr lang="en-US" dirty="0" err="1"/>
              <a:t>id_pelajaran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primary key dan relationship attribute </a:t>
            </a:r>
            <a:r>
              <a:rPr lang="en-US" dirty="0" err="1"/>
              <a:t>id_pelajaran</a:t>
            </a:r>
            <a:r>
              <a:rPr lang="en-US" dirty="0"/>
              <a:t> dan </a:t>
            </a:r>
            <a:r>
              <a:rPr lang="en-US" dirty="0" err="1"/>
              <a:t>kode_paket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entity </a:t>
            </a:r>
            <a:r>
              <a:rPr lang="en-US" dirty="0" err="1"/>
              <a:t>jadwal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5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D533-C90A-4700-907E-BD6F3C93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Pengaplikasian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MYSQL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phpMyAdmin) :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5130A3-FDE2-48A2-B85E-C66C156D2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54" y="1690688"/>
            <a:ext cx="8666681" cy="454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3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3CF1-6393-462F-AD5A-38B241C8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85"/>
            <a:ext cx="10515600" cy="1325563"/>
          </a:xfrm>
        </p:spPr>
        <p:txBody>
          <a:bodyPr/>
          <a:lstStyle/>
          <a:p>
            <a:r>
              <a:rPr lang="en-US" dirty="0"/>
              <a:t>Model relational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5CB78-8C1E-42CE-869E-3FE4AEC2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82" y="1178103"/>
            <a:ext cx="8818789" cy="51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C326-2AF9-48D1-85E9-BE16E111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Transformasi</a:t>
            </a:r>
            <a:r>
              <a:rPr lang="en-US" dirty="0"/>
              <a:t> Entity Murid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77931-DB5E-40D7-8003-19B017F8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370" y="1816943"/>
            <a:ext cx="4429125" cy="70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546F4-129B-4E0E-B17F-CAF305F29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1337"/>
            <a:ext cx="5524749" cy="39879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FCC93C-DC83-4B17-AD2D-3EF5ED1480FA}"/>
              </a:ext>
            </a:extLst>
          </p:cNvPr>
          <p:cNvCxnSpPr/>
          <p:nvPr/>
        </p:nvCxnSpPr>
        <p:spPr>
          <a:xfrm>
            <a:off x="9045932" y="2724539"/>
            <a:ext cx="0" cy="112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82779A4-E83F-40BF-9888-89668B4B6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832" y="4122283"/>
            <a:ext cx="5117028" cy="70485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8D8C05B-C050-40FF-A27B-28446239730E}"/>
              </a:ext>
            </a:extLst>
          </p:cNvPr>
          <p:cNvSpPr/>
          <p:nvPr/>
        </p:nvSpPr>
        <p:spPr>
          <a:xfrm>
            <a:off x="619508" y="2817389"/>
            <a:ext cx="1685153" cy="2137166"/>
          </a:xfrm>
          <a:custGeom>
            <a:avLst/>
            <a:gdLst>
              <a:gd name="connsiteX0" fmla="*/ 1293268 w 1685153"/>
              <a:gd name="connsiteY0" fmla="*/ 456 h 2137166"/>
              <a:gd name="connsiteX1" fmla="*/ 1237284 w 1685153"/>
              <a:gd name="connsiteY1" fmla="*/ 47109 h 2137166"/>
              <a:gd name="connsiteX2" fmla="*/ 1199961 w 1685153"/>
              <a:gd name="connsiteY2" fmla="*/ 65770 h 2137166"/>
              <a:gd name="connsiteX3" fmla="*/ 1171970 w 1685153"/>
              <a:gd name="connsiteY3" fmla="*/ 93762 h 2137166"/>
              <a:gd name="connsiteX4" fmla="*/ 1087994 w 1685153"/>
              <a:gd name="connsiteY4" fmla="*/ 140415 h 2137166"/>
              <a:gd name="connsiteX5" fmla="*/ 780084 w 1685153"/>
              <a:gd name="connsiteY5" fmla="*/ 131084 h 2137166"/>
              <a:gd name="connsiteX6" fmla="*/ 752092 w 1685153"/>
              <a:gd name="connsiteY6" fmla="*/ 121754 h 2137166"/>
              <a:gd name="connsiteX7" fmla="*/ 705439 w 1685153"/>
              <a:gd name="connsiteY7" fmla="*/ 112423 h 2137166"/>
              <a:gd name="connsiteX8" fmla="*/ 677447 w 1685153"/>
              <a:gd name="connsiteY8" fmla="*/ 103093 h 2137166"/>
              <a:gd name="connsiteX9" fmla="*/ 602802 w 1685153"/>
              <a:gd name="connsiteY9" fmla="*/ 84431 h 2137166"/>
              <a:gd name="connsiteX10" fmla="*/ 341545 w 1685153"/>
              <a:gd name="connsiteY10" fmla="*/ 93762 h 2137166"/>
              <a:gd name="connsiteX11" fmla="*/ 266900 w 1685153"/>
              <a:gd name="connsiteY11" fmla="*/ 140415 h 2137166"/>
              <a:gd name="connsiteX12" fmla="*/ 220247 w 1685153"/>
              <a:gd name="connsiteY12" fmla="*/ 168407 h 2137166"/>
              <a:gd name="connsiteX13" fmla="*/ 192255 w 1685153"/>
              <a:gd name="connsiteY13" fmla="*/ 196399 h 2137166"/>
              <a:gd name="connsiteX14" fmla="*/ 98949 w 1685153"/>
              <a:gd name="connsiteY14" fmla="*/ 317697 h 2137166"/>
              <a:gd name="connsiteX15" fmla="*/ 89619 w 1685153"/>
              <a:gd name="connsiteY15" fmla="*/ 345689 h 2137166"/>
              <a:gd name="connsiteX16" fmla="*/ 52296 w 1685153"/>
              <a:gd name="connsiteY16" fmla="*/ 420333 h 2137166"/>
              <a:gd name="connsiteX17" fmla="*/ 24304 w 1685153"/>
              <a:gd name="connsiteY17" fmla="*/ 914856 h 2137166"/>
              <a:gd name="connsiteX18" fmla="*/ 89619 w 1685153"/>
              <a:gd name="connsiteY18" fmla="*/ 989501 h 2137166"/>
              <a:gd name="connsiteX19" fmla="*/ 136272 w 1685153"/>
              <a:gd name="connsiteY19" fmla="*/ 1026823 h 2137166"/>
              <a:gd name="connsiteX20" fmla="*/ 164263 w 1685153"/>
              <a:gd name="connsiteY20" fmla="*/ 1054815 h 2137166"/>
              <a:gd name="connsiteX21" fmla="*/ 201586 w 1685153"/>
              <a:gd name="connsiteY21" fmla="*/ 1073476 h 2137166"/>
              <a:gd name="connsiteX22" fmla="*/ 313553 w 1685153"/>
              <a:gd name="connsiteY22" fmla="*/ 1120129 h 2137166"/>
              <a:gd name="connsiteX23" fmla="*/ 434851 w 1685153"/>
              <a:gd name="connsiteY23" fmla="*/ 1250758 h 2137166"/>
              <a:gd name="connsiteX24" fmla="*/ 472174 w 1685153"/>
              <a:gd name="connsiteY24" fmla="*/ 1306742 h 2137166"/>
              <a:gd name="connsiteX25" fmla="*/ 472174 w 1685153"/>
              <a:gd name="connsiteY25" fmla="*/ 1502684 h 2137166"/>
              <a:gd name="connsiteX26" fmla="*/ 462843 w 1685153"/>
              <a:gd name="connsiteY26" fmla="*/ 1530676 h 2137166"/>
              <a:gd name="connsiteX27" fmla="*/ 425521 w 1685153"/>
              <a:gd name="connsiteY27" fmla="*/ 1577329 h 2137166"/>
              <a:gd name="connsiteX28" fmla="*/ 406859 w 1685153"/>
              <a:gd name="connsiteY28" fmla="*/ 1633313 h 2137166"/>
              <a:gd name="connsiteX29" fmla="*/ 416190 w 1685153"/>
              <a:gd name="connsiteY29" fmla="*/ 1969215 h 2137166"/>
              <a:gd name="connsiteX30" fmla="*/ 490835 w 1685153"/>
              <a:gd name="connsiteY30" fmla="*/ 2043860 h 2137166"/>
              <a:gd name="connsiteX31" fmla="*/ 528157 w 1685153"/>
              <a:gd name="connsiteY31" fmla="*/ 2053191 h 2137166"/>
              <a:gd name="connsiteX32" fmla="*/ 593472 w 1685153"/>
              <a:gd name="connsiteY32" fmla="*/ 2071852 h 2137166"/>
              <a:gd name="connsiteX33" fmla="*/ 686778 w 1685153"/>
              <a:gd name="connsiteY33" fmla="*/ 2081182 h 2137166"/>
              <a:gd name="connsiteX34" fmla="*/ 938704 w 1685153"/>
              <a:gd name="connsiteY34" fmla="*/ 2099844 h 2137166"/>
              <a:gd name="connsiteX35" fmla="*/ 1022680 w 1685153"/>
              <a:gd name="connsiteY35" fmla="*/ 2118505 h 2137166"/>
              <a:gd name="connsiteX36" fmla="*/ 1060002 w 1685153"/>
              <a:gd name="connsiteY36" fmla="*/ 2127835 h 2137166"/>
              <a:gd name="connsiteX37" fmla="*/ 1106655 w 1685153"/>
              <a:gd name="connsiteY37" fmla="*/ 2137166 h 2137166"/>
              <a:gd name="connsiteX38" fmla="*/ 1171970 w 1685153"/>
              <a:gd name="connsiteY38" fmla="*/ 2118505 h 2137166"/>
              <a:gd name="connsiteX39" fmla="*/ 1209292 w 1685153"/>
              <a:gd name="connsiteY39" fmla="*/ 2034529 h 2137166"/>
              <a:gd name="connsiteX40" fmla="*/ 1218623 w 1685153"/>
              <a:gd name="connsiteY40" fmla="*/ 1978546 h 2137166"/>
              <a:gd name="connsiteX41" fmla="*/ 1227953 w 1685153"/>
              <a:gd name="connsiteY41" fmla="*/ 1950554 h 2137166"/>
              <a:gd name="connsiteX42" fmla="*/ 1237284 w 1685153"/>
              <a:gd name="connsiteY42" fmla="*/ 1903901 h 2137166"/>
              <a:gd name="connsiteX43" fmla="*/ 1246614 w 1685153"/>
              <a:gd name="connsiteY43" fmla="*/ 1875909 h 2137166"/>
              <a:gd name="connsiteX44" fmla="*/ 1255945 w 1685153"/>
              <a:gd name="connsiteY44" fmla="*/ 1838587 h 2137166"/>
              <a:gd name="connsiteX45" fmla="*/ 1265276 w 1685153"/>
              <a:gd name="connsiteY45" fmla="*/ 1763942 h 2137166"/>
              <a:gd name="connsiteX46" fmla="*/ 1283937 w 1685153"/>
              <a:gd name="connsiteY46" fmla="*/ 1707958 h 2137166"/>
              <a:gd name="connsiteX47" fmla="*/ 1293268 w 1685153"/>
              <a:gd name="connsiteY47" fmla="*/ 1670635 h 2137166"/>
              <a:gd name="connsiteX48" fmla="*/ 1302598 w 1685153"/>
              <a:gd name="connsiteY48" fmla="*/ 1549338 h 2137166"/>
              <a:gd name="connsiteX49" fmla="*/ 1330590 w 1685153"/>
              <a:gd name="connsiteY49" fmla="*/ 1502684 h 2137166"/>
              <a:gd name="connsiteX50" fmla="*/ 1349251 w 1685153"/>
              <a:gd name="connsiteY50" fmla="*/ 1418709 h 2137166"/>
              <a:gd name="connsiteX51" fmla="*/ 1405235 w 1685153"/>
              <a:gd name="connsiteY51" fmla="*/ 1344064 h 2137166"/>
              <a:gd name="connsiteX52" fmla="*/ 1442557 w 1685153"/>
              <a:gd name="connsiteY52" fmla="*/ 1288080 h 2137166"/>
              <a:gd name="connsiteX53" fmla="*/ 1470549 w 1685153"/>
              <a:gd name="connsiteY53" fmla="*/ 1213435 h 2137166"/>
              <a:gd name="connsiteX54" fmla="*/ 1563855 w 1685153"/>
              <a:gd name="connsiteY54" fmla="*/ 1157452 h 2137166"/>
              <a:gd name="connsiteX55" fmla="*/ 1582516 w 1685153"/>
              <a:gd name="connsiteY55" fmla="*/ 1101468 h 2137166"/>
              <a:gd name="connsiteX56" fmla="*/ 1591847 w 1685153"/>
              <a:gd name="connsiteY56" fmla="*/ 1073476 h 2137166"/>
              <a:gd name="connsiteX57" fmla="*/ 1610508 w 1685153"/>
              <a:gd name="connsiteY57" fmla="*/ 1036154 h 2137166"/>
              <a:gd name="connsiteX58" fmla="*/ 1619839 w 1685153"/>
              <a:gd name="connsiteY58" fmla="*/ 998831 h 2137166"/>
              <a:gd name="connsiteX59" fmla="*/ 1629170 w 1685153"/>
              <a:gd name="connsiteY59" fmla="*/ 970840 h 2137166"/>
              <a:gd name="connsiteX60" fmla="*/ 1638500 w 1685153"/>
              <a:gd name="connsiteY60" fmla="*/ 756235 h 2137166"/>
              <a:gd name="connsiteX61" fmla="*/ 1657161 w 1685153"/>
              <a:gd name="connsiteY61" fmla="*/ 718913 h 2137166"/>
              <a:gd name="connsiteX62" fmla="*/ 1685153 w 1685153"/>
              <a:gd name="connsiteY62" fmla="*/ 616276 h 2137166"/>
              <a:gd name="connsiteX63" fmla="*/ 1675823 w 1685153"/>
              <a:gd name="connsiteY63" fmla="*/ 205729 h 2137166"/>
              <a:gd name="connsiteX64" fmla="*/ 1657161 w 1685153"/>
              <a:gd name="connsiteY64" fmla="*/ 112423 h 2137166"/>
              <a:gd name="connsiteX65" fmla="*/ 1638500 w 1685153"/>
              <a:gd name="connsiteY65" fmla="*/ 75101 h 2137166"/>
              <a:gd name="connsiteX66" fmla="*/ 1563855 w 1685153"/>
              <a:gd name="connsiteY66" fmla="*/ 47109 h 2137166"/>
              <a:gd name="connsiteX67" fmla="*/ 1507872 w 1685153"/>
              <a:gd name="connsiteY67" fmla="*/ 19117 h 2137166"/>
              <a:gd name="connsiteX68" fmla="*/ 1293268 w 1685153"/>
              <a:gd name="connsiteY68" fmla="*/ 456 h 213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685153" h="2137166">
                <a:moveTo>
                  <a:pt x="1293268" y="456"/>
                </a:moveTo>
                <a:cubicBezTo>
                  <a:pt x="1248170" y="5121"/>
                  <a:pt x="1257184" y="33179"/>
                  <a:pt x="1237284" y="47109"/>
                </a:cubicBezTo>
                <a:cubicBezTo>
                  <a:pt x="1225889" y="55085"/>
                  <a:pt x="1211280" y="57685"/>
                  <a:pt x="1199961" y="65770"/>
                </a:cubicBezTo>
                <a:cubicBezTo>
                  <a:pt x="1189224" y="73440"/>
                  <a:pt x="1182526" y="85845"/>
                  <a:pt x="1171970" y="93762"/>
                </a:cubicBezTo>
                <a:cubicBezTo>
                  <a:pt x="1148540" y="111335"/>
                  <a:pt x="1114578" y="127123"/>
                  <a:pt x="1087994" y="140415"/>
                </a:cubicBezTo>
                <a:cubicBezTo>
                  <a:pt x="985357" y="137305"/>
                  <a:pt x="882610" y="136780"/>
                  <a:pt x="780084" y="131084"/>
                </a:cubicBezTo>
                <a:cubicBezTo>
                  <a:pt x="770264" y="130538"/>
                  <a:pt x="761634" y="124139"/>
                  <a:pt x="752092" y="121754"/>
                </a:cubicBezTo>
                <a:cubicBezTo>
                  <a:pt x="736707" y="117908"/>
                  <a:pt x="720824" y="116269"/>
                  <a:pt x="705439" y="112423"/>
                </a:cubicBezTo>
                <a:cubicBezTo>
                  <a:pt x="695897" y="110038"/>
                  <a:pt x="686989" y="105478"/>
                  <a:pt x="677447" y="103093"/>
                </a:cubicBezTo>
                <a:lnTo>
                  <a:pt x="602802" y="84431"/>
                </a:lnTo>
                <a:lnTo>
                  <a:pt x="341545" y="93762"/>
                </a:lnTo>
                <a:cubicBezTo>
                  <a:pt x="312603" y="98586"/>
                  <a:pt x="291889" y="125037"/>
                  <a:pt x="266900" y="140415"/>
                </a:cubicBezTo>
                <a:cubicBezTo>
                  <a:pt x="251455" y="149920"/>
                  <a:pt x="233071" y="155583"/>
                  <a:pt x="220247" y="168407"/>
                </a:cubicBezTo>
                <a:cubicBezTo>
                  <a:pt x="210916" y="177738"/>
                  <a:pt x="200779" y="186326"/>
                  <a:pt x="192255" y="196399"/>
                </a:cubicBezTo>
                <a:cubicBezTo>
                  <a:pt x="128099" y="272219"/>
                  <a:pt x="134778" y="263953"/>
                  <a:pt x="98949" y="317697"/>
                </a:cubicBezTo>
                <a:cubicBezTo>
                  <a:pt x="95839" y="327028"/>
                  <a:pt x="93689" y="336735"/>
                  <a:pt x="89619" y="345689"/>
                </a:cubicBezTo>
                <a:cubicBezTo>
                  <a:pt x="78108" y="371014"/>
                  <a:pt x="52296" y="420333"/>
                  <a:pt x="52296" y="420333"/>
                </a:cubicBezTo>
                <a:cubicBezTo>
                  <a:pt x="2619" y="619043"/>
                  <a:pt x="-21345" y="658081"/>
                  <a:pt x="24304" y="914856"/>
                </a:cubicBezTo>
                <a:cubicBezTo>
                  <a:pt x="30091" y="947408"/>
                  <a:pt x="66240" y="966123"/>
                  <a:pt x="89619" y="989501"/>
                </a:cubicBezTo>
                <a:cubicBezTo>
                  <a:pt x="103701" y="1003583"/>
                  <a:pt x="121285" y="1013709"/>
                  <a:pt x="136272" y="1026823"/>
                </a:cubicBezTo>
                <a:cubicBezTo>
                  <a:pt x="146202" y="1035512"/>
                  <a:pt x="153526" y="1047145"/>
                  <a:pt x="164263" y="1054815"/>
                </a:cubicBezTo>
                <a:cubicBezTo>
                  <a:pt x="175582" y="1062900"/>
                  <a:pt x="188957" y="1067647"/>
                  <a:pt x="201586" y="1073476"/>
                </a:cubicBezTo>
                <a:cubicBezTo>
                  <a:pt x="282161" y="1110665"/>
                  <a:pt x="260478" y="1102439"/>
                  <a:pt x="313553" y="1120129"/>
                </a:cubicBezTo>
                <a:cubicBezTo>
                  <a:pt x="361484" y="1168060"/>
                  <a:pt x="391534" y="1195627"/>
                  <a:pt x="434851" y="1250758"/>
                </a:cubicBezTo>
                <a:cubicBezTo>
                  <a:pt x="448708" y="1268394"/>
                  <a:pt x="459733" y="1288081"/>
                  <a:pt x="472174" y="1306742"/>
                </a:cubicBezTo>
                <a:cubicBezTo>
                  <a:pt x="489810" y="1394929"/>
                  <a:pt x="487120" y="1360700"/>
                  <a:pt x="472174" y="1502684"/>
                </a:cubicBezTo>
                <a:cubicBezTo>
                  <a:pt x="471144" y="1512465"/>
                  <a:pt x="467903" y="1522242"/>
                  <a:pt x="462843" y="1530676"/>
                </a:cubicBezTo>
                <a:cubicBezTo>
                  <a:pt x="429608" y="1586068"/>
                  <a:pt x="457532" y="1505306"/>
                  <a:pt x="425521" y="1577329"/>
                </a:cubicBezTo>
                <a:cubicBezTo>
                  <a:pt x="417532" y="1595304"/>
                  <a:pt x="406859" y="1633313"/>
                  <a:pt x="406859" y="1633313"/>
                </a:cubicBezTo>
                <a:cubicBezTo>
                  <a:pt x="409969" y="1745280"/>
                  <a:pt x="402949" y="1857990"/>
                  <a:pt x="416190" y="1969215"/>
                </a:cubicBezTo>
                <a:cubicBezTo>
                  <a:pt x="421063" y="2010146"/>
                  <a:pt x="458361" y="2031682"/>
                  <a:pt x="490835" y="2043860"/>
                </a:cubicBezTo>
                <a:cubicBezTo>
                  <a:pt x="502842" y="2048363"/>
                  <a:pt x="515827" y="2049668"/>
                  <a:pt x="528157" y="2053191"/>
                </a:cubicBezTo>
                <a:cubicBezTo>
                  <a:pt x="554735" y="2060785"/>
                  <a:pt x="564313" y="2067687"/>
                  <a:pt x="593472" y="2071852"/>
                </a:cubicBezTo>
                <a:cubicBezTo>
                  <a:pt x="624415" y="2076272"/>
                  <a:pt x="655623" y="2078656"/>
                  <a:pt x="686778" y="2081182"/>
                </a:cubicBezTo>
                <a:lnTo>
                  <a:pt x="938704" y="2099844"/>
                </a:lnTo>
                <a:lnTo>
                  <a:pt x="1022680" y="2118505"/>
                </a:lnTo>
                <a:cubicBezTo>
                  <a:pt x="1035175" y="2121388"/>
                  <a:pt x="1047484" y="2125053"/>
                  <a:pt x="1060002" y="2127835"/>
                </a:cubicBezTo>
                <a:cubicBezTo>
                  <a:pt x="1075483" y="2131275"/>
                  <a:pt x="1091104" y="2134056"/>
                  <a:pt x="1106655" y="2137166"/>
                </a:cubicBezTo>
                <a:cubicBezTo>
                  <a:pt x="1128427" y="2130946"/>
                  <a:pt x="1152177" y="2129501"/>
                  <a:pt x="1171970" y="2118505"/>
                </a:cubicBezTo>
                <a:cubicBezTo>
                  <a:pt x="1189758" y="2108623"/>
                  <a:pt x="1207756" y="2040675"/>
                  <a:pt x="1209292" y="2034529"/>
                </a:cubicBezTo>
                <a:cubicBezTo>
                  <a:pt x="1213880" y="2016175"/>
                  <a:pt x="1214519" y="1997014"/>
                  <a:pt x="1218623" y="1978546"/>
                </a:cubicBezTo>
                <a:cubicBezTo>
                  <a:pt x="1220757" y="1968945"/>
                  <a:pt x="1225568" y="1960096"/>
                  <a:pt x="1227953" y="1950554"/>
                </a:cubicBezTo>
                <a:cubicBezTo>
                  <a:pt x="1231799" y="1935169"/>
                  <a:pt x="1233438" y="1919286"/>
                  <a:pt x="1237284" y="1903901"/>
                </a:cubicBezTo>
                <a:cubicBezTo>
                  <a:pt x="1239669" y="1894359"/>
                  <a:pt x="1243912" y="1885366"/>
                  <a:pt x="1246614" y="1875909"/>
                </a:cubicBezTo>
                <a:cubicBezTo>
                  <a:pt x="1250137" y="1863579"/>
                  <a:pt x="1252835" y="1851028"/>
                  <a:pt x="1255945" y="1838587"/>
                </a:cubicBezTo>
                <a:cubicBezTo>
                  <a:pt x="1259055" y="1813705"/>
                  <a:pt x="1260022" y="1788461"/>
                  <a:pt x="1265276" y="1763942"/>
                </a:cubicBezTo>
                <a:cubicBezTo>
                  <a:pt x="1269398" y="1744708"/>
                  <a:pt x="1279166" y="1727041"/>
                  <a:pt x="1283937" y="1707958"/>
                </a:cubicBezTo>
                <a:lnTo>
                  <a:pt x="1293268" y="1670635"/>
                </a:lnTo>
                <a:cubicBezTo>
                  <a:pt x="1296378" y="1630203"/>
                  <a:pt x="1293801" y="1588924"/>
                  <a:pt x="1302598" y="1549338"/>
                </a:cubicBezTo>
                <a:cubicBezTo>
                  <a:pt x="1306532" y="1531634"/>
                  <a:pt x="1323224" y="1519257"/>
                  <a:pt x="1330590" y="1502684"/>
                </a:cubicBezTo>
                <a:cubicBezTo>
                  <a:pt x="1347323" y="1465036"/>
                  <a:pt x="1333010" y="1459313"/>
                  <a:pt x="1349251" y="1418709"/>
                </a:cubicBezTo>
                <a:cubicBezTo>
                  <a:pt x="1378080" y="1346636"/>
                  <a:pt x="1368750" y="1395143"/>
                  <a:pt x="1405235" y="1344064"/>
                </a:cubicBezTo>
                <a:cubicBezTo>
                  <a:pt x="1461728" y="1264974"/>
                  <a:pt x="1392622" y="1338018"/>
                  <a:pt x="1442557" y="1288080"/>
                </a:cubicBezTo>
                <a:cubicBezTo>
                  <a:pt x="1447764" y="1267255"/>
                  <a:pt x="1454286" y="1229698"/>
                  <a:pt x="1470549" y="1213435"/>
                </a:cubicBezTo>
                <a:cubicBezTo>
                  <a:pt x="1493066" y="1190918"/>
                  <a:pt x="1534405" y="1172177"/>
                  <a:pt x="1563855" y="1157452"/>
                </a:cubicBezTo>
                <a:lnTo>
                  <a:pt x="1582516" y="1101468"/>
                </a:lnTo>
                <a:cubicBezTo>
                  <a:pt x="1585626" y="1092137"/>
                  <a:pt x="1587448" y="1082273"/>
                  <a:pt x="1591847" y="1073476"/>
                </a:cubicBezTo>
                <a:cubicBezTo>
                  <a:pt x="1598067" y="1061035"/>
                  <a:pt x="1605624" y="1049177"/>
                  <a:pt x="1610508" y="1036154"/>
                </a:cubicBezTo>
                <a:cubicBezTo>
                  <a:pt x="1615011" y="1024147"/>
                  <a:pt x="1616316" y="1011161"/>
                  <a:pt x="1619839" y="998831"/>
                </a:cubicBezTo>
                <a:cubicBezTo>
                  <a:pt x="1622541" y="989374"/>
                  <a:pt x="1626060" y="980170"/>
                  <a:pt x="1629170" y="970840"/>
                </a:cubicBezTo>
                <a:cubicBezTo>
                  <a:pt x="1632280" y="899305"/>
                  <a:pt x="1630593" y="827400"/>
                  <a:pt x="1638500" y="756235"/>
                </a:cubicBezTo>
                <a:cubicBezTo>
                  <a:pt x="1640036" y="742411"/>
                  <a:pt x="1653164" y="732235"/>
                  <a:pt x="1657161" y="718913"/>
                </a:cubicBezTo>
                <a:cubicBezTo>
                  <a:pt x="1707916" y="549731"/>
                  <a:pt x="1625231" y="766083"/>
                  <a:pt x="1685153" y="616276"/>
                </a:cubicBezTo>
                <a:cubicBezTo>
                  <a:pt x="1682043" y="479427"/>
                  <a:pt x="1681187" y="342508"/>
                  <a:pt x="1675823" y="205729"/>
                </a:cubicBezTo>
                <a:cubicBezTo>
                  <a:pt x="1674711" y="177376"/>
                  <a:pt x="1669149" y="140395"/>
                  <a:pt x="1657161" y="112423"/>
                </a:cubicBezTo>
                <a:cubicBezTo>
                  <a:pt x="1651682" y="99639"/>
                  <a:pt x="1649061" y="84153"/>
                  <a:pt x="1638500" y="75101"/>
                </a:cubicBezTo>
                <a:cubicBezTo>
                  <a:pt x="1619250" y="58601"/>
                  <a:pt x="1586282" y="58322"/>
                  <a:pt x="1563855" y="47109"/>
                </a:cubicBezTo>
                <a:cubicBezTo>
                  <a:pt x="1491502" y="10932"/>
                  <a:pt x="1578231" y="42572"/>
                  <a:pt x="1507872" y="19117"/>
                </a:cubicBezTo>
                <a:cubicBezTo>
                  <a:pt x="1327484" y="28611"/>
                  <a:pt x="1338366" y="-4209"/>
                  <a:pt x="1293268" y="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A660BFF-4C4B-444D-8F35-3D3AE16C4398}"/>
              </a:ext>
            </a:extLst>
          </p:cNvPr>
          <p:cNvSpPr/>
          <p:nvPr/>
        </p:nvSpPr>
        <p:spPr>
          <a:xfrm>
            <a:off x="2407640" y="2449585"/>
            <a:ext cx="3741536" cy="2650921"/>
          </a:xfrm>
          <a:custGeom>
            <a:avLst/>
            <a:gdLst>
              <a:gd name="connsiteX0" fmla="*/ 427839 w 3741536"/>
              <a:gd name="connsiteY0" fmla="*/ 184558 h 2650921"/>
              <a:gd name="connsiteX1" fmla="*/ 511729 w 3741536"/>
              <a:gd name="connsiteY1" fmla="*/ 620786 h 2650921"/>
              <a:gd name="connsiteX2" fmla="*/ 520118 w 3741536"/>
              <a:gd name="connsiteY2" fmla="*/ 671120 h 2650921"/>
              <a:gd name="connsiteX3" fmla="*/ 528507 w 3741536"/>
              <a:gd name="connsiteY3" fmla="*/ 696287 h 2650921"/>
              <a:gd name="connsiteX4" fmla="*/ 570452 w 3741536"/>
              <a:gd name="connsiteY4" fmla="*/ 721454 h 2650921"/>
              <a:gd name="connsiteX5" fmla="*/ 629175 w 3741536"/>
              <a:gd name="connsiteY5" fmla="*/ 771787 h 2650921"/>
              <a:gd name="connsiteX6" fmla="*/ 813732 w 3741536"/>
              <a:gd name="connsiteY6" fmla="*/ 813732 h 2650921"/>
              <a:gd name="connsiteX7" fmla="*/ 847288 w 3741536"/>
              <a:gd name="connsiteY7" fmla="*/ 830510 h 2650921"/>
              <a:gd name="connsiteX8" fmla="*/ 931178 w 3741536"/>
              <a:gd name="connsiteY8" fmla="*/ 855677 h 2650921"/>
              <a:gd name="connsiteX9" fmla="*/ 1040235 w 3741536"/>
              <a:gd name="connsiteY9" fmla="*/ 889233 h 2650921"/>
              <a:gd name="connsiteX10" fmla="*/ 1124125 w 3741536"/>
              <a:gd name="connsiteY10" fmla="*/ 906011 h 2650921"/>
              <a:gd name="connsiteX11" fmla="*/ 1216404 w 3741536"/>
              <a:gd name="connsiteY11" fmla="*/ 931178 h 2650921"/>
              <a:gd name="connsiteX12" fmla="*/ 1384184 w 3741536"/>
              <a:gd name="connsiteY12" fmla="*/ 981512 h 2650921"/>
              <a:gd name="connsiteX13" fmla="*/ 1468074 w 3741536"/>
              <a:gd name="connsiteY13" fmla="*/ 998290 h 2650921"/>
              <a:gd name="connsiteX14" fmla="*/ 1526797 w 3741536"/>
              <a:gd name="connsiteY14" fmla="*/ 1015068 h 2650921"/>
              <a:gd name="connsiteX15" fmla="*/ 1585520 w 3741536"/>
              <a:gd name="connsiteY15" fmla="*/ 1031846 h 2650921"/>
              <a:gd name="connsiteX16" fmla="*/ 1736521 w 3741536"/>
              <a:gd name="connsiteY16" fmla="*/ 1015068 h 2650921"/>
              <a:gd name="connsiteX17" fmla="*/ 1778466 w 3741536"/>
              <a:gd name="connsiteY17" fmla="*/ 1006679 h 2650921"/>
              <a:gd name="connsiteX18" fmla="*/ 1837189 w 3741536"/>
              <a:gd name="connsiteY18" fmla="*/ 989901 h 2650921"/>
              <a:gd name="connsiteX19" fmla="*/ 2248250 w 3741536"/>
              <a:gd name="connsiteY19" fmla="*/ 973123 h 2650921"/>
              <a:gd name="connsiteX20" fmla="*/ 2382474 w 3741536"/>
              <a:gd name="connsiteY20" fmla="*/ 939567 h 2650921"/>
              <a:gd name="connsiteX21" fmla="*/ 2416030 w 3741536"/>
              <a:gd name="connsiteY21" fmla="*/ 922789 h 2650921"/>
              <a:gd name="connsiteX22" fmla="*/ 2441197 w 3741536"/>
              <a:gd name="connsiteY22" fmla="*/ 914400 h 2650921"/>
              <a:gd name="connsiteX23" fmla="*/ 2474753 w 3741536"/>
              <a:gd name="connsiteY23" fmla="*/ 889233 h 2650921"/>
              <a:gd name="connsiteX24" fmla="*/ 2533476 w 3741536"/>
              <a:gd name="connsiteY24" fmla="*/ 847288 h 2650921"/>
              <a:gd name="connsiteX25" fmla="*/ 2583810 w 3741536"/>
              <a:gd name="connsiteY25" fmla="*/ 805343 h 2650921"/>
              <a:gd name="connsiteX26" fmla="*/ 2617366 w 3741536"/>
              <a:gd name="connsiteY26" fmla="*/ 780176 h 2650921"/>
              <a:gd name="connsiteX27" fmla="*/ 2642532 w 3741536"/>
              <a:gd name="connsiteY27" fmla="*/ 755009 h 2650921"/>
              <a:gd name="connsiteX28" fmla="*/ 2709644 w 3741536"/>
              <a:gd name="connsiteY28" fmla="*/ 713065 h 2650921"/>
              <a:gd name="connsiteX29" fmla="*/ 2768367 w 3741536"/>
              <a:gd name="connsiteY29" fmla="*/ 671120 h 2650921"/>
              <a:gd name="connsiteX30" fmla="*/ 2801923 w 3741536"/>
              <a:gd name="connsiteY30" fmla="*/ 662731 h 2650921"/>
              <a:gd name="connsiteX31" fmla="*/ 2969703 w 3741536"/>
              <a:gd name="connsiteY31" fmla="*/ 662731 h 2650921"/>
              <a:gd name="connsiteX32" fmla="*/ 3070371 w 3741536"/>
              <a:gd name="connsiteY32" fmla="*/ 679509 h 2650921"/>
              <a:gd name="connsiteX33" fmla="*/ 3288485 w 3741536"/>
              <a:gd name="connsiteY33" fmla="*/ 721454 h 2650921"/>
              <a:gd name="connsiteX34" fmla="*/ 3464654 w 3741536"/>
              <a:gd name="connsiteY34" fmla="*/ 780176 h 2650921"/>
              <a:gd name="connsiteX35" fmla="*/ 3523377 w 3741536"/>
              <a:gd name="connsiteY35" fmla="*/ 796954 h 2650921"/>
              <a:gd name="connsiteX36" fmla="*/ 3548543 w 3741536"/>
              <a:gd name="connsiteY36" fmla="*/ 813732 h 2650921"/>
              <a:gd name="connsiteX37" fmla="*/ 3582099 w 3741536"/>
              <a:gd name="connsiteY37" fmla="*/ 838899 h 2650921"/>
              <a:gd name="connsiteX38" fmla="*/ 3632433 w 3741536"/>
              <a:gd name="connsiteY38" fmla="*/ 855677 h 2650921"/>
              <a:gd name="connsiteX39" fmla="*/ 3665989 w 3741536"/>
              <a:gd name="connsiteY39" fmla="*/ 906011 h 2650921"/>
              <a:gd name="connsiteX40" fmla="*/ 3674378 w 3741536"/>
              <a:gd name="connsiteY40" fmla="*/ 947956 h 2650921"/>
              <a:gd name="connsiteX41" fmla="*/ 3707934 w 3741536"/>
              <a:gd name="connsiteY41" fmla="*/ 1040235 h 2650921"/>
              <a:gd name="connsiteX42" fmla="*/ 3724712 w 3741536"/>
              <a:gd name="connsiteY42" fmla="*/ 1073791 h 2650921"/>
              <a:gd name="connsiteX43" fmla="*/ 3741490 w 3741536"/>
              <a:gd name="connsiteY43" fmla="*/ 1174459 h 2650921"/>
              <a:gd name="connsiteX44" fmla="*/ 3724712 w 3741536"/>
              <a:gd name="connsiteY44" fmla="*/ 1258349 h 2650921"/>
              <a:gd name="connsiteX45" fmla="*/ 3699545 w 3741536"/>
              <a:gd name="connsiteY45" fmla="*/ 1283516 h 2650921"/>
              <a:gd name="connsiteX46" fmla="*/ 3649211 w 3741536"/>
              <a:gd name="connsiteY46" fmla="*/ 1342239 h 2650921"/>
              <a:gd name="connsiteX47" fmla="*/ 3632433 w 3741536"/>
              <a:gd name="connsiteY47" fmla="*/ 1367406 h 2650921"/>
              <a:gd name="connsiteX48" fmla="*/ 3607266 w 3741536"/>
              <a:gd name="connsiteY48" fmla="*/ 1384184 h 2650921"/>
              <a:gd name="connsiteX49" fmla="*/ 3523377 w 3741536"/>
              <a:gd name="connsiteY49" fmla="*/ 1426129 h 2650921"/>
              <a:gd name="connsiteX50" fmla="*/ 3481432 w 3741536"/>
              <a:gd name="connsiteY50" fmla="*/ 1442907 h 2650921"/>
              <a:gd name="connsiteX51" fmla="*/ 3431098 w 3741536"/>
              <a:gd name="connsiteY51" fmla="*/ 1476463 h 2650921"/>
              <a:gd name="connsiteX52" fmla="*/ 3397542 w 3741536"/>
              <a:gd name="connsiteY52" fmla="*/ 1493241 h 2650921"/>
              <a:gd name="connsiteX53" fmla="*/ 3372375 w 3741536"/>
              <a:gd name="connsiteY53" fmla="*/ 1501630 h 2650921"/>
              <a:gd name="connsiteX54" fmla="*/ 3322041 w 3741536"/>
              <a:gd name="connsiteY54" fmla="*/ 1551964 h 2650921"/>
              <a:gd name="connsiteX55" fmla="*/ 3296874 w 3741536"/>
              <a:gd name="connsiteY55" fmla="*/ 1568742 h 2650921"/>
              <a:gd name="connsiteX56" fmla="*/ 3280096 w 3741536"/>
              <a:gd name="connsiteY56" fmla="*/ 1677798 h 2650921"/>
              <a:gd name="connsiteX57" fmla="*/ 3263318 w 3741536"/>
              <a:gd name="connsiteY57" fmla="*/ 1744910 h 2650921"/>
              <a:gd name="connsiteX58" fmla="*/ 3246540 w 3741536"/>
              <a:gd name="connsiteY58" fmla="*/ 1929468 h 2650921"/>
              <a:gd name="connsiteX59" fmla="*/ 3280096 w 3741536"/>
              <a:gd name="connsiteY59" fmla="*/ 2105637 h 2650921"/>
              <a:gd name="connsiteX60" fmla="*/ 3254929 w 3741536"/>
              <a:gd name="connsiteY60" fmla="*/ 2416030 h 2650921"/>
              <a:gd name="connsiteX61" fmla="*/ 3254929 w 3741536"/>
              <a:gd name="connsiteY61" fmla="*/ 2416030 h 2650921"/>
              <a:gd name="connsiteX62" fmla="*/ 3229762 w 3741536"/>
              <a:gd name="connsiteY62" fmla="*/ 2491531 h 2650921"/>
              <a:gd name="connsiteX63" fmla="*/ 3179428 w 3741536"/>
              <a:gd name="connsiteY63" fmla="*/ 2525087 h 2650921"/>
              <a:gd name="connsiteX64" fmla="*/ 3129094 w 3741536"/>
              <a:gd name="connsiteY64" fmla="*/ 2567032 h 2650921"/>
              <a:gd name="connsiteX65" fmla="*/ 3103927 w 3741536"/>
              <a:gd name="connsiteY65" fmla="*/ 2575421 h 2650921"/>
              <a:gd name="connsiteX66" fmla="*/ 3078760 w 3741536"/>
              <a:gd name="connsiteY66" fmla="*/ 2600587 h 2650921"/>
              <a:gd name="connsiteX67" fmla="*/ 3053593 w 3741536"/>
              <a:gd name="connsiteY67" fmla="*/ 2608976 h 2650921"/>
              <a:gd name="connsiteX68" fmla="*/ 3028426 w 3741536"/>
              <a:gd name="connsiteY68" fmla="*/ 2625754 h 2650921"/>
              <a:gd name="connsiteX69" fmla="*/ 2994870 w 3741536"/>
              <a:gd name="connsiteY69" fmla="*/ 2634143 h 2650921"/>
              <a:gd name="connsiteX70" fmla="*/ 2910980 w 3741536"/>
              <a:gd name="connsiteY70" fmla="*/ 2650921 h 2650921"/>
              <a:gd name="connsiteX71" fmla="*/ 2734811 w 3741536"/>
              <a:gd name="connsiteY71" fmla="*/ 2642532 h 2650921"/>
              <a:gd name="connsiteX72" fmla="*/ 2709644 w 3741536"/>
              <a:gd name="connsiteY72" fmla="*/ 2625754 h 2650921"/>
              <a:gd name="connsiteX73" fmla="*/ 2676088 w 3741536"/>
              <a:gd name="connsiteY73" fmla="*/ 2608976 h 2650921"/>
              <a:gd name="connsiteX74" fmla="*/ 2575421 w 3741536"/>
              <a:gd name="connsiteY74" fmla="*/ 2541865 h 2650921"/>
              <a:gd name="connsiteX75" fmla="*/ 2533476 w 3741536"/>
              <a:gd name="connsiteY75" fmla="*/ 2533476 h 2650921"/>
              <a:gd name="connsiteX76" fmla="*/ 2457975 w 3741536"/>
              <a:gd name="connsiteY76" fmla="*/ 2474753 h 2650921"/>
              <a:gd name="connsiteX77" fmla="*/ 2441197 w 3741536"/>
              <a:gd name="connsiteY77" fmla="*/ 2449586 h 2650921"/>
              <a:gd name="connsiteX78" fmla="*/ 2416030 w 3741536"/>
              <a:gd name="connsiteY78" fmla="*/ 2348918 h 2650921"/>
              <a:gd name="connsiteX79" fmla="*/ 2399252 w 3741536"/>
              <a:gd name="connsiteY79" fmla="*/ 2306973 h 2650921"/>
              <a:gd name="connsiteX80" fmla="*/ 2407641 w 3741536"/>
              <a:gd name="connsiteY80" fmla="*/ 2130804 h 2650921"/>
              <a:gd name="connsiteX81" fmla="*/ 2399252 w 3741536"/>
              <a:gd name="connsiteY81" fmla="*/ 1963024 h 2650921"/>
              <a:gd name="connsiteX82" fmla="*/ 2365696 w 3741536"/>
              <a:gd name="connsiteY82" fmla="*/ 1929468 h 2650921"/>
              <a:gd name="connsiteX83" fmla="*/ 2332140 w 3741536"/>
              <a:gd name="connsiteY83" fmla="*/ 1887523 h 2650921"/>
              <a:gd name="connsiteX84" fmla="*/ 2290195 w 3741536"/>
              <a:gd name="connsiteY84" fmla="*/ 1837189 h 2650921"/>
              <a:gd name="connsiteX85" fmla="*/ 2248250 w 3741536"/>
              <a:gd name="connsiteY85" fmla="*/ 1803633 h 2650921"/>
              <a:gd name="connsiteX86" fmla="*/ 2172749 w 3741536"/>
              <a:gd name="connsiteY86" fmla="*/ 1761688 h 2650921"/>
              <a:gd name="connsiteX87" fmla="*/ 2105637 w 3741536"/>
              <a:gd name="connsiteY87" fmla="*/ 1770077 h 2650921"/>
              <a:gd name="connsiteX88" fmla="*/ 2072081 w 3741536"/>
              <a:gd name="connsiteY88" fmla="*/ 1778466 h 2650921"/>
              <a:gd name="connsiteX89" fmla="*/ 1887523 w 3741536"/>
              <a:gd name="connsiteY89" fmla="*/ 1786855 h 2650921"/>
              <a:gd name="connsiteX90" fmla="*/ 1862356 w 3741536"/>
              <a:gd name="connsiteY90" fmla="*/ 1795244 h 2650921"/>
              <a:gd name="connsiteX91" fmla="*/ 1837189 w 3741536"/>
              <a:gd name="connsiteY91" fmla="*/ 1812022 h 2650921"/>
              <a:gd name="connsiteX92" fmla="*/ 1602298 w 3741536"/>
              <a:gd name="connsiteY92" fmla="*/ 1803633 h 2650921"/>
              <a:gd name="connsiteX93" fmla="*/ 1543575 w 3741536"/>
              <a:gd name="connsiteY93" fmla="*/ 1786855 h 2650921"/>
              <a:gd name="connsiteX94" fmla="*/ 1484852 w 3741536"/>
              <a:gd name="connsiteY94" fmla="*/ 1778466 h 2650921"/>
              <a:gd name="connsiteX95" fmla="*/ 1384184 w 3741536"/>
              <a:gd name="connsiteY95" fmla="*/ 1744910 h 2650921"/>
              <a:gd name="connsiteX96" fmla="*/ 1291905 w 3741536"/>
              <a:gd name="connsiteY96" fmla="*/ 1719743 h 2650921"/>
              <a:gd name="connsiteX97" fmla="*/ 1241571 w 3741536"/>
              <a:gd name="connsiteY97" fmla="*/ 1711354 h 2650921"/>
              <a:gd name="connsiteX98" fmla="*/ 1107347 w 3741536"/>
              <a:gd name="connsiteY98" fmla="*/ 1669409 h 2650921"/>
              <a:gd name="connsiteX99" fmla="*/ 1048624 w 3741536"/>
              <a:gd name="connsiteY99" fmla="*/ 1652632 h 2650921"/>
              <a:gd name="connsiteX100" fmla="*/ 981512 w 3741536"/>
              <a:gd name="connsiteY100" fmla="*/ 1635854 h 2650921"/>
              <a:gd name="connsiteX101" fmla="*/ 939567 w 3741536"/>
              <a:gd name="connsiteY101" fmla="*/ 1619076 h 2650921"/>
              <a:gd name="connsiteX102" fmla="*/ 906011 w 3741536"/>
              <a:gd name="connsiteY102" fmla="*/ 1602298 h 2650921"/>
              <a:gd name="connsiteX103" fmla="*/ 855677 w 3741536"/>
              <a:gd name="connsiteY103" fmla="*/ 1593909 h 2650921"/>
              <a:gd name="connsiteX104" fmla="*/ 830510 w 3741536"/>
              <a:gd name="connsiteY104" fmla="*/ 1585520 h 2650921"/>
              <a:gd name="connsiteX105" fmla="*/ 763399 w 3741536"/>
              <a:gd name="connsiteY105" fmla="*/ 1577131 h 2650921"/>
              <a:gd name="connsiteX106" fmla="*/ 729843 w 3741536"/>
              <a:gd name="connsiteY106" fmla="*/ 1560353 h 2650921"/>
              <a:gd name="connsiteX107" fmla="*/ 645953 w 3741536"/>
              <a:gd name="connsiteY107" fmla="*/ 1543575 h 2650921"/>
              <a:gd name="connsiteX108" fmla="*/ 612397 w 3741536"/>
              <a:gd name="connsiteY108" fmla="*/ 1535186 h 2650921"/>
              <a:gd name="connsiteX109" fmla="*/ 587230 w 3741536"/>
              <a:gd name="connsiteY109" fmla="*/ 1518408 h 2650921"/>
              <a:gd name="connsiteX110" fmla="*/ 545285 w 3741536"/>
              <a:gd name="connsiteY110" fmla="*/ 1510019 h 2650921"/>
              <a:gd name="connsiteX111" fmla="*/ 511729 w 3741536"/>
              <a:gd name="connsiteY111" fmla="*/ 1501630 h 2650921"/>
              <a:gd name="connsiteX112" fmla="*/ 461395 w 3741536"/>
              <a:gd name="connsiteY112" fmla="*/ 1468074 h 2650921"/>
              <a:gd name="connsiteX113" fmla="*/ 427839 w 3741536"/>
              <a:gd name="connsiteY113" fmla="*/ 1451296 h 2650921"/>
              <a:gd name="connsiteX114" fmla="*/ 377505 w 3741536"/>
              <a:gd name="connsiteY114" fmla="*/ 1417740 h 2650921"/>
              <a:gd name="connsiteX115" fmla="*/ 335560 w 3741536"/>
              <a:gd name="connsiteY115" fmla="*/ 1359017 h 2650921"/>
              <a:gd name="connsiteX116" fmla="*/ 310393 w 3741536"/>
              <a:gd name="connsiteY116" fmla="*/ 1333850 h 2650921"/>
              <a:gd name="connsiteX117" fmla="*/ 293615 w 3741536"/>
              <a:gd name="connsiteY117" fmla="*/ 1300294 h 2650921"/>
              <a:gd name="connsiteX118" fmla="*/ 251670 w 3741536"/>
              <a:gd name="connsiteY118" fmla="*/ 1249960 h 2650921"/>
              <a:gd name="connsiteX119" fmla="*/ 243281 w 3741536"/>
              <a:gd name="connsiteY119" fmla="*/ 1224793 h 2650921"/>
              <a:gd name="connsiteX120" fmla="*/ 226503 w 3741536"/>
              <a:gd name="connsiteY120" fmla="*/ 1199626 h 2650921"/>
              <a:gd name="connsiteX121" fmla="*/ 201336 w 3741536"/>
              <a:gd name="connsiteY121" fmla="*/ 1140903 h 2650921"/>
              <a:gd name="connsiteX122" fmla="*/ 184558 w 3741536"/>
              <a:gd name="connsiteY122" fmla="*/ 1073791 h 2650921"/>
              <a:gd name="connsiteX123" fmla="*/ 167780 w 3741536"/>
              <a:gd name="connsiteY123" fmla="*/ 989901 h 2650921"/>
              <a:gd name="connsiteX124" fmla="*/ 151002 w 3741536"/>
              <a:gd name="connsiteY124" fmla="*/ 964734 h 2650921"/>
              <a:gd name="connsiteX125" fmla="*/ 142613 w 3741536"/>
              <a:gd name="connsiteY125" fmla="*/ 922789 h 2650921"/>
              <a:gd name="connsiteX126" fmla="*/ 117446 w 3741536"/>
              <a:gd name="connsiteY126" fmla="*/ 906011 h 2650921"/>
              <a:gd name="connsiteX127" fmla="*/ 92279 w 3741536"/>
              <a:gd name="connsiteY127" fmla="*/ 872455 h 2650921"/>
              <a:gd name="connsiteX128" fmla="*/ 83890 w 3741536"/>
              <a:gd name="connsiteY128" fmla="*/ 813732 h 2650921"/>
              <a:gd name="connsiteX129" fmla="*/ 50334 w 3741536"/>
              <a:gd name="connsiteY129" fmla="*/ 746621 h 2650921"/>
              <a:gd name="connsiteX130" fmla="*/ 25167 w 3741536"/>
              <a:gd name="connsiteY130" fmla="*/ 696287 h 2650921"/>
              <a:gd name="connsiteX131" fmla="*/ 0 w 3741536"/>
              <a:gd name="connsiteY131" fmla="*/ 604008 h 2650921"/>
              <a:gd name="connsiteX132" fmla="*/ 8389 w 3741536"/>
              <a:gd name="connsiteY132" fmla="*/ 360727 h 2650921"/>
              <a:gd name="connsiteX133" fmla="*/ 75501 w 3741536"/>
              <a:gd name="connsiteY133" fmla="*/ 176169 h 2650921"/>
              <a:gd name="connsiteX134" fmla="*/ 100668 w 3741536"/>
              <a:gd name="connsiteY134" fmla="*/ 117446 h 2650921"/>
              <a:gd name="connsiteX135" fmla="*/ 151002 w 3741536"/>
              <a:gd name="connsiteY135" fmla="*/ 75501 h 2650921"/>
              <a:gd name="connsiteX136" fmla="*/ 176169 w 3741536"/>
              <a:gd name="connsiteY136" fmla="*/ 50334 h 2650921"/>
              <a:gd name="connsiteX137" fmla="*/ 209725 w 3741536"/>
              <a:gd name="connsiteY137" fmla="*/ 33556 h 2650921"/>
              <a:gd name="connsiteX138" fmla="*/ 268448 w 3741536"/>
              <a:gd name="connsiteY138" fmla="*/ 0 h 2650921"/>
              <a:gd name="connsiteX139" fmla="*/ 369116 w 3741536"/>
              <a:gd name="connsiteY139" fmla="*/ 50334 h 2650921"/>
              <a:gd name="connsiteX140" fmla="*/ 402672 w 3741536"/>
              <a:gd name="connsiteY140" fmla="*/ 92279 h 2650921"/>
              <a:gd name="connsiteX141" fmla="*/ 453006 w 3741536"/>
              <a:gd name="connsiteY141" fmla="*/ 192947 h 2650921"/>
              <a:gd name="connsiteX142" fmla="*/ 427839 w 3741536"/>
              <a:gd name="connsiteY142" fmla="*/ 184558 h 26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3741536" h="2650921">
                <a:moveTo>
                  <a:pt x="427839" y="184558"/>
                </a:moveTo>
                <a:cubicBezTo>
                  <a:pt x="437626" y="255865"/>
                  <a:pt x="417939" y="480102"/>
                  <a:pt x="511729" y="620786"/>
                </a:cubicBezTo>
                <a:cubicBezTo>
                  <a:pt x="514525" y="637564"/>
                  <a:pt x="516428" y="654516"/>
                  <a:pt x="520118" y="671120"/>
                </a:cubicBezTo>
                <a:cubicBezTo>
                  <a:pt x="522036" y="679752"/>
                  <a:pt x="522254" y="690034"/>
                  <a:pt x="528507" y="696287"/>
                </a:cubicBezTo>
                <a:cubicBezTo>
                  <a:pt x="540037" y="707817"/>
                  <a:pt x="557408" y="711671"/>
                  <a:pt x="570452" y="721454"/>
                </a:cubicBezTo>
                <a:cubicBezTo>
                  <a:pt x="639085" y="772929"/>
                  <a:pt x="546554" y="720150"/>
                  <a:pt x="629175" y="771787"/>
                </a:cubicBezTo>
                <a:cubicBezTo>
                  <a:pt x="684868" y="806594"/>
                  <a:pt x="750447" y="807403"/>
                  <a:pt x="813732" y="813732"/>
                </a:cubicBezTo>
                <a:cubicBezTo>
                  <a:pt x="824917" y="819325"/>
                  <a:pt x="835677" y="825866"/>
                  <a:pt x="847288" y="830510"/>
                </a:cubicBezTo>
                <a:cubicBezTo>
                  <a:pt x="906607" y="854238"/>
                  <a:pt x="881737" y="840845"/>
                  <a:pt x="931178" y="855677"/>
                </a:cubicBezTo>
                <a:cubicBezTo>
                  <a:pt x="985440" y="871956"/>
                  <a:pt x="982216" y="875582"/>
                  <a:pt x="1040235" y="889233"/>
                </a:cubicBezTo>
                <a:cubicBezTo>
                  <a:pt x="1067994" y="895765"/>
                  <a:pt x="1096383" y="899406"/>
                  <a:pt x="1124125" y="906011"/>
                </a:cubicBezTo>
                <a:cubicBezTo>
                  <a:pt x="1155141" y="913396"/>
                  <a:pt x="1185866" y="922016"/>
                  <a:pt x="1216404" y="931178"/>
                </a:cubicBezTo>
                <a:cubicBezTo>
                  <a:pt x="1324226" y="963524"/>
                  <a:pt x="1263819" y="952854"/>
                  <a:pt x="1384184" y="981512"/>
                </a:cubicBezTo>
                <a:cubicBezTo>
                  <a:pt x="1411926" y="988117"/>
                  <a:pt x="1440315" y="991758"/>
                  <a:pt x="1468074" y="998290"/>
                </a:cubicBezTo>
                <a:cubicBezTo>
                  <a:pt x="1487890" y="1002953"/>
                  <a:pt x="1507157" y="1009712"/>
                  <a:pt x="1526797" y="1015068"/>
                </a:cubicBezTo>
                <a:cubicBezTo>
                  <a:pt x="1584732" y="1030869"/>
                  <a:pt x="1537297" y="1015772"/>
                  <a:pt x="1585520" y="1031846"/>
                </a:cubicBezTo>
                <a:lnTo>
                  <a:pt x="1736521" y="1015068"/>
                </a:lnTo>
                <a:cubicBezTo>
                  <a:pt x="1750660" y="1013224"/>
                  <a:pt x="1764633" y="1010137"/>
                  <a:pt x="1778466" y="1006679"/>
                </a:cubicBezTo>
                <a:cubicBezTo>
                  <a:pt x="1798216" y="1001742"/>
                  <a:pt x="1816883" y="991351"/>
                  <a:pt x="1837189" y="989901"/>
                </a:cubicBezTo>
                <a:cubicBezTo>
                  <a:pt x="1973975" y="980131"/>
                  <a:pt x="2111230" y="978716"/>
                  <a:pt x="2248250" y="973123"/>
                </a:cubicBezTo>
                <a:cubicBezTo>
                  <a:pt x="2285348" y="964879"/>
                  <a:pt x="2344979" y="953202"/>
                  <a:pt x="2382474" y="939567"/>
                </a:cubicBezTo>
                <a:cubicBezTo>
                  <a:pt x="2394227" y="935293"/>
                  <a:pt x="2404536" y="927715"/>
                  <a:pt x="2416030" y="922789"/>
                </a:cubicBezTo>
                <a:cubicBezTo>
                  <a:pt x="2424158" y="919306"/>
                  <a:pt x="2432808" y="917196"/>
                  <a:pt x="2441197" y="914400"/>
                </a:cubicBezTo>
                <a:cubicBezTo>
                  <a:pt x="2452382" y="906011"/>
                  <a:pt x="2463376" y="897360"/>
                  <a:pt x="2474753" y="889233"/>
                </a:cubicBezTo>
                <a:cubicBezTo>
                  <a:pt x="2514490" y="860849"/>
                  <a:pt x="2487782" y="883843"/>
                  <a:pt x="2533476" y="847288"/>
                </a:cubicBezTo>
                <a:cubicBezTo>
                  <a:pt x="2550530" y="833645"/>
                  <a:pt x="2566756" y="818986"/>
                  <a:pt x="2583810" y="805343"/>
                </a:cubicBezTo>
                <a:cubicBezTo>
                  <a:pt x="2594728" y="796609"/>
                  <a:pt x="2606750" y="789275"/>
                  <a:pt x="2617366" y="780176"/>
                </a:cubicBezTo>
                <a:cubicBezTo>
                  <a:pt x="2626373" y="772455"/>
                  <a:pt x="2632937" y="761987"/>
                  <a:pt x="2642532" y="755009"/>
                </a:cubicBezTo>
                <a:cubicBezTo>
                  <a:pt x="2663867" y="739493"/>
                  <a:pt x="2688540" y="728893"/>
                  <a:pt x="2709644" y="713065"/>
                </a:cubicBezTo>
                <a:cubicBezTo>
                  <a:pt x="2713464" y="710200"/>
                  <a:pt x="2758826" y="675209"/>
                  <a:pt x="2768367" y="671120"/>
                </a:cubicBezTo>
                <a:cubicBezTo>
                  <a:pt x="2778964" y="666578"/>
                  <a:pt x="2790738" y="665527"/>
                  <a:pt x="2801923" y="662731"/>
                </a:cubicBezTo>
                <a:cubicBezTo>
                  <a:pt x="2866106" y="619942"/>
                  <a:pt x="2820924" y="642210"/>
                  <a:pt x="2969703" y="662731"/>
                </a:cubicBezTo>
                <a:cubicBezTo>
                  <a:pt x="3003403" y="667379"/>
                  <a:pt x="3036748" y="674336"/>
                  <a:pt x="3070371" y="679509"/>
                </a:cubicBezTo>
                <a:cubicBezTo>
                  <a:pt x="3176729" y="695872"/>
                  <a:pt x="3189099" y="691337"/>
                  <a:pt x="3288485" y="721454"/>
                </a:cubicBezTo>
                <a:cubicBezTo>
                  <a:pt x="3347724" y="739405"/>
                  <a:pt x="3405136" y="763171"/>
                  <a:pt x="3464654" y="780176"/>
                </a:cubicBezTo>
                <a:lnTo>
                  <a:pt x="3523377" y="796954"/>
                </a:lnTo>
                <a:cubicBezTo>
                  <a:pt x="3531766" y="802547"/>
                  <a:pt x="3540339" y="807872"/>
                  <a:pt x="3548543" y="813732"/>
                </a:cubicBezTo>
                <a:cubicBezTo>
                  <a:pt x="3559920" y="821859"/>
                  <a:pt x="3569593" y="832646"/>
                  <a:pt x="3582099" y="838899"/>
                </a:cubicBezTo>
                <a:cubicBezTo>
                  <a:pt x="3597917" y="846808"/>
                  <a:pt x="3632433" y="855677"/>
                  <a:pt x="3632433" y="855677"/>
                </a:cubicBezTo>
                <a:cubicBezTo>
                  <a:pt x="3643618" y="872455"/>
                  <a:pt x="3662034" y="886238"/>
                  <a:pt x="3665989" y="906011"/>
                </a:cubicBezTo>
                <a:cubicBezTo>
                  <a:pt x="3668785" y="919993"/>
                  <a:pt x="3670626" y="934200"/>
                  <a:pt x="3674378" y="947956"/>
                </a:cubicBezTo>
                <a:cubicBezTo>
                  <a:pt x="3680943" y="972027"/>
                  <a:pt x="3697339" y="1016395"/>
                  <a:pt x="3707934" y="1040235"/>
                </a:cubicBezTo>
                <a:cubicBezTo>
                  <a:pt x="3713013" y="1051663"/>
                  <a:pt x="3719119" y="1062606"/>
                  <a:pt x="3724712" y="1073791"/>
                </a:cubicBezTo>
                <a:cubicBezTo>
                  <a:pt x="3728793" y="1094197"/>
                  <a:pt x="3742436" y="1158378"/>
                  <a:pt x="3741490" y="1174459"/>
                </a:cubicBezTo>
                <a:cubicBezTo>
                  <a:pt x="3739815" y="1202927"/>
                  <a:pt x="3734949" y="1231733"/>
                  <a:pt x="3724712" y="1258349"/>
                </a:cubicBezTo>
                <a:cubicBezTo>
                  <a:pt x="3720453" y="1269422"/>
                  <a:pt x="3707934" y="1275127"/>
                  <a:pt x="3699545" y="1283516"/>
                </a:cubicBezTo>
                <a:cubicBezTo>
                  <a:pt x="3683081" y="1332907"/>
                  <a:pt x="3702946" y="1288504"/>
                  <a:pt x="3649211" y="1342239"/>
                </a:cubicBezTo>
                <a:cubicBezTo>
                  <a:pt x="3642082" y="1349368"/>
                  <a:pt x="3639562" y="1360277"/>
                  <a:pt x="3632433" y="1367406"/>
                </a:cubicBezTo>
                <a:cubicBezTo>
                  <a:pt x="3625304" y="1374535"/>
                  <a:pt x="3616143" y="1379404"/>
                  <a:pt x="3607266" y="1384184"/>
                </a:cubicBezTo>
                <a:cubicBezTo>
                  <a:pt x="3579739" y="1399006"/>
                  <a:pt x="3552405" y="1414518"/>
                  <a:pt x="3523377" y="1426129"/>
                </a:cubicBezTo>
                <a:cubicBezTo>
                  <a:pt x="3509395" y="1431722"/>
                  <a:pt x="3494652" y="1435696"/>
                  <a:pt x="3481432" y="1442907"/>
                </a:cubicBezTo>
                <a:cubicBezTo>
                  <a:pt x="3463730" y="1452563"/>
                  <a:pt x="3449134" y="1467445"/>
                  <a:pt x="3431098" y="1476463"/>
                </a:cubicBezTo>
                <a:cubicBezTo>
                  <a:pt x="3419913" y="1482056"/>
                  <a:pt x="3409036" y="1488315"/>
                  <a:pt x="3397542" y="1493241"/>
                </a:cubicBezTo>
                <a:cubicBezTo>
                  <a:pt x="3389414" y="1496724"/>
                  <a:pt x="3380284" y="1497675"/>
                  <a:pt x="3372375" y="1501630"/>
                </a:cubicBezTo>
                <a:cubicBezTo>
                  <a:pt x="3332834" y="1521400"/>
                  <a:pt x="3357057" y="1516948"/>
                  <a:pt x="3322041" y="1551964"/>
                </a:cubicBezTo>
                <a:cubicBezTo>
                  <a:pt x="3314912" y="1559093"/>
                  <a:pt x="3305263" y="1563149"/>
                  <a:pt x="3296874" y="1568742"/>
                </a:cubicBezTo>
                <a:cubicBezTo>
                  <a:pt x="3275709" y="1632236"/>
                  <a:pt x="3301723" y="1548035"/>
                  <a:pt x="3280096" y="1677798"/>
                </a:cubicBezTo>
                <a:cubicBezTo>
                  <a:pt x="3276305" y="1700543"/>
                  <a:pt x="3263318" y="1744910"/>
                  <a:pt x="3263318" y="1744910"/>
                </a:cubicBezTo>
                <a:cubicBezTo>
                  <a:pt x="3260975" y="1768338"/>
                  <a:pt x="3246004" y="1913384"/>
                  <a:pt x="3246540" y="1929468"/>
                </a:cubicBezTo>
                <a:cubicBezTo>
                  <a:pt x="3251248" y="2070716"/>
                  <a:pt x="3237850" y="2042269"/>
                  <a:pt x="3280096" y="2105637"/>
                </a:cubicBezTo>
                <a:cubicBezTo>
                  <a:pt x="3270912" y="2371963"/>
                  <a:pt x="3291387" y="2270199"/>
                  <a:pt x="3254929" y="2416030"/>
                </a:cubicBezTo>
                <a:lnTo>
                  <a:pt x="3254929" y="2416030"/>
                </a:lnTo>
                <a:cubicBezTo>
                  <a:pt x="3250688" y="2437237"/>
                  <a:pt x="3247128" y="2474165"/>
                  <a:pt x="3229762" y="2491531"/>
                </a:cubicBezTo>
                <a:cubicBezTo>
                  <a:pt x="3215503" y="2505790"/>
                  <a:pt x="3193687" y="2510828"/>
                  <a:pt x="3179428" y="2525087"/>
                </a:cubicBezTo>
                <a:cubicBezTo>
                  <a:pt x="3160875" y="2543640"/>
                  <a:pt x="3152453" y="2555353"/>
                  <a:pt x="3129094" y="2567032"/>
                </a:cubicBezTo>
                <a:cubicBezTo>
                  <a:pt x="3121185" y="2570987"/>
                  <a:pt x="3112316" y="2572625"/>
                  <a:pt x="3103927" y="2575421"/>
                </a:cubicBezTo>
                <a:cubicBezTo>
                  <a:pt x="3095538" y="2583810"/>
                  <a:pt x="3088631" y="2594006"/>
                  <a:pt x="3078760" y="2600587"/>
                </a:cubicBezTo>
                <a:cubicBezTo>
                  <a:pt x="3071402" y="2605492"/>
                  <a:pt x="3061502" y="2605021"/>
                  <a:pt x="3053593" y="2608976"/>
                </a:cubicBezTo>
                <a:cubicBezTo>
                  <a:pt x="3044575" y="2613485"/>
                  <a:pt x="3037693" y="2621782"/>
                  <a:pt x="3028426" y="2625754"/>
                </a:cubicBezTo>
                <a:cubicBezTo>
                  <a:pt x="3017829" y="2630296"/>
                  <a:pt x="3005956" y="2630976"/>
                  <a:pt x="2994870" y="2634143"/>
                </a:cubicBezTo>
                <a:cubicBezTo>
                  <a:pt x="2936303" y="2650876"/>
                  <a:pt x="3011197" y="2636604"/>
                  <a:pt x="2910980" y="2650921"/>
                </a:cubicBezTo>
                <a:cubicBezTo>
                  <a:pt x="2852257" y="2648125"/>
                  <a:pt x="2793147" y="2649824"/>
                  <a:pt x="2734811" y="2642532"/>
                </a:cubicBezTo>
                <a:cubicBezTo>
                  <a:pt x="2724807" y="2641281"/>
                  <a:pt x="2718398" y="2630756"/>
                  <a:pt x="2709644" y="2625754"/>
                </a:cubicBezTo>
                <a:cubicBezTo>
                  <a:pt x="2698786" y="2619549"/>
                  <a:pt x="2686693" y="2615604"/>
                  <a:pt x="2676088" y="2608976"/>
                </a:cubicBezTo>
                <a:cubicBezTo>
                  <a:pt x="2641889" y="2587602"/>
                  <a:pt x="2614967" y="2549774"/>
                  <a:pt x="2575421" y="2541865"/>
                </a:cubicBezTo>
                <a:lnTo>
                  <a:pt x="2533476" y="2533476"/>
                </a:lnTo>
                <a:cubicBezTo>
                  <a:pt x="2508309" y="2513902"/>
                  <a:pt x="2475661" y="2501281"/>
                  <a:pt x="2457975" y="2474753"/>
                </a:cubicBezTo>
                <a:cubicBezTo>
                  <a:pt x="2452382" y="2466364"/>
                  <a:pt x="2445292" y="2458799"/>
                  <a:pt x="2441197" y="2449586"/>
                </a:cubicBezTo>
                <a:cubicBezTo>
                  <a:pt x="2411425" y="2382598"/>
                  <a:pt x="2434651" y="2417194"/>
                  <a:pt x="2416030" y="2348918"/>
                </a:cubicBezTo>
                <a:cubicBezTo>
                  <a:pt x="2412068" y="2334390"/>
                  <a:pt x="2404845" y="2320955"/>
                  <a:pt x="2399252" y="2306973"/>
                </a:cubicBezTo>
                <a:cubicBezTo>
                  <a:pt x="2402048" y="2248250"/>
                  <a:pt x="2407641" y="2189594"/>
                  <a:pt x="2407641" y="2130804"/>
                </a:cubicBezTo>
                <a:cubicBezTo>
                  <a:pt x="2407641" y="2074807"/>
                  <a:pt x="2410673" y="2017844"/>
                  <a:pt x="2399252" y="1963024"/>
                </a:cubicBezTo>
                <a:cubicBezTo>
                  <a:pt x="2396026" y="1947538"/>
                  <a:pt x="2376205" y="1941291"/>
                  <a:pt x="2365696" y="1929468"/>
                </a:cubicBezTo>
                <a:cubicBezTo>
                  <a:pt x="2353800" y="1916085"/>
                  <a:pt x="2342883" y="1901847"/>
                  <a:pt x="2332140" y="1887523"/>
                </a:cubicBezTo>
                <a:cubicBezTo>
                  <a:pt x="2307772" y="1855033"/>
                  <a:pt x="2323678" y="1866487"/>
                  <a:pt x="2290195" y="1837189"/>
                </a:cubicBezTo>
                <a:cubicBezTo>
                  <a:pt x="2276720" y="1825398"/>
                  <a:pt x="2263604" y="1812845"/>
                  <a:pt x="2248250" y="1803633"/>
                </a:cubicBezTo>
                <a:cubicBezTo>
                  <a:pt x="2120088" y="1726736"/>
                  <a:pt x="2286349" y="1846888"/>
                  <a:pt x="2172749" y="1761688"/>
                </a:cubicBezTo>
                <a:cubicBezTo>
                  <a:pt x="2150378" y="1764484"/>
                  <a:pt x="2127875" y="1766371"/>
                  <a:pt x="2105637" y="1770077"/>
                </a:cubicBezTo>
                <a:cubicBezTo>
                  <a:pt x="2094264" y="1771972"/>
                  <a:pt x="2083577" y="1777582"/>
                  <a:pt x="2072081" y="1778466"/>
                </a:cubicBezTo>
                <a:cubicBezTo>
                  <a:pt x="2010680" y="1783189"/>
                  <a:pt x="1949042" y="1784059"/>
                  <a:pt x="1887523" y="1786855"/>
                </a:cubicBezTo>
                <a:cubicBezTo>
                  <a:pt x="1879134" y="1789651"/>
                  <a:pt x="1870265" y="1791289"/>
                  <a:pt x="1862356" y="1795244"/>
                </a:cubicBezTo>
                <a:cubicBezTo>
                  <a:pt x="1853338" y="1799753"/>
                  <a:pt x="1847266" y="1811697"/>
                  <a:pt x="1837189" y="1812022"/>
                </a:cubicBezTo>
                <a:lnTo>
                  <a:pt x="1602298" y="1803633"/>
                </a:lnTo>
                <a:cubicBezTo>
                  <a:pt x="1582724" y="1798040"/>
                  <a:pt x="1563481" y="1791121"/>
                  <a:pt x="1543575" y="1786855"/>
                </a:cubicBezTo>
                <a:cubicBezTo>
                  <a:pt x="1524241" y="1782712"/>
                  <a:pt x="1503974" y="1783498"/>
                  <a:pt x="1484852" y="1778466"/>
                </a:cubicBezTo>
                <a:cubicBezTo>
                  <a:pt x="1450645" y="1769464"/>
                  <a:pt x="1418868" y="1751847"/>
                  <a:pt x="1384184" y="1744910"/>
                </a:cubicBezTo>
                <a:cubicBezTo>
                  <a:pt x="1239086" y="1715890"/>
                  <a:pt x="1462201" y="1762317"/>
                  <a:pt x="1291905" y="1719743"/>
                </a:cubicBezTo>
                <a:cubicBezTo>
                  <a:pt x="1275403" y="1715618"/>
                  <a:pt x="1258349" y="1714150"/>
                  <a:pt x="1241571" y="1711354"/>
                </a:cubicBezTo>
                <a:cubicBezTo>
                  <a:pt x="1174813" y="1677975"/>
                  <a:pt x="1226411" y="1700741"/>
                  <a:pt x="1107347" y="1669409"/>
                </a:cubicBezTo>
                <a:cubicBezTo>
                  <a:pt x="1087660" y="1664228"/>
                  <a:pt x="1068294" y="1657877"/>
                  <a:pt x="1048624" y="1652632"/>
                </a:cubicBezTo>
                <a:cubicBezTo>
                  <a:pt x="1026343" y="1646691"/>
                  <a:pt x="1003551" y="1642635"/>
                  <a:pt x="981512" y="1635854"/>
                </a:cubicBezTo>
                <a:cubicBezTo>
                  <a:pt x="967119" y="1631425"/>
                  <a:pt x="953328" y="1625192"/>
                  <a:pt x="939567" y="1619076"/>
                </a:cubicBezTo>
                <a:cubicBezTo>
                  <a:pt x="928139" y="1613997"/>
                  <a:pt x="917989" y="1605891"/>
                  <a:pt x="906011" y="1602298"/>
                </a:cubicBezTo>
                <a:cubicBezTo>
                  <a:pt x="889719" y="1597410"/>
                  <a:pt x="872281" y="1597599"/>
                  <a:pt x="855677" y="1593909"/>
                </a:cubicBezTo>
                <a:cubicBezTo>
                  <a:pt x="847045" y="1591991"/>
                  <a:pt x="839210" y="1587102"/>
                  <a:pt x="830510" y="1585520"/>
                </a:cubicBezTo>
                <a:cubicBezTo>
                  <a:pt x="808329" y="1581487"/>
                  <a:pt x="785769" y="1579927"/>
                  <a:pt x="763399" y="1577131"/>
                </a:cubicBezTo>
                <a:cubicBezTo>
                  <a:pt x="752214" y="1571538"/>
                  <a:pt x="741867" y="1563789"/>
                  <a:pt x="729843" y="1560353"/>
                </a:cubicBezTo>
                <a:cubicBezTo>
                  <a:pt x="702423" y="1552519"/>
                  <a:pt x="673619" y="1550491"/>
                  <a:pt x="645953" y="1543575"/>
                </a:cubicBezTo>
                <a:lnTo>
                  <a:pt x="612397" y="1535186"/>
                </a:lnTo>
                <a:cubicBezTo>
                  <a:pt x="604008" y="1529593"/>
                  <a:pt x="596670" y="1521948"/>
                  <a:pt x="587230" y="1518408"/>
                </a:cubicBezTo>
                <a:cubicBezTo>
                  <a:pt x="573879" y="1513401"/>
                  <a:pt x="559204" y="1513112"/>
                  <a:pt x="545285" y="1510019"/>
                </a:cubicBezTo>
                <a:cubicBezTo>
                  <a:pt x="534030" y="1507518"/>
                  <a:pt x="522914" y="1504426"/>
                  <a:pt x="511729" y="1501630"/>
                </a:cubicBezTo>
                <a:cubicBezTo>
                  <a:pt x="494951" y="1490445"/>
                  <a:pt x="479431" y="1477092"/>
                  <a:pt x="461395" y="1468074"/>
                </a:cubicBezTo>
                <a:cubicBezTo>
                  <a:pt x="450210" y="1462481"/>
                  <a:pt x="438562" y="1457730"/>
                  <a:pt x="427839" y="1451296"/>
                </a:cubicBezTo>
                <a:cubicBezTo>
                  <a:pt x="410548" y="1440921"/>
                  <a:pt x="377505" y="1417740"/>
                  <a:pt x="377505" y="1417740"/>
                </a:cubicBezTo>
                <a:cubicBezTo>
                  <a:pt x="364227" y="1397822"/>
                  <a:pt x="351168" y="1377227"/>
                  <a:pt x="335560" y="1359017"/>
                </a:cubicBezTo>
                <a:cubicBezTo>
                  <a:pt x="327839" y="1350009"/>
                  <a:pt x="317289" y="1343504"/>
                  <a:pt x="310393" y="1333850"/>
                </a:cubicBezTo>
                <a:cubicBezTo>
                  <a:pt x="303124" y="1323674"/>
                  <a:pt x="299820" y="1311152"/>
                  <a:pt x="293615" y="1300294"/>
                </a:cubicBezTo>
                <a:cubicBezTo>
                  <a:pt x="278042" y="1273042"/>
                  <a:pt x="274804" y="1273094"/>
                  <a:pt x="251670" y="1249960"/>
                </a:cubicBezTo>
                <a:cubicBezTo>
                  <a:pt x="248874" y="1241571"/>
                  <a:pt x="247236" y="1232702"/>
                  <a:pt x="243281" y="1224793"/>
                </a:cubicBezTo>
                <a:cubicBezTo>
                  <a:pt x="238772" y="1215775"/>
                  <a:pt x="230475" y="1208893"/>
                  <a:pt x="226503" y="1199626"/>
                </a:cubicBezTo>
                <a:cubicBezTo>
                  <a:pt x="194000" y="1123786"/>
                  <a:pt x="243458" y="1204086"/>
                  <a:pt x="201336" y="1140903"/>
                </a:cubicBezTo>
                <a:cubicBezTo>
                  <a:pt x="195743" y="1118532"/>
                  <a:pt x="187819" y="1096618"/>
                  <a:pt x="184558" y="1073791"/>
                </a:cubicBezTo>
                <a:cubicBezTo>
                  <a:pt x="181466" y="1052150"/>
                  <a:pt x="179493" y="1013328"/>
                  <a:pt x="167780" y="989901"/>
                </a:cubicBezTo>
                <a:cubicBezTo>
                  <a:pt x="163271" y="980883"/>
                  <a:pt x="156595" y="973123"/>
                  <a:pt x="151002" y="964734"/>
                </a:cubicBezTo>
                <a:cubicBezTo>
                  <a:pt x="148206" y="950752"/>
                  <a:pt x="149687" y="935169"/>
                  <a:pt x="142613" y="922789"/>
                </a:cubicBezTo>
                <a:cubicBezTo>
                  <a:pt x="137611" y="914035"/>
                  <a:pt x="124575" y="913140"/>
                  <a:pt x="117446" y="906011"/>
                </a:cubicBezTo>
                <a:cubicBezTo>
                  <a:pt x="107559" y="896124"/>
                  <a:pt x="100668" y="883640"/>
                  <a:pt x="92279" y="872455"/>
                </a:cubicBezTo>
                <a:cubicBezTo>
                  <a:pt x="89483" y="852881"/>
                  <a:pt x="88686" y="832915"/>
                  <a:pt x="83890" y="813732"/>
                </a:cubicBezTo>
                <a:cubicBezTo>
                  <a:pt x="72241" y="767135"/>
                  <a:pt x="69525" y="781164"/>
                  <a:pt x="50334" y="746621"/>
                </a:cubicBezTo>
                <a:cubicBezTo>
                  <a:pt x="41224" y="730223"/>
                  <a:pt x="32382" y="713602"/>
                  <a:pt x="25167" y="696287"/>
                </a:cubicBezTo>
                <a:cubicBezTo>
                  <a:pt x="8792" y="656988"/>
                  <a:pt x="7897" y="643493"/>
                  <a:pt x="0" y="604008"/>
                </a:cubicBezTo>
                <a:cubicBezTo>
                  <a:pt x="2796" y="522914"/>
                  <a:pt x="1831" y="441603"/>
                  <a:pt x="8389" y="360727"/>
                </a:cubicBezTo>
                <a:cubicBezTo>
                  <a:pt x="12907" y="305005"/>
                  <a:pt x="57810" y="217449"/>
                  <a:pt x="75501" y="176169"/>
                </a:cubicBezTo>
                <a:cubicBezTo>
                  <a:pt x="83890" y="156595"/>
                  <a:pt x="85609" y="132505"/>
                  <a:pt x="100668" y="117446"/>
                </a:cubicBezTo>
                <a:cubicBezTo>
                  <a:pt x="174194" y="43920"/>
                  <a:pt x="80925" y="133898"/>
                  <a:pt x="151002" y="75501"/>
                </a:cubicBezTo>
                <a:cubicBezTo>
                  <a:pt x="160116" y="67906"/>
                  <a:pt x="166515" y="57230"/>
                  <a:pt x="176169" y="50334"/>
                </a:cubicBezTo>
                <a:cubicBezTo>
                  <a:pt x="186345" y="43065"/>
                  <a:pt x="199120" y="40184"/>
                  <a:pt x="209725" y="33556"/>
                </a:cubicBezTo>
                <a:cubicBezTo>
                  <a:pt x="267768" y="-2721"/>
                  <a:pt x="219004" y="16481"/>
                  <a:pt x="268448" y="0"/>
                </a:cubicBezTo>
                <a:cubicBezTo>
                  <a:pt x="292808" y="10440"/>
                  <a:pt x="346694" y="30404"/>
                  <a:pt x="369116" y="50334"/>
                </a:cubicBezTo>
                <a:cubicBezTo>
                  <a:pt x="382499" y="62230"/>
                  <a:pt x="392990" y="77217"/>
                  <a:pt x="402672" y="92279"/>
                </a:cubicBezTo>
                <a:cubicBezTo>
                  <a:pt x="412560" y="107660"/>
                  <a:pt x="446678" y="161307"/>
                  <a:pt x="453006" y="192947"/>
                </a:cubicBezTo>
                <a:cubicBezTo>
                  <a:pt x="454103" y="198431"/>
                  <a:pt x="418052" y="113251"/>
                  <a:pt x="427839" y="184558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9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2C0-F7CD-49EE-9EA8-19FC111B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Transformasi</a:t>
            </a:r>
            <a:r>
              <a:rPr lang="en-US" dirty="0"/>
              <a:t> Entity </a:t>
            </a:r>
            <a:r>
              <a:rPr lang="en-US" dirty="0" err="1"/>
              <a:t>Jadwal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1B340-5283-4814-93A7-152BC55E5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42" y="1908343"/>
            <a:ext cx="6625467" cy="3285153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19C895E-2AD9-43D7-9D1D-3D7F7C78ACCD}"/>
              </a:ext>
            </a:extLst>
          </p:cNvPr>
          <p:cNvSpPr/>
          <p:nvPr/>
        </p:nvSpPr>
        <p:spPr>
          <a:xfrm>
            <a:off x="2095500" y="2072640"/>
            <a:ext cx="3409032" cy="1333500"/>
          </a:xfrm>
          <a:custGeom>
            <a:avLst/>
            <a:gdLst>
              <a:gd name="connsiteX0" fmla="*/ 3246120 w 3409032"/>
              <a:gd name="connsiteY0" fmla="*/ 0 h 1333500"/>
              <a:gd name="connsiteX1" fmla="*/ 3154680 w 3409032"/>
              <a:gd name="connsiteY1" fmla="*/ 7620 h 1333500"/>
              <a:gd name="connsiteX2" fmla="*/ 3025140 w 3409032"/>
              <a:gd name="connsiteY2" fmla="*/ 38100 h 1333500"/>
              <a:gd name="connsiteX3" fmla="*/ 2971800 w 3409032"/>
              <a:gd name="connsiteY3" fmla="*/ 45720 h 1333500"/>
              <a:gd name="connsiteX4" fmla="*/ 2926080 w 3409032"/>
              <a:gd name="connsiteY4" fmla="*/ 53340 h 1333500"/>
              <a:gd name="connsiteX5" fmla="*/ 2849880 w 3409032"/>
              <a:gd name="connsiteY5" fmla="*/ 76200 h 1333500"/>
              <a:gd name="connsiteX6" fmla="*/ 2819400 w 3409032"/>
              <a:gd name="connsiteY6" fmla="*/ 91440 h 1333500"/>
              <a:gd name="connsiteX7" fmla="*/ 2727960 w 3409032"/>
              <a:gd name="connsiteY7" fmla="*/ 99060 h 1333500"/>
              <a:gd name="connsiteX8" fmla="*/ 2667000 w 3409032"/>
              <a:gd name="connsiteY8" fmla="*/ 114300 h 1333500"/>
              <a:gd name="connsiteX9" fmla="*/ 2621280 w 3409032"/>
              <a:gd name="connsiteY9" fmla="*/ 129540 h 1333500"/>
              <a:gd name="connsiteX10" fmla="*/ 2575560 w 3409032"/>
              <a:gd name="connsiteY10" fmla="*/ 137160 h 1333500"/>
              <a:gd name="connsiteX11" fmla="*/ 2491740 w 3409032"/>
              <a:gd name="connsiteY11" fmla="*/ 152400 h 1333500"/>
              <a:gd name="connsiteX12" fmla="*/ 2415540 w 3409032"/>
              <a:gd name="connsiteY12" fmla="*/ 175260 h 1333500"/>
              <a:gd name="connsiteX13" fmla="*/ 2263140 w 3409032"/>
              <a:gd name="connsiteY13" fmla="*/ 190500 h 1333500"/>
              <a:gd name="connsiteX14" fmla="*/ 2164080 w 3409032"/>
              <a:gd name="connsiteY14" fmla="*/ 220980 h 1333500"/>
              <a:gd name="connsiteX15" fmla="*/ 2125980 w 3409032"/>
              <a:gd name="connsiteY15" fmla="*/ 228600 h 1333500"/>
              <a:gd name="connsiteX16" fmla="*/ 2026920 w 3409032"/>
              <a:gd name="connsiteY16" fmla="*/ 251460 h 1333500"/>
              <a:gd name="connsiteX17" fmla="*/ 1943100 w 3409032"/>
              <a:gd name="connsiteY17" fmla="*/ 266700 h 1333500"/>
              <a:gd name="connsiteX18" fmla="*/ 1897380 w 3409032"/>
              <a:gd name="connsiteY18" fmla="*/ 281940 h 1333500"/>
              <a:gd name="connsiteX19" fmla="*/ 1874520 w 3409032"/>
              <a:gd name="connsiteY19" fmla="*/ 289560 h 1333500"/>
              <a:gd name="connsiteX20" fmla="*/ 1813560 w 3409032"/>
              <a:gd name="connsiteY20" fmla="*/ 297180 h 1333500"/>
              <a:gd name="connsiteX21" fmla="*/ 1706880 w 3409032"/>
              <a:gd name="connsiteY21" fmla="*/ 327660 h 1333500"/>
              <a:gd name="connsiteX22" fmla="*/ 1592580 w 3409032"/>
              <a:gd name="connsiteY22" fmla="*/ 358140 h 1333500"/>
              <a:gd name="connsiteX23" fmla="*/ 1546860 w 3409032"/>
              <a:gd name="connsiteY23" fmla="*/ 365760 h 1333500"/>
              <a:gd name="connsiteX24" fmla="*/ 1516380 w 3409032"/>
              <a:gd name="connsiteY24" fmla="*/ 381000 h 1333500"/>
              <a:gd name="connsiteX25" fmla="*/ 1485900 w 3409032"/>
              <a:gd name="connsiteY25" fmla="*/ 411480 h 1333500"/>
              <a:gd name="connsiteX26" fmla="*/ 1432560 w 3409032"/>
              <a:gd name="connsiteY26" fmla="*/ 419100 h 1333500"/>
              <a:gd name="connsiteX27" fmla="*/ 1188720 w 3409032"/>
              <a:gd name="connsiteY27" fmla="*/ 411480 h 1333500"/>
              <a:gd name="connsiteX28" fmla="*/ 1181100 w 3409032"/>
              <a:gd name="connsiteY28" fmla="*/ 388620 h 1333500"/>
              <a:gd name="connsiteX29" fmla="*/ 1165860 w 3409032"/>
              <a:gd name="connsiteY29" fmla="*/ 365760 h 1333500"/>
              <a:gd name="connsiteX30" fmla="*/ 1158240 w 3409032"/>
              <a:gd name="connsiteY30" fmla="*/ 342900 h 1333500"/>
              <a:gd name="connsiteX31" fmla="*/ 1104900 w 3409032"/>
              <a:gd name="connsiteY31" fmla="*/ 320040 h 1333500"/>
              <a:gd name="connsiteX32" fmla="*/ 1036320 w 3409032"/>
              <a:gd name="connsiteY32" fmla="*/ 304800 h 1333500"/>
              <a:gd name="connsiteX33" fmla="*/ 998220 w 3409032"/>
              <a:gd name="connsiteY33" fmla="*/ 289560 h 1333500"/>
              <a:gd name="connsiteX34" fmla="*/ 769620 w 3409032"/>
              <a:gd name="connsiteY34" fmla="*/ 297180 h 1333500"/>
              <a:gd name="connsiteX35" fmla="*/ 746760 w 3409032"/>
              <a:gd name="connsiteY35" fmla="*/ 304800 h 1333500"/>
              <a:gd name="connsiteX36" fmla="*/ 693420 w 3409032"/>
              <a:gd name="connsiteY36" fmla="*/ 335280 h 1333500"/>
              <a:gd name="connsiteX37" fmla="*/ 640080 w 3409032"/>
              <a:gd name="connsiteY37" fmla="*/ 365760 h 1333500"/>
              <a:gd name="connsiteX38" fmla="*/ 601980 w 3409032"/>
              <a:gd name="connsiteY38" fmla="*/ 403860 h 1333500"/>
              <a:gd name="connsiteX39" fmla="*/ 579120 w 3409032"/>
              <a:gd name="connsiteY39" fmla="*/ 426720 h 1333500"/>
              <a:gd name="connsiteX40" fmla="*/ 548640 w 3409032"/>
              <a:gd name="connsiteY40" fmla="*/ 449580 h 1333500"/>
              <a:gd name="connsiteX41" fmla="*/ 525780 w 3409032"/>
              <a:gd name="connsiteY41" fmla="*/ 464820 h 1333500"/>
              <a:gd name="connsiteX42" fmla="*/ 502920 w 3409032"/>
              <a:gd name="connsiteY42" fmla="*/ 487680 h 1333500"/>
              <a:gd name="connsiteX43" fmla="*/ 480060 w 3409032"/>
              <a:gd name="connsiteY43" fmla="*/ 495300 h 1333500"/>
              <a:gd name="connsiteX44" fmla="*/ 434340 w 3409032"/>
              <a:gd name="connsiteY44" fmla="*/ 525780 h 1333500"/>
              <a:gd name="connsiteX45" fmla="*/ 411480 w 3409032"/>
              <a:gd name="connsiteY45" fmla="*/ 541020 h 1333500"/>
              <a:gd name="connsiteX46" fmla="*/ 373380 w 3409032"/>
              <a:gd name="connsiteY46" fmla="*/ 548640 h 1333500"/>
              <a:gd name="connsiteX47" fmla="*/ 327660 w 3409032"/>
              <a:gd name="connsiteY47" fmla="*/ 563880 h 1333500"/>
              <a:gd name="connsiteX48" fmla="*/ 251460 w 3409032"/>
              <a:gd name="connsiteY48" fmla="*/ 579120 h 1333500"/>
              <a:gd name="connsiteX49" fmla="*/ 228600 w 3409032"/>
              <a:gd name="connsiteY49" fmla="*/ 594360 h 1333500"/>
              <a:gd name="connsiteX50" fmla="*/ 205740 w 3409032"/>
              <a:gd name="connsiteY50" fmla="*/ 601980 h 1333500"/>
              <a:gd name="connsiteX51" fmla="*/ 182880 w 3409032"/>
              <a:gd name="connsiteY51" fmla="*/ 632460 h 1333500"/>
              <a:gd name="connsiteX52" fmla="*/ 160020 w 3409032"/>
              <a:gd name="connsiteY52" fmla="*/ 640080 h 1333500"/>
              <a:gd name="connsiteX53" fmla="*/ 129540 w 3409032"/>
              <a:gd name="connsiteY53" fmla="*/ 655320 h 1333500"/>
              <a:gd name="connsiteX54" fmla="*/ 106680 w 3409032"/>
              <a:gd name="connsiteY54" fmla="*/ 662940 h 1333500"/>
              <a:gd name="connsiteX55" fmla="*/ 83820 w 3409032"/>
              <a:gd name="connsiteY55" fmla="*/ 678180 h 1333500"/>
              <a:gd name="connsiteX56" fmla="*/ 53340 w 3409032"/>
              <a:gd name="connsiteY56" fmla="*/ 693420 h 1333500"/>
              <a:gd name="connsiteX57" fmla="*/ 30480 w 3409032"/>
              <a:gd name="connsiteY57" fmla="*/ 746760 h 1333500"/>
              <a:gd name="connsiteX58" fmla="*/ 15240 w 3409032"/>
              <a:gd name="connsiteY58" fmla="*/ 792480 h 1333500"/>
              <a:gd name="connsiteX59" fmla="*/ 0 w 3409032"/>
              <a:gd name="connsiteY59" fmla="*/ 876300 h 1333500"/>
              <a:gd name="connsiteX60" fmla="*/ 15240 w 3409032"/>
              <a:gd name="connsiteY60" fmla="*/ 944880 h 1333500"/>
              <a:gd name="connsiteX61" fmla="*/ 30480 w 3409032"/>
              <a:gd name="connsiteY61" fmla="*/ 967740 h 1333500"/>
              <a:gd name="connsiteX62" fmla="*/ 251460 w 3409032"/>
              <a:gd name="connsiteY62" fmla="*/ 944880 h 1333500"/>
              <a:gd name="connsiteX63" fmla="*/ 312420 w 3409032"/>
              <a:gd name="connsiteY63" fmla="*/ 922020 h 1333500"/>
              <a:gd name="connsiteX64" fmla="*/ 358140 w 3409032"/>
              <a:gd name="connsiteY64" fmla="*/ 906780 h 1333500"/>
              <a:gd name="connsiteX65" fmla="*/ 388620 w 3409032"/>
              <a:gd name="connsiteY65" fmla="*/ 914400 h 1333500"/>
              <a:gd name="connsiteX66" fmla="*/ 434340 w 3409032"/>
              <a:gd name="connsiteY66" fmla="*/ 952500 h 1333500"/>
              <a:gd name="connsiteX67" fmla="*/ 449580 w 3409032"/>
              <a:gd name="connsiteY67" fmla="*/ 1021080 h 1333500"/>
              <a:gd name="connsiteX68" fmla="*/ 480060 w 3409032"/>
              <a:gd name="connsiteY68" fmla="*/ 1104900 h 1333500"/>
              <a:gd name="connsiteX69" fmla="*/ 487680 w 3409032"/>
              <a:gd name="connsiteY69" fmla="*/ 1127760 h 1333500"/>
              <a:gd name="connsiteX70" fmla="*/ 525780 w 3409032"/>
              <a:gd name="connsiteY70" fmla="*/ 1188720 h 1333500"/>
              <a:gd name="connsiteX71" fmla="*/ 548640 w 3409032"/>
              <a:gd name="connsiteY71" fmla="*/ 1211580 h 1333500"/>
              <a:gd name="connsiteX72" fmla="*/ 563880 w 3409032"/>
              <a:gd name="connsiteY72" fmla="*/ 1242060 h 1333500"/>
              <a:gd name="connsiteX73" fmla="*/ 655320 w 3409032"/>
              <a:gd name="connsiteY73" fmla="*/ 1280160 h 1333500"/>
              <a:gd name="connsiteX74" fmla="*/ 701040 w 3409032"/>
              <a:gd name="connsiteY74" fmla="*/ 1303020 h 1333500"/>
              <a:gd name="connsiteX75" fmla="*/ 762000 w 3409032"/>
              <a:gd name="connsiteY75" fmla="*/ 1318260 h 1333500"/>
              <a:gd name="connsiteX76" fmla="*/ 830580 w 3409032"/>
              <a:gd name="connsiteY76" fmla="*/ 1333500 h 1333500"/>
              <a:gd name="connsiteX77" fmla="*/ 960120 w 3409032"/>
              <a:gd name="connsiteY77" fmla="*/ 1325880 h 1333500"/>
              <a:gd name="connsiteX78" fmla="*/ 990600 w 3409032"/>
              <a:gd name="connsiteY78" fmla="*/ 1318260 h 1333500"/>
              <a:gd name="connsiteX79" fmla="*/ 1005840 w 3409032"/>
              <a:gd name="connsiteY79" fmla="*/ 1295400 h 1333500"/>
              <a:gd name="connsiteX80" fmla="*/ 1028700 w 3409032"/>
              <a:gd name="connsiteY80" fmla="*/ 1280160 h 1333500"/>
              <a:gd name="connsiteX81" fmla="*/ 1066800 w 3409032"/>
              <a:gd name="connsiteY81" fmla="*/ 1234440 h 1333500"/>
              <a:gd name="connsiteX82" fmla="*/ 1104900 w 3409032"/>
              <a:gd name="connsiteY82" fmla="*/ 1196340 h 1333500"/>
              <a:gd name="connsiteX83" fmla="*/ 1135380 w 3409032"/>
              <a:gd name="connsiteY83" fmla="*/ 1150620 h 1333500"/>
              <a:gd name="connsiteX84" fmla="*/ 1150620 w 3409032"/>
              <a:gd name="connsiteY84" fmla="*/ 1127760 h 1333500"/>
              <a:gd name="connsiteX85" fmla="*/ 1173480 w 3409032"/>
              <a:gd name="connsiteY85" fmla="*/ 1120140 h 1333500"/>
              <a:gd name="connsiteX86" fmla="*/ 1257300 w 3409032"/>
              <a:gd name="connsiteY86" fmla="*/ 1120140 h 1333500"/>
              <a:gd name="connsiteX87" fmla="*/ 1272540 w 3409032"/>
              <a:gd name="connsiteY87" fmla="*/ 1074420 h 1333500"/>
              <a:gd name="connsiteX88" fmla="*/ 1318260 w 3409032"/>
              <a:gd name="connsiteY88" fmla="*/ 1059180 h 1333500"/>
              <a:gd name="connsiteX89" fmla="*/ 1333500 w 3409032"/>
              <a:gd name="connsiteY89" fmla="*/ 1036320 h 1333500"/>
              <a:gd name="connsiteX90" fmla="*/ 1333500 w 3409032"/>
              <a:gd name="connsiteY90" fmla="*/ 891540 h 1333500"/>
              <a:gd name="connsiteX91" fmla="*/ 1318260 w 3409032"/>
              <a:gd name="connsiteY91" fmla="*/ 830580 h 1333500"/>
              <a:gd name="connsiteX92" fmla="*/ 1325880 w 3409032"/>
              <a:gd name="connsiteY92" fmla="*/ 807720 h 1333500"/>
              <a:gd name="connsiteX93" fmla="*/ 1394460 w 3409032"/>
              <a:gd name="connsiteY93" fmla="*/ 784860 h 1333500"/>
              <a:gd name="connsiteX94" fmla="*/ 1440180 w 3409032"/>
              <a:gd name="connsiteY94" fmla="*/ 754380 h 1333500"/>
              <a:gd name="connsiteX95" fmla="*/ 1485900 w 3409032"/>
              <a:gd name="connsiteY95" fmla="*/ 739140 h 1333500"/>
              <a:gd name="connsiteX96" fmla="*/ 1508760 w 3409032"/>
              <a:gd name="connsiteY96" fmla="*/ 716280 h 1333500"/>
              <a:gd name="connsiteX97" fmla="*/ 1531620 w 3409032"/>
              <a:gd name="connsiteY97" fmla="*/ 708660 h 1333500"/>
              <a:gd name="connsiteX98" fmla="*/ 1569720 w 3409032"/>
              <a:gd name="connsiteY98" fmla="*/ 693420 h 1333500"/>
              <a:gd name="connsiteX99" fmla="*/ 1623060 w 3409032"/>
              <a:gd name="connsiteY99" fmla="*/ 678180 h 1333500"/>
              <a:gd name="connsiteX100" fmla="*/ 1729740 w 3409032"/>
              <a:gd name="connsiteY100" fmla="*/ 617220 h 1333500"/>
              <a:gd name="connsiteX101" fmla="*/ 1752600 w 3409032"/>
              <a:gd name="connsiteY101" fmla="*/ 609600 h 1333500"/>
              <a:gd name="connsiteX102" fmla="*/ 1813560 w 3409032"/>
              <a:gd name="connsiteY102" fmla="*/ 579120 h 1333500"/>
              <a:gd name="connsiteX103" fmla="*/ 1905000 w 3409032"/>
              <a:gd name="connsiteY103" fmla="*/ 525780 h 1333500"/>
              <a:gd name="connsiteX104" fmla="*/ 1958340 w 3409032"/>
              <a:gd name="connsiteY104" fmla="*/ 518160 h 1333500"/>
              <a:gd name="connsiteX105" fmla="*/ 2019300 w 3409032"/>
              <a:gd name="connsiteY105" fmla="*/ 502920 h 1333500"/>
              <a:gd name="connsiteX106" fmla="*/ 2049780 w 3409032"/>
              <a:gd name="connsiteY106" fmla="*/ 495300 h 1333500"/>
              <a:gd name="connsiteX107" fmla="*/ 2125980 w 3409032"/>
              <a:gd name="connsiteY107" fmla="*/ 472440 h 1333500"/>
              <a:gd name="connsiteX108" fmla="*/ 2209800 w 3409032"/>
              <a:gd name="connsiteY108" fmla="*/ 457200 h 1333500"/>
              <a:gd name="connsiteX109" fmla="*/ 2613660 w 3409032"/>
              <a:gd name="connsiteY109" fmla="*/ 434340 h 1333500"/>
              <a:gd name="connsiteX110" fmla="*/ 2788920 w 3409032"/>
              <a:gd name="connsiteY110" fmla="*/ 419100 h 1333500"/>
              <a:gd name="connsiteX111" fmla="*/ 2880360 w 3409032"/>
              <a:gd name="connsiteY111" fmla="*/ 396240 h 1333500"/>
              <a:gd name="connsiteX112" fmla="*/ 3009900 w 3409032"/>
              <a:gd name="connsiteY112" fmla="*/ 373380 h 1333500"/>
              <a:gd name="connsiteX113" fmla="*/ 3032760 w 3409032"/>
              <a:gd name="connsiteY113" fmla="*/ 365760 h 1333500"/>
              <a:gd name="connsiteX114" fmla="*/ 3162300 w 3409032"/>
              <a:gd name="connsiteY114" fmla="*/ 335280 h 1333500"/>
              <a:gd name="connsiteX115" fmla="*/ 3223260 w 3409032"/>
              <a:gd name="connsiteY115" fmla="*/ 312420 h 1333500"/>
              <a:gd name="connsiteX116" fmla="*/ 3268980 w 3409032"/>
              <a:gd name="connsiteY116" fmla="*/ 281940 h 1333500"/>
              <a:gd name="connsiteX117" fmla="*/ 3329940 w 3409032"/>
              <a:gd name="connsiteY117" fmla="*/ 251460 h 1333500"/>
              <a:gd name="connsiteX118" fmla="*/ 3352800 w 3409032"/>
              <a:gd name="connsiteY118" fmla="*/ 228600 h 1333500"/>
              <a:gd name="connsiteX119" fmla="*/ 3398520 w 3409032"/>
              <a:gd name="connsiteY119" fmla="*/ 198120 h 1333500"/>
              <a:gd name="connsiteX120" fmla="*/ 3398520 w 3409032"/>
              <a:gd name="connsiteY120" fmla="*/ 121920 h 1333500"/>
              <a:gd name="connsiteX121" fmla="*/ 3368040 w 3409032"/>
              <a:gd name="connsiteY121" fmla="*/ 106680 h 1333500"/>
              <a:gd name="connsiteX122" fmla="*/ 3322320 w 3409032"/>
              <a:gd name="connsiteY122" fmla="*/ 83820 h 1333500"/>
              <a:gd name="connsiteX123" fmla="*/ 3284220 w 3409032"/>
              <a:gd name="connsiteY123" fmla="*/ 7620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3409032" h="1333500">
                <a:moveTo>
                  <a:pt x="3246120" y="0"/>
                </a:moveTo>
                <a:cubicBezTo>
                  <a:pt x="3215640" y="2540"/>
                  <a:pt x="3185009" y="3664"/>
                  <a:pt x="3154680" y="7620"/>
                </a:cubicBezTo>
                <a:cubicBezTo>
                  <a:pt x="2974773" y="31086"/>
                  <a:pt x="3143215" y="10852"/>
                  <a:pt x="3025140" y="38100"/>
                </a:cubicBezTo>
                <a:cubicBezTo>
                  <a:pt x="3007639" y="42139"/>
                  <a:pt x="2989552" y="42989"/>
                  <a:pt x="2971800" y="45720"/>
                </a:cubicBezTo>
                <a:cubicBezTo>
                  <a:pt x="2956529" y="48069"/>
                  <a:pt x="2941320" y="50800"/>
                  <a:pt x="2926080" y="53340"/>
                </a:cubicBezTo>
                <a:cubicBezTo>
                  <a:pt x="2853880" y="89440"/>
                  <a:pt x="2944754" y="47738"/>
                  <a:pt x="2849880" y="76200"/>
                </a:cubicBezTo>
                <a:cubicBezTo>
                  <a:pt x="2839000" y="79464"/>
                  <a:pt x="2830565" y="89347"/>
                  <a:pt x="2819400" y="91440"/>
                </a:cubicBezTo>
                <a:cubicBezTo>
                  <a:pt x="2789338" y="97077"/>
                  <a:pt x="2758440" y="96520"/>
                  <a:pt x="2727960" y="99060"/>
                </a:cubicBezTo>
                <a:cubicBezTo>
                  <a:pt x="2707640" y="104140"/>
                  <a:pt x="2686871" y="107676"/>
                  <a:pt x="2667000" y="114300"/>
                </a:cubicBezTo>
                <a:cubicBezTo>
                  <a:pt x="2651760" y="119380"/>
                  <a:pt x="2636865" y="125644"/>
                  <a:pt x="2621280" y="129540"/>
                </a:cubicBezTo>
                <a:cubicBezTo>
                  <a:pt x="2606291" y="133287"/>
                  <a:pt x="2590710" y="134130"/>
                  <a:pt x="2575560" y="137160"/>
                </a:cubicBezTo>
                <a:cubicBezTo>
                  <a:pt x="2485740" y="155124"/>
                  <a:pt x="2627333" y="133030"/>
                  <a:pt x="2491740" y="152400"/>
                </a:cubicBezTo>
                <a:cubicBezTo>
                  <a:pt x="2479444" y="156499"/>
                  <a:pt x="2433338" y="173166"/>
                  <a:pt x="2415540" y="175260"/>
                </a:cubicBezTo>
                <a:cubicBezTo>
                  <a:pt x="2366660" y="181011"/>
                  <a:pt x="2312339" y="179957"/>
                  <a:pt x="2263140" y="190500"/>
                </a:cubicBezTo>
                <a:cubicBezTo>
                  <a:pt x="2202908" y="203407"/>
                  <a:pt x="2219911" y="205753"/>
                  <a:pt x="2164080" y="220980"/>
                </a:cubicBezTo>
                <a:cubicBezTo>
                  <a:pt x="2151585" y="224388"/>
                  <a:pt x="2138475" y="225192"/>
                  <a:pt x="2125980" y="228600"/>
                </a:cubicBezTo>
                <a:cubicBezTo>
                  <a:pt x="2033934" y="253704"/>
                  <a:pt x="2128907" y="236890"/>
                  <a:pt x="2026920" y="251460"/>
                </a:cubicBezTo>
                <a:cubicBezTo>
                  <a:pt x="1964355" y="272315"/>
                  <a:pt x="2063728" y="240851"/>
                  <a:pt x="1943100" y="266700"/>
                </a:cubicBezTo>
                <a:cubicBezTo>
                  <a:pt x="1927392" y="270066"/>
                  <a:pt x="1912620" y="276860"/>
                  <a:pt x="1897380" y="281940"/>
                </a:cubicBezTo>
                <a:cubicBezTo>
                  <a:pt x="1889760" y="284480"/>
                  <a:pt x="1882490" y="288564"/>
                  <a:pt x="1874520" y="289560"/>
                </a:cubicBezTo>
                <a:lnTo>
                  <a:pt x="1813560" y="297180"/>
                </a:lnTo>
                <a:cubicBezTo>
                  <a:pt x="1724193" y="335480"/>
                  <a:pt x="1797492" y="309538"/>
                  <a:pt x="1706880" y="327660"/>
                </a:cubicBezTo>
                <a:cubicBezTo>
                  <a:pt x="1607566" y="347523"/>
                  <a:pt x="1684082" y="337024"/>
                  <a:pt x="1592580" y="358140"/>
                </a:cubicBezTo>
                <a:cubicBezTo>
                  <a:pt x="1577525" y="361614"/>
                  <a:pt x="1562100" y="363220"/>
                  <a:pt x="1546860" y="365760"/>
                </a:cubicBezTo>
                <a:cubicBezTo>
                  <a:pt x="1536700" y="370840"/>
                  <a:pt x="1525467" y="374184"/>
                  <a:pt x="1516380" y="381000"/>
                </a:cubicBezTo>
                <a:cubicBezTo>
                  <a:pt x="1504885" y="389621"/>
                  <a:pt x="1498981" y="405534"/>
                  <a:pt x="1485900" y="411480"/>
                </a:cubicBezTo>
                <a:cubicBezTo>
                  <a:pt x="1469549" y="418912"/>
                  <a:pt x="1450340" y="416560"/>
                  <a:pt x="1432560" y="419100"/>
                </a:cubicBezTo>
                <a:cubicBezTo>
                  <a:pt x="1351280" y="416560"/>
                  <a:pt x="1269449" y="421265"/>
                  <a:pt x="1188720" y="411480"/>
                </a:cubicBezTo>
                <a:cubicBezTo>
                  <a:pt x="1180746" y="410513"/>
                  <a:pt x="1184692" y="395804"/>
                  <a:pt x="1181100" y="388620"/>
                </a:cubicBezTo>
                <a:cubicBezTo>
                  <a:pt x="1177004" y="380429"/>
                  <a:pt x="1169956" y="373951"/>
                  <a:pt x="1165860" y="365760"/>
                </a:cubicBezTo>
                <a:cubicBezTo>
                  <a:pt x="1162268" y="358576"/>
                  <a:pt x="1163258" y="349172"/>
                  <a:pt x="1158240" y="342900"/>
                </a:cubicBezTo>
                <a:cubicBezTo>
                  <a:pt x="1145517" y="326996"/>
                  <a:pt x="1122708" y="323997"/>
                  <a:pt x="1104900" y="320040"/>
                </a:cubicBezTo>
                <a:cubicBezTo>
                  <a:pt x="1086782" y="316014"/>
                  <a:pt x="1054904" y="310995"/>
                  <a:pt x="1036320" y="304800"/>
                </a:cubicBezTo>
                <a:cubicBezTo>
                  <a:pt x="1023344" y="300475"/>
                  <a:pt x="1010920" y="294640"/>
                  <a:pt x="998220" y="289560"/>
                </a:cubicBezTo>
                <a:cubicBezTo>
                  <a:pt x="922020" y="292100"/>
                  <a:pt x="845723" y="292568"/>
                  <a:pt x="769620" y="297180"/>
                </a:cubicBezTo>
                <a:cubicBezTo>
                  <a:pt x="761603" y="297666"/>
                  <a:pt x="754143" y="301636"/>
                  <a:pt x="746760" y="304800"/>
                </a:cubicBezTo>
                <a:cubicBezTo>
                  <a:pt x="700706" y="324537"/>
                  <a:pt x="731684" y="313415"/>
                  <a:pt x="693420" y="335280"/>
                </a:cubicBezTo>
                <a:cubicBezTo>
                  <a:pt x="625745" y="373951"/>
                  <a:pt x="695775" y="328630"/>
                  <a:pt x="640080" y="365760"/>
                </a:cubicBezTo>
                <a:cubicBezTo>
                  <a:pt x="612140" y="407670"/>
                  <a:pt x="640080" y="372110"/>
                  <a:pt x="601980" y="403860"/>
                </a:cubicBezTo>
                <a:cubicBezTo>
                  <a:pt x="593701" y="410759"/>
                  <a:pt x="587302" y="419707"/>
                  <a:pt x="579120" y="426720"/>
                </a:cubicBezTo>
                <a:cubicBezTo>
                  <a:pt x="569477" y="434985"/>
                  <a:pt x="558974" y="442198"/>
                  <a:pt x="548640" y="449580"/>
                </a:cubicBezTo>
                <a:cubicBezTo>
                  <a:pt x="541188" y="454903"/>
                  <a:pt x="532815" y="458957"/>
                  <a:pt x="525780" y="464820"/>
                </a:cubicBezTo>
                <a:cubicBezTo>
                  <a:pt x="517501" y="471719"/>
                  <a:pt x="511886" y="481702"/>
                  <a:pt x="502920" y="487680"/>
                </a:cubicBezTo>
                <a:cubicBezTo>
                  <a:pt x="496237" y="492135"/>
                  <a:pt x="487081" y="491399"/>
                  <a:pt x="480060" y="495300"/>
                </a:cubicBezTo>
                <a:cubicBezTo>
                  <a:pt x="464049" y="504195"/>
                  <a:pt x="449580" y="515620"/>
                  <a:pt x="434340" y="525780"/>
                </a:cubicBezTo>
                <a:cubicBezTo>
                  <a:pt x="426720" y="530860"/>
                  <a:pt x="420460" y="539224"/>
                  <a:pt x="411480" y="541020"/>
                </a:cubicBezTo>
                <a:cubicBezTo>
                  <a:pt x="398780" y="543560"/>
                  <a:pt x="385875" y="545232"/>
                  <a:pt x="373380" y="548640"/>
                </a:cubicBezTo>
                <a:cubicBezTo>
                  <a:pt x="357882" y="552867"/>
                  <a:pt x="343506" y="561239"/>
                  <a:pt x="327660" y="563880"/>
                </a:cubicBezTo>
                <a:cubicBezTo>
                  <a:pt x="271610" y="573222"/>
                  <a:pt x="296929" y="567753"/>
                  <a:pt x="251460" y="579120"/>
                </a:cubicBezTo>
                <a:cubicBezTo>
                  <a:pt x="243840" y="584200"/>
                  <a:pt x="236791" y="590264"/>
                  <a:pt x="228600" y="594360"/>
                </a:cubicBezTo>
                <a:cubicBezTo>
                  <a:pt x="221416" y="597952"/>
                  <a:pt x="211910" y="596838"/>
                  <a:pt x="205740" y="601980"/>
                </a:cubicBezTo>
                <a:cubicBezTo>
                  <a:pt x="195984" y="610110"/>
                  <a:pt x="192636" y="624330"/>
                  <a:pt x="182880" y="632460"/>
                </a:cubicBezTo>
                <a:cubicBezTo>
                  <a:pt x="176710" y="637602"/>
                  <a:pt x="167403" y="636916"/>
                  <a:pt x="160020" y="640080"/>
                </a:cubicBezTo>
                <a:cubicBezTo>
                  <a:pt x="149579" y="644555"/>
                  <a:pt x="139981" y="650845"/>
                  <a:pt x="129540" y="655320"/>
                </a:cubicBezTo>
                <a:cubicBezTo>
                  <a:pt x="122157" y="658484"/>
                  <a:pt x="113864" y="659348"/>
                  <a:pt x="106680" y="662940"/>
                </a:cubicBezTo>
                <a:cubicBezTo>
                  <a:pt x="98489" y="667036"/>
                  <a:pt x="91771" y="673636"/>
                  <a:pt x="83820" y="678180"/>
                </a:cubicBezTo>
                <a:cubicBezTo>
                  <a:pt x="73957" y="683816"/>
                  <a:pt x="63500" y="688340"/>
                  <a:pt x="53340" y="693420"/>
                </a:cubicBezTo>
                <a:cubicBezTo>
                  <a:pt x="29161" y="729688"/>
                  <a:pt x="43900" y="702027"/>
                  <a:pt x="30480" y="746760"/>
                </a:cubicBezTo>
                <a:cubicBezTo>
                  <a:pt x="25864" y="762147"/>
                  <a:pt x="17881" y="776634"/>
                  <a:pt x="15240" y="792480"/>
                </a:cubicBezTo>
                <a:cubicBezTo>
                  <a:pt x="5491" y="850975"/>
                  <a:pt x="10650" y="823050"/>
                  <a:pt x="0" y="876300"/>
                </a:cubicBezTo>
                <a:cubicBezTo>
                  <a:pt x="5080" y="899160"/>
                  <a:pt x="7835" y="922664"/>
                  <a:pt x="15240" y="944880"/>
                </a:cubicBezTo>
                <a:cubicBezTo>
                  <a:pt x="18136" y="953568"/>
                  <a:pt x="21329" y="967374"/>
                  <a:pt x="30480" y="967740"/>
                </a:cubicBezTo>
                <a:cubicBezTo>
                  <a:pt x="104013" y="970681"/>
                  <a:pt x="178755" y="956997"/>
                  <a:pt x="251460" y="944880"/>
                </a:cubicBezTo>
                <a:cubicBezTo>
                  <a:pt x="291242" y="918358"/>
                  <a:pt x="256648" y="937231"/>
                  <a:pt x="312420" y="922020"/>
                </a:cubicBezTo>
                <a:cubicBezTo>
                  <a:pt x="327918" y="917793"/>
                  <a:pt x="358140" y="906780"/>
                  <a:pt x="358140" y="906780"/>
                </a:cubicBezTo>
                <a:cubicBezTo>
                  <a:pt x="368300" y="909320"/>
                  <a:pt x="378994" y="910275"/>
                  <a:pt x="388620" y="914400"/>
                </a:cubicBezTo>
                <a:cubicBezTo>
                  <a:pt x="407185" y="922357"/>
                  <a:pt x="420608" y="938768"/>
                  <a:pt x="434340" y="952500"/>
                </a:cubicBezTo>
                <a:cubicBezTo>
                  <a:pt x="438691" y="974253"/>
                  <a:pt x="443123" y="999558"/>
                  <a:pt x="449580" y="1021080"/>
                </a:cubicBezTo>
                <a:cubicBezTo>
                  <a:pt x="465589" y="1074444"/>
                  <a:pt x="461882" y="1056425"/>
                  <a:pt x="480060" y="1104900"/>
                </a:cubicBezTo>
                <a:cubicBezTo>
                  <a:pt x="482880" y="1112421"/>
                  <a:pt x="484088" y="1120576"/>
                  <a:pt x="487680" y="1127760"/>
                </a:cubicBezTo>
                <a:cubicBezTo>
                  <a:pt x="489539" y="1131478"/>
                  <a:pt x="518224" y="1179653"/>
                  <a:pt x="525780" y="1188720"/>
                </a:cubicBezTo>
                <a:cubicBezTo>
                  <a:pt x="532679" y="1196999"/>
                  <a:pt x="542376" y="1202811"/>
                  <a:pt x="548640" y="1211580"/>
                </a:cubicBezTo>
                <a:cubicBezTo>
                  <a:pt x="555242" y="1220823"/>
                  <a:pt x="555848" y="1234028"/>
                  <a:pt x="563880" y="1242060"/>
                </a:cubicBezTo>
                <a:cubicBezTo>
                  <a:pt x="602753" y="1280933"/>
                  <a:pt x="608152" y="1269678"/>
                  <a:pt x="655320" y="1280160"/>
                </a:cubicBezTo>
                <a:cubicBezTo>
                  <a:pt x="689796" y="1287821"/>
                  <a:pt x="668159" y="1286580"/>
                  <a:pt x="701040" y="1303020"/>
                </a:cubicBezTo>
                <a:cubicBezTo>
                  <a:pt x="718458" y="1311729"/>
                  <a:pt x="744610" y="1313913"/>
                  <a:pt x="762000" y="1318260"/>
                </a:cubicBezTo>
                <a:cubicBezTo>
                  <a:pt x="837035" y="1337019"/>
                  <a:pt x="704771" y="1312532"/>
                  <a:pt x="830580" y="1333500"/>
                </a:cubicBezTo>
                <a:cubicBezTo>
                  <a:pt x="873760" y="1330960"/>
                  <a:pt x="917060" y="1329981"/>
                  <a:pt x="960120" y="1325880"/>
                </a:cubicBezTo>
                <a:cubicBezTo>
                  <a:pt x="970546" y="1324887"/>
                  <a:pt x="981886" y="1324069"/>
                  <a:pt x="990600" y="1318260"/>
                </a:cubicBezTo>
                <a:cubicBezTo>
                  <a:pt x="998220" y="1313180"/>
                  <a:pt x="999364" y="1301876"/>
                  <a:pt x="1005840" y="1295400"/>
                </a:cubicBezTo>
                <a:cubicBezTo>
                  <a:pt x="1012316" y="1288924"/>
                  <a:pt x="1021080" y="1285240"/>
                  <a:pt x="1028700" y="1280160"/>
                </a:cubicBezTo>
                <a:cubicBezTo>
                  <a:pt x="1066538" y="1223403"/>
                  <a:pt x="1017907" y="1293112"/>
                  <a:pt x="1066800" y="1234440"/>
                </a:cubicBezTo>
                <a:cubicBezTo>
                  <a:pt x="1098550" y="1196340"/>
                  <a:pt x="1062990" y="1224280"/>
                  <a:pt x="1104900" y="1196340"/>
                </a:cubicBezTo>
                <a:lnTo>
                  <a:pt x="1135380" y="1150620"/>
                </a:lnTo>
                <a:cubicBezTo>
                  <a:pt x="1140460" y="1143000"/>
                  <a:pt x="1141932" y="1130656"/>
                  <a:pt x="1150620" y="1127760"/>
                </a:cubicBezTo>
                <a:lnTo>
                  <a:pt x="1173480" y="1120140"/>
                </a:lnTo>
                <a:cubicBezTo>
                  <a:pt x="1200723" y="1129221"/>
                  <a:pt x="1226726" y="1141542"/>
                  <a:pt x="1257300" y="1120140"/>
                </a:cubicBezTo>
                <a:cubicBezTo>
                  <a:pt x="1270460" y="1110928"/>
                  <a:pt x="1257300" y="1079500"/>
                  <a:pt x="1272540" y="1074420"/>
                </a:cubicBezTo>
                <a:lnTo>
                  <a:pt x="1318260" y="1059180"/>
                </a:lnTo>
                <a:cubicBezTo>
                  <a:pt x="1323340" y="1051560"/>
                  <a:pt x="1329404" y="1044511"/>
                  <a:pt x="1333500" y="1036320"/>
                </a:cubicBezTo>
                <a:cubicBezTo>
                  <a:pt x="1354931" y="993457"/>
                  <a:pt x="1336882" y="927048"/>
                  <a:pt x="1333500" y="891540"/>
                </a:cubicBezTo>
                <a:cubicBezTo>
                  <a:pt x="1331048" y="865793"/>
                  <a:pt x="1325794" y="853181"/>
                  <a:pt x="1318260" y="830580"/>
                </a:cubicBezTo>
                <a:cubicBezTo>
                  <a:pt x="1320800" y="822960"/>
                  <a:pt x="1318992" y="811853"/>
                  <a:pt x="1325880" y="807720"/>
                </a:cubicBezTo>
                <a:cubicBezTo>
                  <a:pt x="1346543" y="795322"/>
                  <a:pt x="1374410" y="798226"/>
                  <a:pt x="1394460" y="784860"/>
                </a:cubicBezTo>
                <a:cubicBezTo>
                  <a:pt x="1409700" y="774700"/>
                  <a:pt x="1422804" y="760172"/>
                  <a:pt x="1440180" y="754380"/>
                </a:cubicBezTo>
                <a:lnTo>
                  <a:pt x="1485900" y="739140"/>
                </a:lnTo>
                <a:cubicBezTo>
                  <a:pt x="1493520" y="731520"/>
                  <a:pt x="1499794" y="722258"/>
                  <a:pt x="1508760" y="716280"/>
                </a:cubicBezTo>
                <a:cubicBezTo>
                  <a:pt x="1515443" y="711825"/>
                  <a:pt x="1524099" y="711480"/>
                  <a:pt x="1531620" y="708660"/>
                </a:cubicBezTo>
                <a:cubicBezTo>
                  <a:pt x="1544427" y="703857"/>
                  <a:pt x="1556913" y="698223"/>
                  <a:pt x="1569720" y="693420"/>
                </a:cubicBezTo>
                <a:cubicBezTo>
                  <a:pt x="1591584" y="685221"/>
                  <a:pt x="1599041" y="684185"/>
                  <a:pt x="1623060" y="678180"/>
                </a:cubicBezTo>
                <a:cubicBezTo>
                  <a:pt x="1669411" y="649211"/>
                  <a:pt x="1683250" y="637882"/>
                  <a:pt x="1729740" y="617220"/>
                </a:cubicBezTo>
                <a:cubicBezTo>
                  <a:pt x="1737080" y="613958"/>
                  <a:pt x="1744980" y="612140"/>
                  <a:pt x="1752600" y="609600"/>
                </a:cubicBezTo>
                <a:cubicBezTo>
                  <a:pt x="1843362" y="541529"/>
                  <a:pt x="1727958" y="621921"/>
                  <a:pt x="1813560" y="579120"/>
                </a:cubicBezTo>
                <a:cubicBezTo>
                  <a:pt x="1855845" y="557977"/>
                  <a:pt x="1844075" y="534484"/>
                  <a:pt x="1905000" y="525780"/>
                </a:cubicBezTo>
                <a:cubicBezTo>
                  <a:pt x="1922780" y="523240"/>
                  <a:pt x="1940728" y="521682"/>
                  <a:pt x="1958340" y="518160"/>
                </a:cubicBezTo>
                <a:cubicBezTo>
                  <a:pt x="1978879" y="514052"/>
                  <a:pt x="1998980" y="508000"/>
                  <a:pt x="2019300" y="502920"/>
                </a:cubicBezTo>
                <a:lnTo>
                  <a:pt x="2049780" y="495300"/>
                </a:lnTo>
                <a:cubicBezTo>
                  <a:pt x="2089099" y="469087"/>
                  <a:pt x="2060602" y="483336"/>
                  <a:pt x="2125980" y="472440"/>
                </a:cubicBezTo>
                <a:cubicBezTo>
                  <a:pt x="2153992" y="467771"/>
                  <a:pt x="2181759" y="461687"/>
                  <a:pt x="2209800" y="457200"/>
                </a:cubicBezTo>
                <a:cubicBezTo>
                  <a:pt x="2388449" y="428616"/>
                  <a:pt x="2352647" y="441033"/>
                  <a:pt x="2613660" y="434340"/>
                </a:cubicBezTo>
                <a:cubicBezTo>
                  <a:pt x="2687773" y="409636"/>
                  <a:pt x="2609500" y="433454"/>
                  <a:pt x="2788920" y="419100"/>
                </a:cubicBezTo>
                <a:cubicBezTo>
                  <a:pt x="2819414" y="416660"/>
                  <a:pt x="2851315" y="402464"/>
                  <a:pt x="2880360" y="396240"/>
                </a:cubicBezTo>
                <a:cubicBezTo>
                  <a:pt x="2933880" y="384771"/>
                  <a:pt x="2952811" y="392410"/>
                  <a:pt x="3009900" y="373380"/>
                </a:cubicBezTo>
                <a:cubicBezTo>
                  <a:pt x="3017520" y="370840"/>
                  <a:pt x="3024968" y="367708"/>
                  <a:pt x="3032760" y="365760"/>
                </a:cubicBezTo>
                <a:cubicBezTo>
                  <a:pt x="3075795" y="355001"/>
                  <a:pt x="3162300" y="335280"/>
                  <a:pt x="3162300" y="335280"/>
                </a:cubicBezTo>
                <a:cubicBezTo>
                  <a:pt x="3235885" y="286223"/>
                  <a:pt x="3119683" y="359500"/>
                  <a:pt x="3223260" y="312420"/>
                </a:cubicBezTo>
                <a:cubicBezTo>
                  <a:pt x="3239934" y="304841"/>
                  <a:pt x="3252597" y="290131"/>
                  <a:pt x="3268980" y="281940"/>
                </a:cubicBezTo>
                <a:cubicBezTo>
                  <a:pt x="3289300" y="271780"/>
                  <a:pt x="3313876" y="267524"/>
                  <a:pt x="3329940" y="251460"/>
                </a:cubicBezTo>
                <a:cubicBezTo>
                  <a:pt x="3337560" y="243840"/>
                  <a:pt x="3344294" y="235216"/>
                  <a:pt x="3352800" y="228600"/>
                </a:cubicBezTo>
                <a:cubicBezTo>
                  <a:pt x="3367258" y="217355"/>
                  <a:pt x="3398520" y="198120"/>
                  <a:pt x="3398520" y="198120"/>
                </a:cubicBezTo>
                <a:cubicBezTo>
                  <a:pt x="3407578" y="170947"/>
                  <a:pt x="3416762" y="154755"/>
                  <a:pt x="3398520" y="121920"/>
                </a:cubicBezTo>
                <a:cubicBezTo>
                  <a:pt x="3393003" y="111990"/>
                  <a:pt x="3377903" y="112316"/>
                  <a:pt x="3368040" y="106680"/>
                </a:cubicBezTo>
                <a:cubicBezTo>
                  <a:pt x="3339069" y="90125"/>
                  <a:pt x="3353366" y="91582"/>
                  <a:pt x="3322320" y="83820"/>
                </a:cubicBezTo>
                <a:cubicBezTo>
                  <a:pt x="3309755" y="80679"/>
                  <a:pt x="3284220" y="76200"/>
                  <a:pt x="3284220" y="762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329C47B-27B3-49C7-B8FE-CC5A8B2F535E}"/>
              </a:ext>
            </a:extLst>
          </p:cNvPr>
          <p:cNvSpPr/>
          <p:nvPr/>
        </p:nvSpPr>
        <p:spPr>
          <a:xfrm>
            <a:off x="1065873" y="2788920"/>
            <a:ext cx="5967387" cy="2606040"/>
          </a:xfrm>
          <a:custGeom>
            <a:avLst/>
            <a:gdLst>
              <a:gd name="connsiteX0" fmla="*/ 587667 w 5967387"/>
              <a:gd name="connsiteY0" fmla="*/ 320040 h 2606040"/>
              <a:gd name="connsiteX1" fmla="*/ 580047 w 5967387"/>
              <a:gd name="connsiteY1" fmla="*/ 373380 h 2606040"/>
              <a:gd name="connsiteX2" fmla="*/ 572427 w 5967387"/>
              <a:gd name="connsiteY2" fmla="*/ 411480 h 2606040"/>
              <a:gd name="connsiteX3" fmla="*/ 557187 w 5967387"/>
              <a:gd name="connsiteY3" fmla="*/ 495300 h 2606040"/>
              <a:gd name="connsiteX4" fmla="*/ 564807 w 5967387"/>
              <a:gd name="connsiteY4" fmla="*/ 899160 h 2606040"/>
              <a:gd name="connsiteX5" fmla="*/ 572427 w 5967387"/>
              <a:gd name="connsiteY5" fmla="*/ 929640 h 2606040"/>
              <a:gd name="connsiteX6" fmla="*/ 580047 w 5967387"/>
              <a:gd name="connsiteY6" fmla="*/ 967740 h 2606040"/>
              <a:gd name="connsiteX7" fmla="*/ 602907 w 5967387"/>
              <a:gd name="connsiteY7" fmla="*/ 1051560 h 2606040"/>
              <a:gd name="connsiteX8" fmla="*/ 618147 w 5967387"/>
              <a:gd name="connsiteY8" fmla="*/ 1104900 h 2606040"/>
              <a:gd name="connsiteX9" fmla="*/ 648627 w 5967387"/>
              <a:gd name="connsiteY9" fmla="*/ 1188720 h 2606040"/>
              <a:gd name="connsiteX10" fmla="*/ 679107 w 5967387"/>
              <a:gd name="connsiteY10" fmla="*/ 1242060 h 2606040"/>
              <a:gd name="connsiteX11" fmla="*/ 694347 w 5967387"/>
              <a:gd name="connsiteY11" fmla="*/ 1272540 h 2606040"/>
              <a:gd name="connsiteX12" fmla="*/ 709587 w 5967387"/>
              <a:gd name="connsiteY12" fmla="*/ 1295400 h 2606040"/>
              <a:gd name="connsiteX13" fmla="*/ 717207 w 5967387"/>
              <a:gd name="connsiteY13" fmla="*/ 1318260 h 2606040"/>
              <a:gd name="connsiteX14" fmla="*/ 762927 w 5967387"/>
              <a:gd name="connsiteY14" fmla="*/ 1348740 h 2606040"/>
              <a:gd name="connsiteX15" fmla="*/ 831507 w 5967387"/>
              <a:gd name="connsiteY15" fmla="*/ 1394460 h 2606040"/>
              <a:gd name="connsiteX16" fmla="*/ 854367 w 5967387"/>
              <a:gd name="connsiteY16" fmla="*/ 1409700 h 2606040"/>
              <a:gd name="connsiteX17" fmla="*/ 884847 w 5967387"/>
              <a:gd name="connsiteY17" fmla="*/ 1432560 h 2606040"/>
              <a:gd name="connsiteX18" fmla="*/ 915327 w 5967387"/>
              <a:gd name="connsiteY18" fmla="*/ 1463040 h 2606040"/>
              <a:gd name="connsiteX19" fmla="*/ 961047 w 5967387"/>
              <a:gd name="connsiteY19" fmla="*/ 1485900 h 2606040"/>
              <a:gd name="connsiteX20" fmla="*/ 983907 w 5967387"/>
              <a:gd name="connsiteY20" fmla="*/ 1516380 h 2606040"/>
              <a:gd name="connsiteX21" fmla="*/ 1022007 w 5967387"/>
              <a:gd name="connsiteY21" fmla="*/ 1539240 h 2606040"/>
              <a:gd name="connsiteX22" fmla="*/ 1075347 w 5967387"/>
              <a:gd name="connsiteY22" fmla="*/ 1562100 h 2606040"/>
              <a:gd name="connsiteX23" fmla="*/ 1136307 w 5967387"/>
              <a:gd name="connsiteY23" fmla="*/ 1554480 h 2606040"/>
              <a:gd name="connsiteX24" fmla="*/ 1166787 w 5967387"/>
              <a:gd name="connsiteY24" fmla="*/ 1546860 h 2606040"/>
              <a:gd name="connsiteX25" fmla="*/ 1227747 w 5967387"/>
              <a:gd name="connsiteY25" fmla="*/ 1539240 h 2606040"/>
              <a:gd name="connsiteX26" fmla="*/ 1273467 w 5967387"/>
              <a:gd name="connsiteY26" fmla="*/ 1485900 h 2606040"/>
              <a:gd name="connsiteX27" fmla="*/ 1288707 w 5967387"/>
              <a:gd name="connsiteY27" fmla="*/ 1447800 h 2606040"/>
              <a:gd name="connsiteX28" fmla="*/ 1334427 w 5967387"/>
              <a:gd name="connsiteY28" fmla="*/ 1394460 h 2606040"/>
              <a:gd name="connsiteX29" fmla="*/ 1387767 w 5967387"/>
              <a:gd name="connsiteY29" fmla="*/ 1356360 h 2606040"/>
              <a:gd name="connsiteX30" fmla="*/ 1662087 w 5967387"/>
              <a:gd name="connsiteY30" fmla="*/ 1348740 h 2606040"/>
              <a:gd name="connsiteX31" fmla="*/ 2050707 w 5967387"/>
              <a:gd name="connsiteY31" fmla="*/ 1356360 h 2606040"/>
              <a:gd name="connsiteX32" fmla="*/ 2149767 w 5967387"/>
              <a:gd name="connsiteY32" fmla="*/ 1371600 h 2606040"/>
              <a:gd name="connsiteX33" fmla="*/ 2172627 w 5967387"/>
              <a:gd name="connsiteY33" fmla="*/ 1379220 h 2606040"/>
              <a:gd name="connsiteX34" fmla="*/ 2279307 w 5967387"/>
              <a:gd name="connsiteY34" fmla="*/ 1371600 h 2606040"/>
              <a:gd name="connsiteX35" fmla="*/ 2332647 w 5967387"/>
              <a:gd name="connsiteY35" fmla="*/ 1356360 h 2606040"/>
              <a:gd name="connsiteX36" fmla="*/ 2401227 w 5967387"/>
              <a:gd name="connsiteY36" fmla="*/ 1341120 h 2606040"/>
              <a:gd name="connsiteX37" fmla="*/ 2431707 w 5967387"/>
              <a:gd name="connsiteY37" fmla="*/ 1325880 h 2606040"/>
              <a:gd name="connsiteX38" fmla="*/ 2454567 w 5967387"/>
              <a:gd name="connsiteY38" fmla="*/ 1310640 h 2606040"/>
              <a:gd name="connsiteX39" fmla="*/ 2599347 w 5967387"/>
              <a:gd name="connsiteY39" fmla="*/ 1287780 h 2606040"/>
              <a:gd name="connsiteX40" fmla="*/ 2652687 w 5967387"/>
              <a:gd name="connsiteY40" fmla="*/ 1272540 h 2606040"/>
              <a:gd name="connsiteX41" fmla="*/ 2706027 w 5967387"/>
              <a:gd name="connsiteY41" fmla="*/ 1264920 h 2606040"/>
              <a:gd name="connsiteX42" fmla="*/ 2827947 w 5967387"/>
              <a:gd name="connsiteY42" fmla="*/ 1226820 h 2606040"/>
              <a:gd name="connsiteX43" fmla="*/ 2896527 w 5967387"/>
              <a:gd name="connsiteY43" fmla="*/ 1219200 h 2606040"/>
              <a:gd name="connsiteX44" fmla="*/ 3003207 w 5967387"/>
              <a:gd name="connsiteY44" fmla="*/ 1196340 h 2606040"/>
              <a:gd name="connsiteX45" fmla="*/ 3048927 w 5967387"/>
              <a:gd name="connsiteY45" fmla="*/ 1173480 h 2606040"/>
              <a:gd name="connsiteX46" fmla="*/ 3102267 w 5967387"/>
              <a:gd name="connsiteY46" fmla="*/ 1158240 h 2606040"/>
              <a:gd name="connsiteX47" fmla="*/ 3147987 w 5967387"/>
              <a:gd name="connsiteY47" fmla="*/ 1127760 h 2606040"/>
              <a:gd name="connsiteX48" fmla="*/ 3170847 w 5967387"/>
              <a:gd name="connsiteY48" fmla="*/ 1120140 h 2606040"/>
              <a:gd name="connsiteX49" fmla="*/ 3254667 w 5967387"/>
              <a:gd name="connsiteY49" fmla="*/ 1104900 h 2606040"/>
              <a:gd name="connsiteX50" fmla="*/ 3292767 w 5967387"/>
              <a:gd name="connsiteY50" fmla="*/ 1089660 h 2606040"/>
              <a:gd name="connsiteX51" fmla="*/ 3346107 w 5967387"/>
              <a:gd name="connsiteY51" fmla="*/ 1066800 h 2606040"/>
              <a:gd name="connsiteX52" fmla="*/ 3407067 w 5967387"/>
              <a:gd name="connsiteY52" fmla="*/ 1028700 h 2606040"/>
              <a:gd name="connsiteX53" fmla="*/ 3536607 w 5967387"/>
              <a:gd name="connsiteY53" fmla="*/ 1005840 h 2606040"/>
              <a:gd name="connsiteX54" fmla="*/ 3635667 w 5967387"/>
              <a:gd name="connsiteY54" fmla="*/ 998220 h 2606040"/>
              <a:gd name="connsiteX55" fmla="*/ 3704247 w 5967387"/>
              <a:gd name="connsiteY55" fmla="*/ 982980 h 2606040"/>
              <a:gd name="connsiteX56" fmla="*/ 3734727 w 5967387"/>
              <a:gd name="connsiteY56" fmla="*/ 975360 h 2606040"/>
              <a:gd name="connsiteX57" fmla="*/ 3757587 w 5967387"/>
              <a:gd name="connsiteY57" fmla="*/ 967740 h 2606040"/>
              <a:gd name="connsiteX58" fmla="*/ 3833787 w 5967387"/>
              <a:gd name="connsiteY58" fmla="*/ 952500 h 2606040"/>
              <a:gd name="connsiteX59" fmla="*/ 3864267 w 5967387"/>
              <a:gd name="connsiteY59" fmla="*/ 937260 h 2606040"/>
              <a:gd name="connsiteX60" fmla="*/ 3909987 w 5967387"/>
              <a:gd name="connsiteY60" fmla="*/ 906780 h 2606040"/>
              <a:gd name="connsiteX61" fmla="*/ 3955707 w 5967387"/>
              <a:gd name="connsiteY61" fmla="*/ 876300 h 2606040"/>
              <a:gd name="connsiteX62" fmla="*/ 3978567 w 5967387"/>
              <a:gd name="connsiteY62" fmla="*/ 861060 h 2606040"/>
              <a:gd name="connsiteX63" fmla="*/ 4024287 w 5967387"/>
              <a:gd name="connsiteY63" fmla="*/ 845820 h 2606040"/>
              <a:gd name="connsiteX64" fmla="*/ 4047147 w 5967387"/>
              <a:gd name="connsiteY64" fmla="*/ 822960 h 2606040"/>
              <a:gd name="connsiteX65" fmla="*/ 4062387 w 5967387"/>
              <a:gd name="connsiteY65" fmla="*/ 845820 h 2606040"/>
              <a:gd name="connsiteX66" fmla="*/ 4054767 w 5967387"/>
              <a:gd name="connsiteY66" fmla="*/ 861060 h 2606040"/>
              <a:gd name="connsiteX67" fmla="*/ 4100487 w 5967387"/>
              <a:gd name="connsiteY67" fmla="*/ 822960 h 2606040"/>
              <a:gd name="connsiteX68" fmla="*/ 4130967 w 5967387"/>
              <a:gd name="connsiteY68" fmla="*/ 815340 h 2606040"/>
              <a:gd name="connsiteX69" fmla="*/ 4138587 w 5967387"/>
              <a:gd name="connsiteY69" fmla="*/ 792480 h 2606040"/>
              <a:gd name="connsiteX70" fmla="*/ 4146207 w 5967387"/>
              <a:gd name="connsiteY70" fmla="*/ 601980 h 2606040"/>
              <a:gd name="connsiteX71" fmla="*/ 4123347 w 5967387"/>
              <a:gd name="connsiteY71" fmla="*/ 579120 h 2606040"/>
              <a:gd name="connsiteX72" fmla="*/ 4108107 w 5967387"/>
              <a:gd name="connsiteY72" fmla="*/ 556260 h 2606040"/>
              <a:gd name="connsiteX73" fmla="*/ 4054767 w 5967387"/>
              <a:gd name="connsiteY73" fmla="*/ 449580 h 2606040"/>
              <a:gd name="connsiteX74" fmla="*/ 4039527 w 5967387"/>
              <a:gd name="connsiteY74" fmla="*/ 198120 h 2606040"/>
              <a:gd name="connsiteX75" fmla="*/ 4054767 w 5967387"/>
              <a:gd name="connsiteY75" fmla="*/ 137160 h 2606040"/>
              <a:gd name="connsiteX76" fmla="*/ 4092867 w 5967387"/>
              <a:gd name="connsiteY76" fmla="*/ 99060 h 2606040"/>
              <a:gd name="connsiteX77" fmla="*/ 4115727 w 5967387"/>
              <a:gd name="connsiteY77" fmla="*/ 91440 h 2606040"/>
              <a:gd name="connsiteX78" fmla="*/ 4161447 w 5967387"/>
              <a:gd name="connsiteY78" fmla="*/ 60960 h 2606040"/>
              <a:gd name="connsiteX79" fmla="*/ 4191927 w 5967387"/>
              <a:gd name="connsiteY79" fmla="*/ 38100 h 2606040"/>
              <a:gd name="connsiteX80" fmla="*/ 4245267 w 5967387"/>
              <a:gd name="connsiteY80" fmla="*/ 30480 h 2606040"/>
              <a:gd name="connsiteX81" fmla="*/ 4283367 w 5967387"/>
              <a:gd name="connsiteY81" fmla="*/ 22860 h 2606040"/>
              <a:gd name="connsiteX82" fmla="*/ 4306227 w 5967387"/>
              <a:gd name="connsiteY82" fmla="*/ 15240 h 2606040"/>
              <a:gd name="connsiteX83" fmla="*/ 4382427 w 5967387"/>
              <a:gd name="connsiteY83" fmla="*/ 7620 h 2606040"/>
              <a:gd name="connsiteX84" fmla="*/ 4702467 w 5967387"/>
              <a:gd name="connsiteY84" fmla="*/ 0 h 2606040"/>
              <a:gd name="connsiteX85" fmla="*/ 5319687 w 5967387"/>
              <a:gd name="connsiteY85" fmla="*/ 7620 h 2606040"/>
              <a:gd name="connsiteX86" fmla="*/ 5350167 w 5967387"/>
              <a:gd name="connsiteY86" fmla="*/ 15240 h 2606040"/>
              <a:gd name="connsiteX87" fmla="*/ 5494947 w 5967387"/>
              <a:gd name="connsiteY87" fmla="*/ 22860 h 2606040"/>
              <a:gd name="connsiteX88" fmla="*/ 5510187 w 5967387"/>
              <a:gd name="connsiteY88" fmla="*/ 45720 h 2606040"/>
              <a:gd name="connsiteX89" fmla="*/ 5533047 w 5967387"/>
              <a:gd name="connsiteY89" fmla="*/ 68580 h 2606040"/>
              <a:gd name="connsiteX90" fmla="*/ 5540667 w 5967387"/>
              <a:gd name="connsiteY90" fmla="*/ 91440 h 2606040"/>
              <a:gd name="connsiteX91" fmla="*/ 5555907 w 5967387"/>
              <a:gd name="connsiteY91" fmla="*/ 144780 h 2606040"/>
              <a:gd name="connsiteX92" fmla="*/ 5609247 w 5967387"/>
              <a:gd name="connsiteY92" fmla="*/ 236220 h 2606040"/>
              <a:gd name="connsiteX93" fmla="*/ 5693067 w 5967387"/>
              <a:gd name="connsiteY93" fmla="*/ 434340 h 2606040"/>
              <a:gd name="connsiteX94" fmla="*/ 5700687 w 5967387"/>
              <a:gd name="connsiteY94" fmla="*/ 495300 h 2606040"/>
              <a:gd name="connsiteX95" fmla="*/ 5685447 w 5967387"/>
              <a:gd name="connsiteY95" fmla="*/ 541020 h 2606040"/>
              <a:gd name="connsiteX96" fmla="*/ 5654967 w 5967387"/>
              <a:gd name="connsiteY96" fmla="*/ 563880 h 2606040"/>
              <a:gd name="connsiteX97" fmla="*/ 5601627 w 5967387"/>
              <a:gd name="connsiteY97" fmla="*/ 594360 h 2606040"/>
              <a:gd name="connsiteX98" fmla="*/ 5548287 w 5967387"/>
              <a:gd name="connsiteY98" fmla="*/ 670560 h 2606040"/>
              <a:gd name="connsiteX99" fmla="*/ 5533047 w 5967387"/>
              <a:gd name="connsiteY99" fmla="*/ 716280 h 2606040"/>
              <a:gd name="connsiteX100" fmla="*/ 5555907 w 5967387"/>
              <a:gd name="connsiteY100" fmla="*/ 845820 h 2606040"/>
              <a:gd name="connsiteX101" fmla="*/ 5616867 w 5967387"/>
              <a:gd name="connsiteY101" fmla="*/ 891540 h 2606040"/>
              <a:gd name="connsiteX102" fmla="*/ 5708307 w 5967387"/>
              <a:gd name="connsiteY102" fmla="*/ 952500 h 2606040"/>
              <a:gd name="connsiteX103" fmla="*/ 5754027 w 5967387"/>
              <a:gd name="connsiteY103" fmla="*/ 967740 h 2606040"/>
              <a:gd name="connsiteX104" fmla="*/ 5792127 w 5967387"/>
              <a:gd name="connsiteY104" fmla="*/ 998220 h 2606040"/>
              <a:gd name="connsiteX105" fmla="*/ 5845467 w 5967387"/>
              <a:gd name="connsiteY105" fmla="*/ 1036320 h 2606040"/>
              <a:gd name="connsiteX106" fmla="*/ 5891187 w 5967387"/>
              <a:gd name="connsiteY106" fmla="*/ 1104900 h 2606040"/>
              <a:gd name="connsiteX107" fmla="*/ 5914047 w 5967387"/>
              <a:gd name="connsiteY107" fmla="*/ 1127760 h 2606040"/>
              <a:gd name="connsiteX108" fmla="*/ 5944527 w 5967387"/>
              <a:gd name="connsiteY108" fmla="*/ 1165860 h 2606040"/>
              <a:gd name="connsiteX109" fmla="*/ 5952147 w 5967387"/>
              <a:gd name="connsiteY109" fmla="*/ 1196340 h 2606040"/>
              <a:gd name="connsiteX110" fmla="*/ 5959767 w 5967387"/>
              <a:gd name="connsiteY110" fmla="*/ 1219200 h 2606040"/>
              <a:gd name="connsiteX111" fmla="*/ 5967387 w 5967387"/>
              <a:gd name="connsiteY111" fmla="*/ 1257300 h 2606040"/>
              <a:gd name="connsiteX112" fmla="*/ 5959767 w 5967387"/>
              <a:gd name="connsiteY112" fmla="*/ 1379220 h 2606040"/>
              <a:gd name="connsiteX113" fmla="*/ 5936907 w 5967387"/>
              <a:gd name="connsiteY113" fmla="*/ 1424940 h 2606040"/>
              <a:gd name="connsiteX114" fmla="*/ 5875947 w 5967387"/>
              <a:gd name="connsiteY114" fmla="*/ 1493520 h 2606040"/>
              <a:gd name="connsiteX115" fmla="*/ 5807367 w 5967387"/>
              <a:gd name="connsiteY115" fmla="*/ 1600200 h 2606040"/>
              <a:gd name="connsiteX116" fmla="*/ 5792127 w 5967387"/>
              <a:gd name="connsiteY116" fmla="*/ 1623060 h 2606040"/>
              <a:gd name="connsiteX117" fmla="*/ 5746407 w 5967387"/>
              <a:gd name="connsiteY117" fmla="*/ 1653540 h 2606040"/>
              <a:gd name="connsiteX118" fmla="*/ 5715927 w 5967387"/>
              <a:gd name="connsiteY118" fmla="*/ 1684020 h 2606040"/>
              <a:gd name="connsiteX119" fmla="*/ 5662587 w 5967387"/>
              <a:gd name="connsiteY119" fmla="*/ 1706880 h 2606040"/>
              <a:gd name="connsiteX120" fmla="*/ 5045367 w 5967387"/>
              <a:gd name="connsiteY120" fmla="*/ 1752600 h 2606040"/>
              <a:gd name="connsiteX121" fmla="*/ 4870107 w 5967387"/>
              <a:gd name="connsiteY121" fmla="*/ 1729740 h 2606040"/>
              <a:gd name="connsiteX122" fmla="*/ 4710087 w 5967387"/>
              <a:gd name="connsiteY122" fmla="*/ 1714500 h 2606040"/>
              <a:gd name="connsiteX123" fmla="*/ 4519587 w 5967387"/>
              <a:gd name="connsiteY123" fmla="*/ 1668780 h 2606040"/>
              <a:gd name="connsiteX124" fmla="*/ 4496727 w 5967387"/>
              <a:gd name="connsiteY124" fmla="*/ 1661160 h 2606040"/>
              <a:gd name="connsiteX125" fmla="*/ 4451007 w 5967387"/>
              <a:gd name="connsiteY125" fmla="*/ 1653540 h 2606040"/>
              <a:gd name="connsiteX126" fmla="*/ 4321467 w 5967387"/>
              <a:gd name="connsiteY126" fmla="*/ 1623060 h 2606040"/>
              <a:gd name="connsiteX127" fmla="*/ 3986187 w 5967387"/>
              <a:gd name="connsiteY127" fmla="*/ 1554480 h 2606040"/>
              <a:gd name="connsiteX128" fmla="*/ 3940467 w 5967387"/>
              <a:gd name="connsiteY128" fmla="*/ 1539240 h 2606040"/>
              <a:gd name="connsiteX129" fmla="*/ 3849027 w 5967387"/>
              <a:gd name="connsiteY129" fmla="*/ 1546860 h 2606040"/>
              <a:gd name="connsiteX130" fmla="*/ 3734727 w 5967387"/>
              <a:gd name="connsiteY130" fmla="*/ 1584960 h 2606040"/>
              <a:gd name="connsiteX131" fmla="*/ 3696627 w 5967387"/>
              <a:gd name="connsiteY131" fmla="*/ 1592580 h 2606040"/>
              <a:gd name="connsiteX132" fmla="*/ 3620427 w 5967387"/>
              <a:gd name="connsiteY132" fmla="*/ 1615440 h 2606040"/>
              <a:gd name="connsiteX133" fmla="*/ 3353727 w 5967387"/>
              <a:gd name="connsiteY133" fmla="*/ 1668780 h 2606040"/>
              <a:gd name="connsiteX134" fmla="*/ 3262287 w 5967387"/>
              <a:gd name="connsiteY134" fmla="*/ 1706880 h 2606040"/>
              <a:gd name="connsiteX135" fmla="*/ 3201327 w 5967387"/>
              <a:gd name="connsiteY135" fmla="*/ 1714500 h 2606040"/>
              <a:gd name="connsiteX136" fmla="*/ 3163227 w 5967387"/>
              <a:gd name="connsiteY136" fmla="*/ 1722120 h 2606040"/>
              <a:gd name="connsiteX137" fmla="*/ 3102267 w 5967387"/>
              <a:gd name="connsiteY137" fmla="*/ 1744980 h 2606040"/>
              <a:gd name="connsiteX138" fmla="*/ 3041307 w 5967387"/>
              <a:gd name="connsiteY138" fmla="*/ 1752600 h 2606040"/>
              <a:gd name="connsiteX139" fmla="*/ 2919387 w 5967387"/>
              <a:gd name="connsiteY139" fmla="*/ 1783080 h 2606040"/>
              <a:gd name="connsiteX140" fmla="*/ 2888907 w 5967387"/>
              <a:gd name="connsiteY140" fmla="*/ 1798320 h 2606040"/>
              <a:gd name="connsiteX141" fmla="*/ 2789847 w 5967387"/>
              <a:gd name="connsiteY141" fmla="*/ 1859280 h 2606040"/>
              <a:gd name="connsiteX142" fmla="*/ 2766987 w 5967387"/>
              <a:gd name="connsiteY142" fmla="*/ 1912620 h 2606040"/>
              <a:gd name="connsiteX143" fmla="*/ 2774607 w 5967387"/>
              <a:gd name="connsiteY143" fmla="*/ 1973580 h 2606040"/>
              <a:gd name="connsiteX144" fmla="*/ 2797467 w 5967387"/>
              <a:gd name="connsiteY144" fmla="*/ 1996440 h 2606040"/>
              <a:gd name="connsiteX145" fmla="*/ 2812707 w 5967387"/>
              <a:gd name="connsiteY145" fmla="*/ 2019300 h 2606040"/>
              <a:gd name="connsiteX146" fmla="*/ 2888907 w 5967387"/>
              <a:gd name="connsiteY146" fmla="*/ 2087880 h 2606040"/>
              <a:gd name="connsiteX147" fmla="*/ 2896527 w 5967387"/>
              <a:gd name="connsiteY147" fmla="*/ 2110740 h 2606040"/>
              <a:gd name="connsiteX148" fmla="*/ 2873667 w 5967387"/>
              <a:gd name="connsiteY148" fmla="*/ 2263140 h 2606040"/>
              <a:gd name="connsiteX149" fmla="*/ 2866047 w 5967387"/>
              <a:gd name="connsiteY149" fmla="*/ 2286000 h 2606040"/>
              <a:gd name="connsiteX150" fmla="*/ 2843187 w 5967387"/>
              <a:gd name="connsiteY150" fmla="*/ 2301240 h 2606040"/>
              <a:gd name="connsiteX151" fmla="*/ 2812707 w 5967387"/>
              <a:gd name="connsiteY151" fmla="*/ 2354580 h 2606040"/>
              <a:gd name="connsiteX152" fmla="*/ 2782227 w 5967387"/>
              <a:gd name="connsiteY152" fmla="*/ 2369820 h 2606040"/>
              <a:gd name="connsiteX153" fmla="*/ 2751747 w 5967387"/>
              <a:gd name="connsiteY153" fmla="*/ 2392680 h 2606040"/>
              <a:gd name="connsiteX154" fmla="*/ 2721267 w 5967387"/>
              <a:gd name="connsiteY154" fmla="*/ 2407920 h 2606040"/>
              <a:gd name="connsiteX155" fmla="*/ 2645067 w 5967387"/>
              <a:gd name="connsiteY155" fmla="*/ 2461260 h 2606040"/>
              <a:gd name="connsiteX156" fmla="*/ 2584107 w 5967387"/>
              <a:gd name="connsiteY156" fmla="*/ 2499360 h 2606040"/>
              <a:gd name="connsiteX157" fmla="*/ 2561247 w 5967387"/>
              <a:gd name="connsiteY157" fmla="*/ 2514600 h 2606040"/>
              <a:gd name="connsiteX158" fmla="*/ 2507907 w 5967387"/>
              <a:gd name="connsiteY158" fmla="*/ 2522220 h 2606040"/>
              <a:gd name="connsiteX159" fmla="*/ 2401227 w 5967387"/>
              <a:gd name="connsiteY159" fmla="*/ 2537460 h 2606040"/>
              <a:gd name="connsiteX160" fmla="*/ 2347887 w 5967387"/>
              <a:gd name="connsiteY160" fmla="*/ 2552700 h 2606040"/>
              <a:gd name="connsiteX161" fmla="*/ 2309787 w 5967387"/>
              <a:gd name="connsiteY161" fmla="*/ 2560320 h 2606040"/>
              <a:gd name="connsiteX162" fmla="*/ 2264067 w 5967387"/>
              <a:gd name="connsiteY162" fmla="*/ 2575560 h 2606040"/>
              <a:gd name="connsiteX163" fmla="*/ 2195487 w 5967387"/>
              <a:gd name="connsiteY163" fmla="*/ 2583180 h 2606040"/>
              <a:gd name="connsiteX164" fmla="*/ 2111667 w 5967387"/>
              <a:gd name="connsiteY164" fmla="*/ 2606040 h 2606040"/>
              <a:gd name="connsiteX165" fmla="*/ 1174407 w 5967387"/>
              <a:gd name="connsiteY165" fmla="*/ 2598420 h 2606040"/>
              <a:gd name="connsiteX166" fmla="*/ 1121067 w 5967387"/>
              <a:gd name="connsiteY166" fmla="*/ 2583180 h 2606040"/>
              <a:gd name="connsiteX167" fmla="*/ 1075347 w 5967387"/>
              <a:gd name="connsiteY167" fmla="*/ 2567940 h 2606040"/>
              <a:gd name="connsiteX168" fmla="*/ 968667 w 5967387"/>
              <a:gd name="connsiteY168" fmla="*/ 2545080 h 2606040"/>
              <a:gd name="connsiteX169" fmla="*/ 907707 w 5967387"/>
              <a:gd name="connsiteY169" fmla="*/ 2537460 h 2606040"/>
              <a:gd name="connsiteX170" fmla="*/ 861987 w 5967387"/>
              <a:gd name="connsiteY170" fmla="*/ 2514600 h 2606040"/>
              <a:gd name="connsiteX171" fmla="*/ 816267 w 5967387"/>
              <a:gd name="connsiteY171" fmla="*/ 2499360 h 2606040"/>
              <a:gd name="connsiteX172" fmla="*/ 778167 w 5967387"/>
              <a:gd name="connsiteY172" fmla="*/ 2484120 h 2606040"/>
              <a:gd name="connsiteX173" fmla="*/ 755307 w 5967387"/>
              <a:gd name="connsiteY173" fmla="*/ 2453640 h 2606040"/>
              <a:gd name="connsiteX174" fmla="*/ 732447 w 5967387"/>
              <a:gd name="connsiteY174" fmla="*/ 2430780 h 2606040"/>
              <a:gd name="connsiteX175" fmla="*/ 724827 w 5967387"/>
              <a:gd name="connsiteY175" fmla="*/ 2392680 h 2606040"/>
              <a:gd name="connsiteX176" fmla="*/ 709587 w 5967387"/>
              <a:gd name="connsiteY176" fmla="*/ 2362200 h 2606040"/>
              <a:gd name="connsiteX177" fmla="*/ 717207 w 5967387"/>
              <a:gd name="connsiteY177" fmla="*/ 2270760 h 2606040"/>
              <a:gd name="connsiteX178" fmla="*/ 762927 w 5967387"/>
              <a:gd name="connsiteY178" fmla="*/ 2171700 h 2606040"/>
              <a:gd name="connsiteX179" fmla="*/ 762927 w 5967387"/>
              <a:gd name="connsiteY179" fmla="*/ 2004060 h 2606040"/>
              <a:gd name="connsiteX180" fmla="*/ 694347 w 5967387"/>
              <a:gd name="connsiteY180" fmla="*/ 1958340 h 2606040"/>
              <a:gd name="connsiteX181" fmla="*/ 633387 w 5967387"/>
              <a:gd name="connsiteY181" fmla="*/ 1912620 h 2606040"/>
              <a:gd name="connsiteX182" fmla="*/ 580047 w 5967387"/>
              <a:gd name="connsiteY182" fmla="*/ 1889760 h 2606040"/>
              <a:gd name="connsiteX183" fmla="*/ 480987 w 5967387"/>
              <a:gd name="connsiteY183" fmla="*/ 1828800 h 2606040"/>
              <a:gd name="connsiteX184" fmla="*/ 420027 w 5967387"/>
              <a:gd name="connsiteY184" fmla="*/ 1805940 h 2606040"/>
              <a:gd name="connsiteX185" fmla="*/ 397167 w 5967387"/>
              <a:gd name="connsiteY185" fmla="*/ 1783080 h 2606040"/>
              <a:gd name="connsiteX186" fmla="*/ 351447 w 5967387"/>
              <a:gd name="connsiteY186" fmla="*/ 1760220 h 2606040"/>
              <a:gd name="connsiteX187" fmla="*/ 328587 w 5967387"/>
              <a:gd name="connsiteY187" fmla="*/ 1729740 h 2606040"/>
              <a:gd name="connsiteX188" fmla="*/ 298107 w 5967387"/>
              <a:gd name="connsiteY188" fmla="*/ 1722120 h 2606040"/>
              <a:gd name="connsiteX189" fmla="*/ 244767 w 5967387"/>
              <a:gd name="connsiteY189" fmla="*/ 1691640 h 2606040"/>
              <a:gd name="connsiteX190" fmla="*/ 214287 w 5967387"/>
              <a:gd name="connsiteY190" fmla="*/ 1676400 h 2606040"/>
              <a:gd name="connsiteX191" fmla="*/ 183807 w 5967387"/>
              <a:gd name="connsiteY191" fmla="*/ 1653540 h 2606040"/>
              <a:gd name="connsiteX192" fmla="*/ 130467 w 5967387"/>
              <a:gd name="connsiteY192" fmla="*/ 1623060 h 2606040"/>
              <a:gd name="connsiteX193" fmla="*/ 69507 w 5967387"/>
              <a:gd name="connsiteY193" fmla="*/ 1592580 h 2606040"/>
              <a:gd name="connsiteX194" fmla="*/ 46647 w 5967387"/>
              <a:gd name="connsiteY194" fmla="*/ 1569720 h 2606040"/>
              <a:gd name="connsiteX195" fmla="*/ 23787 w 5967387"/>
              <a:gd name="connsiteY195" fmla="*/ 1562100 h 2606040"/>
              <a:gd name="connsiteX196" fmla="*/ 8547 w 5967387"/>
              <a:gd name="connsiteY196" fmla="*/ 1531620 h 2606040"/>
              <a:gd name="connsiteX197" fmla="*/ 8547 w 5967387"/>
              <a:gd name="connsiteY197" fmla="*/ 1409700 h 2606040"/>
              <a:gd name="connsiteX198" fmla="*/ 39027 w 5967387"/>
              <a:gd name="connsiteY198" fmla="*/ 1348740 h 2606040"/>
              <a:gd name="connsiteX199" fmla="*/ 69507 w 5967387"/>
              <a:gd name="connsiteY199" fmla="*/ 1310640 h 2606040"/>
              <a:gd name="connsiteX200" fmla="*/ 99987 w 5967387"/>
              <a:gd name="connsiteY200" fmla="*/ 1257300 h 2606040"/>
              <a:gd name="connsiteX201" fmla="*/ 107607 w 5967387"/>
              <a:gd name="connsiteY201" fmla="*/ 1226820 h 2606040"/>
              <a:gd name="connsiteX202" fmla="*/ 130467 w 5967387"/>
              <a:gd name="connsiteY202" fmla="*/ 1203960 h 2606040"/>
              <a:gd name="connsiteX203" fmla="*/ 145707 w 5967387"/>
              <a:gd name="connsiteY203" fmla="*/ 1173480 h 2606040"/>
              <a:gd name="connsiteX204" fmla="*/ 191427 w 5967387"/>
              <a:gd name="connsiteY204" fmla="*/ 1120140 h 2606040"/>
              <a:gd name="connsiteX205" fmla="*/ 221907 w 5967387"/>
              <a:gd name="connsiteY205" fmla="*/ 1051560 h 2606040"/>
              <a:gd name="connsiteX206" fmla="*/ 252387 w 5967387"/>
              <a:gd name="connsiteY206" fmla="*/ 998220 h 2606040"/>
              <a:gd name="connsiteX207" fmla="*/ 267627 w 5967387"/>
              <a:gd name="connsiteY207" fmla="*/ 952500 h 2606040"/>
              <a:gd name="connsiteX208" fmla="*/ 282867 w 5967387"/>
              <a:gd name="connsiteY208" fmla="*/ 883920 h 2606040"/>
              <a:gd name="connsiteX209" fmla="*/ 298107 w 5967387"/>
              <a:gd name="connsiteY209" fmla="*/ 861060 h 2606040"/>
              <a:gd name="connsiteX210" fmla="*/ 305727 w 5967387"/>
              <a:gd name="connsiteY210" fmla="*/ 815340 h 2606040"/>
              <a:gd name="connsiteX211" fmla="*/ 320967 w 5967387"/>
              <a:gd name="connsiteY211" fmla="*/ 769620 h 2606040"/>
              <a:gd name="connsiteX212" fmla="*/ 328587 w 5967387"/>
              <a:gd name="connsiteY212" fmla="*/ 701040 h 2606040"/>
              <a:gd name="connsiteX213" fmla="*/ 343827 w 5967387"/>
              <a:gd name="connsiteY213" fmla="*/ 647700 h 2606040"/>
              <a:gd name="connsiteX214" fmla="*/ 351447 w 5967387"/>
              <a:gd name="connsiteY214" fmla="*/ 609600 h 2606040"/>
              <a:gd name="connsiteX215" fmla="*/ 389547 w 5967387"/>
              <a:gd name="connsiteY215" fmla="*/ 365760 h 2606040"/>
              <a:gd name="connsiteX216" fmla="*/ 420027 w 5967387"/>
              <a:gd name="connsiteY216" fmla="*/ 342900 h 260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5967387" h="2606040">
                <a:moveTo>
                  <a:pt x="587667" y="320040"/>
                </a:moveTo>
                <a:cubicBezTo>
                  <a:pt x="585127" y="337820"/>
                  <a:pt x="583000" y="355664"/>
                  <a:pt x="580047" y="373380"/>
                </a:cubicBezTo>
                <a:cubicBezTo>
                  <a:pt x="577918" y="386155"/>
                  <a:pt x="574396" y="398679"/>
                  <a:pt x="572427" y="411480"/>
                </a:cubicBezTo>
                <a:cubicBezTo>
                  <a:pt x="560118" y="491488"/>
                  <a:pt x="572731" y="448668"/>
                  <a:pt x="557187" y="495300"/>
                </a:cubicBezTo>
                <a:cubicBezTo>
                  <a:pt x="559727" y="629920"/>
                  <a:pt x="560086" y="764599"/>
                  <a:pt x="564807" y="899160"/>
                </a:cubicBezTo>
                <a:cubicBezTo>
                  <a:pt x="565174" y="909626"/>
                  <a:pt x="570155" y="919417"/>
                  <a:pt x="572427" y="929640"/>
                </a:cubicBezTo>
                <a:cubicBezTo>
                  <a:pt x="575237" y="942283"/>
                  <a:pt x="576639" y="955245"/>
                  <a:pt x="580047" y="967740"/>
                </a:cubicBezTo>
                <a:cubicBezTo>
                  <a:pt x="622867" y="1124745"/>
                  <a:pt x="573203" y="917893"/>
                  <a:pt x="602907" y="1051560"/>
                </a:cubicBezTo>
                <a:cubicBezTo>
                  <a:pt x="618137" y="1120094"/>
                  <a:pt x="602873" y="1048895"/>
                  <a:pt x="618147" y="1104900"/>
                </a:cubicBezTo>
                <a:cubicBezTo>
                  <a:pt x="638294" y="1178774"/>
                  <a:pt x="620594" y="1146671"/>
                  <a:pt x="648627" y="1188720"/>
                </a:cubicBezTo>
                <a:cubicBezTo>
                  <a:pt x="664719" y="1269182"/>
                  <a:pt x="640750" y="1196031"/>
                  <a:pt x="679107" y="1242060"/>
                </a:cubicBezTo>
                <a:cubicBezTo>
                  <a:pt x="686379" y="1250786"/>
                  <a:pt x="688711" y="1262677"/>
                  <a:pt x="694347" y="1272540"/>
                </a:cubicBezTo>
                <a:cubicBezTo>
                  <a:pt x="698891" y="1280491"/>
                  <a:pt x="705491" y="1287209"/>
                  <a:pt x="709587" y="1295400"/>
                </a:cubicBezTo>
                <a:cubicBezTo>
                  <a:pt x="713179" y="1302584"/>
                  <a:pt x="711527" y="1312580"/>
                  <a:pt x="717207" y="1318260"/>
                </a:cubicBezTo>
                <a:cubicBezTo>
                  <a:pt x="730159" y="1331212"/>
                  <a:pt x="747687" y="1338580"/>
                  <a:pt x="762927" y="1348740"/>
                </a:cubicBezTo>
                <a:lnTo>
                  <a:pt x="831507" y="1394460"/>
                </a:lnTo>
                <a:cubicBezTo>
                  <a:pt x="839127" y="1399540"/>
                  <a:pt x="847041" y="1404205"/>
                  <a:pt x="854367" y="1409700"/>
                </a:cubicBezTo>
                <a:cubicBezTo>
                  <a:pt x="864527" y="1417320"/>
                  <a:pt x="875289" y="1424197"/>
                  <a:pt x="884847" y="1432560"/>
                </a:cubicBezTo>
                <a:cubicBezTo>
                  <a:pt x="895660" y="1442022"/>
                  <a:pt x="903635" y="1454689"/>
                  <a:pt x="915327" y="1463040"/>
                </a:cubicBezTo>
                <a:cubicBezTo>
                  <a:pt x="958710" y="1494028"/>
                  <a:pt x="918010" y="1442863"/>
                  <a:pt x="961047" y="1485900"/>
                </a:cubicBezTo>
                <a:cubicBezTo>
                  <a:pt x="970027" y="1494880"/>
                  <a:pt x="974349" y="1508017"/>
                  <a:pt x="983907" y="1516380"/>
                </a:cubicBezTo>
                <a:cubicBezTo>
                  <a:pt x="995053" y="1526133"/>
                  <a:pt x="1009448" y="1531390"/>
                  <a:pt x="1022007" y="1539240"/>
                </a:cubicBezTo>
                <a:cubicBezTo>
                  <a:pt x="1057089" y="1561166"/>
                  <a:pt x="1031971" y="1551256"/>
                  <a:pt x="1075347" y="1562100"/>
                </a:cubicBezTo>
                <a:cubicBezTo>
                  <a:pt x="1095667" y="1559560"/>
                  <a:pt x="1116107" y="1557847"/>
                  <a:pt x="1136307" y="1554480"/>
                </a:cubicBezTo>
                <a:cubicBezTo>
                  <a:pt x="1146637" y="1552758"/>
                  <a:pt x="1156457" y="1548582"/>
                  <a:pt x="1166787" y="1546860"/>
                </a:cubicBezTo>
                <a:cubicBezTo>
                  <a:pt x="1186987" y="1543493"/>
                  <a:pt x="1207427" y="1541780"/>
                  <a:pt x="1227747" y="1539240"/>
                </a:cubicBezTo>
                <a:cubicBezTo>
                  <a:pt x="1245072" y="1521915"/>
                  <a:pt x="1261248" y="1507894"/>
                  <a:pt x="1273467" y="1485900"/>
                </a:cubicBezTo>
                <a:cubicBezTo>
                  <a:pt x="1280110" y="1473943"/>
                  <a:pt x="1282064" y="1459757"/>
                  <a:pt x="1288707" y="1447800"/>
                </a:cubicBezTo>
                <a:cubicBezTo>
                  <a:pt x="1300926" y="1425806"/>
                  <a:pt x="1317102" y="1411785"/>
                  <a:pt x="1334427" y="1394460"/>
                </a:cubicBezTo>
                <a:cubicBezTo>
                  <a:pt x="1344742" y="1363515"/>
                  <a:pt x="1339197" y="1359829"/>
                  <a:pt x="1387767" y="1356360"/>
                </a:cubicBezTo>
                <a:cubicBezTo>
                  <a:pt x="1479010" y="1349843"/>
                  <a:pt x="1570647" y="1351280"/>
                  <a:pt x="1662087" y="1348740"/>
                </a:cubicBezTo>
                <a:cubicBezTo>
                  <a:pt x="1835648" y="1331384"/>
                  <a:pt x="1738872" y="1337268"/>
                  <a:pt x="2050707" y="1356360"/>
                </a:cubicBezTo>
                <a:cubicBezTo>
                  <a:pt x="2075217" y="1357861"/>
                  <a:pt x="2122768" y="1364850"/>
                  <a:pt x="2149767" y="1371600"/>
                </a:cubicBezTo>
                <a:cubicBezTo>
                  <a:pt x="2157559" y="1373548"/>
                  <a:pt x="2165007" y="1376680"/>
                  <a:pt x="2172627" y="1379220"/>
                </a:cubicBezTo>
                <a:cubicBezTo>
                  <a:pt x="2208187" y="1376680"/>
                  <a:pt x="2244015" y="1376642"/>
                  <a:pt x="2279307" y="1371600"/>
                </a:cubicBezTo>
                <a:cubicBezTo>
                  <a:pt x="2297613" y="1368985"/>
                  <a:pt x="2314708" y="1360845"/>
                  <a:pt x="2332647" y="1356360"/>
                </a:cubicBezTo>
                <a:cubicBezTo>
                  <a:pt x="2355365" y="1350680"/>
                  <a:pt x="2378367" y="1346200"/>
                  <a:pt x="2401227" y="1341120"/>
                </a:cubicBezTo>
                <a:cubicBezTo>
                  <a:pt x="2411387" y="1336040"/>
                  <a:pt x="2421844" y="1331516"/>
                  <a:pt x="2431707" y="1325880"/>
                </a:cubicBezTo>
                <a:cubicBezTo>
                  <a:pt x="2439658" y="1321336"/>
                  <a:pt x="2445761" y="1313156"/>
                  <a:pt x="2454567" y="1310640"/>
                </a:cubicBezTo>
                <a:cubicBezTo>
                  <a:pt x="2491323" y="1300138"/>
                  <a:pt x="2558675" y="1292864"/>
                  <a:pt x="2599347" y="1287780"/>
                </a:cubicBezTo>
                <a:cubicBezTo>
                  <a:pt x="2617127" y="1282700"/>
                  <a:pt x="2634606" y="1276415"/>
                  <a:pt x="2652687" y="1272540"/>
                </a:cubicBezTo>
                <a:cubicBezTo>
                  <a:pt x="2670249" y="1268777"/>
                  <a:pt x="2688603" y="1269276"/>
                  <a:pt x="2706027" y="1264920"/>
                </a:cubicBezTo>
                <a:cubicBezTo>
                  <a:pt x="2750307" y="1253850"/>
                  <a:pt x="2783547" y="1235145"/>
                  <a:pt x="2827947" y="1226820"/>
                </a:cubicBezTo>
                <a:cubicBezTo>
                  <a:pt x="2850554" y="1222581"/>
                  <a:pt x="2873866" y="1223141"/>
                  <a:pt x="2896527" y="1219200"/>
                </a:cubicBezTo>
                <a:cubicBezTo>
                  <a:pt x="2932356" y="1212969"/>
                  <a:pt x="3003207" y="1196340"/>
                  <a:pt x="3003207" y="1196340"/>
                </a:cubicBezTo>
                <a:cubicBezTo>
                  <a:pt x="3018447" y="1188720"/>
                  <a:pt x="3033107" y="1179808"/>
                  <a:pt x="3048927" y="1173480"/>
                </a:cubicBezTo>
                <a:cubicBezTo>
                  <a:pt x="3063019" y="1167843"/>
                  <a:pt x="3088017" y="1166157"/>
                  <a:pt x="3102267" y="1158240"/>
                </a:cubicBezTo>
                <a:cubicBezTo>
                  <a:pt x="3118278" y="1149345"/>
                  <a:pt x="3130611" y="1133552"/>
                  <a:pt x="3147987" y="1127760"/>
                </a:cubicBezTo>
                <a:cubicBezTo>
                  <a:pt x="3155607" y="1125220"/>
                  <a:pt x="3163055" y="1122088"/>
                  <a:pt x="3170847" y="1120140"/>
                </a:cubicBezTo>
                <a:cubicBezTo>
                  <a:pt x="3192147" y="1114815"/>
                  <a:pt x="3234286" y="1108297"/>
                  <a:pt x="3254667" y="1104900"/>
                </a:cubicBezTo>
                <a:cubicBezTo>
                  <a:pt x="3267367" y="1099820"/>
                  <a:pt x="3280268" y="1095215"/>
                  <a:pt x="3292767" y="1089660"/>
                </a:cubicBezTo>
                <a:cubicBezTo>
                  <a:pt x="3349263" y="1064551"/>
                  <a:pt x="3299154" y="1082451"/>
                  <a:pt x="3346107" y="1066800"/>
                </a:cubicBezTo>
                <a:cubicBezTo>
                  <a:pt x="3366963" y="1051158"/>
                  <a:pt x="3381963" y="1037068"/>
                  <a:pt x="3407067" y="1028700"/>
                </a:cubicBezTo>
                <a:cubicBezTo>
                  <a:pt x="3454931" y="1012745"/>
                  <a:pt x="3486094" y="1010432"/>
                  <a:pt x="3536607" y="1005840"/>
                </a:cubicBezTo>
                <a:cubicBezTo>
                  <a:pt x="3569589" y="1002842"/>
                  <a:pt x="3602647" y="1000760"/>
                  <a:pt x="3635667" y="998220"/>
                </a:cubicBezTo>
                <a:cubicBezTo>
                  <a:pt x="3680156" y="983390"/>
                  <a:pt x="3637193" y="996391"/>
                  <a:pt x="3704247" y="982980"/>
                </a:cubicBezTo>
                <a:cubicBezTo>
                  <a:pt x="3714516" y="980926"/>
                  <a:pt x="3724657" y="978237"/>
                  <a:pt x="3734727" y="975360"/>
                </a:cubicBezTo>
                <a:cubicBezTo>
                  <a:pt x="3742450" y="973153"/>
                  <a:pt x="3749761" y="969546"/>
                  <a:pt x="3757587" y="967740"/>
                </a:cubicBezTo>
                <a:cubicBezTo>
                  <a:pt x="3782827" y="961915"/>
                  <a:pt x="3833787" y="952500"/>
                  <a:pt x="3833787" y="952500"/>
                </a:cubicBezTo>
                <a:cubicBezTo>
                  <a:pt x="3843947" y="947420"/>
                  <a:pt x="3854527" y="943104"/>
                  <a:pt x="3864267" y="937260"/>
                </a:cubicBezTo>
                <a:cubicBezTo>
                  <a:pt x="3879973" y="927836"/>
                  <a:pt x="3894747" y="916940"/>
                  <a:pt x="3909987" y="906780"/>
                </a:cubicBezTo>
                <a:lnTo>
                  <a:pt x="3955707" y="876300"/>
                </a:lnTo>
                <a:cubicBezTo>
                  <a:pt x="3963327" y="871220"/>
                  <a:pt x="3969879" y="863956"/>
                  <a:pt x="3978567" y="861060"/>
                </a:cubicBezTo>
                <a:lnTo>
                  <a:pt x="4024287" y="845820"/>
                </a:lnTo>
                <a:cubicBezTo>
                  <a:pt x="4031907" y="838200"/>
                  <a:pt x="4036371" y="822960"/>
                  <a:pt x="4047147" y="822960"/>
                </a:cubicBezTo>
                <a:cubicBezTo>
                  <a:pt x="4056305" y="822960"/>
                  <a:pt x="4060591" y="836840"/>
                  <a:pt x="4062387" y="845820"/>
                </a:cubicBezTo>
                <a:cubicBezTo>
                  <a:pt x="4063501" y="851389"/>
                  <a:pt x="4050751" y="865076"/>
                  <a:pt x="4054767" y="861060"/>
                </a:cubicBezTo>
                <a:cubicBezTo>
                  <a:pt x="4068499" y="847328"/>
                  <a:pt x="4081922" y="830917"/>
                  <a:pt x="4100487" y="822960"/>
                </a:cubicBezTo>
                <a:cubicBezTo>
                  <a:pt x="4110113" y="818835"/>
                  <a:pt x="4120807" y="817880"/>
                  <a:pt x="4130967" y="815340"/>
                </a:cubicBezTo>
                <a:cubicBezTo>
                  <a:pt x="4133507" y="807720"/>
                  <a:pt x="4135423" y="799863"/>
                  <a:pt x="4138587" y="792480"/>
                </a:cubicBezTo>
                <a:cubicBezTo>
                  <a:pt x="4173019" y="712139"/>
                  <a:pt x="4176412" y="783212"/>
                  <a:pt x="4146207" y="601980"/>
                </a:cubicBezTo>
                <a:cubicBezTo>
                  <a:pt x="4144435" y="591350"/>
                  <a:pt x="4130246" y="587399"/>
                  <a:pt x="4123347" y="579120"/>
                </a:cubicBezTo>
                <a:cubicBezTo>
                  <a:pt x="4117484" y="572085"/>
                  <a:pt x="4112819" y="564113"/>
                  <a:pt x="4108107" y="556260"/>
                </a:cubicBezTo>
                <a:cubicBezTo>
                  <a:pt x="4073039" y="497814"/>
                  <a:pt x="4080961" y="510700"/>
                  <a:pt x="4054767" y="449580"/>
                </a:cubicBezTo>
                <a:cubicBezTo>
                  <a:pt x="4030027" y="317632"/>
                  <a:pt x="4023107" y="334953"/>
                  <a:pt x="4039527" y="198120"/>
                </a:cubicBezTo>
                <a:cubicBezTo>
                  <a:pt x="4042023" y="177324"/>
                  <a:pt x="4043149" y="154588"/>
                  <a:pt x="4054767" y="137160"/>
                </a:cubicBezTo>
                <a:cubicBezTo>
                  <a:pt x="4070007" y="114300"/>
                  <a:pt x="4067467" y="111760"/>
                  <a:pt x="4092867" y="99060"/>
                </a:cubicBezTo>
                <a:cubicBezTo>
                  <a:pt x="4100051" y="95468"/>
                  <a:pt x="4108706" y="95341"/>
                  <a:pt x="4115727" y="91440"/>
                </a:cubicBezTo>
                <a:cubicBezTo>
                  <a:pt x="4131738" y="82545"/>
                  <a:pt x="4146794" y="71950"/>
                  <a:pt x="4161447" y="60960"/>
                </a:cubicBezTo>
                <a:cubicBezTo>
                  <a:pt x="4171607" y="53340"/>
                  <a:pt x="4179992" y="42440"/>
                  <a:pt x="4191927" y="38100"/>
                </a:cubicBezTo>
                <a:cubicBezTo>
                  <a:pt x="4208806" y="31962"/>
                  <a:pt x="4227551" y="33433"/>
                  <a:pt x="4245267" y="30480"/>
                </a:cubicBezTo>
                <a:cubicBezTo>
                  <a:pt x="4258042" y="28351"/>
                  <a:pt x="4270802" y="26001"/>
                  <a:pt x="4283367" y="22860"/>
                </a:cubicBezTo>
                <a:cubicBezTo>
                  <a:pt x="4291159" y="20912"/>
                  <a:pt x="4298288" y="16461"/>
                  <a:pt x="4306227" y="15240"/>
                </a:cubicBezTo>
                <a:cubicBezTo>
                  <a:pt x="4331457" y="11358"/>
                  <a:pt x="4356919" y="8601"/>
                  <a:pt x="4382427" y="7620"/>
                </a:cubicBezTo>
                <a:cubicBezTo>
                  <a:pt x="4489058" y="3519"/>
                  <a:pt x="4595787" y="2540"/>
                  <a:pt x="4702467" y="0"/>
                </a:cubicBezTo>
                <a:lnTo>
                  <a:pt x="5319687" y="7620"/>
                </a:lnTo>
                <a:cubicBezTo>
                  <a:pt x="5330157" y="7866"/>
                  <a:pt x="5339734" y="14333"/>
                  <a:pt x="5350167" y="15240"/>
                </a:cubicBezTo>
                <a:cubicBezTo>
                  <a:pt x="5398312" y="19427"/>
                  <a:pt x="5446687" y="20320"/>
                  <a:pt x="5494947" y="22860"/>
                </a:cubicBezTo>
                <a:cubicBezTo>
                  <a:pt x="5500027" y="30480"/>
                  <a:pt x="5504324" y="38685"/>
                  <a:pt x="5510187" y="45720"/>
                </a:cubicBezTo>
                <a:cubicBezTo>
                  <a:pt x="5517086" y="53999"/>
                  <a:pt x="5527069" y="59614"/>
                  <a:pt x="5533047" y="68580"/>
                </a:cubicBezTo>
                <a:cubicBezTo>
                  <a:pt x="5537502" y="75263"/>
                  <a:pt x="5538359" y="83747"/>
                  <a:pt x="5540667" y="91440"/>
                </a:cubicBezTo>
                <a:cubicBezTo>
                  <a:pt x="5545980" y="109152"/>
                  <a:pt x="5547991" y="128069"/>
                  <a:pt x="5555907" y="144780"/>
                </a:cubicBezTo>
                <a:cubicBezTo>
                  <a:pt x="5571013" y="176670"/>
                  <a:pt x="5593466" y="204659"/>
                  <a:pt x="5609247" y="236220"/>
                </a:cubicBezTo>
                <a:cubicBezTo>
                  <a:pt x="5619795" y="257316"/>
                  <a:pt x="5682500" y="370940"/>
                  <a:pt x="5693067" y="434340"/>
                </a:cubicBezTo>
                <a:cubicBezTo>
                  <a:pt x="5696434" y="454540"/>
                  <a:pt x="5698147" y="474980"/>
                  <a:pt x="5700687" y="495300"/>
                </a:cubicBezTo>
                <a:cubicBezTo>
                  <a:pt x="5695607" y="510540"/>
                  <a:pt x="5694358" y="527654"/>
                  <a:pt x="5685447" y="541020"/>
                </a:cubicBezTo>
                <a:cubicBezTo>
                  <a:pt x="5678402" y="551587"/>
                  <a:pt x="5665301" y="556498"/>
                  <a:pt x="5654967" y="563880"/>
                </a:cubicBezTo>
                <a:cubicBezTo>
                  <a:pt x="5629836" y="581831"/>
                  <a:pt x="5631392" y="579477"/>
                  <a:pt x="5601627" y="594360"/>
                </a:cubicBezTo>
                <a:cubicBezTo>
                  <a:pt x="5564102" y="650647"/>
                  <a:pt x="5582137" y="625427"/>
                  <a:pt x="5548287" y="670560"/>
                </a:cubicBezTo>
                <a:cubicBezTo>
                  <a:pt x="5543207" y="685800"/>
                  <a:pt x="5532349" y="700231"/>
                  <a:pt x="5533047" y="716280"/>
                </a:cubicBezTo>
                <a:cubicBezTo>
                  <a:pt x="5534952" y="760086"/>
                  <a:pt x="5543308" y="803822"/>
                  <a:pt x="5555907" y="845820"/>
                </a:cubicBezTo>
                <a:cubicBezTo>
                  <a:pt x="5560935" y="862579"/>
                  <a:pt x="5608428" y="885914"/>
                  <a:pt x="5616867" y="891540"/>
                </a:cubicBezTo>
                <a:cubicBezTo>
                  <a:pt x="5639442" y="906590"/>
                  <a:pt x="5680494" y="939858"/>
                  <a:pt x="5708307" y="952500"/>
                </a:cubicBezTo>
                <a:cubicBezTo>
                  <a:pt x="5722931" y="959147"/>
                  <a:pt x="5738787" y="962660"/>
                  <a:pt x="5754027" y="967740"/>
                </a:cubicBezTo>
                <a:cubicBezTo>
                  <a:pt x="5766727" y="977900"/>
                  <a:pt x="5779116" y="988462"/>
                  <a:pt x="5792127" y="998220"/>
                </a:cubicBezTo>
                <a:cubicBezTo>
                  <a:pt x="5809434" y="1011200"/>
                  <a:pt x="5830015" y="1020868"/>
                  <a:pt x="5845467" y="1036320"/>
                </a:cubicBezTo>
                <a:cubicBezTo>
                  <a:pt x="5907910" y="1098763"/>
                  <a:pt x="5851306" y="1049067"/>
                  <a:pt x="5891187" y="1104900"/>
                </a:cubicBezTo>
                <a:cubicBezTo>
                  <a:pt x="5897451" y="1113669"/>
                  <a:pt x="5906951" y="1119650"/>
                  <a:pt x="5914047" y="1127760"/>
                </a:cubicBezTo>
                <a:cubicBezTo>
                  <a:pt x="5924757" y="1140000"/>
                  <a:pt x="5934367" y="1153160"/>
                  <a:pt x="5944527" y="1165860"/>
                </a:cubicBezTo>
                <a:cubicBezTo>
                  <a:pt x="5947067" y="1176020"/>
                  <a:pt x="5949270" y="1186270"/>
                  <a:pt x="5952147" y="1196340"/>
                </a:cubicBezTo>
                <a:cubicBezTo>
                  <a:pt x="5954354" y="1204063"/>
                  <a:pt x="5957819" y="1211408"/>
                  <a:pt x="5959767" y="1219200"/>
                </a:cubicBezTo>
                <a:cubicBezTo>
                  <a:pt x="5962908" y="1231765"/>
                  <a:pt x="5964847" y="1244600"/>
                  <a:pt x="5967387" y="1257300"/>
                </a:cubicBezTo>
                <a:cubicBezTo>
                  <a:pt x="5964847" y="1297940"/>
                  <a:pt x="5967051" y="1339158"/>
                  <a:pt x="5959767" y="1379220"/>
                </a:cubicBezTo>
                <a:cubicBezTo>
                  <a:pt x="5956719" y="1395984"/>
                  <a:pt x="5945673" y="1410329"/>
                  <a:pt x="5936907" y="1424940"/>
                </a:cubicBezTo>
                <a:cubicBezTo>
                  <a:pt x="5920089" y="1452970"/>
                  <a:pt x="5899243" y="1470224"/>
                  <a:pt x="5875947" y="1493520"/>
                </a:cubicBezTo>
                <a:cubicBezTo>
                  <a:pt x="5843703" y="1574130"/>
                  <a:pt x="5882334" y="1487749"/>
                  <a:pt x="5807367" y="1600200"/>
                </a:cubicBezTo>
                <a:cubicBezTo>
                  <a:pt x="5802287" y="1607820"/>
                  <a:pt x="5799019" y="1617029"/>
                  <a:pt x="5792127" y="1623060"/>
                </a:cubicBezTo>
                <a:cubicBezTo>
                  <a:pt x="5778343" y="1635121"/>
                  <a:pt x="5759359" y="1640588"/>
                  <a:pt x="5746407" y="1653540"/>
                </a:cubicBezTo>
                <a:cubicBezTo>
                  <a:pt x="5736247" y="1663700"/>
                  <a:pt x="5728049" y="1676306"/>
                  <a:pt x="5715927" y="1684020"/>
                </a:cubicBezTo>
                <a:cubicBezTo>
                  <a:pt x="5699607" y="1694405"/>
                  <a:pt x="5681187" y="1701566"/>
                  <a:pt x="5662587" y="1706880"/>
                </a:cubicBezTo>
                <a:cubicBezTo>
                  <a:pt x="5408856" y="1779374"/>
                  <a:pt x="5405707" y="1746594"/>
                  <a:pt x="5045367" y="1752600"/>
                </a:cubicBezTo>
                <a:lnTo>
                  <a:pt x="4870107" y="1729740"/>
                </a:lnTo>
                <a:cubicBezTo>
                  <a:pt x="4816868" y="1723690"/>
                  <a:pt x="4762876" y="1723681"/>
                  <a:pt x="4710087" y="1714500"/>
                </a:cubicBezTo>
                <a:cubicBezTo>
                  <a:pt x="4645750" y="1703311"/>
                  <a:pt x="4583087" y="1684020"/>
                  <a:pt x="4519587" y="1668780"/>
                </a:cubicBezTo>
                <a:cubicBezTo>
                  <a:pt x="4511777" y="1666906"/>
                  <a:pt x="4504568" y="1662902"/>
                  <a:pt x="4496727" y="1661160"/>
                </a:cubicBezTo>
                <a:cubicBezTo>
                  <a:pt x="4481645" y="1657808"/>
                  <a:pt x="4466105" y="1656822"/>
                  <a:pt x="4451007" y="1653540"/>
                </a:cubicBezTo>
                <a:cubicBezTo>
                  <a:pt x="4407660" y="1644117"/>
                  <a:pt x="4364852" y="1632306"/>
                  <a:pt x="4321467" y="1623060"/>
                </a:cubicBezTo>
                <a:cubicBezTo>
                  <a:pt x="4209898" y="1599283"/>
                  <a:pt x="4094407" y="1590553"/>
                  <a:pt x="3986187" y="1554480"/>
                </a:cubicBezTo>
                <a:lnTo>
                  <a:pt x="3940467" y="1539240"/>
                </a:lnTo>
                <a:cubicBezTo>
                  <a:pt x="3909987" y="1541780"/>
                  <a:pt x="3879238" y="1542090"/>
                  <a:pt x="3849027" y="1546860"/>
                </a:cubicBezTo>
                <a:cubicBezTo>
                  <a:pt x="3808172" y="1553311"/>
                  <a:pt x="3773859" y="1572919"/>
                  <a:pt x="3734727" y="1584960"/>
                </a:cubicBezTo>
                <a:cubicBezTo>
                  <a:pt x="3722348" y="1588769"/>
                  <a:pt x="3709141" y="1589243"/>
                  <a:pt x="3696627" y="1592580"/>
                </a:cubicBezTo>
                <a:cubicBezTo>
                  <a:pt x="3671004" y="1599413"/>
                  <a:pt x="3646087" y="1608746"/>
                  <a:pt x="3620427" y="1615440"/>
                </a:cubicBezTo>
                <a:cubicBezTo>
                  <a:pt x="3524817" y="1640382"/>
                  <a:pt x="3456174" y="1650153"/>
                  <a:pt x="3353727" y="1668780"/>
                </a:cubicBezTo>
                <a:cubicBezTo>
                  <a:pt x="3323247" y="1681480"/>
                  <a:pt x="3293914" y="1697392"/>
                  <a:pt x="3262287" y="1706880"/>
                </a:cubicBezTo>
                <a:cubicBezTo>
                  <a:pt x="3242673" y="1712764"/>
                  <a:pt x="3221567" y="1711386"/>
                  <a:pt x="3201327" y="1714500"/>
                </a:cubicBezTo>
                <a:cubicBezTo>
                  <a:pt x="3188526" y="1716469"/>
                  <a:pt x="3175606" y="1718311"/>
                  <a:pt x="3163227" y="1722120"/>
                </a:cubicBezTo>
                <a:cubicBezTo>
                  <a:pt x="3142485" y="1728502"/>
                  <a:pt x="3123321" y="1739717"/>
                  <a:pt x="3102267" y="1744980"/>
                </a:cubicBezTo>
                <a:cubicBezTo>
                  <a:pt x="3082400" y="1749947"/>
                  <a:pt x="3061507" y="1749233"/>
                  <a:pt x="3041307" y="1752600"/>
                </a:cubicBezTo>
                <a:cubicBezTo>
                  <a:pt x="2994875" y="1760339"/>
                  <a:pt x="2961450" y="1766255"/>
                  <a:pt x="2919387" y="1783080"/>
                </a:cubicBezTo>
                <a:cubicBezTo>
                  <a:pt x="2908840" y="1787299"/>
                  <a:pt x="2898879" y="1792881"/>
                  <a:pt x="2888907" y="1798320"/>
                </a:cubicBezTo>
                <a:cubicBezTo>
                  <a:pt x="2834502" y="1827996"/>
                  <a:pt x="2839335" y="1826288"/>
                  <a:pt x="2789847" y="1859280"/>
                </a:cubicBezTo>
                <a:cubicBezTo>
                  <a:pt x="2777404" y="1877945"/>
                  <a:pt x="2766987" y="1888017"/>
                  <a:pt x="2766987" y="1912620"/>
                </a:cubicBezTo>
                <a:cubicBezTo>
                  <a:pt x="2766987" y="1933098"/>
                  <a:pt x="2767609" y="1954335"/>
                  <a:pt x="2774607" y="1973580"/>
                </a:cubicBezTo>
                <a:cubicBezTo>
                  <a:pt x="2778290" y="1983708"/>
                  <a:pt x="2790568" y="1988161"/>
                  <a:pt x="2797467" y="1996440"/>
                </a:cubicBezTo>
                <a:cubicBezTo>
                  <a:pt x="2803330" y="2003475"/>
                  <a:pt x="2805900" y="2013174"/>
                  <a:pt x="2812707" y="2019300"/>
                </a:cubicBezTo>
                <a:cubicBezTo>
                  <a:pt x="2853330" y="2055861"/>
                  <a:pt x="2869552" y="2049169"/>
                  <a:pt x="2888907" y="2087880"/>
                </a:cubicBezTo>
                <a:cubicBezTo>
                  <a:pt x="2892499" y="2095064"/>
                  <a:pt x="2893987" y="2103120"/>
                  <a:pt x="2896527" y="2110740"/>
                </a:cubicBezTo>
                <a:cubicBezTo>
                  <a:pt x="2885274" y="2290791"/>
                  <a:pt x="2907933" y="2183186"/>
                  <a:pt x="2873667" y="2263140"/>
                </a:cubicBezTo>
                <a:cubicBezTo>
                  <a:pt x="2870503" y="2270523"/>
                  <a:pt x="2871065" y="2279728"/>
                  <a:pt x="2866047" y="2286000"/>
                </a:cubicBezTo>
                <a:cubicBezTo>
                  <a:pt x="2860326" y="2293151"/>
                  <a:pt x="2850807" y="2296160"/>
                  <a:pt x="2843187" y="2301240"/>
                </a:cubicBezTo>
                <a:cubicBezTo>
                  <a:pt x="2839119" y="2309376"/>
                  <a:pt x="2821939" y="2346887"/>
                  <a:pt x="2812707" y="2354580"/>
                </a:cubicBezTo>
                <a:cubicBezTo>
                  <a:pt x="2803981" y="2361852"/>
                  <a:pt x="2791860" y="2363800"/>
                  <a:pt x="2782227" y="2369820"/>
                </a:cubicBezTo>
                <a:cubicBezTo>
                  <a:pt x="2771457" y="2376551"/>
                  <a:pt x="2762517" y="2385949"/>
                  <a:pt x="2751747" y="2392680"/>
                </a:cubicBezTo>
                <a:cubicBezTo>
                  <a:pt x="2742114" y="2398700"/>
                  <a:pt x="2730454" y="2401239"/>
                  <a:pt x="2721267" y="2407920"/>
                </a:cubicBezTo>
                <a:cubicBezTo>
                  <a:pt x="2642233" y="2465399"/>
                  <a:pt x="2696864" y="2443994"/>
                  <a:pt x="2645067" y="2461260"/>
                </a:cubicBezTo>
                <a:cubicBezTo>
                  <a:pt x="2586789" y="2504969"/>
                  <a:pt x="2642682" y="2465889"/>
                  <a:pt x="2584107" y="2499360"/>
                </a:cubicBezTo>
                <a:cubicBezTo>
                  <a:pt x="2576156" y="2503904"/>
                  <a:pt x="2570019" y="2511968"/>
                  <a:pt x="2561247" y="2514600"/>
                </a:cubicBezTo>
                <a:cubicBezTo>
                  <a:pt x="2544044" y="2519761"/>
                  <a:pt x="2525659" y="2519489"/>
                  <a:pt x="2507907" y="2522220"/>
                </a:cubicBezTo>
                <a:cubicBezTo>
                  <a:pt x="2412690" y="2536869"/>
                  <a:pt x="2516350" y="2523070"/>
                  <a:pt x="2401227" y="2537460"/>
                </a:cubicBezTo>
                <a:cubicBezTo>
                  <a:pt x="2383447" y="2542540"/>
                  <a:pt x="2365826" y="2548215"/>
                  <a:pt x="2347887" y="2552700"/>
                </a:cubicBezTo>
                <a:cubicBezTo>
                  <a:pt x="2335322" y="2555841"/>
                  <a:pt x="2322282" y="2556912"/>
                  <a:pt x="2309787" y="2560320"/>
                </a:cubicBezTo>
                <a:cubicBezTo>
                  <a:pt x="2294289" y="2564547"/>
                  <a:pt x="2279819" y="2572410"/>
                  <a:pt x="2264067" y="2575560"/>
                </a:cubicBezTo>
                <a:cubicBezTo>
                  <a:pt x="2241513" y="2580071"/>
                  <a:pt x="2218347" y="2580640"/>
                  <a:pt x="2195487" y="2583180"/>
                </a:cubicBezTo>
                <a:cubicBezTo>
                  <a:pt x="2160613" y="2600617"/>
                  <a:pt x="2157799" y="2606040"/>
                  <a:pt x="2111667" y="2606040"/>
                </a:cubicBezTo>
                <a:lnTo>
                  <a:pt x="1174407" y="2598420"/>
                </a:lnTo>
                <a:cubicBezTo>
                  <a:pt x="1156627" y="2593340"/>
                  <a:pt x="1138741" y="2588618"/>
                  <a:pt x="1121067" y="2583180"/>
                </a:cubicBezTo>
                <a:cubicBezTo>
                  <a:pt x="1105713" y="2578456"/>
                  <a:pt x="1091250" y="2570212"/>
                  <a:pt x="1075347" y="2567940"/>
                </a:cubicBezTo>
                <a:cubicBezTo>
                  <a:pt x="900828" y="2543009"/>
                  <a:pt x="1145191" y="2580385"/>
                  <a:pt x="968667" y="2545080"/>
                </a:cubicBezTo>
                <a:cubicBezTo>
                  <a:pt x="948587" y="2541064"/>
                  <a:pt x="928027" y="2540000"/>
                  <a:pt x="907707" y="2537460"/>
                </a:cubicBezTo>
                <a:cubicBezTo>
                  <a:pt x="892467" y="2529840"/>
                  <a:pt x="877715" y="2521153"/>
                  <a:pt x="861987" y="2514600"/>
                </a:cubicBezTo>
                <a:cubicBezTo>
                  <a:pt x="847158" y="2508421"/>
                  <a:pt x="831364" y="2504850"/>
                  <a:pt x="816267" y="2499360"/>
                </a:cubicBezTo>
                <a:cubicBezTo>
                  <a:pt x="803412" y="2494686"/>
                  <a:pt x="790867" y="2489200"/>
                  <a:pt x="778167" y="2484120"/>
                </a:cubicBezTo>
                <a:cubicBezTo>
                  <a:pt x="770547" y="2473960"/>
                  <a:pt x="763572" y="2463283"/>
                  <a:pt x="755307" y="2453640"/>
                </a:cubicBezTo>
                <a:cubicBezTo>
                  <a:pt x="748294" y="2445458"/>
                  <a:pt x="737266" y="2440419"/>
                  <a:pt x="732447" y="2430780"/>
                </a:cubicBezTo>
                <a:cubicBezTo>
                  <a:pt x="726655" y="2419196"/>
                  <a:pt x="728923" y="2404967"/>
                  <a:pt x="724827" y="2392680"/>
                </a:cubicBezTo>
                <a:cubicBezTo>
                  <a:pt x="721235" y="2381904"/>
                  <a:pt x="714667" y="2372360"/>
                  <a:pt x="709587" y="2362200"/>
                </a:cubicBezTo>
                <a:cubicBezTo>
                  <a:pt x="712127" y="2331720"/>
                  <a:pt x="710429" y="2300585"/>
                  <a:pt x="717207" y="2270760"/>
                </a:cubicBezTo>
                <a:cubicBezTo>
                  <a:pt x="728890" y="2219354"/>
                  <a:pt x="739943" y="2206175"/>
                  <a:pt x="762927" y="2171700"/>
                </a:cubicBezTo>
                <a:cubicBezTo>
                  <a:pt x="774639" y="2113142"/>
                  <a:pt x="785973" y="2073199"/>
                  <a:pt x="762927" y="2004060"/>
                </a:cubicBezTo>
                <a:cubicBezTo>
                  <a:pt x="759117" y="1992630"/>
                  <a:pt x="707682" y="1971675"/>
                  <a:pt x="694347" y="1958340"/>
                </a:cubicBezTo>
                <a:cubicBezTo>
                  <a:pt x="667903" y="1931896"/>
                  <a:pt x="671259" y="1931556"/>
                  <a:pt x="633387" y="1912620"/>
                </a:cubicBezTo>
                <a:cubicBezTo>
                  <a:pt x="616085" y="1903969"/>
                  <a:pt x="597079" y="1898931"/>
                  <a:pt x="580047" y="1889760"/>
                </a:cubicBezTo>
                <a:cubicBezTo>
                  <a:pt x="495590" y="1844283"/>
                  <a:pt x="574489" y="1872434"/>
                  <a:pt x="480987" y="1828800"/>
                </a:cubicBezTo>
                <a:cubicBezTo>
                  <a:pt x="461321" y="1819623"/>
                  <a:pt x="440347" y="1813560"/>
                  <a:pt x="420027" y="1805940"/>
                </a:cubicBezTo>
                <a:cubicBezTo>
                  <a:pt x="412407" y="1798320"/>
                  <a:pt x="406133" y="1789058"/>
                  <a:pt x="397167" y="1783080"/>
                </a:cubicBezTo>
                <a:cubicBezTo>
                  <a:pt x="359982" y="1758290"/>
                  <a:pt x="387417" y="1796190"/>
                  <a:pt x="351447" y="1760220"/>
                </a:cubicBezTo>
                <a:cubicBezTo>
                  <a:pt x="342467" y="1751240"/>
                  <a:pt x="338921" y="1737122"/>
                  <a:pt x="328587" y="1729740"/>
                </a:cubicBezTo>
                <a:cubicBezTo>
                  <a:pt x="320065" y="1723653"/>
                  <a:pt x="307913" y="1725797"/>
                  <a:pt x="298107" y="1722120"/>
                </a:cubicBezTo>
                <a:cubicBezTo>
                  <a:pt x="264613" y="1709560"/>
                  <a:pt x="272904" y="1707718"/>
                  <a:pt x="244767" y="1691640"/>
                </a:cubicBezTo>
                <a:cubicBezTo>
                  <a:pt x="234904" y="1686004"/>
                  <a:pt x="223920" y="1682420"/>
                  <a:pt x="214287" y="1676400"/>
                </a:cubicBezTo>
                <a:cubicBezTo>
                  <a:pt x="203517" y="1669669"/>
                  <a:pt x="194141" y="1660922"/>
                  <a:pt x="183807" y="1653540"/>
                </a:cubicBezTo>
                <a:cubicBezTo>
                  <a:pt x="150277" y="1629590"/>
                  <a:pt x="170650" y="1645384"/>
                  <a:pt x="130467" y="1623060"/>
                </a:cubicBezTo>
                <a:cubicBezTo>
                  <a:pt x="76482" y="1593068"/>
                  <a:pt x="111297" y="1606510"/>
                  <a:pt x="69507" y="1592580"/>
                </a:cubicBezTo>
                <a:cubicBezTo>
                  <a:pt x="61887" y="1584960"/>
                  <a:pt x="55613" y="1575698"/>
                  <a:pt x="46647" y="1569720"/>
                </a:cubicBezTo>
                <a:cubicBezTo>
                  <a:pt x="39964" y="1565265"/>
                  <a:pt x="29467" y="1567780"/>
                  <a:pt x="23787" y="1562100"/>
                </a:cubicBezTo>
                <a:cubicBezTo>
                  <a:pt x="15755" y="1554068"/>
                  <a:pt x="13627" y="1541780"/>
                  <a:pt x="8547" y="1531620"/>
                </a:cubicBezTo>
                <a:cubicBezTo>
                  <a:pt x="-750" y="1475837"/>
                  <a:pt x="-4773" y="1476299"/>
                  <a:pt x="8547" y="1409700"/>
                </a:cubicBezTo>
                <a:cubicBezTo>
                  <a:pt x="17336" y="1365754"/>
                  <a:pt x="22796" y="1381202"/>
                  <a:pt x="39027" y="1348740"/>
                </a:cubicBezTo>
                <a:cubicBezTo>
                  <a:pt x="57430" y="1311934"/>
                  <a:pt x="30971" y="1336331"/>
                  <a:pt x="69507" y="1310640"/>
                </a:cubicBezTo>
                <a:cubicBezTo>
                  <a:pt x="92814" y="1240720"/>
                  <a:pt x="53855" y="1349564"/>
                  <a:pt x="99987" y="1257300"/>
                </a:cubicBezTo>
                <a:cubicBezTo>
                  <a:pt x="104671" y="1247933"/>
                  <a:pt x="102411" y="1235913"/>
                  <a:pt x="107607" y="1226820"/>
                </a:cubicBezTo>
                <a:cubicBezTo>
                  <a:pt x="112954" y="1217464"/>
                  <a:pt x="124203" y="1212729"/>
                  <a:pt x="130467" y="1203960"/>
                </a:cubicBezTo>
                <a:cubicBezTo>
                  <a:pt x="137069" y="1194717"/>
                  <a:pt x="139687" y="1183113"/>
                  <a:pt x="145707" y="1173480"/>
                </a:cubicBezTo>
                <a:cubicBezTo>
                  <a:pt x="161999" y="1147413"/>
                  <a:pt x="170646" y="1140921"/>
                  <a:pt x="191427" y="1120140"/>
                </a:cubicBezTo>
                <a:cubicBezTo>
                  <a:pt x="202313" y="1092924"/>
                  <a:pt x="207669" y="1076477"/>
                  <a:pt x="221907" y="1051560"/>
                </a:cubicBezTo>
                <a:cubicBezTo>
                  <a:pt x="240236" y="1019485"/>
                  <a:pt x="237036" y="1036598"/>
                  <a:pt x="252387" y="998220"/>
                </a:cubicBezTo>
                <a:cubicBezTo>
                  <a:pt x="258353" y="983305"/>
                  <a:pt x="264477" y="968252"/>
                  <a:pt x="267627" y="952500"/>
                </a:cubicBezTo>
                <a:cubicBezTo>
                  <a:pt x="268983" y="945719"/>
                  <a:pt x="278832" y="893336"/>
                  <a:pt x="282867" y="883920"/>
                </a:cubicBezTo>
                <a:cubicBezTo>
                  <a:pt x="286475" y="875502"/>
                  <a:pt x="293027" y="868680"/>
                  <a:pt x="298107" y="861060"/>
                </a:cubicBezTo>
                <a:cubicBezTo>
                  <a:pt x="300647" y="845820"/>
                  <a:pt x="301980" y="830329"/>
                  <a:pt x="305727" y="815340"/>
                </a:cubicBezTo>
                <a:cubicBezTo>
                  <a:pt x="309623" y="799755"/>
                  <a:pt x="320967" y="769620"/>
                  <a:pt x="320967" y="769620"/>
                </a:cubicBezTo>
                <a:cubicBezTo>
                  <a:pt x="323507" y="746760"/>
                  <a:pt x="325090" y="723773"/>
                  <a:pt x="328587" y="701040"/>
                </a:cubicBezTo>
                <a:cubicBezTo>
                  <a:pt x="334288" y="663982"/>
                  <a:pt x="335861" y="679564"/>
                  <a:pt x="343827" y="647700"/>
                </a:cubicBezTo>
                <a:cubicBezTo>
                  <a:pt x="346968" y="635135"/>
                  <a:pt x="348907" y="622300"/>
                  <a:pt x="351447" y="609600"/>
                </a:cubicBezTo>
                <a:cubicBezTo>
                  <a:pt x="351802" y="600368"/>
                  <a:pt x="324616" y="409047"/>
                  <a:pt x="389547" y="365760"/>
                </a:cubicBezTo>
                <a:cubicBezTo>
                  <a:pt x="415396" y="348527"/>
                  <a:pt x="405931" y="356996"/>
                  <a:pt x="420027" y="3429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4C5035-EF0F-4AAE-B814-5FB8E4B32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967" y="1816553"/>
            <a:ext cx="1609725" cy="7429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7D9B1-E99E-4C47-94B6-8EB3FB4F5F38}"/>
              </a:ext>
            </a:extLst>
          </p:cNvPr>
          <p:cNvCxnSpPr/>
          <p:nvPr/>
        </p:nvCxnSpPr>
        <p:spPr>
          <a:xfrm>
            <a:off x="9574439" y="2788920"/>
            <a:ext cx="0" cy="112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99426CD-6DB6-4BB9-AA24-C37CA59A6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326" y="4147341"/>
            <a:ext cx="40862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1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FA4-B84E-4305-852E-AB669907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Transformasi</a:t>
            </a:r>
            <a:r>
              <a:rPr lang="en-US" dirty="0"/>
              <a:t> Entity Pelajaran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67F58-7895-4676-A824-0B4AA7A13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5450" cy="253365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E4B4501-2234-49E1-8B0E-FEE630586D27}"/>
              </a:ext>
            </a:extLst>
          </p:cNvPr>
          <p:cNvSpPr/>
          <p:nvPr/>
        </p:nvSpPr>
        <p:spPr>
          <a:xfrm>
            <a:off x="2631573" y="1619075"/>
            <a:ext cx="3005829" cy="1752736"/>
          </a:xfrm>
          <a:custGeom>
            <a:avLst/>
            <a:gdLst>
              <a:gd name="connsiteX0" fmla="*/ 161961 w 3005829"/>
              <a:gd name="connsiteY0" fmla="*/ 125835 h 1752736"/>
              <a:gd name="connsiteX1" fmla="*/ 237462 w 3005829"/>
              <a:gd name="connsiteY1" fmla="*/ 100668 h 1752736"/>
              <a:gd name="connsiteX2" fmla="*/ 304574 w 3005829"/>
              <a:gd name="connsiteY2" fmla="*/ 75501 h 1752736"/>
              <a:gd name="connsiteX3" fmla="*/ 388464 w 3005829"/>
              <a:gd name="connsiteY3" fmla="*/ 33556 h 1752736"/>
              <a:gd name="connsiteX4" fmla="*/ 455576 w 3005829"/>
              <a:gd name="connsiteY4" fmla="*/ 25167 h 1752736"/>
              <a:gd name="connsiteX5" fmla="*/ 489132 w 3005829"/>
              <a:gd name="connsiteY5" fmla="*/ 16778 h 1752736"/>
              <a:gd name="connsiteX6" fmla="*/ 556244 w 3005829"/>
              <a:gd name="connsiteY6" fmla="*/ 0 h 1752736"/>
              <a:gd name="connsiteX7" fmla="*/ 858247 w 3005829"/>
              <a:gd name="connsiteY7" fmla="*/ 8389 h 1752736"/>
              <a:gd name="connsiteX8" fmla="*/ 900192 w 3005829"/>
              <a:gd name="connsiteY8" fmla="*/ 33556 h 1752736"/>
              <a:gd name="connsiteX9" fmla="*/ 950526 w 3005829"/>
              <a:gd name="connsiteY9" fmla="*/ 50334 h 1752736"/>
              <a:gd name="connsiteX10" fmla="*/ 992471 w 3005829"/>
              <a:gd name="connsiteY10" fmla="*/ 58723 h 1752736"/>
              <a:gd name="connsiteX11" fmla="*/ 1017638 w 3005829"/>
              <a:gd name="connsiteY11" fmla="*/ 67112 h 1752736"/>
              <a:gd name="connsiteX12" fmla="*/ 1118306 w 3005829"/>
              <a:gd name="connsiteY12" fmla="*/ 75501 h 1752736"/>
              <a:gd name="connsiteX13" fmla="*/ 1143473 w 3005829"/>
              <a:gd name="connsiteY13" fmla="*/ 83890 h 1752736"/>
              <a:gd name="connsiteX14" fmla="*/ 1177029 w 3005829"/>
              <a:gd name="connsiteY14" fmla="*/ 100668 h 1752736"/>
              <a:gd name="connsiteX15" fmla="*/ 1294475 w 3005829"/>
              <a:gd name="connsiteY15" fmla="*/ 117446 h 1752736"/>
              <a:gd name="connsiteX16" fmla="*/ 1319642 w 3005829"/>
              <a:gd name="connsiteY16" fmla="*/ 125835 h 1752736"/>
              <a:gd name="connsiteX17" fmla="*/ 1479033 w 3005829"/>
              <a:gd name="connsiteY17" fmla="*/ 134224 h 1752736"/>
              <a:gd name="connsiteX18" fmla="*/ 1495810 w 3005829"/>
              <a:gd name="connsiteY18" fmla="*/ 184558 h 1752736"/>
              <a:gd name="connsiteX19" fmla="*/ 1504199 w 3005829"/>
              <a:gd name="connsiteY19" fmla="*/ 209725 h 1752736"/>
              <a:gd name="connsiteX20" fmla="*/ 1512588 w 3005829"/>
              <a:gd name="connsiteY20" fmla="*/ 234892 h 1752736"/>
              <a:gd name="connsiteX21" fmla="*/ 1520977 w 3005829"/>
              <a:gd name="connsiteY21" fmla="*/ 293615 h 1752736"/>
              <a:gd name="connsiteX22" fmla="*/ 1537755 w 3005829"/>
              <a:gd name="connsiteY22" fmla="*/ 318782 h 1752736"/>
              <a:gd name="connsiteX23" fmla="*/ 1554533 w 3005829"/>
              <a:gd name="connsiteY23" fmla="*/ 419450 h 1752736"/>
              <a:gd name="connsiteX24" fmla="*/ 1562922 w 3005829"/>
              <a:gd name="connsiteY24" fmla="*/ 461395 h 1752736"/>
              <a:gd name="connsiteX25" fmla="*/ 1604867 w 3005829"/>
              <a:gd name="connsiteY25" fmla="*/ 469784 h 1752736"/>
              <a:gd name="connsiteX26" fmla="*/ 1630034 w 3005829"/>
              <a:gd name="connsiteY26" fmla="*/ 486562 h 1752736"/>
              <a:gd name="connsiteX27" fmla="*/ 1680368 w 3005829"/>
              <a:gd name="connsiteY27" fmla="*/ 444617 h 1752736"/>
              <a:gd name="connsiteX28" fmla="*/ 1697146 w 3005829"/>
              <a:gd name="connsiteY28" fmla="*/ 402672 h 1752736"/>
              <a:gd name="connsiteX29" fmla="*/ 1730702 w 3005829"/>
              <a:gd name="connsiteY29" fmla="*/ 352338 h 1752736"/>
              <a:gd name="connsiteX30" fmla="*/ 1739091 w 3005829"/>
              <a:gd name="connsiteY30" fmla="*/ 310393 h 1752736"/>
              <a:gd name="connsiteX31" fmla="*/ 1831370 w 3005829"/>
              <a:gd name="connsiteY31" fmla="*/ 268448 h 1752736"/>
              <a:gd name="connsiteX32" fmla="*/ 1881704 w 3005829"/>
              <a:gd name="connsiteY32" fmla="*/ 251670 h 1752736"/>
              <a:gd name="connsiteX33" fmla="*/ 1915260 w 3005829"/>
              <a:gd name="connsiteY33" fmla="*/ 243281 h 1752736"/>
              <a:gd name="connsiteX34" fmla="*/ 2577990 w 3005829"/>
              <a:gd name="connsiteY34" fmla="*/ 260059 h 1752736"/>
              <a:gd name="connsiteX35" fmla="*/ 2636713 w 3005829"/>
              <a:gd name="connsiteY35" fmla="*/ 276837 h 1752736"/>
              <a:gd name="connsiteX36" fmla="*/ 2703825 w 3005829"/>
              <a:gd name="connsiteY36" fmla="*/ 285226 h 1752736"/>
              <a:gd name="connsiteX37" fmla="*/ 2762548 w 3005829"/>
              <a:gd name="connsiteY37" fmla="*/ 302004 h 1752736"/>
              <a:gd name="connsiteX38" fmla="*/ 2888383 w 3005829"/>
              <a:gd name="connsiteY38" fmla="*/ 318782 h 1752736"/>
              <a:gd name="connsiteX39" fmla="*/ 2955495 w 3005829"/>
              <a:gd name="connsiteY39" fmla="*/ 360727 h 1752736"/>
              <a:gd name="connsiteX40" fmla="*/ 2963884 w 3005829"/>
              <a:gd name="connsiteY40" fmla="*/ 394283 h 1752736"/>
              <a:gd name="connsiteX41" fmla="*/ 3005829 w 3005829"/>
              <a:gd name="connsiteY41" fmla="*/ 461395 h 1752736"/>
              <a:gd name="connsiteX42" fmla="*/ 2997440 w 3005829"/>
              <a:gd name="connsiteY42" fmla="*/ 729842 h 1752736"/>
              <a:gd name="connsiteX43" fmla="*/ 2963884 w 3005829"/>
              <a:gd name="connsiteY43" fmla="*/ 755009 h 1752736"/>
              <a:gd name="connsiteX44" fmla="*/ 2888383 w 3005829"/>
              <a:gd name="connsiteY44" fmla="*/ 788565 h 1752736"/>
              <a:gd name="connsiteX45" fmla="*/ 2838049 w 3005829"/>
              <a:gd name="connsiteY45" fmla="*/ 805343 h 1752736"/>
              <a:gd name="connsiteX46" fmla="*/ 2812882 w 3005829"/>
              <a:gd name="connsiteY46" fmla="*/ 813732 h 1752736"/>
              <a:gd name="connsiteX47" fmla="*/ 2745770 w 3005829"/>
              <a:gd name="connsiteY47" fmla="*/ 830510 h 1752736"/>
              <a:gd name="connsiteX48" fmla="*/ 2720603 w 3005829"/>
              <a:gd name="connsiteY48" fmla="*/ 838899 h 1752736"/>
              <a:gd name="connsiteX49" fmla="*/ 2645102 w 3005829"/>
              <a:gd name="connsiteY49" fmla="*/ 855677 h 1752736"/>
              <a:gd name="connsiteX50" fmla="*/ 2619935 w 3005829"/>
              <a:gd name="connsiteY50" fmla="*/ 864066 h 1752736"/>
              <a:gd name="connsiteX51" fmla="*/ 2594768 w 3005829"/>
              <a:gd name="connsiteY51" fmla="*/ 880844 h 1752736"/>
              <a:gd name="connsiteX52" fmla="*/ 2544434 w 3005829"/>
              <a:gd name="connsiteY52" fmla="*/ 964734 h 1752736"/>
              <a:gd name="connsiteX53" fmla="*/ 2552823 w 3005829"/>
              <a:gd name="connsiteY53" fmla="*/ 1098958 h 1752736"/>
              <a:gd name="connsiteX54" fmla="*/ 2561212 w 3005829"/>
              <a:gd name="connsiteY54" fmla="*/ 1124125 h 1752736"/>
              <a:gd name="connsiteX55" fmla="*/ 2577990 w 3005829"/>
              <a:gd name="connsiteY55" fmla="*/ 1166070 h 1752736"/>
              <a:gd name="connsiteX56" fmla="*/ 2603157 w 3005829"/>
              <a:gd name="connsiteY56" fmla="*/ 1191237 h 1752736"/>
              <a:gd name="connsiteX57" fmla="*/ 2619935 w 3005829"/>
              <a:gd name="connsiteY57" fmla="*/ 1224793 h 1752736"/>
              <a:gd name="connsiteX58" fmla="*/ 2645102 w 3005829"/>
              <a:gd name="connsiteY58" fmla="*/ 1325461 h 1752736"/>
              <a:gd name="connsiteX59" fmla="*/ 2636713 w 3005829"/>
              <a:gd name="connsiteY59" fmla="*/ 1409351 h 1752736"/>
              <a:gd name="connsiteX60" fmla="*/ 2611546 w 3005829"/>
              <a:gd name="connsiteY60" fmla="*/ 1442907 h 1752736"/>
              <a:gd name="connsiteX61" fmla="*/ 2594768 w 3005829"/>
              <a:gd name="connsiteY61" fmla="*/ 1476463 h 1752736"/>
              <a:gd name="connsiteX62" fmla="*/ 2586379 w 3005829"/>
              <a:gd name="connsiteY62" fmla="*/ 1501630 h 1752736"/>
              <a:gd name="connsiteX63" fmla="*/ 2561212 w 3005829"/>
              <a:gd name="connsiteY63" fmla="*/ 1535186 h 1752736"/>
              <a:gd name="connsiteX64" fmla="*/ 2527656 w 3005829"/>
              <a:gd name="connsiteY64" fmla="*/ 1560353 h 1752736"/>
              <a:gd name="connsiteX65" fmla="*/ 2494100 w 3005829"/>
              <a:gd name="connsiteY65" fmla="*/ 1593908 h 1752736"/>
              <a:gd name="connsiteX66" fmla="*/ 2452155 w 3005829"/>
              <a:gd name="connsiteY66" fmla="*/ 1619075 h 1752736"/>
              <a:gd name="connsiteX67" fmla="*/ 2418599 w 3005829"/>
              <a:gd name="connsiteY67" fmla="*/ 1644242 h 1752736"/>
              <a:gd name="connsiteX68" fmla="*/ 2376655 w 3005829"/>
              <a:gd name="connsiteY68" fmla="*/ 1661020 h 1752736"/>
              <a:gd name="connsiteX69" fmla="*/ 2309543 w 3005829"/>
              <a:gd name="connsiteY69" fmla="*/ 1694576 h 1752736"/>
              <a:gd name="connsiteX70" fmla="*/ 2259209 w 3005829"/>
              <a:gd name="connsiteY70" fmla="*/ 1719743 h 1752736"/>
              <a:gd name="connsiteX71" fmla="*/ 2141763 w 3005829"/>
              <a:gd name="connsiteY71" fmla="*/ 1736521 h 1752736"/>
              <a:gd name="connsiteX72" fmla="*/ 1906871 w 3005829"/>
              <a:gd name="connsiteY72" fmla="*/ 1728132 h 1752736"/>
              <a:gd name="connsiteX73" fmla="*/ 1873315 w 3005829"/>
              <a:gd name="connsiteY73" fmla="*/ 1719743 h 1752736"/>
              <a:gd name="connsiteX74" fmla="*/ 1814592 w 3005829"/>
              <a:gd name="connsiteY74" fmla="*/ 1711354 h 1752736"/>
              <a:gd name="connsiteX75" fmla="*/ 1781036 w 3005829"/>
              <a:gd name="connsiteY75" fmla="*/ 1694576 h 1752736"/>
              <a:gd name="connsiteX76" fmla="*/ 1739091 w 3005829"/>
              <a:gd name="connsiteY76" fmla="*/ 1686187 h 1752736"/>
              <a:gd name="connsiteX77" fmla="*/ 1713924 w 3005829"/>
              <a:gd name="connsiteY77" fmla="*/ 1635853 h 1752736"/>
              <a:gd name="connsiteX78" fmla="*/ 1688757 w 3005829"/>
              <a:gd name="connsiteY78" fmla="*/ 1619075 h 1752736"/>
              <a:gd name="connsiteX79" fmla="*/ 1663590 w 3005829"/>
              <a:gd name="connsiteY79" fmla="*/ 1585519 h 1752736"/>
              <a:gd name="connsiteX80" fmla="*/ 1621645 w 3005829"/>
              <a:gd name="connsiteY80" fmla="*/ 1568742 h 1752736"/>
              <a:gd name="connsiteX81" fmla="*/ 1529366 w 3005829"/>
              <a:gd name="connsiteY81" fmla="*/ 1510019 h 1752736"/>
              <a:gd name="connsiteX82" fmla="*/ 1504199 w 3005829"/>
              <a:gd name="connsiteY82" fmla="*/ 1468074 h 1752736"/>
              <a:gd name="connsiteX83" fmla="*/ 1470644 w 3005829"/>
              <a:gd name="connsiteY83" fmla="*/ 1434518 h 1752736"/>
              <a:gd name="connsiteX84" fmla="*/ 1437088 w 3005829"/>
              <a:gd name="connsiteY84" fmla="*/ 1375795 h 1752736"/>
              <a:gd name="connsiteX85" fmla="*/ 1420310 w 3005829"/>
              <a:gd name="connsiteY85" fmla="*/ 1350628 h 1752736"/>
              <a:gd name="connsiteX86" fmla="*/ 1411921 w 3005829"/>
              <a:gd name="connsiteY86" fmla="*/ 1325461 h 1752736"/>
              <a:gd name="connsiteX87" fmla="*/ 1395143 w 3005829"/>
              <a:gd name="connsiteY87" fmla="*/ 1283516 h 1752736"/>
              <a:gd name="connsiteX88" fmla="*/ 1361587 w 3005829"/>
              <a:gd name="connsiteY88" fmla="*/ 1224793 h 1752736"/>
              <a:gd name="connsiteX89" fmla="*/ 1353198 w 3005829"/>
              <a:gd name="connsiteY89" fmla="*/ 1199626 h 1752736"/>
              <a:gd name="connsiteX90" fmla="*/ 1302864 w 3005829"/>
              <a:gd name="connsiteY90" fmla="*/ 1157681 h 1752736"/>
              <a:gd name="connsiteX91" fmla="*/ 1269308 w 3005829"/>
              <a:gd name="connsiteY91" fmla="*/ 1140903 h 1752736"/>
              <a:gd name="connsiteX92" fmla="*/ 1235752 w 3005829"/>
              <a:gd name="connsiteY92" fmla="*/ 1107347 h 1752736"/>
              <a:gd name="connsiteX93" fmla="*/ 1126695 w 3005829"/>
              <a:gd name="connsiteY93" fmla="*/ 1048624 h 1752736"/>
              <a:gd name="connsiteX94" fmla="*/ 1084750 w 3005829"/>
              <a:gd name="connsiteY94" fmla="*/ 1023457 h 1752736"/>
              <a:gd name="connsiteX95" fmla="*/ 1059583 w 3005829"/>
              <a:gd name="connsiteY95" fmla="*/ 1006679 h 1752736"/>
              <a:gd name="connsiteX96" fmla="*/ 1017638 w 3005829"/>
              <a:gd name="connsiteY96" fmla="*/ 998290 h 1752736"/>
              <a:gd name="connsiteX97" fmla="*/ 984082 w 3005829"/>
              <a:gd name="connsiteY97" fmla="*/ 964734 h 1752736"/>
              <a:gd name="connsiteX98" fmla="*/ 916970 w 3005829"/>
              <a:gd name="connsiteY98" fmla="*/ 931178 h 1752736"/>
              <a:gd name="connsiteX99" fmla="*/ 866636 w 3005829"/>
              <a:gd name="connsiteY99" fmla="*/ 889233 h 1752736"/>
              <a:gd name="connsiteX100" fmla="*/ 858247 w 3005829"/>
              <a:gd name="connsiteY100" fmla="*/ 864066 h 1752736"/>
              <a:gd name="connsiteX101" fmla="*/ 791135 w 3005829"/>
              <a:gd name="connsiteY101" fmla="*/ 813732 h 1752736"/>
              <a:gd name="connsiteX102" fmla="*/ 757579 w 3005829"/>
              <a:gd name="connsiteY102" fmla="*/ 788565 h 1752736"/>
              <a:gd name="connsiteX103" fmla="*/ 707245 w 3005829"/>
              <a:gd name="connsiteY103" fmla="*/ 721453 h 1752736"/>
              <a:gd name="connsiteX104" fmla="*/ 682078 w 3005829"/>
              <a:gd name="connsiteY104" fmla="*/ 687897 h 1752736"/>
              <a:gd name="connsiteX105" fmla="*/ 656911 w 3005829"/>
              <a:gd name="connsiteY105" fmla="*/ 662731 h 1752736"/>
              <a:gd name="connsiteX106" fmla="*/ 623355 w 3005829"/>
              <a:gd name="connsiteY106" fmla="*/ 612397 h 1752736"/>
              <a:gd name="connsiteX107" fmla="*/ 606577 w 3005829"/>
              <a:gd name="connsiteY107" fmla="*/ 587230 h 1752736"/>
              <a:gd name="connsiteX108" fmla="*/ 564633 w 3005829"/>
              <a:gd name="connsiteY108" fmla="*/ 578841 h 1752736"/>
              <a:gd name="connsiteX109" fmla="*/ 405242 w 3005829"/>
              <a:gd name="connsiteY109" fmla="*/ 562063 h 1752736"/>
              <a:gd name="connsiteX110" fmla="*/ 346519 w 3005829"/>
              <a:gd name="connsiteY110" fmla="*/ 553674 h 1752736"/>
              <a:gd name="connsiteX111" fmla="*/ 321352 w 3005829"/>
              <a:gd name="connsiteY111" fmla="*/ 528507 h 1752736"/>
              <a:gd name="connsiteX112" fmla="*/ 296185 w 3005829"/>
              <a:gd name="connsiteY112" fmla="*/ 511729 h 1752736"/>
              <a:gd name="connsiteX113" fmla="*/ 203906 w 3005829"/>
              <a:gd name="connsiteY113" fmla="*/ 461395 h 1752736"/>
              <a:gd name="connsiteX114" fmla="*/ 178739 w 3005829"/>
              <a:gd name="connsiteY114" fmla="*/ 436228 h 1752736"/>
              <a:gd name="connsiteX115" fmla="*/ 153572 w 3005829"/>
              <a:gd name="connsiteY115" fmla="*/ 402672 h 1752736"/>
              <a:gd name="connsiteX116" fmla="*/ 94849 w 3005829"/>
              <a:gd name="connsiteY116" fmla="*/ 360727 h 1752736"/>
              <a:gd name="connsiteX117" fmla="*/ 36126 w 3005829"/>
              <a:gd name="connsiteY117" fmla="*/ 293615 h 1752736"/>
              <a:gd name="connsiteX118" fmla="*/ 10959 w 3005829"/>
              <a:gd name="connsiteY118" fmla="*/ 251670 h 1752736"/>
              <a:gd name="connsiteX119" fmla="*/ 10959 w 3005829"/>
              <a:gd name="connsiteY119" fmla="*/ 117446 h 1752736"/>
              <a:gd name="connsiteX120" fmla="*/ 36126 w 3005829"/>
              <a:gd name="connsiteY120" fmla="*/ 92279 h 1752736"/>
              <a:gd name="connsiteX121" fmla="*/ 61293 w 3005829"/>
              <a:gd name="connsiteY121" fmla="*/ 83890 h 1752736"/>
              <a:gd name="connsiteX122" fmla="*/ 94849 w 3005829"/>
              <a:gd name="connsiteY122" fmla="*/ 92279 h 1752736"/>
              <a:gd name="connsiteX123" fmla="*/ 136794 w 3005829"/>
              <a:gd name="connsiteY123" fmla="*/ 117446 h 1752736"/>
              <a:gd name="connsiteX124" fmla="*/ 161961 w 3005829"/>
              <a:gd name="connsiteY124" fmla="*/ 125835 h 17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3005829" h="1752736">
                <a:moveTo>
                  <a:pt x="161961" y="125835"/>
                </a:moveTo>
                <a:cubicBezTo>
                  <a:pt x="187128" y="117446"/>
                  <a:pt x="212702" y="110191"/>
                  <a:pt x="237462" y="100668"/>
                </a:cubicBezTo>
                <a:lnTo>
                  <a:pt x="304574" y="75501"/>
                </a:lnTo>
                <a:cubicBezTo>
                  <a:pt x="331102" y="59584"/>
                  <a:pt x="357543" y="40692"/>
                  <a:pt x="388464" y="33556"/>
                </a:cubicBezTo>
                <a:cubicBezTo>
                  <a:pt x="410431" y="28487"/>
                  <a:pt x="433338" y="28873"/>
                  <a:pt x="455576" y="25167"/>
                </a:cubicBezTo>
                <a:cubicBezTo>
                  <a:pt x="466949" y="23272"/>
                  <a:pt x="477877" y="19279"/>
                  <a:pt x="489132" y="16778"/>
                </a:cubicBezTo>
                <a:cubicBezTo>
                  <a:pt x="549871" y="3280"/>
                  <a:pt x="511272" y="14991"/>
                  <a:pt x="556244" y="0"/>
                </a:cubicBezTo>
                <a:cubicBezTo>
                  <a:pt x="656912" y="2796"/>
                  <a:pt x="758016" y="-1390"/>
                  <a:pt x="858247" y="8389"/>
                </a:cubicBezTo>
                <a:cubicBezTo>
                  <a:pt x="874475" y="9972"/>
                  <a:pt x="885348" y="26809"/>
                  <a:pt x="900192" y="33556"/>
                </a:cubicBezTo>
                <a:cubicBezTo>
                  <a:pt x="916292" y="40874"/>
                  <a:pt x="933464" y="45681"/>
                  <a:pt x="950526" y="50334"/>
                </a:cubicBezTo>
                <a:cubicBezTo>
                  <a:pt x="964282" y="54086"/>
                  <a:pt x="978638" y="55265"/>
                  <a:pt x="992471" y="58723"/>
                </a:cubicBezTo>
                <a:cubicBezTo>
                  <a:pt x="1001050" y="60868"/>
                  <a:pt x="1008873" y="65943"/>
                  <a:pt x="1017638" y="67112"/>
                </a:cubicBezTo>
                <a:cubicBezTo>
                  <a:pt x="1051015" y="71562"/>
                  <a:pt x="1084750" y="72705"/>
                  <a:pt x="1118306" y="75501"/>
                </a:cubicBezTo>
                <a:cubicBezTo>
                  <a:pt x="1126695" y="78297"/>
                  <a:pt x="1135345" y="80407"/>
                  <a:pt x="1143473" y="83890"/>
                </a:cubicBezTo>
                <a:cubicBezTo>
                  <a:pt x="1154967" y="88816"/>
                  <a:pt x="1164821" y="97955"/>
                  <a:pt x="1177029" y="100668"/>
                </a:cubicBezTo>
                <a:cubicBezTo>
                  <a:pt x="1215633" y="109247"/>
                  <a:pt x="1294475" y="117446"/>
                  <a:pt x="1294475" y="117446"/>
                </a:cubicBezTo>
                <a:cubicBezTo>
                  <a:pt x="1302864" y="120242"/>
                  <a:pt x="1310836" y="125034"/>
                  <a:pt x="1319642" y="125835"/>
                </a:cubicBezTo>
                <a:cubicBezTo>
                  <a:pt x="1372627" y="130652"/>
                  <a:pt x="1428559" y="117399"/>
                  <a:pt x="1479033" y="134224"/>
                </a:cubicBezTo>
                <a:cubicBezTo>
                  <a:pt x="1495811" y="139817"/>
                  <a:pt x="1490218" y="167780"/>
                  <a:pt x="1495810" y="184558"/>
                </a:cubicBezTo>
                <a:lnTo>
                  <a:pt x="1504199" y="209725"/>
                </a:lnTo>
                <a:lnTo>
                  <a:pt x="1512588" y="234892"/>
                </a:lnTo>
                <a:cubicBezTo>
                  <a:pt x="1515384" y="254466"/>
                  <a:pt x="1515295" y="274676"/>
                  <a:pt x="1520977" y="293615"/>
                </a:cubicBezTo>
                <a:cubicBezTo>
                  <a:pt x="1523874" y="303272"/>
                  <a:pt x="1535157" y="309040"/>
                  <a:pt x="1537755" y="318782"/>
                </a:cubicBezTo>
                <a:cubicBezTo>
                  <a:pt x="1546520" y="351652"/>
                  <a:pt x="1548621" y="385949"/>
                  <a:pt x="1554533" y="419450"/>
                </a:cubicBezTo>
                <a:cubicBezTo>
                  <a:pt x="1557011" y="433492"/>
                  <a:pt x="1552840" y="451313"/>
                  <a:pt x="1562922" y="461395"/>
                </a:cubicBezTo>
                <a:cubicBezTo>
                  <a:pt x="1573004" y="471477"/>
                  <a:pt x="1590885" y="466988"/>
                  <a:pt x="1604867" y="469784"/>
                </a:cubicBezTo>
                <a:cubicBezTo>
                  <a:pt x="1613256" y="475377"/>
                  <a:pt x="1619952" y="486562"/>
                  <a:pt x="1630034" y="486562"/>
                </a:cubicBezTo>
                <a:cubicBezTo>
                  <a:pt x="1641713" y="486562"/>
                  <a:pt x="1675558" y="449427"/>
                  <a:pt x="1680368" y="444617"/>
                </a:cubicBezTo>
                <a:cubicBezTo>
                  <a:pt x="1685961" y="430635"/>
                  <a:pt x="1689935" y="415892"/>
                  <a:pt x="1697146" y="402672"/>
                </a:cubicBezTo>
                <a:cubicBezTo>
                  <a:pt x="1706802" y="384970"/>
                  <a:pt x="1730702" y="352338"/>
                  <a:pt x="1730702" y="352338"/>
                </a:cubicBezTo>
                <a:cubicBezTo>
                  <a:pt x="1733498" y="338356"/>
                  <a:pt x="1730337" y="321648"/>
                  <a:pt x="1739091" y="310393"/>
                </a:cubicBezTo>
                <a:cubicBezTo>
                  <a:pt x="1769545" y="271237"/>
                  <a:pt x="1792098" y="279159"/>
                  <a:pt x="1831370" y="268448"/>
                </a:cubicBezTo>
                <a:cubicBezTo>
                  <a:pt x="1848432" y="263795"/>
                  <a:pt x="1864546" y="255959"/>
                  <a:pt x="1881704" y="251670"/>
                </a:cubicBezTo>
                <a:lnTo>
                  <a:pt x="1915260" y="243281"/>
                </a:lnTo>
                <a:lnTo>
                  <a:pt x="2577990" y="260059"/>
                </a:lnTo>
                <a:cubicBezTo>
                  <a:pt x="2598300" y="261444"/>
                  <a:pt x="2616751" y="272845"/>
                  <a:pt x="2636713" y="276837"/>
                </a:cubicBezTo>
                <a:cubicBezTo>
                  <a:pt x="2658820" y="281258"/>
                  <a:pt x="2681454" y="282430"/>
                  <a:pt x="2703825" y="285226"/>
                </a:cubicBezTo>
                <a:cubicBezTo>
                  <a:pt x="2723399" y="290819"/>
                  <a:pt x="2742642" y="297738"/>
                  <a:pt x="2762548" y="302004"/>
                </a:cubicBezTo>
                <a:cubicBezTo>
                  <a:pt x="2778756" y="305477"/>
                  <a:pt x="2875572" y="317181"/>
                  <a:pt x="2888383" y="318782"/>
                </a:cubicBezTo>
                <a:cubicBezTo>
                  <a:pt x="2948282" y="338748"/>
                  <a:pt x="2928907" y="320845"/>
                  <a:pt x="2955495" y="360727"/>
                </a:cubicBezTo>
                <a:cubicBezTo>
                  <a:pt x="2958291" y="371912"/>
                  <a:pt x="2959836" y="383488"/>
                  <a:pt x="2963884" y="394283"/>
                </a:cubicBezTo>
                <a:cubicBezTo>
                  <a:pt x="2975399" y="424991"/>
                  <a:pt x="2986033" y="435001"/>
                  <a:pt x="3005829" y="461395"/>
                </a:cubicBezTo>
                <a:cubicBezTo>
                  <a:pt x="3003033" y="550877"/>
                  <a:pt x="3010101" y="641216"/>
                  <a:pt x="2997440" y="729842"/>
                </a:cubicBezTo>
                <a:cubicBezTo>
                  <a:pt x="2995463" y="743683"/>
                  <a:pt x="2974500" y="745910"/>
                  <a:pt x="2963884" y="755009"/>
                </a:cubicBezTo>
                <a:cubicBezTo>
                  <a:pt x="2911999" y="799482"/>
                  <a:pt x="2971482" y="767790"/>
                  <a:pt x="2888383" y="788565"/>
                </a:cubicBezTo>
                <a:cubicBezTo>
                  <a:pt x="2871225" y="792854"/>
                  <a:pt x="2854827" y="799750"/>
                  <a:pt x="2838049" y="805343"/>
                </a:cubicBezTo>
                <a:cubicBezTo>
                  <a:pt x="2829660" y="808139"/>
                  <a:pt x="2821461" y="811587"/>
                  <a:pt x="2812882" y="813732"/>
                </a:cubicBezTo>
                <a:cubicBezTo>
                  <a:pt x="2790511" y="819325"/>
                  <a:pt x="2767646" y="823218"/>
                  <a:pt x="2745770" y="830510"/>
                </a:cubicBezTo>
                <a:cubicBezTo>
                  <a:pt x="2737381" y="833306"/>
                  <a:pt x="2729182" y="836754"/>
                  <a:pt x="2720603" y="838899"/>
                </a:cubicBezTo>
                <a:cubicBezTo>
                  <a:pt x="2651407" y="856198"/>
                  <a:pt x="2705384" y="838453"/>
                  <a:pt x="2645102" y="855677"/>
                </a:cubicBezTo>
                <a:cubicBezTo>
                  <a:pt x="2636599" y="858106"/>
                  <a:pt x="2627844" y="860111"/>
                  <a:pt x="2619935" y="864066"/>
                </a:cubicBezTo>
                <a:cubicBezTo>
                  <a:pt x="2610917" y="868575"/>
                  <a:pt x="2603157" y="875251"/>
                  <a:pt x="2594768" y="880844"/>
                </a:cubicBezTo>
                <a:cubicBezTo>
                  <a:pt x="2554275" y="941583"/>
                  <a:pt x="2570230" y="913142"/>
                  <a:pt x="2544434" y="964734"/>
                </a:cubicBezTo>
                <a:cubicBezTo>
                  <a:pt x="2547230" y="1009475"/>
                  <a:pt x="2548130" y="1054376"/>
                  <a:pt x="2552823" y="1098958"/>
                </a:cubicBezTo>
                <a:cubicBezTo>
                  <a:pt x="2553749" y="1107752"/>
                  <a:pt x="2558107" y="1115845"/>
                  <a:pt x="2561212" y="1124125"/>
                </a:cubicBezTo>
                <a:cubicBezTo>
                  <a:pt x="2566499" y="1138225"/>
                  <a:pt x="2570009" y="1153300"/>
                  <a:pt x="2577990" y="1166070"/>
                </a:cubicBezTo>
                <a:cubicBezTo>
                  <a:pt x="2584278" y="1176131"/>
                  <a:pt x="2596261" y="1181583"/>
                  <a:pt x="2603157" y="1191237"/>
                </a:cubicBezTo>
                <a:cubicBezTo>
                  <a:pt x="2610426" y="1201413"/>
                  <a:pt x="2615291" y="1213182"/>
                  <a:pt x="2619935" y="1224793"/>
                </a:cubicBezTo>
                <a:cubicBezTo>
                  <a:pt x="2638927" y="1272272"/>
                  <a:pt x="2636850" y="1275948"/>
                  <a:pt x="2645102" y="1325461"/>
                </a:cubicBezTo>
                <a:cubicBezTo>
                  <a:pt x="2642306" y="1353424"/>
                  <a:pt x="2644433" y="1382329"/>
                  <a:pt x="2636713" y="1409351"/>
                </a:cubicBezTo>
                <a:cubicBezTo>
                  <a:pt x="2632872" y="1422795"/>
                  <a:pt x="2618956" y="1431051"/>
                  <a:pt x="2611546" y="1442907"/>
                </a:cubicBezTo>
                <a:cubicBezTo>
                  <a:pt x="2604918" y="1453512"/>
                  <a:pt x="2599694" y="1464969"/>
                  <a:pt x="2594768" y="1476463"/>
                </a:cubicBezTo>
                <a:cubicBezTo>
                  <a:pt x="2591285" y="1484591"/>
                  <a:pt x="2590766" y="1493952"/>
                  <a:pt x="2586379" y="1501630"/>
                </a:cubicBezTo>
                <a:cubicBezTo>
                  <a:pt x="2579442" y="1513769"/>
                  <a:pt x="2571099" y="1525299"/>
                  <a:pt x="2561212" y="1535186"/>
                </a:cubicBezTo>
                <a:cubicBezTo>
                  <a:pt x="2551325" y="1545073"/>
                  <a:pt x="2538178" y="1551146"/>
                  <a:pt x="2527656" y="1560353"/>
                </a:cubicBezTo>
                <a:cubicBezTo>
                  <a:pt x="2515751" y="1570769"/>
                  <a:pt x="2506586" y="1584197"/>
                  <a:pt x="2494100" y="1593908"/>
                </a:cubicBezTo>
                <a:cubicBezTo>
                  <a:pt x="2481229" y="1603918"/>
                  <a:pt x="2465722" y="1610030"/>
                  <a:pt x="2452155" y="1619075"/>
                </a:cubicBezTo>
                <a:cubicBezTo>
                  <a:pt x="2440522" y="1626831"/>
                  <a:pt x="2430821" y="1637452"/>
                  <a:pt x="2418599" y="1644242"/>
                </a:cubicBezTo>
                <a:cubicBezTo>
                  <a:pt x="2405436" y="1651555"/>
                  <a:pt x="2390327" y="1654710"/>
                  <a:pt x="2376655" y="1661020"/>
                </a:cubicBezTo>
                <a:cubicBezTo>
                  <a:pt x="2353946" y="1671501"/>
                  <a:pt x="2330354" y="1680702"/>
                  <a:pt x="2309543" y="1694576"/>
                </a:cubicBezTo>
                <a:cubicBezTo>
                  <a:pt x="2281968" y="1712959"/>
                  <a:pt x="2289599" y="1711060"/>
                  <a:pt x="2259209" y="1719743"/>
                </a:cubicBezTo>
                <a:cubicBezTo>
                  <a:pt x="2210085" y="1733778"/>
                  <a:pt x="2208617" y="1729836"/>
                  <a:pt x="2141763" y="1736521"/>
                </a:cubicBezTo>
                <a:cubicBezTo>
                  <a:pt x="2051543" y="1766594"/>
                  <a:pt x="2113678" y="1749526"/>
                  <a:pt x="1906871" y="1728132"/>
                </a:cubicBezTo>
                <a:cubicBezTo>
                  <a:pt x="1895403" y="1726946"/>
                  <a:pt x="1884659" y="1721805"/>
                  <a:pt x="1873315" y="1719743"/>
                </a:cubicBezTo>
                <a:cubicBezTo>
                  <a:pt x="1853861" y="1716206"/>
                  <a:pt x="1834166" y="1714150"/>
                  <a:pt x="1814592" y="1711354"/>
                </a:cubicBezTo>
                <a:cubicBezTo>
                  <a:pt x="1803407" y="1705761"/>
                  <a:pt x="1792900" y="1698531"/>
                  <a:pt x="1781036" y="1694576"/>
                </a:cubicBezTo>
                <a:cubicBezTo>
                  <a:pt x="1767509" y="1690067"/>
                  <a:pt x="1751471" y="1693261"/>
                  <a:pt x="1739091" y="1686187"/>
                </a:cubicBezTo>
                <a:cubicBezTo>
                  <a:pt x="1713037" y="1671299"/>
                  <a:pt x="1729335" y="1655117"/>
                  <a:pt x="1713924" y="1635853"/>
                </a:cubicBezTo>
                <a:cubicBezTo>
                  <a:pt x="1707626" y="1627980"/>
                  <a:pt x="1695886" y="1626204"/>
                  <a:pt x="1688757" y="1619075"/>
                </a:cubicBezTo>
                <a:cubicBezTo>
                  <a:pt x="1678870" y="1609188"/>
                  <a:pt x="1674775" y="1593908"/>
                  <a:pt x="1663590" y="1585519"/>
                </a:cubicBezTo>
                <a:cubicBezTo>
                  <a:pt x="1651543" y="1576484"/>
                  <a:pt x="1635354" y="1574973"/>
                  <a:pt x="1621645" y="1568742"/>
                </a:cubicBezTo>
                <a:cubicBezTo>
                  <a:pt x="1564028" y="1542553"/>
                  <a:pt x="1577624" y="1548625"/>
                  <a:pt x="1529366" y="1510019"/>
                </a:cubicBezTo>
                <a:cubicBezTo>
                  <a:pt x="1520977" y="1496037"/>
                  <a:pt x="1514209" y="1480945"/>
                  <a:pt x="1504199" y="1468074"/>
                </a:cubicBezTo>
                <a:cubicBezTo>
                  <a:pt x="1494488" y="1455588"/>
                  <a:pt x="1479948" y="1447311"/>
                  <a:pt x="1470644" y="1434518"/>
                </a:cubicBezTo>
                <a:cubicBezTo>
                  <a:pt x="1457384" y="1416285"/>
                  <a:pt x="1448687" y="1395127"/>
                  <a:pt x="1437088" y="1375795"/>
                </a:cubicBezTo>
                <a:cubicBezTo>
                  <a:pt x="1431901" y="1367149"/>
                  <a:pt x="1424819" y="1359646"/>
                  <a:pt x="1420310" y="1350628"/>
                </a:cubicBezTo>
                <a:cubicBezTo>
                  <a:pt x="1416355" y="1342719"/>
                  <a:pt x="1415026" y="1333741"/>
                  <a:pt x="1411921" y="1325461"/>
                </a:cubicBezTo>
                <a:cubicBezTo>
                  <a:pt x="1406634" y="1311361"/>
                  <a:pt x="1401877" y="1296985"/>
                  <a:pt x="1395143" y="1283516"/>
                </a:cubicBezTo>
                <a:cubicBezTo>
                  <a:pt x="1353018" y="1199266"/>
                  <a:pt x="1405709" y="1327744"/>
                  <a:pt x="1361587" y="1224793"/>
                </a:cubicBezTo>
                <a:cubicBezTo>
                  <a:pt x="1358104" y="1216665"/>
                  <a:pt x="1358103" y="1206984"/>
                  <a:pt x="1353198" y="1199626"/>
                </a:cubicBezTo>
                <a:cubicBezTo>
                  <a:pt x="1342521" y="1183610"/>
                  <a:pt x="1319530" y="1167204"/>
                  <a:pt x="1302864" y="1157681"/>
                </a:cubicBezTo>
                <a:cubicBezTo>
                  <a:pt x="1292006" y="1151476"/>
                  <a:pt x="1279312" y="1148406"/>
                  <a:pt x="1269308" y="1140903"/>
                </a:cubicBezTo>
                <a:cubicBezTo>
                  <a:pt x="1256653" y="1131412"/>
                  <a:pt x="1248238" y="1117059"/>
                  <a:pt x="1235752" y="1107347"/>
                </a:cubicBezTo>
                <a:cubicBezTo>
                  <a:pt x="1205794" y="1084046"/>
                  <a:pt x="1157106" y="1066871"/>
                  <a:pt x="1126695" y="1048624"/>
                </a:cubicBezTo>
                <a:cubicBezTo>
                  <a:pt x="1112713" y="1040235"/>
                  <a:pt x="1098577" y="1032099"/>
                  <a:pt x="1084750" y="1023457"/>
                </a:cubicBezTo>
                <a:cubicBezTo>
                  <a:pt x="1076200" y="1018113"/>
                  <a:pt x="1069023" y="1010219"/>
                  <a:pt x="1059583" y="1006679"/>
                </a:cubicBezTo>
                <a:cubicBezTo>
                  <a:pt x="1046232" y="1001672"/>
                  <a:pt x="1031620" y="1001086"/>
                  <a:pt x="1017638" y="998290"/>
                </a:cubicBezTo>
                <a:cubicBezTo>
                  <a:pt x="1006453" y="987105"/>
                  <a:pt x="996568" y="974446"/>
                  <a:pt x="984082" y="964734"/>
                </a:cubicBezTo>
                <a:cubicBezTo>
                  <a:pt x="921295" y="915900"/>
                  <a:pt x="964796" y="955091"/>
                  <a:pt x="916970" y="931178"/>
                </a:cubicBezTo>
                <a:cubicBezTo>
                  <a:pt x="893611" y="919499"/>
                  <a:pt x="885189" y="907786"/>
                  <a:pt x="866636" y="889233"/>
                </a:cubicBezTo>
                <a:cubicBezTo>
                  <a:pt x="863840" y="880844"/>
                  <a:pt x="863152" y="871424"/>
                  <a:pt x="858247" y="864066"/>
                </a:cubicBezTo>
                <a:cubicBezTo>
                  <a:pt x="840535" y="837497"/>
                  <a:pt x="817162" y="831083"/>
                  <a:pt x="791135" y="813732"/>
                </a:cubicBezTo>
                <a:cubicBezTo>
                  <a:pt x="779502" y="805976"/>
                  <a:pt x="766984" y="798911"/>
                  <a:pt x="757579" y="788565"/>
                </a:cubicBezTo>
                <a:cubicBezTo>
                  <a:pt x="738769" y="767874"/>
                  <a:pt x="724023" y="743824"/>
                  <a:pt x="707245" y="721453"/>
                </a:cubicBezTo>
                <a:cubicBezTo>
                  <a:pt x="698856" y="710268"/>
                  <a:pt x="691965" y="697783"/>
                  <a:pt x="682078" y="687897"/>
                </a:cubicBezTo>
                <a:lnTo>
                  <a:pt x="656911" y="662731"/>
                </a:lnTo>
                <a:cubicBezTo>
                  <a:pt x="642168" y="618503"/>
                  <a:pt x="658266" y="654290"/>
                  <a:pt x="623355" y="612397"/>
                </a:cubicBezTo>
                <a:cubicBezTo>
                  <a:pt x="616900" y="604652"/>
                  <a:pt x="615331" y="592232"/>
                  <a:pt x="606577" y="587230"/>
                </a:cubicBezTo>
                <a:cubicBezTo>
                  <a:pt x="594197" y="580156"/>
                  <a:pt x="578552" y="581934"/>
                  <a:pt x="564633" y="578841"/>
                </a:cubicBezTo>
                <a:cubicBezTo>
                  <a:pt x="477021" y="559371"/>
                  <a:pt x="590976" y="574445"/>
                  <a:pt x="405242" y="562063"/>
                </a:cubicBezTo>
                <a:cubicBezTo>
                  <a:pt x="385668" y="559267"/>
                  <a:pt x="364878" y="561018"/>
                  <a:pt x="346519" y="553674"/>
                </a:cubicBezTo>
                <a:cubicBezTo>
                  <a:pt x="335504" y="549268"/>
                  <a:pt x="330466" y="536102"/>
                  <a:pt x="321352" y="528507"/>
                </a:cubicBezTo>
                <a:cubicBezTo>
                  <a:pt x="313607" y="522052"/>
                  <a:pt x="305203" y="516238"/>
                  <a:pt x="296185" y="511729"/>
                </a:cubicBezTo>
                <a:cubicBezTo>
                  <a:pt x="248017" y="487645"/>
                  <a:pt x="272473" y="529962"/>
                  <a:pt x="203906" y="461395"/>
                </a:cubicBezTo>
                <a:cubicBezTo>
                  <a:pt x="195517" y="453006"/>
                  <a:pt x="186460" y="445236"/>
                  <a:pt x="178739" y="436228"/>
                </a:cubicBezTo>
                <a:cubicBezTo>
                  <a:pt x="169640" y="425612"/>
                  <a:pt x="163459" y="412559"/>
                  <a:pt x="153572" y="402672"/>
                </a:cubicBezTo>
                <a:cubicBezTo>
                  <a:pt x="123350" y="372450"/>
                  <a:pt x="123429" y="384544"/>
                  <a:pt x="94849" y="360727"/>
                </a:cubicBezTo>
                <a:cubicBezTo>
                  <a:pt x="75756" y="344816"/>
                  <a:pt x="48818" y="311746"/>
                  <a:pt x="36126" y="293615"/>
                </a:cubicBezTo>
                <a:cubicBezTo>
                  <a:pt x="26776" y="280257"/>
                  <a:pt x="19348" y="265652"/>
                  <a:pt x="10959" y="251670"/>
                </a:cubicBezTo>
                <a:cubicBezTo>
                  <a:pt x="456" y="199153"/>
                  <a:pt x="-7262" y="181220"/>
                  <a:pt x="10959" y="117446"/>
                </a:cubicBezTo>
                <a:cubicBezTo>
                  <a:pt x="14218" y="106039"/>
                  <a:pt x="26255" y="98860"/>
                  <a:pt x="36126" y="92279"/>
                </a:cubicBezTo>
                <a:cubicBezTo>
                  <a:pt x="43484" y="87374"/>
                  <a:pt x="52904" y="86686"/>
                  <a:pt x="61293" y="83890"/>
                </a:cubicBezTo>
                <a:cubicBezTo>
                  <a:pt x="72478" y="86686"/>
                  <a:pt x="84313" y="87596"/>
                  <a:pt x="94849" y="92279"/>
                </a:cubicBezTo>
                <a:cubicBezTo>
                  <a:pt x="109749" y="98901"/>
                  <a:pt x="123227" y="108401"/>
                  <a:pt x="136794" y="117446"/>
                </a:cubicBezTo>
                <a:cubicBezTo>
                  <a:pt x="166707" y="137388"/>
                  <a:pt x="166104" y="138367"/>
                  <a:pt x="161961" y="12583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01EAA-04F7-4738-AE39-437687281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499" y="1619075"/>
            <a:ext cx="3019425" cy="12001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362CC2-C87A-435A-B29B-BD0BFF9480FC}"/>
              </a:ext>
            </a:extLst>
          </p:cNvPr>
          <p:cNvCxnSpPr/>
          <p:nvPr/>
        </p:nvCxnSpPr>
        <p:spPr>
          <a:xfrm>
            <a:off x="9191884" y="2947540"/>
            <a:ext cx="0" cy="112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7C6F866-7488-4E39-A506-5C44CDC7D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923" y="4391511"/>
            <a:ext cx="38385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8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AB7A45-2B94-4D6B-AE2B-C75EFEBC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Transformasi</a:t>
            </a:r>
            <a:r>
              <a:rPr lang="en-US" dirty="0"/>
              <a:t> Entity </a:t>
            </a:r>
            <a:r>
              <a:rPr lang="en-US" dirty="0" err="1"/>
              <a:t>Tentor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28F0C-9C61-4E69-B37A-817B7E75D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81" y="1945075"/>
            <a:ext cx="6242958" cy="35885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1D3CFA-3EAB-441E-82E7-811449DAD9FB}"/>
              </a:ext>
            </a:extLst>
          </p:cNvPr>
          <p:cNvSpPr/>
          <p:nvPr/>
        </p:nvSpPr>
        <p:spPr>
          <a:xfrm>
            <a:off x="4516016" y="4898571"/>
            <a:ext cx="279919" cy="635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B3583-5F5D-416F-BDB9-277070217ABB}"/>
              </a:ext>
            </a:extLst>
          </p:cNvPr>
          <p:cNvSpPr/>
          <p:nvPr/>
        </p:nvSpPr>
        <p:spPr>
          <a:xfrm>
            <a:off x="2071497" y="2306972"/>
            <a:ext cx="3448459" cy="2046914"/>
          </a:xfrm>
          <a:custGeom>
            <a:avLst/>
            <a:gdLst>
              <a:gd name="connsiteX0" fmla="*/ 3448459 w 3448459"/>
              <a:gd name="connsiteY0" fmla="*/ 0 h 2046914"/>
              <a:gd name="connsiteX1" fmla="*/ 3356180 w 3448459"/>
              <a:gd name="connsiteY1" fmla="*/ 16778 h 2046914"/>
              <a:gd name="connsiteX2" fmla="*/ 3289068 w 3448459"/>
              <a:gd name="connsiteY2" fmla="*/ 33556 h 2046914"/>
              <a:gd name="connsiteX3" fmla="*/ 3263901 w 3448459"/>
              <a:gd name="connsiteY3" fmla="*/ 41945 h 2046914"/>
              <a:gd name="connsiteX4" fmla="*/ 3221956 w 3448459"/>
              <a:gd name="connsiteY4" fmla="*/ 50334 h 2046914"/>
              <a:gd name="connsiteX5" fmla="*/ 3196789 w 3448459"/>
              <a:gd name="connsiteY5" fmla="*/ 58723 h 2046914"/>
              <a:gd name="connsiteX6" fmla="*/ 3163233 w 3448459"/>
              <a:gd name="connsiteY6" fmla="*/ 67112 h 2046914"/>
              <a:gd name="connsiteX7" fmla="*/ 3104510 w 3448459"/>
              <a:gd name="connsiteY7" fmla="*/ 100668 h 2046914"/>
              <a:gd name="connsiteX8" fmla="*/ 3079343 w 3448459"/>
              <a:gd name="connsiteY8" fmla="*/ 109057 h 2046914"/>
              <a:gd name="connsiteX9" fmla="*/ 3029009 w 3448459"/>
              <a:gd name="connsiteY9" fmla="*/ 142613 h 2046914"/>
              <a:gd name="connsiteX10" fmla="*/ 2970286 w 3448459"/>
              <a:gd name="connsiteY10" fmla="*/ 159391 h 2046914"/>
              <a:gd name="connsiteX11" fmla="*/ 2945120 w 3448459"/>
              <a:gd name="connsiteY11" fmla="*/ 167780 h 2046914"/>
              <a:gd name="connsiteX12" fmla="*/ 2911564 w 3448459"/>
              <a:gd name="connsiteY12" fmla="*/ 176169 h 2046914"/>
              <a:gd name="connsiteX13" fmla="*/ 2827674 w 3448459"/>
              <a:gd name="connsiteY13" fmla="*/ 201336 h 2046914"/>
              <a:gd name="connsiteX14" fmla="*/ 2760562 w 3448459"/>
              <a:gd name="connsiteY14" fmla="*/ 209725 h 2046914"/>
              <a:gd name="connsiteX15" fmla="*/ 2634727 w 3448459"/>
              <a:gd name="connsiteY15" fmla="*/ 201336 h 2046914"/>
              <a:gd name="connsiteX16" fmla="*/ 2601171 w 3448459"/>
              <a:gd name="connsiteY16" fmla="*/ 192947 h 2046914"/>
              <a:gd name="connsiteX17" fmla="*/ 2517281 w 3448459"/>
              <a:gd name="connsiteY17" fmla="*/ 184558 h 2046914"/>
              <a:gd name="connsiteX18" fmla="*/ 2500503 w 3448459"/>
              <a:gd name="connsiteY18" fmla="*/ 159391 h 2046914"/>
              <a:gd name="connsiteX19" fmla="*/ 2450169 w 3448459"/>
              <a:gd name="connsiteY19" fmla="*/ 134224 h 2046914"/>
              <a:gd name="connsiteX20" fmla="*/ 2391446 w 3448459"/>
              <a:gd name="connsiteY20" fmla="*/ 92279 h 2046914"/>
              <a:gd name="connsiteX21" fmla="*/ 2366279 w 3448459"/>
              <a:gd name="connsiteY21" fmla="*/ 75501 h 2046914"/>
              <a:gd name="connsiteX22" fmla="*/ 2307556 w 3448459"/>
              <a:gd name="connsiteY22" fmla="*/ 67112 h 2046914"/>
              <a:gd name="connsiteX23" fmla="*/ 2274000 w 3448459"/>
              <a:gd name="connsiteY23" fmla="*/ 58723 h 2046914"/>
              <a:gd name="connsiteX24" fmla="*/ 2215277 w 3448459"/>
              <a:gd name="connsiteY24" fmla="*/ 50334 h 2046914"/>
              <a:gd name="connsiteX25" fmla="*/ 2173332 w 3448459"/>
              <a:gd name="connsiteY25" fmla="*/ 41945 h 2046914"/>
              <a:gd name="connsiteX26" fmla="*/ 2030720 w 3448459"/>
              <a:gd name="connsiteY26" fmla="*/ 33556 h 2046914"/>
              <a:gd name="connsiteX27" fmla="*/ 1837773 w 3448459"/>
              <a:gd name="connsiteY27" fmla="*/ 16778 h 2046914"/>
              <a:gd name="connsiteX28" fmla="*/ 1737105 w 3448459"/>
              <a:gd name="connsiteY28" fmla="*/ 33556 h 2046914"/>
              <a:gd name="connsiteX29" fmla="*/ 1695160 w 3448459"/>
              <a:gd name="connsiteY29" fmla="*/ 50334 h 2046914"/>
              <a:gd name="connsiteX30" fmla="*/ 1653215 w 3448459"/>
              <a:gd name="connsiteY30" fmla="*/ 58723 h 2046914"/>
              <a:gd name="connsiteX31" fmla="*/ 1628048 w 3448459"/>
              <a:gd name="connsiteY31" fmla="*/ 67112 h 2046914"/>
              <a:gd name="connsiteX32" fmla="*/ 1594492 w 3448459"/>
              <a:gd name="connsiteY32" fmla="*/ 75501 h 2046914"/>
              <a:gd name="connsiteX33" fmla="*/ 1535769 w 3448459"/>
              <a:gd name="connsiteY33" fmla="*/ 109057 h 2046914"/>
              <a:gd name="connsiteX34" fmla="*/ 1426712 w 3448459"/>
              <a:gd name="connsiteY34" fmla="*/ 167780 h 2046914"/>
              <a:gd name="connsiteX35" fmla="*/ 1384767 w 3448459"/>
              <a:gd name="connsiteY35" fmla="*/ 243281 h 2046914"/>
              <a:gd name="connsiteX36" fmla="*/ 1376378 w 3448459"/>
              <a:gd name="connsiteY36" fmla="*/ 285226 h 2046914"/>
              <a:gd name="connsiteX37" fmla="*/ 1367989 w 3448459"/>
              <a:gd name="connsiteY37" fmla="*/ 318782 h 2046914"/>
              <a:gd name="connsiteX38" fmla="*/ 1376378 w 3448459"/>
              <a:gd name="connsiteY38" fmla="*/ 494951 h 2046914"/>
              <a:gd name="connsiteX39" fmla="*/ 1393156 w 3448459"/>
              <a:gd name="connsiteY39" fmla="*/ 520118 h 2046914"/>
              <a:gd name="connsiteX40" fmla="*/ 1401545 w 3448459"/>
              <a:gd name="connsiteY40" fmla="*/ 578841 h 2046914"/>
              <a:gd name="connsiteX41" fmla="*/ 1409934 w 3448459"/>
              <a:gd name="connsiteY41" fmla="*/ 604008 h 2046914"/>
              <a:gd name="connsiteX42" fmla="*/ 1426712 w 3448459"/>
              <a:gd name="connsiteY42" fmla="*/ 671120 h 2046914"/>
              <a:gd name="connsiteX43" fmla="*/ 1409934 w 3448459"/>
              <a:gd name="connsiteY43" fmla="*/ 780177 h 2046914"/>
              <a:gd name="connsiteX44" fmla="*/ 1351211 w 3448459"/>
              <a:gd name="connsiteY44" fmla="*/ 838900 h 2046914"/>
              <a:gd name="connsiteX45" fmla="*/ 1326044 w 3448459"/>
              <a:gd name="connsiteY45" fmla="*/ 872456 h 2046914"/>
              <a:gd name="connsiteX46" fmla="*/ 1258932 w 3448459"/>
              <a:gd name="connsiteY46" fmla="*/ 939567 h 2046914"/>
              <a:gd name="connsiteX47" fmla="*/ 1225376 w 3448459"/>
              <a:gd name="connsiteY47" fmla="*/ 973123 h 2046914"/>
              <a:gd name="connsiteX48" fmla="*/ 1191820 w 3448459"/>
              <a:gd name="connsiteY48" fmla="*/ 998290 h 2046914"/>
              <a:gd name="connsiteX49" fmla="*/ 1166653 w 3448459"/>
              <a:gd name="connsiteY49" fmla="*/ 1023457 h 2046914"/>
              <a:gd name="connsiteX50" fmla="*/ 1124709 w 3448459"/>
              <a:gd name="connsiteY50" fmla="*/ 1040235 h 2046914"/>
              <a:gd name="connsiteX51" fmla="*/ 1057597 w 3448459"/>
              <a:gd name="connsiteY51" fmla="*/ 1098958 h 2046914"/>
              <a:gd name="connsiteX52" fmla="*/ 1015652 w 3448459"/>
              <a:gd name="connsiteY52" fmla="*/ 1124125 h 2046914"/>
              <a:gd name="connsiteX53" fmla="*/ 948540 w 3448459"/>
              <a:gd name="connsiteY53" fmla="*/ 1166070 h 2046914"/>
              <a:gd name="connsiteX54" fmla="*/ 906595 w 3448459"/>
              <a:gd name="connsiteY54" fmla="*/ 1191237 h 2046914"/>
              <a:gd name="connsiteX55" fmla="*/ 856261 w 3448459"/>
              <a:gd name="connsiteY55" fmla="*/ 1224793 h 2046914"/>
              <a:gd name="connsiteX56" fmla="*/ 822705 w 3448459"/>
              <a:gd name="connsiteY56" fmla="*/ 1241571 h 2046914"/>
              <a:gd name="connsiteX57" fmla="*/ 772371 w 3448459"/>
              <a:gd name="connsiteY57" fmla="*/ 1283516 h 2046914"/>
              <a:gd name="connsiteX58" fmla="*/ 696870 w 3448459"/>
              <a:gd name="connsiteY58" fmla="*/ 1308683 h 2046914"/>
              <a:gd name="connsiteX59" fmla="*/ 646536 w 3448459"/>
              <a:gd name="connsiteY59" fmla="*/ 1342239 h 2046914"/>
              <a:gd name="connsiteX60" fmla="*/ 579424 w 3448459"/>
              <a:gd name="connsiteY60" fmla="*/ 1375795 h 2046914"/>
              <a:gd name="connsiteX61" fmla="*/ 562646 w 3448459"/>
              <a:gd name="connsiteY61" fmla="*/ 1400962 h 2046914"/>
              <a:gd name="connsiteX62" fmla="*/ 520701 w 3448459"/>
              <a:gd name="connsiteY62" fmla="*/ 1426129 h 2046914"/>
              <a:gd name="connsiteX63" fmla="*/ 495534 w 3448459"/>
              <a:gd name="connsiteY63" fmla="*/ 1442907 h 2046914"/>
              <a:gd name="connsiteX64" fmla="*/ 470367 w 3448459"/>
              <a:gd name="connsiteY64" fmla="*/ 1468074 h 2046914"/>
              <a:gd name="connsiteX65" fmla="*/ 378088 w 3448459"/>
              <a:gd name="connsiteY65" fmla="*/ 1518408 h 2046914"/>
              <a:gd name="connsiteX66" fmla="*/ 361310 w 3448459"/>
              <a:gd name="connsiteY66" fmla="*/ 1551964 h 2046914"/>
              <a:gd name="connsiteX67" fmla="*/ 285809 w 3448459"/>
              <a:gd name="connsiteY67" fmla="*/ 1585520 h 2046914"/>
              <a:gd name="connsiteX68" fmla="*/ 235475 w 3448459"/>
              <a:gd name="connsiteY68" fmla="*/ 1627465 h 2046914"/>
              <a:gd name="connsiteX69" fmla="*/ 218697 w 3448459"/>
              <a:gd name="connsiteY69" fmla="*/ 1652632 h 2046914"/>
              <a:gd name="connsiteX70" fmla="*/ 143197 w 3448459"/>
              <a:gd name="connsiteY70" fmla="*/ 1694577 h 2046914"/>
              <a:gd name="connsiteX71" fmla="*/ 118030 w 3448459"/>
              <a:gd name="connsiteY71" fmla="*/ 1719744 h 2046914"/>
              <a:gd name="connsiteX72" fmla="*/ 67696 w 3448459"/>
              <a:gd name="connsiteY72" fmla="*/ 1786856 h 2046914"/>
              <a:gd name="connsiteX73" fmla="*/ 34140 w 3448459"/>
              <a:gd name="connsiteY73" fmla="*/ 1812022 h 2046914"/>
              <a:gd name="connsiteX74" fmla="*/ 584 w 3448459"/>
              <a:gd name="connsiteY74" fmla="*/ 1879134 h 2046914"/>
              <a:gd name="connsiteX75" fmla="*/ 50918 w 3448459"/>
              <a:gd name="connsiteY75" fmla="*/ 2030136 h 2046914"/>
              <a:gd name="connsiteX76" fmla="*/ 76085 w 3448459"/>
              <a:gd name="connsiteY76" fmla="*/ 2046914 h 2046914"/>
              <a:gd name="connsiteX77" fmla="*/ 185142 w 3448459"/>
              <a:gd name="connsiteY77" fmla="*/ 2038525 h 2046914"/>
              <a:gd name="connsiteX78" fmla="*/ 235475 w 3448459"/>
              <a:gd name="connsiteY78" fmla="*/ 2030136 h 2046914"/>
              <a:gd name="connsiteX79" fmla="*/ 361310 w 3448459"/>
              <a:gd name="connsiteY79" fmla="*/ 2021747 h 2046914"/>
              <a:gd name="connsiteX80" fmla="*/ 403255 w 3448459"/>
              <a:gd name="connsiteY80" fmla="*/ 2013358 h 2046914"/>
              <a:gd name="connsiteX81" fmla="*/ 428422 w 3448459"/>
              <a:gd name="connsiteY81" fmla="*/ 2004969 h 2046914"/>
              <a:gd name="connsiteX82" fmla="*/ 487145 w 3448459"/>
              <a:gd name="connsiteY82" fmla="*/ 1996580 h 2046914"/>
              <a:gd name="connsiteX83" fmla="*/ 537479 w 3448459"/>
              <a:gd name="connsiteY83" fmla="*/ 1988191 h 2046914"/>
              <a:gd name="connsiteX84" fmla="*/ 889817 w 3448459"/>
              <a:gd name="connsiteY84" fmla="*/ 1971413 h 2046914"/>
              <a:gd name="connsiteX85" fmla="*/ 914984 w 3448459"/>
              <a:gd name="connsiteY85" fmla="*/ 1963024 h 2046914"/>
              <a:gd name="connsiteX86" fmla="*/ 948540 w 3448459"/>
              <a:gd name="connsiteY86" fmla="*/ 1954635 h 2046914"/>
              <a:gd name="connsiteX87" fmla="*/ 973707 w 3448459"/>
              <a:gd name="connsiteY87" fmla="*/ 1929468 h 2046914"/>
              <a:gd name="connsiteX88" fmla="*/ 1007263 w 3448459"/>
              <a:gd name="connsiteY88" fmla="*/ 1921079 h 2046914"/>
              <a:gd name="connsiteX89" fmla="*/ 1074375 w 3448459"/>
              <a:gd name="connsiteY89" fmla="*/ 1887523 h 2046914"/>
              <a:gd name="connsiteX90" fmla="*/ 1149875 w 3448459"/>
              <a:gd name="connsiteY90" fmla="*/ 1870745 h 2046914"/>
              <a:gd name="connsiteX91" fmla="*/ 1208598 w 3448459"/>
              <a:gd name="connsiteY91" fmla="*/ 1853967 h 2046914"/>
              <a:gd name="connsiteX92" fmla="*/ 1309266 w 3448459"/>
              <a:gd name="connsiteY92" fmla="*/ 1803634 h 2046914"/>
              <a:gd name="connsiteX93" fmla="*/ 1359600 w 3448459"/>
              <a:gd name="connsiteY93" fmla="*/ 1778467 h 2046914"/>
              <a:gd name="connsiteX94" fmla="*/ 1401545 w 3448459"/>
              <a:gd name="connsiteY94" fmla="*/ 1753300 h 2046914"/>
              <a:gd name="connsiteX95" fmla="*/ 1426712 w 3448459"/>
              <a:gd name="connsiteY95" fmla="*/ 1744911 h 2046914"/>
              <a:gd name="connsiteX96" fmla="*/ 1451879 w 3448459"/>
              <a:gd name="connsiteY96" fmla="*/ 1728133 h 2046914"/>
              <a:gd name="connsiteX97" fmla="*/ 1485435 w 3448459"/>
              <a:gd name="connsiteY97" fmla="*/ 1711355 h 2046914"/>
              <a:gd name="connsiteX98" fmla="*/ 1560936 w 3448459"/>
              <a:gd name="connsiteY98" fmla="*/ 1652632 h 2046914"/>
              <a:gd name="connsiteX99" fmla="*/ 1619659 w 3448459"/>
              <a:gd name="connsiteY99" fmla="*/ 1627465 h 2046914"/>
              <a:gd name="connsiteX100" fmla="*/ 1661604 w 3448459"/>
              <a:gd name="connsiteY100" fmla="*/ 1602298 h 2046914"/>
              <a:gd name="connsiteX101" fmla="*/ 1711938 w 3448459"/>
              <a:gd name="connsiteY101" fmla="*/ 1577131 h 2046914"/>
              <a:gd name="connsiteX102" fmla="*/ 1753883 w 3448459"/>
              <a:gd name="connsiteY102" fmla="*/ 1551964 h 2046914"/>
              <a:gd name="connsiteX103" fmla="*/ 1787439 w 3448459"/>
              <a:gd name="connsiteY103" fmla="*/ 1535186 h 2046914"/>
              <a:gd name="connsiteX104" fmla="*/ 1871329 w 3448459"/>
              <a:gd name="connsiteY104" fmla="*/ 1493241 h 2046914"/>
              <a:gd name="connsiteX105" fmla="*/ 1938441 w 3448459"/>
              <a:gd name="connsiteY105" fmla="*/ 1442907 h 2046914"/>
              <a:gd name="connsiteX106" fmla="*/ 1988775 w 3448459"/>
              <a:gd name="connsiteY106" fmla="*/ 1384184 h 2046914"/>
              <a:gd name="connsiteX107" fmla="*/ 2047497 w 3448459"/>
              <a:gd name="connsiteY107" fmla="*/ 1333850 h 2046914"/>
              <a:gd name="connsiteX108" fmla="*/ 2064275 w 3448459"/>
              <a:gd name="connsiteY108" fmla="*/ 1300294 h 2046914"/>
              <a:gd name="connsiteX109" fmla="*/ 2156554 w 3448459"/>
              <a:gd name="connsiteY109" fmla="*/ 1241571 h 2046914"/>
              <a:gd name="connsiteX110" fmla="*/ 2190110 w 3448459"/>
              <a:gd name="connsiteY110" fmla="*/ 1224793 h 2046914"/>
              <a:gd name="connsiteX111" fmla="*/ 2274000 w 3448459"/>
              <a:gd name="connsiteY111" fmla="*/ 1124125 h 2046914"/>
              <a:gd name="connsiteX112" fmla="*/ 2299167 w 3448459"/>
              <a:gd name="connsiteY112" fmla="*/ 1090569 h 2046914"/>
              <a:gd name="connsiteX113" fmla="*/ 2315945 w 3448459"/>
              <a:gd name="connsiteY113" fmla="*/ 1065402 h 2046914"/>
              <a:gd name="connsiteX114" fmla="*/ 2357890 w 3448459"/>
              <a:gd name="connsiteY114" fmla="*/ 1031846 h 2046914"/>
              <a:gd name="connsiteX115" fmla="*/ 2408224 w 3448459"/>
              <a:gd name="connsiteY115" fmla="*/ 981512 h 2046914"/>
              <a:gd name="connsiteX116" fmla="*/ 2441780 w 3448459"/>
              <a:gd name="connsiteY116" fmla="*/ 947956 h 2046914"/>
              <a:gd name="connsiteX117" fmla="*/ 2458558 w 3448459"/>
              <a:gd name="connsiteY117" fmla="*/ 922789 h 2046914"/>
              <a:gd name="connsiteX118" fmla="*/ 2492114 w 3448459"/>
              <a:gd name="connsiteY118" fmla="*/ 906011 h 2046914"/>
              <a:gd name="connsiteX119" fmla="*/ 2517281 w 3448459"/>
              <a:gd name="connsiteY119" fmla="*/ 872456 h 2046914"/>
              <a:gd name="connsiteX120" fmla="*/ 2542448 w 3448459"/>
              <a:gd name="connsiteY120" fmla="*/ 864067 h 2046914"/>
              <a:gd name="connsiteX121" fmla="*/ 2634727 w 3448459"/>
              <a:gd name="connsiteY121" fmla="*/ 813733 h 2046914"/>
              <a:gd name="connsiteX122" fmla="*/ 2659894 w 3448459"/>
              <a:gd name="connsiteY122" fmla="*/ 805344 h 2046914"/>
              <a:gd name="connsiteX123" fmla="*/ 2735395 w 3448459"/>
              <a:gd name="connsiteY123" fmla="*/ 763399 h 2046914"/>
              <a:gd name="connsiteX124" fmla="*/ 2819285 w 3448459"/>
              <a:gd name="connsiteY124" fmla="*/ 687898 h 2046914"/>
              <a:gd name="connsiteX125" fmla="*/ 2861230 w 3448459"/>
              <a:gd name="connsiteY125" fmla="*/ 645953 h 2046914"/>
              <a:gd name="connsiteX126" fmla="*/ 2886397 w 3448459"/>
              <a:gd name="connsiteY126" fmla="*/ 595619 h 2046914"/>
              <a:gd name="connsiteX127" fmla="*/ 2911564 w 3448459"/>
              <a:gd name="connsiteY127" fmla="*/ 570452 h 2046914"/>
              <a:gd name="connsiteX128" fmla="*/ 2970286 w 3448459"/>
              <a:gd name="connsiteY128" fmla="*/ 511729 h 2046914"/>
              <a:gd name="connsiteX129" fmla="*/ 3045787 w 3448459"/>
              <a:gd name="connsiteY129" fmla="*/ 469784 h 2046914"/>
              <a:gd name="connsiteX130" fmla="*/ 3070954 w 3448459"/>
              <a:gd name="connsiteY130" fmla="*/ 453006 h 2046914"/>
              <a:gd name="connsiteX131" fmla="*/ 3129677 w 3448459"/>
              <a:gd name="connsiteY131" fmla="*/ 436228 h 2046914"/>
              <a:gd name="connsiteX132" fmla="*/ 3196789 w 3448459"/>
              <a:gd name="connsiteY132" fmla="*/ 419450 h 2046914"/>
              <a:gd name="connsiteX133" fmla="*/ 3255512 w 3448459"/>
              <a:gd name="connsiteY133" fmla="*/ 385894 h 2046914"/>
              <a:gd name="connsiteX134" fmla="*/ 3280679 w 3448459"/>
              <a:gd name="connsiteY134" fmla="*/ 360727 h 2046914"/>
              <a:gd name="connsiteX135" fmla="*/ 3305846 w 3448459"/>
              <a:gd name="connsiteY135" fmla="*/ 352338 h 2046914"/>
              <a:gd name="connsiteX136" fmla="*/ 3339402 w 3448459"/>
              <a:gd name="connsiteY136" fmla="*/ 335560 h 2046914"/>
              <a:gd name="connsiteX137" fmla="*/ 3381347 w 3448459"/>
              <a:gd name="connsiteY137" fmla="*/ 260059 h 2046914"/>
              <a:gd name="connsiteX138" fmla="*/ 3406514 w 3448459"/>
              <a:gd name="connsiteY138" fmla="*/ 226503 h 204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3448459" h="2046914">
                <a:moveTo>
                  <a:pt x="3448459" y="0"/>
                </a:moveTo>
                <a:cubicBezTo>
                  <a:pt x="3417699" y="5593"/>
                  <a:pt x="3386773" y="10337"/>
                  <a:pt x="3356180" y="16778"/>
                </a:cubicBezTo>
                <a:cubicBezTo>
                  <a:pt x="3333615" y="21528"/>
                  <a:pt x="3310944" y="26264"/>
                  <a:pt x="3289068" y="33556"/>
                </a:cubicBezTo>
                <a:cubicBezTo>
                  <a:pt x="3280679" y="36352"/>
                  <a:pt x="3272480" y="39800"/>
                  <a:pt x="3263901" y="41945"/>
                </a:cubicBezTo>
                <a:cubicBezTo>
                  <a:pt x="3250068" y="45403"/>
                  <a:pt x="3235789" y="46876"/>
                  <a:pt x="3221956" y="50334"/>
                </a:cubicBezTo>
                <a:cubicBezTo>
                  <a:pt x="3213377" y="52479"/>
                  <a:pt x="3205292" y="56294"/>
                  <a:pt x="3196789" y="58723"/>
                </a:cubicBezTo>
                <a:cubicBezTo>
                  <a:pt x="3185703" y="61890"/>
                  <a:pt x="3174028" y="63064"/>
                  <a:pt x="3163233" y="67112"/>
                </a:cubicBezTo>
                <a:cubicBezTo>
                  <a:pt x="3104404" y="89173"/>
                  <a:pt x="3153188" y="76329"/>
                  <a:pt x="3104510" y="100668"/>
                </a:cubicBezTo>
                <a:cubicBezTo>
                  <a:pt x="3096601" y="104623"/>
                  <a:pt x="3087073" y="104763"/>
                  <a:pt x="3079343" y="109057"/>
                </a:cubicBezTo>
                <a:cubicBezTo>
                  <a:pt x="3061716" y="118850"/>
                  <a:pt x="3048139" y="136236"/>
                  <a:pt x="3029009" y="142613"/>
                </a:cubicBezTo>
                <a:cubicBezTo>
                  <a:pt x="2968661" y="162729"/>
                  <a:pt x="3044029" y="138321"/>
                  <a:pt x="2970286" y="159391"/>
                </a:cubicBezTo>
                <a:cubicBezTo>
                  <a:pt x="2961784" y="161820"/>
                  <a:pt x="2953622" y="165351"/>
                  <a:pt x="2945120" y="167780"/>
                </a:cubicBezTo>
                <a:cubicBezTo>
                  <a:pt x="2934034" y="170947"/>
                  <a:pt x="2922607" y="172856"/>
                  <a:pt x="2911564" y="176169"/>
                </a:cubicBezTo>
                <a:cubicBezTo>
                  <a:pt x="2883593" y="184560"/>
                  <a:pt x="2856678" y="196502"/>
                  <a:pt x="2827674" y="201336"/>
                </a:cubicBezTo>
                <a:cubicBezTo>
                  <a:pt x="2805436" y="205042"/>
                  <a:pt x="2782933" y="206929"/>
                  <a:pt x="2760562" y="209725"/>
                </a:cubicBezTo>
                <a:cubicBezTo>
                  <a:pt x="2718617" y="206929"/>
                  <a:pt x="2676534" y="205737"/>
                  <a:pt x="2634727" y="201336"/>
                </a:cubicBezTo>
                <a:cubicBezTo>
                  <a:pt x="2623261" y="200129"/>
                  <a:pt x="2612585" y="194578"/>
                  <a:pt x="2601171" y="192947"/>
                </a:cubicBezTo>
                <a:cubicBezTo>
                  <a:pt x="2573351" y="188973"/>
                  <a:pt x="2545244" y="187354"/>
                  <a:pt x="2517281" y="184558"/>
                </a:cubicBezTo>
                <a:cubicBezTo>
                  <a:pt x="2511688" y="176169"/>
                  <a:pt x="2507632" y="166520"/>
                  <a:pt x="2500503" y="159391"/>
                </a:cubicBezTo>
                <a:cubicBezTo>
                  <a:pt x="2484241" y="143129"/>
                  <a:pt x="2470638" y="141047"/>
                  <a:pt x="2450169" y="134224"/>
                </a:cubicBezTo>
                <a:cubicBezTo>
                  <a:pt x="2409176" y="93231"/>
                  <a:pt x="2442975" y="121724"/>
                  <a:pt x="2391446" y="92279"/>
                </a:cubicBezTo>
                <a:cubicBezTo>
                  <a:pt x="2382692" y="87277"/>
                  <a:pt x="2375936" y="78398"/>
                  <a:pt x="2366279" y="75501"/>
                </a:cubicBezTo>
                <a:cubicBezTo>
                  <a:pt x="2347340" y="69819"/>
                  <a:pt x="2327010" y="70649"/>
                  <a:pt x="2307556" y="67112"/>
                </a:cubicBezTo>
                <a:cubicBezTo>
                  <a:pt x="2296212" y="65050"/>
                  <a:pt x="2285344" y="60785"/>
                  <a:pt x="2274000" y="58723"/>
                </a:cubicBezTo>
                <a:cubicBezTo>
                  <a:pt x="2254546" y="55186"/>
                  <a:pt x="2234781" y="53585"/>
                  <a:pt x="2215277" y="50334"/>
                </a:cubicBezTo>
                <a:cubicBezTo>
                  <a:pt x="2201212" y="47990"/>
                  <a:pt x="2187532" y="43236"/>
                  <a:pt x="2173332" y="41945"/>
                </a:cubicBezTo>
                <a:cubicBezTo>
                  <a:pt x="2125908" y="37634"/>
                  <a:pt x="2078257" y="36352"/>
                  <a:pt x="2030720" y="33556"/>
                </a:cubicBezTo>
                <a:cubicBezTo>
                  <a:pt x="1957147" y="18841"/>
                  <a:pt x="1940064" y="13368"/>
                  <a:pt x="1837773" y="16778"/>
                </a:cubicBezTo>
                <a:cubicBezTo>
                  <a:pt x="1803773" y="17911"/>
                  <a:pt x="1770661" y="27963"/>
                  <a:pt x="1737105" y="33556"/>
                </a:cubicBezTo>
                <a:cubicBezTo>
                  <a:pt x="1723123" y="39149"/>
                  <a:pt x="1709584" y="46007"/>
                  <a:pt x="1695160" y="50334"/>
                </a:cubicBezTo>
                <a:cubicBezTo>
                  <a:pt x="1681503" y="54431"/>
                  <a:pt x="1667048" y="55265"/>
                  <a:pt x="1653215" y="58723"/>
                </a:cubicBezTo>
                <a:cubicBezTo>
                  <a:pt x="1644636" y="60868"/>
                  <a:pt x="1636551" y="64683"/>
                  <a:pt x="1628048" y="67112"/>
                </a:cubicBezTo>
                <a:cubicBezTo>
                  <a:pt x="1616962" y="70279"/>
                  <a:pt x="1605287" y="71453"/>
                  <a:pt x="1594492" y="75501"/>
                </a:cubicBezTo>
                <a:cubicBezTo>
                  <a:pt x="1551763" y="91524"/>
                  <a:pt x="1571466" y="89586"/>
                  <a:pt x="1535769" y="109057"/>
                </a:cubicBezTo>
                <a:cubicBezTo>
                  <a:pt x="1385993" y="190753"/>
                  <a:pt x="1534487" y="103115"/>
                  <a:pt x="1426712" y="167780"/>
                </a:cubicBezTo>
                <a:cubicBezTo>
                  <a:pt x="1418648" y="181219"/>
                  <a:pt x="1390784" y="225229"/>
                  <a:pt x="1384767" y="243281"/>
                </a:cubicBezTo>
                <a:cubicBezTo>
                  <a:pt x="1380258" y="256808"/>
                  <a:pt x="1379471" y="271307"/>
                  <a:pt x="1376378" y="285226"/>
                </a:cubicBezTo>
                <a:cubicBezTo>
                  <a:pt x="1373877" y="296481"/>
                  <a:pt x="1370785" y="307597"/>
                  <a:pt x="1367989" y="318782"/>
                </a:cubicBezTo>
                <a:cubicBezTo>
                  <a:pt x="1370785" y="377505"/>
                  <a:pt x="1369086" y="436615"/>
                  <a:pt x="1376378" y="494951"/>
                </a:cubicBezTo>
                <a:cubicBezTo>
                  <a:pt x="1377629" y="504955"/>
                  <a:pt x="1390259" y="510461"/>
                  <a:pt x="1393156" y="520118"/>
                </a:cubicBezTo>
                <a:cubicBezTo>
                  <a:pt x="1398838" y="539057"/>
                  <a:pt x="1397667" y="559452"/>
                  <a:pt x="1401545" y="578841"/>
                </a:cubicBezTo>
                <a:cubicBezTo>
                  <a:pt x="1403279" y="587512"/>
                  <a:pt x="1407607" y="595477"/>
                  <a:pt x="1409934" y="604008"/>
                </a:cubicBezTo>
                <a:cubicBezTo>
                  <a:pt x="1416001" y="626255"/>
                  <a:pt x="1426712" y="671120"/>
                  <a:pt x="1426712" y="671120"/>
                </a:cubicBezTo>
                <a:cubicBezTo>
                  <a:pt x="1425762" y="680622"/>
                  <a:pt x="1424592" y="754525"/>
                  <a:pt x="1409934" y="780177"/>
                </a:cubicBezTo>
                <a:cubicBezTo>
                  <a:pt x="1380106" y="832375"/>
                  <a:pt x="1392224" y="797887"/>
                  <a:pt x="1351211" y="838900"/>
                </a:cubicBezTo>
                <a:cubicBezTo>
                  <a:pt x="1341324" y="848787"/>
                  <a:pt x="1335492" y="862149"/>
                  <a:pt x="1326044" y="872456"/>
                </a:cubicBezTo>
                <a:cubicBezTo>
                  <a:pt x="1304666" y="895777"/>
                  <a:pt x="1281303" y="917197"/>
                  <a:pt x="1258932" y="939567"/>
                </a:cubicBezTo>
                <a:cubicBezTo>
                  <a:pt x="1247747" y="950752"/>
                  <a:pt x="1238031" y="963632"/>
                  <a:pt x="1225376" y="973123"/>
                </a:cubicBezTo>
                <a:cubicBezTo>
                  <a:pt x="1214191" y="981512"/>
                  <a:pt x="1202436" y="989191"/>
                  <a:pt x="1191820" y="998290"/>
                </a:cubicBezTo>
                <a:cubicBezTo>
                  <a:pt x="1182812" y="1006011"/>
                  <a:pt x="1176713" y="1017169"/>
                  <a:pt x="1166653" y="1023457"/>
                </a:cubicBezTo>
                <a:cubicBezTo>
                  <a:pt x="1153884" y="1031438"/>
                  <a:pt x="1137872" y="1032922"/>
                  <a:pt x="1124709" y="1040235"/>
                </a:cubicBezTo>
                <a:cubicBezTo>
                  <a:pt x="1080533" y="1064778"/>
                  <a:pt x="1098737" y="1066960"/>
                  <a:pt x="1057597" y="1098958"/>
                </a:cubicBezTo>
                <a:cubicBezTo>
                  <a:pt x="1044726" y="1108968"/>
                  <a:pt x="1029219" y="1115080"/>
                  <a:pt x="1015652" y="1124125"/>
                </a:cubicBezTo>
                <a:cubicBezTo>
                  <a:pt x="913672" y="1192112"/>
                  <a:pt x="1046854" y="1111451"/>
                  <a:pt x="948540" y="1166070"/>
                </a:cubicBezTo>
                <a:cubicBezTo>
                  <a:pt x="934287" y="1173989"/>
                  <a:pt x="920351" y="1182483"/>
                  <a:pt x="906595" y="1191237"/>
                </a:cubicBezTo>
                <a:cubicBezTo>
                  <a:pt x="889583" y="1202063"/>
                  <a:pt x="874297" y="1215775"/>
                  <a:pt x="856261" y="1224793"/>
                </a:cubicBezTo>
                <a:cubicBezTo>
                  <a:pt x="845076" y="1230386"/>
                  <a:pt x="832881" y="1234302"/>
                  <a:pt x="822705" y="1241571"/>
                </a:cubicBezTo>
                <a:cubicBezTo>
                  <a:pt x="792470" y="1263167"/>
                  <a:pt x="805657" y="1269250"/>
                  <a:pt x="772371" y="1283516"/>
                </a:cubicBezTo>
                <a:cubicBezTo>
                  <a:pt x="700785" y="1314196"/>
                  <a:pt x="780110" y="1263280"/>
                  <a:pt x="696870" y="1308683"/>
                </a:cubicBezTo>
                <a:cubicBezTo>
                  <a:pt x="679168" y="1318339"/>
                  <a:pt x="664572" y="1333221"/>
                  <a:pt x="646536" y="1342239"/>
                </a:cubicBezTo>
                <a:lnTo>
                  <a:pt x="579424" y="1375795"/>
                </a:lnTo>
                <a:cubicBezTo>
                  <a:pt x="573831" y="1384184"/>
                  <a:pt x="570301" y="1394401"/>
                  <a:pt x="562646" y="1400962"/>
                </a:cubicBezTo>
                <a:cubicBezTo>
                  <a:pt x="550266" y="1411573"/>
                  <a:pt x="534528" y="1417487"/>
                  <a:pt x="520701" y="1426129"/>
                </a:cubicBezTo>
                <a:cubicBezTo>
                  <a:pt x="512151" y="1431473"/>
                  <a:pt x="503279" y="1436452"/>
                  <a:pt x="495534" y="1442907"/>
                </a:cubicBezTo>
                <a:cubicBezTo>
                  <a:pt x="486420" y="1450502"/>
                  <a:pt x="479732" y="1460790"/>
                  <a:pt x="470367" y="1468074"/>
                </a:cubicBezTo>
                <a:cubicBezTo>
                  <a:pt x="425993" y="1502587"/>
                  <a:pt x="424948" y="1499664"/>
                  <a:pt x="378088" y="1518408"/>
                </a:cubicBezTo>
                <a:cubicBezTo>
                  <a:pt x="372495" y="1529593"/>
                  <a:pt x="370153" y="1543121"/>
                  <a:pt x="361310" y="1551964"/>
                </a:cubicBezTo>
                <a:cubicBezTo>
                  <a:pt x="337122" y="1576152"/>
                  <a:pt x="315637" y="1578063"/>
                  <a:pt x="285809" y="1585520"/>
                </a:cubicBezTo>
                <a:cubicBezTo>
                  <a:pt x="261063" y="1602017"/>
                  <a:pt x="255660" y="1603243"/>
                  <a:pt x="235475" y="1627465"/>
                </a:cubicBezTo>
                <a:cubicBezTo>
                  <a:pt x="229020" y="1635210"/>
                  <a:pt x="226285" y="1645993"/>
                  <a:pt x="218697" y="1652632"/>
                </a:cubicBezTo>
                <a:cubicBezTo>
                  <a:pt x="183195" y="1683697"/>
                  <a:pt x="177763" y="1683055"/>
                  <a:pt x="143197" y="1694577"/>
                </a:cubicBezTo>
                <a:cubicBezTo>
                  <a:pt x="134808" y="1702966"/>
                  <a:pt x="125543" y="1710562"/>
                  <a:pt x="118030" y="1719744"/>
                </a:cubicBezTo>
                <a:cubicBezTo>
                  <a:pt x="100323" y="1741386"/>
                  <a:pt x="90067" y="1770078"/>
                  <a:pt x="67696" y="1786856"/>
                </a:cubicBezTo>
                <a:lnTo>
                  <a:pt x="34140" y="1812022"/>
                </a:lnTo>
                <a:cubicBezTo>
                  <a:pt x="22955" y="1834393"/>
                  <a:pt x="-4321" y="1854609"/>
                  <a:pt x="584" y="1879134"/>
                </a:cubicBezTo>
                <a:cubicBezTo>
                  <a:pt x="6021" y="1906318"/>
                  <a:pt x="18858" y="2008763"/>
                  <a:pt x="50918" y="2030136"/>
                </a:cubicBezTo>
                <a:lnTo>
                  <a:pt x="76085" y="2046914"/>
                </a:lnTo>
                <a:cubicBezTo>
                  <a:pt x="112437" y="2044118"/>
                  <a:pt x="148883" y="2042342"/>
                  <a:pt x="185142" y="2038525"/>
                </a:cubicBezTo>
                <a:cubicBezTo>
                  <a:pt x="202058" y="2036744"/>
                  <a:pt x="218543" y="2031749"/>
                  <a:pt x="235475" y="2030136"/>
                </a:cubicBezTo>
                <a:cubicBezTo>
                  <a:pt x="277324" y="2026150"/>
                  <a:pt x="319365" y="2024543"/>
                  <a:pt x="361310" y="2021747"/>
                </a:cubicBezTo>
                <a:cubicBezTo>
                  <a:pt x="375292" y="2018951"/>
                  <a:pt x="389422" y="2016816"/>
                  <a:pt x="403255" y="2013358"/>
                </a:cubicBezTo>
                <a:cubicBezTo>
                  <a:pt x="411834" y="2011213"/>
                  <a:pt x="419751" y="2006703"/>
                  <a:pt x="428422" y="2004969"/>
                </a:cubicBezTo>
                <a:cubicBezTo>
                  <a:pt x="447811" y="2001091"/>
                  <a:pt x="467602" y="1999587"/>
                  <a:pt x="487145" y="1996580"/>
                </a:cubicBezTo>
                <a:cubicBezTo>
                  <a:pt x="503957" y="1993994"/>
                  <a:pt x="520503" y="1989252"/>
                  <a:pt x="537479" y="1988191"/>
                </a:cubicBezTo>
                <a:cubicBezTo>
                  <a:pt x="654829" y="1980857"/>
                  <a:pt x="772371" y="1977006"/>
                  <a:pt x="889817" y="1971413"/>
                </a:cubicBezTo>
                <a:cubicBezTo>
                  <a:pt x="898206" y="1968617"/>
                  <a:pt x="906481" y="1965453"/>
                  <a:pt x="914984" y="1963024"/>
                </a:cubicBezTo>
                <a:cubicBezTo>
                  <a:pt x="926070" y="1959857"/>
                  <a:pt x="938530" y="1960355"/>
                  <a:pt x="948540" y="1954635"/>
                </a:cubicBezTo>
                <a:cubicBezTo>
                  <a:pt x="958841" y="1948749"/>
                  <a:pt x="963406" y="1935354"/>
                  <a:pt x="973707" y="1929468"/>
                </a:cubicBezTo>
                <a:cubicBezTo>
                  <a:pt x="983717" y="1923748"/>
                  <a:pt x="996620" y="1925513"/>
                  <a:pt x="1007263" y="1921079"/>
                </a:cubicBezTo>
                <a:cubicBezTo>
                  <a:pt x="1030350" y="1911459"/>
                  <a:pt x="1050111" y="1893589"/>
                  <a:pt x="1074375" y="1887523"/>
                </a:cubicBezTo>
                <a:cubicBezTo>
                  <a:pt x="1156212" y="1867064"/>
                  <a:pt x="1054025" y="1892045"/>
                  <a:pt x="1149875" y="1870745"/>
                </a:cubicBezTo>
                <a:cubicBezTo>
                  <a:pt x="1161545" y="1868152"/>
                  <a:pt x="1195858" y="1859912"/>
                  <a:pt x="1208598" y="1853967"/>
                </a:cubicBezTo>
                <a:cubicBezTo>
                  <a:pt x="1242595" y="1838102"/>
                  <a:pt x="1275710" y="1820412"/>
                  <a:pt x="1309266" y="1803634"/>
                </a:cubicBezTo>
                <a:cubicBezTo>
                  <a:pt x="1326044" y="1795245"/>
                  <a:pt x="1343515" y="1788118"/>
                  <a:pt x="1359600" y="1778467"/>
                </a:cubicBezTo>
                <a:cubicBezTo>
                  <a:pt x="1373582" y="1770078"/>
                  <a:pt x="1386961" y="1760592"/>
                  <a:pt x="1401545" y="1753300"/>
                </a:cubicBezTo>
                <a:cubicBezTo>
                  <a:pt x="1409454" y="1749345"/>
                  <a:pt x="1418803" y="1748866"/>
                  <a:pt x="1426712" y="1744911"/>
                </a:cubicBezTo>
                <a:cubicBezTo>
                  <a:pt x="1435730" y="1740402"/>
                  <a:pt x="1443125" y="1733135"/>
                  <a:pt x="1451879" y="1728133"/>
                </a:cubicBezTo>
                <a:cubicBezTo>
                  <a:pt x="1462737" y="1721928"/>
                  <a:pt x="1475153" y="1718473"/>
                  <a:pt x="1485435" y="1711355"/>
                </a:cubicBezTo>
                <a:cubicBezTo>
                  <a:pt x="1511649" y="1693207"/>
                  <a:pt x="1531631" y="1665191"/>
                  <a:pt x="1560936" y="1652632"/>
                </a:cubicBezTo>
                <a:cubicBezTo>
                  <a:pt x="1580510" y="1644243"/>
                  <a:pt x="1600611" y="1636989"/>
                  <a:pt x="1619659" y="1627465"/>
                </a:cubicBezTo>
                <a:cubicBezTo>
                  <a:pt x="1634243" y="1620173"/>
                  <a:pt x="1647290" y="1610106"/>
                  <a:pt x="1661604" y="1602298"/>
                </a:cubicBezTo>
                <a:cubicBezTo>
                  <a:pt x="1678072" y="1593316"/>
                  <a:pt x="1695470" y="1586113"/>
                  <a:pt x="1711938" y="1577131"/>
                </a:cubicBezTo>
                <a:cubicBezTo>
                  <a:pt x="1726252" y="1569323"/>
                  <a:pt x="1739630" y="1559883"/>
                  <a:pt x="1753883" y="1551964"/>
                </a:cubicBezTo>
                <a:cubicBezTo>
                  <a:pt x="1764815" y="1545891"/>
                  <a:pt x="1776834" y="1541814"/>
                  <a:pt x="1787439" y="1535186"/>
                </a:cubicBezTo>
                <a:cubicBezTo>
                  <a:pt x="1855588" y="1492593"/>
                  <a:pt x="1781870" y="1523061"/>
                  <a:pt x="1871329" y="1493241"/>
                </a:cubicBezTo>
                <a:cubicBezTo>
                  <a:pt x="1893700" y="1476463"/>
                  <a:pt x="1918668" y="1462680"/>
                  <a:pt x="1938441" y="1442907"/>
                </a:cubicBezTo>
                <a:cubicBezTo>
                  <a:pt x="2000890" y="1380458"/>
                  <a:pt x="1924204" y="1459516"/>
                  <a:pt x="1988775" y="1384184"/>
                </a:cubicBezTo>
                <a:cubicBezTo>
                  <a:pt x="2009806" y="1359648"/>
                  <a:pt x="2020976" y="1353741"/>
                  <a:pt x="2047497" y="1333850"/>
                </a:cubicBezTo>
                <a:cubicBezTo>
                  <a:pt x="2053090" y="1322665"/>
                  <a:pt x="2055432" y="1309137"/>
                  <a:pt x="2064275" y="1300294"/>
                </a:cubicBezTo>
                <a:cubicBezTo>
                  <a:pt x="2070924" y="1293645"/>
                  <a:pt x="2143612" y="1248042"/>
                  <a:pt x="2156554" y="1241571"/>
                </a:cubicBezTo>
                <a:cubicBezTo>
                  <a:pt x="2167739" y="1235978"/>
                  <a:pt x="2179934" y="1232062"/>
                  <a:pt x="2190110" y="1224793"/>
                </a:cubicBezTo>
                <a:cubicBezTo>
                  <a:pt x="2213949" y="1207765"/>
                  <a:pt x="2272150" y="1126530"/>
                  <a:pt x="2274000" y="1124125"/>
                </a:cubicBezTo>
                <a:cubicBezTo>
                  <a:pt x="2282525" y="1113043"/>
                  <a:pt x="2291411" y="1102202"/>
                  <a:pt x="2299167" y="1090569"/>
                </a:cubicBezTo>
                <a:cubicBezTo>
                  <a:pt x="2304760" y="1082180"/>
                  <a:pt x="2308816" y="1072531"/>
                  <a:pt x="2315945" y="1065402"/>
                </a:cubicBezTo>
                <a:cubicBezTo>
                  <a:pt x="2328606" y="1052741"/>
                  <a:pt x="2344641" y="1043890"/>
                  <a:pt x="2357890" y="1031846"/>
                </a:cubicBezTo>
                <a:cubicBezTo>
                  <a:pt x="2375447" y="1015885"/>
                  <a:pt x="2408224" y="981512"/>
                  <a:pt x="2408224" y="981512"/>
                </a:cubicBezTo>
                <a:cubicBezTo>
                  <a:pt x="2426527" y="926602"/>
                  <a:pt x="2401106" y="980495"/>
                  <a:pt x="2441780" y="947956"/>
                </a:cubicBezTo>
                <a:cubicBezTo>
                  <a:pt x="2449653" y="941658"/>
                  <a:pt x="2450813" y="929244"/>
                  <a:pt x="2458558" y="922789"/>
                </a:cubicBezTo>
                <a:cubicBezTo>
                  <a:pt x="2468165" y="914783"/>
                  <a:pt x="2480929" y="911604"/>
                  <a:pt x="2492114" y="906011"/>
                </a:cubicBezTo>
                <a:cubicBezTo>
                  <a:pt x="2500503" y="894826"/>
                  <a:pt x="2506540" y="881407"/>
                  <a:pt x="2517281" y="872456"/>
                </a:cubicBezTo>
                <a:cubicBezTo>
                  <a:pt x="2524074" y="866795"/>
                  <a:pt x="2534539" y="868022"/>
                  <a:pt x="2542448" y="864067"/>
                </a:cubicBezTo>
                <a:cubicBezTo>
                  <a:pt x="2603714" y="833434"/>
                  <a:pt x="2520671" y="851752"/>
                  <a:pt x="2634727" y="813733"/>
                </a:cubicBezTo>
                <a:cubicBezTo>
                  <a:pt x="2643116" y="810937"/>
                  <a:pt x="2652164" y="809638"/>
                  <a:pt x="2659894" y="805344"/>
                </a:cubicBezTo>
                <a:cubicBezTo>
                  <a:pt x="2746431" y="757268"/>
                  <a:pt x="2678448" y="782381"/>
                  <a:pt x="2735395" y="763399"/>
                </a:cubicBezTo>
                <a:cubicBezTo>
                  <a:pt x="2801247" y="697547"/>
                  <a:pt x="2771085" y="720031"/>
                  <a:pt x="2819285" y="687898"/>
                </a:cubicBezTo>
                <a:cubicBezTo>
                  <a:pt x="2864026" y="620786"/>
                  <a:pt x="2805303" y="701880"/>
                  <a:pt x="2861230" y="645953"/>
                </a:cubicBezTo>
                <a:cubicBezTo>
                  <a:pt x="2900830" y="606353"/>
                  <a:pt x="2859105" y="636557"/>
                  <a:pt x="2886397" y="595619"/>
                </a:cubicBezTo>
                <a:cubicBezTo>
                  <a:pt x="2892978" y="585748"/>
                  <a:pt x="2903175" y="578841"/>
                  <a:pt x="2911564" y="570452"/>
                </a:cubicBezTo>
                <a:cubicBezTo>
                  <a:pt x="2930546" y="513506"/>
                  <a:pt x="2902981" y="579034"/>
                  <a:pt x="2970286" y="511729"/>
                </a:cubicBezTo>
                <a:cubicBezTo>
                  <a:pt x="3049274" y="432741"/>
                  <a:pt x="2922609" y="551903"/>
                  <a:pt x="3045787" y="469784"/>
                </a:cubicBezTo>
                <a:cubicBezTo>
                  <a:pt x="3054176" y="464191"/>
                  <a:pt x="3061936" y="457515"/>
                  <a:pt x="3070954" y="453006"/>
                </a:cubicBezTo>
                <a:cubicBezTo>
                  <a:pt x="3084363" y="446301"/>
                  <a:pt x="3117134" y="439812"/>
                  <a:pt x="3129677" y="436228"/>
                </a:cubicBezTo>
                <a:cubicBezTo>
                  <a:pt x="3189867" y="419031"/>
                  <a:pt x="3111511" y="436506"/>
                  <a:pt x="3196789" y="419450"/>
                </a:cubicBezTo>
                <a:cubicBezTo>
                  <a:pt x="3217302" y="409194"/>
                  <a:pt x="3237726" y="400716"/>
                  <a:pt x="3255512" y="385894"/>
                </a:cubicBezTo>
                <a:cubicBezTo>
                  <a:pt x="3264626" y="378299"/>
                  <a:pt x="3270808" y="367308"/>
                  <a:pt x="3280679" y="360727"/>
                </a:cubicBezTo>
                <a:cubicBezTo>
                  <a:pt x="3288037" y="355822"/>
                  <a:pt x="3297718" y="355821"/>
                  <a:pt x="3305846" y="352338"/>
                </a:cubicBezTo>
                <a:cubicBezTo>
                  <a:pt x="3317340" y="347412"/>
                  <a:pt x="3328217" y="341153"/>
                  <a:pt x="3339402" y="335560"/>
                </a:cubicBezTo>
                <a:cubicBezTo>
                  <a:pt x="3354168" y="291263"/>
                  <a:pt x="3342886" y="317751"/>
                  <a:pt x="3381347" y="260059"/>
                </a:cubicBezTo>
                <a:cubicBezTo>
                  <a:pt x="3400319" y="231602"/>
                  <a:pt x="3390996" y="242021"/>
                  <a:pt x="3406514" y="22650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281D7B-B77F-4CC1-A6E6-677E4A02DF46}"/>
              </a:ext>
            </a:extLst>
          </p:cNvPr>
          <p:cNvSpPr/>
          <p:nvPr/>
        </p:nvSpPr>
        <p:spPr>
          <a:xfrm>
            <a:off x="5947794" y="2281806"/>
            <a:ext cx="1375795" cy="2919368"/>
          </a:xfrm>
          <a:custGeom>
            <a:avLst/>
            <a:gdLst>
              <a:gd name="connsiteX0" fmla="*/ 528507 w 1375795"/>
              <a:gd name="connsiteY0" fmla="*/ 92278 h 2919368"/>
              <a:gd name="connsiteX1" fmla="*/ 813733 w 1375795"/>
              <a:gd name="connsiteY1" fmla="*/ 16777 h 2919368"/>
              <a:gd name="connsiteX2" fmla="*/ 864067 w 1375795"/>
              <a:gd name="connsiteY2" fmla="*/ 0 h 2919368"/>
              <a:gd name="connsiteX3" fmla="*/ 1208015 w 1375795"/>
              <a:gd name="connsiteY3" fmla="*/ 8388 h 2919368"/>
              <a:gd name="connsiteX4" fmla="*/ 1266738 w 1375795"/>
              <a:gd name="connsiteY4" fmla="*/ 50333 h 2919368"/>
              <a:gd name="connsiteX5" fmla="*/ 1283516 w 1375795"/>
              <a:gd name="connsiteY5" fmla="*/ 75500 h 2919368"/>
              <a:gd name="connsiteX6" fmla="*/ 1300294 w 1375795"/>
              <a:gd name="connsiteY6" fmla="*/ 117445 h 2919368"/>
              <a:gd name="connsiteX7" fmla="*/ 1325461 w 1375795"/>
              <a:gd name="connsiteY7" fmla="*/ 125834 h 2919368"/>
              <a:gd name="connsiteX8" fmla="*/ 1359017 w 1375795"/>
              <a:gd name="connsiteY8" fmla="*/ 192946 h 2919368"/>
              <a:gd name="connsiteX9" fmla="*/ 1375795 w 1375795"/>
              <a:gd name="connsiteY9" fmla="*/ 234891 h 2919368"/>
              <a:gd name="connsiteX10" fmla="*/ 1367406 w 1375795"/>
              <a:gd name="connsiteY10" fmla="*/ 520117 h 2919368"/>
              <a:gd name="connsiteX11" fmla="*/ 1350628 w 1375795"/>
              <a:gd name="connsiteY11" fmla="*/ 620785 h 2919368"/>
              <a:gd name="connsiteX12" fmla="*/ 1342239 w 1375795"/>
              <a:gd name="connsiteY12" fmla="*/ 645952 h 2919368"/>
              <a:gd name="connsiteX13" fmla="*/ 1333850 w 1375795"/>
              <a:gd name="connsiteY13" fmla="*/ 679508 h 2919368"/>
              <a:gd name="connsiteX14" fmla="*/ 1325461 w 1375795"/>
              <a:gd name="connsiteY14" fmla="*/ 729842 h 2919368"/>
              <a:gd name="connsiteX15" fmla="*/ 1317072 w 1375795"/>
              <a:gd name="connsiteY15" fmla="*/ 771787 h 2919368"/>
              <a:gd name="connsiteX16" fmla="*/ 1300294 w 1375795"/>
              <a:gd name="connsiteY16" fmla="*/ 872455 h 2919368"/>
              <a:gd name="connsiteX17" fmla="*/ 1291905 w 1375795"/>
              <a:gd name="connsiteY17" fmla="*/ 973122 h 2919368"/>
              <a:gd name="connsiteX18" fmla="*/ 1275127 w 1375795"/>
              <a:gd name="connsiteY18" fmla="*/ 998289 h 2919368"/>
              <a:gd name="connsiteX19" fmla="*/ 1258349 w 1375795"/>
              <a:gd name="connsiteY19" fmla="*/ 1031845 h 2919368"/>
              <a:gd name="connsiteX20" fmla="*/ 1249960 w 1375795"/>
              <a:gd name="connsiteY20" fmla="*/ 2558642 h 2919368"/>
              <a:gd name="connsiteX21" fmla="*/ 1241571 w 1375795"/>
              <a:gd name="connsiteY21" fmla="*/ 2592198 h 2919368"/>
              <a:gd name="connsiteX22" fmla="*/ 1216404 w 1375795"/>
              <a:gd name="connsiteY22" fmla="*/ 2667699 h 2919368"/>
              <a:gd name="connsiteX23" fmla="*/ 1199626 w 1375795"/>
              <a:gd name="connsiteY23" fmla="*/ 2743200 h 2919368"/>
              <a:gd name="connsiteX24" fmla="*/ 1166070 w 1375795"/>
              <a:gd name="connsiteY24" fmla="*/ 2801922 h 2919368"/>
              <a:gd name="connsiteX25" fmla="*/ 1140903 w 1375795"/>
              <a:gd name="connsiteY25" fmla="*/ 2827089 h 2919368"/>
              <a:gd name="connsiteX26" fmla="*/ 1098958 w 1375795"/>
              <a:gd name="connsiteY26" fmla="*/ 2860645 h 2919368"/>
              <a:gd name="connsiteX27" fmla="*/ 1073791 w 1375795"/>
              <a:gd name="connsiteY27" fmla="*/ 2885812 h 2919368"/>
              <a:gd name="connsiteX28" fmla="*/ 1048624 w 1375795"/>
              <a:gd name="connsiteY28" fmla="*/ 2894201 h 2919368"/>
              <a:gd name="connsiteX29" fmla="*/ 998290 w 1375795"/>
              <a:gd name="connsiteY29" fmla="*/ 2919368 h 2919368"/>
              <a:gd name="connsiteX30" fmla="*/ 780177 w 1375795"/>
              <a:gd name="connsiteY30" fmla="*/ 2910979 h 2919368"/>
              <a:gd name="connsiteX31" fmla="*/ 746621 w 1375795"/>
              <a:gd name="connsiteY31" fmla="*/ 2902590 h 2919368"/>
              <a:gd name="connsiteX32" fmla="*/ 721454 w 1375795"/>
              <a:gd name="connsiteY32" fmla="*/ 2877423 h 2919368"/>
              <a:gd name="connsiteX33" fmla="*/ 696287 w 1375795"/>
              <a:gd name="connsiteY33" fmla="*/ 2860645 h 2919368"/>
              <a:gd name="connsiteX34" fmla="*/ 662731 w 1375795"/>
              <a:gd name="connsiteY34" fmla="*/ 2835478 h 2919368"/>
              <a:gd name="connsiteX35" fmla="*/ 662731 w 1375795"/>
              <a:gd name="connsiteY35" fmla="*/ 2768366 h 2919368"/>
              <a:gd name="connsiteX36" fmla="*/ 679509 w 1375795"/>
              <a:gd name="connsiteY36" fmla="*/ 2718033 h 2919368"/>
              <a:gd name="connsiteX37" fmla="*/ 713065 w 1375795"/>
              <a:gd name="connsiteY37" fmla="*/ 2667699 h 2919368"/>
              <a:gd name="connsiteX38" fmla="*/ 729843 w 1375795"/>
              <a:gd name="connsiteY38" fmla="*/ 2642532 h 2919368"/>
              <a:gd name="connsiteX39" fmla="*/ 755010 w 1375795"/>
              <a:gd name="connsiteY39" fmla="*/ 2634143 h 2919368"/>
              <a:gd name="connsiteX40" fmla="*/ 780177 w 1375795"/>
              <a:gd name="connsiteY40" fmla="*/ 2617365 h 2919368"/>
              <a:gd name="connsiteX41" fmla="*/ 830511 w 1375795"/>
              <a:gd name="connsiteY41" fmla="*/ 2608976 h 2919368"/>
              <a:gd name="connsiteX42" fmla="*/ 864067 w 1375795"/>
              <a:gd name="connsiteY42" fmla="*/ 2600587 h 2919368"/>
              <a:gd name="connsiteX43" fmla="*/ 889234 w 1375795"/>
              <a:gd name="connsiteY43" fmla="*/ 2583809 h 2919368"/>
              <a:gd name="connsiteX44" fmla="*/ 922789 w 1375795"/>
              <a:gd name="connsiteY44" fmla="*/ 2567031 h 2919368"/>
              <a:gd name="connsiteX45" fmla="*/ 939567 w 1375795"/>
              <a:gd name="connsiteY45" fmla="*/ 2533475 h 2919368"/>
              <a:gd name="connsiteX46" fmla="*/ 989901 w 1375795"/>
              <a:gd name="connsiteY46" fmla="*/ 2449585 h 2919368"/>
              <a:gd name="connsiteX47" fmla="*/ 981512 w 1375795"/>
              <a:gd name="connsiteY47" fmla="*/ 2097247 h 2919368"/>
              <a:gd name="connsiteX48" fmla="*/ 973123 w 1375795"/>
              <a:gd name="connsiteY48" fmla="*/ 2072080 h 2919368"/>
              <a:gd name="connsiteX49" fmla="*/ 964734 w 1375795"/>
              <a:gd name="connsiteY49" fmla="*/ 1979801 h 2919368"/>
              <a:gd name="connsiteX50" fmla="*/ 956345 w 1375795"/>
              <a:gd name="connsiteY50" fmla="*/ 1954634 h 2919368"/>
              <a:gd name="connsiteX51" fmla="*/ 947956 w 1375795"/>
              <a:gd name="connsiteY51" fmla="*/ 1912689 h 2919368"/>
              <a:gd name="connsiteX52" fmla="*/ 931178 w 1375795"/>
              <a:gd name="connsiteY52" fmla="*/ 1828800 h 2919368"/>
              <a:gd name="connsiteX53" fmla="*/ 914400 w 1375795"/>
              <a:gd name="connsiteY53" fmla="*/ 1778466 h 2919368"/>
              <a:gd name="connsiteX54" fmla="*/ 897623 w 1375795"/>
              <a:gd name="connsiteY54" fmla="*/ 1711354 h 2919368"/>
              <a:gd name="connsiteX55" fmla="*/ 872456 w 1375795"/>
              <a:gd name="connsiteY55" fmla="*/ 1677798 h 2919368"/>
              <a:gd name="connsiteX56" fmla="*/ 830511 w 1375795"/>
              <a:gd name="connsiteY56" fmla="*/ 1585519 h 2919368"/>
              <a:gd name="connsiteX57" fmla="*/ 822122 w 1375795"/>
              <a:gd name="connsiteY57" fmla="*/ 1560352 h 2919368"/>
              <a:gd name="connsiteX58" fmla="*/ 805344 w 1375795"/>
              <a:gd name="connsiteY58" fmla="*/ 1518407 h 2919368"/>
              <a:gd name="connsiteX59" fmla="*/ 796955 w 1375795"/>
              <a:gd name="connsiteY59" fmla="*/ 1493240 h 2919368"/>
              <a:gd name="connsiteX60" fmla="*/ 780177 w 1375795"/>
              <a:gd name="connsiteY60" fmla="*/ 1468073 h 2919368"/>
              <a:gd name="connsiteX61" fmla="*/ 721454 w 1375795"/>
              <a:gd name="connsiteY61" fmla="*/ 1392572 h 2919368"/>
              <a:gd name="connsiteX62" fmla="*/ 696287 w 1375795"/>
              <a:gd name="connsiteY62" fmla="*/ 1384183 h 2919368"/>
              <a:gd name="connsiteX63" fmla="*/ 654342 w 1375795"/>
              <a:gd name="connsiteY63" fmla="*/ 1350627 h 2919368"/>
              <a:gd name="connsiteX64" fmla="*/ 545285 w 1375795"/>
              <a:gd name="connsiteY64" fmla="*/ 1308682 h 2919368"/>
              <a:gd name="connsiteX65" fmla="*/ 520118 w 1375795"/>
              <a:gd name="connsiteY65" fmla="*/ 1300293 h 2919368"/>
              <a:gd name="connsiteX66" fmla="*/ 486562 w 1375795"/>
              <a:gd name="connsiteY66" fmla="*/ 1283515 h 2919368"/>
              <a:gd name="connsiteX67" fmla="*/ 453006 w 1375795"/>
              <a:gd name="connsiteY67" fmla="*/ 1275126 h 2919368"/>
              <a:gd name="connsiteX68" fmla="*/ 402672 w 1375795"/>
              <a:gd name="connsiteY68" fmla="*/ 1258348 h 2919368"/>
              <a:gd name="connsiteX69" fmla="*/ 302004 w 1375795"/>
              <a:gd name="connsiteY69" fmla="*/ 1233181 h 2919368"/>
              <a:gd name="connsiteX70" fmla="*/ 192947 w 1375795"/>
              <a:gd name="connsiteY70" fmla="*/ 1157680 h 2919368"/>
              <a:gd name="connsiteX71" fmla="*/ 134224 w 1375795"/>
              <a:gd name="connsiteY71" fmla="*/ 1065401 h 2919368"/>
              <a:gd name="connsiteX72" fmla="*/ 92279 w 1375795"/>
              <a:gd name="connsiteY72" fmla="*/ 1023456 h 2919368"/>
              <a:gd name="connsiteX73" fmla="*/ 33556 w 1375795"/>
              <a:gd name="connsiteY73" fmla="*/ 922788 h 2919368"/>
              <a:gd name="connsiteX74" fmla="*/ 16778 w 1375795"/>
              <a:gd name="connsiteY74" fmla="*/ 872455 h 2919368"/>
              <a:gd name="connsiteX75" fmla="*/ 8389 w 1375795"/>
              <a:gd name="connsiteY75" fmla="*/ 847288 h 2919368"/>
              <a:gd name="connsiteX76" fmla="*/ 0 w 1375795"/>
              <a:gd name="connsiteY76" fmla="*/ 813732 h 2919368"/>
              <a:gd name="connsiteX77" fmla="*/ 8389 w 1375795"/>
              <a:gd name="connsiteY77" fmla="*/ 738231 h 2919368"/>
              <a:gd name="connsiteX78" fmla="*/ 33556 w 1375795"/>
              <a:gd name="connsiteY78" fmla="*/ 721453 h 2919368"/>
              <a:gd name="connsiteX79" fmla="*/ 67112 w 1375795"/>
              <a:gd name="connsiteY79" fmla="*/ 696286 h 2919368"/>
              <a:gd name="connsiteX80" fmla="*/ 92279 w 1375795"/>
              <a:gd name="connsiteY80" fmla="*/ 687897 h 2919368"/>
              <a:gd name="connsiteX81" fmla="*/ 134224 w 1375795"/>
              <a:gd name="connsiteY81" fmla="*/ 671119 h 2919368"/>
              <a:gd name="connsiteX82" fmla="*/ 192947 w 1375795"/>
              <a:gd name="connsiteY82" fmla="*/ 645952 h 2919368"/>
              <a:gd name="connsiteX83" fmla="*/ 251670 w 1375795"/>
              <a:gd name="connsiteY83" fmla="*/ 629174 h 2919368"/>
              <a:gd name="connsiteX84" fmla="*/ 276837 w 1375795"/>
              <a:gd name="connsiteY84" fmla="*/ 620785 h 2919368"/>
              <a:gd name="connsiteX85" fmla="*/ 302004 w 1375795"/>
              <a:gd name="connsiteY85" fmla="*/ 604007 h 2919368"/>
              <a:gd name="connsiteX86" fmla="*/ 369116 w 1375795"/>
              <a:gd name="connsiteY86" fmla="*/ 578840 h 2919368"/>
              <a:gd name="connsiteX87" fmla="*/ 394283 w 1375795"/>
              <a:gd name="connsiteY87" fmla="*/ 562062 h 2919368"/>
              <a:gd name="connsiteX88" fmla="*/ 419450 w 1375795"/>
              <a:gd name="connsiteY88" fmla="*/ 553673 h 2919368"/>
              <a:gd name="connsiteX89" fmla="*/ 444617 w 1375795"/>
              <a:gd name="connsiteY89" fmla="*/ 536895 h 2919368"/>
              <a:gd name="connsiteX90" fmla="*/ 520118 w 1375795"/>
              <a:gd name="connsiteY90" fmla="*/ 528506 h 2919368"/>
              <a:gd name="connsiteX91" fmla="*/ 545285 w 1375795"/>
              <a:gd name="connsiteY91" fmla="*/ 520117 h 2919368"/>
              <a:gd name="connsiteX92" fmla="*/ 629175 w 1375795"/>
              <a:gd name="connsiteY92" fmla="*/ 486561 h 2919368"/>
              <a:gd name="connsiteX93" fmla="*/ 704676 w 1375795"/>
              <a:gd name="connsiteY93" fmla="*/ 427838 h 2919368"/>
              <a:gd name="connsiteX94" fmla="*/ 713065 w 1375795"/>
              <a:gd name="connsiteY94" fmla="*/ 302003 h 2919368"/>
              <a:gd name="connsiteX95" fmla="*/ 687898 w 1375795"/>
              <a:gd name="connsiteY95" fmla="*/ 293614 h 2919368"/>
              <a:gd name="connsiteX96" fmla="*/ 654342 w 1375795"/>
              <a:gd name="connsiteY96" fmla="*/ 276836 h 2919368"/>
              <a:gd name="connsiteX97" fmla="*/ 604008 w 1375795"/>
              <a:gd name="connsiteY97" fmla="*/ 260058 h 2919368"/>
              <a:gd name="connsiteX98" fmla="*/ 562063 w 1375795"/>
              <a:gd name="connsiteY98" fmla="*/ 234891 h 291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375795" h="2919368">
                <a:moveTo>
                  <a:pt x="528507" y="92278"/>
                </a:moveTo>
                <a:lnTo>
                  <a:pt x="813733" y="16777"/>
                </a:lnTo>
                <a:cubicBezTo>
                  <a:pt x="830785" y="12088"/>
                  <a:pt x="846386" y="376"/>
                  <a:pt x="864067" y="0"/>
                </a:cubicBezTo>
                <a:lnTo>
                  <a:pt x="1208015" y="8388"/>
                </a:lnTo>
                <a:cubicBezTo>
                  <a:pt x="1241940" y="25350"/>
                  <a:pt x="1242445" y="21182"/>
                  <a:pt x="1266738" y="50333"/>
                </a:cubicBezTo>
                <a:cubicBezTo>
                  <a:pt x="1273193" y="58078"/>
                  <a:pt x="1279007" y="66482"/>
                  <a:pt x="1283516" y="75500"/>
                </a:cubicBezTo>
                <a:cubicBezTo>
                  <a:pt x="1290250" y="88969"/>
                  <a:pt x="1290654" y="105877"/>
                  <a:pt x="1300294" y="117445"/>
                </a:cubicBezTo>
                <a:cubicBezTo>
                  <a:pt x="1305955" y="124238"/>
                  <a:pt x="1317072" y="123038"/>
                  <a:pt x="1325461" y="125834"/>
                </a:cubicBezTo>
                <a:cubicBezTo>
                  <a:pt x="1342853" y="195403"/>
                  <a:pt x="1320126" y="122943"/>
                  <a:pt x="1359017" y="192946"/>
                </a:cubicBezTo>
                <a:cubicBezTo>
                  <a:pt x="1366330" y="206110"/>
                  <a:pt x="1370202" y="220909"/>
                  <a:pt x="1375795" y="234891"/>
                </a:cubicBezTo>
                <a:cubicBezTo>
                  <a:pt x="1372999" y="329966"/>
                  <a:pt x="1373596" y="425202"/>
                  <a:pt x="1367406" y="520117"/>
                </a:cubicBezTo>
                <a:cubicBezTo>
                  <a:pt x="1365192" y="554064"/>
                  <a:pt x="1357300" y="587427"/>
                  <a:pt x="1350628" y="620785"/>
                </a:cubicBezTo>
                <a:cubicBezTo>
                  <a:pt x="1348894" y="629456"/>
                  <a:pt x="1344668" y="637449"/>
                  <a:pt x="1342239" y="645952"/>
                </a:cubicBezTo>
                <a:cubicBezTo>
                  <a:pt x="1339072" y="657038"/>
                  <a:pt x="1336111" y="668202"/>
                  <a:pt x="1333850" y="679508"/>
                </a:cubicBezTo>
                <a:cubicBezTo>
                  <a:pt x="1330514" y="696187"/>
                  <a:pt x="1328504" y="713107"/>
                  <a:pt x="1325461" y="729842"/>
                </a:cubicBezTo>
                <a:cubicBezTo>
                  <a:pt x="1322910" y="743871"/>
                  <a:pt x="1319550" y="757745"/>
                  <a:pt x="1317072" y="771787"/>
                </a:cubicBezTo>
                <a:cubicBezTo>
                  <a:pt x="1311160" y="805288"/>
                  <a:pt x="1303119" y="838554"/>
                  <a:pt x="1300294" y="872455"/>
                </a:cubicBezTo>
                <a:cubicBezTo>
                  <a:pt x="1297498" y="906011"/>
                  <a:pt x="1298509" y="940104"/>
                  <a:pt x="1291905" y="973122"/>
                </a:cubicBezTo>
                <a:cubicBezTo>
                  <a:pt x="1289928" y="983009"/>
                  <a:pt x="1280129" y="989535"/>
                  <a:pt x="1275127" y="998289"/>
                </a:cubicBezTo>
                <a:cubicBezTo>
                  <a:pt x="1268922" y="1009147"/>
                  <a:pt x="1263942" y="1020660"/>
                  <a:pt x="1258349" y="1031845"/>
                </a:cubicBezTo>
                <a:cubicBezTo>
                  <a:pt x="1255553" y="1540777"/>
                  <a:pt x="1255432" y="2049731"/>
                  <a:pt x="1249960" y="2558642"/>
                </a:cubicBezTo>
                <a:cubicBezTo>
                  <a:pt x="1249836" y="2570171"/>
                  <a:pt x="1244072" y="2580943"/>
                  <a:pt x="1241571" y="2592198"/>
                </a:cubicBezTo>
                <a:cubicBezTo>
                  <a:pt x="1224166" y="2670521"/>
                  <a:pt x="1245315" y="2600240"/>
                  <a:pt x="1216404" y="2667699"/>
                </a:cubicBezTo>
                <a:cubicBezTo>
                  <a:pt x="1198169" y="2710247"/>
                  <a:pt x="1218061" y="2681749"/>
                  <a:pt x="1199626" y="2743200"/>
                </a:cubicBezTo>
                <a:cubicBezTo>
                  <a:pt x="1195780" y="2756019"/>
                  <a:pt x="1175723" y="2790339"/>
                  <a:pt x="1166070" y="2801922"/>
                </a:cubicBezTo>
                <a:cubicBezTo>
                  <a:pt x="1158475" y="2811036"/>
                  <a:pt x="1149292" y="2818700"/>
                  <a:pt x="1140903" y="2827089"/>
                </a:cubicBezTo>
                <a:cubicBezTo>
                  <a:pt x="1124591" y="2876025"/>
                  <a:pt x="1146669" y="2833381"/>
                  <a:pt x="1098958" y="2860645"/>
                </a:cubicBezTo>
                <a:cubicBezTo>
                  <a:pt x="1088657" y="2866531"/>
                  <a:pt x="1083662" y="2879231"/>
                  <a:pt x="1073791" y="2885812"/>
                </a:cubicBezTo>
                <a:cubicBezTo>
                  <a:pt x="1066433" y="2890717"/>
                  <a:pt x="1056533" y="2890246"/>
                  <a:pt x="1048624" y="2894201"/>
                </a:cubicBezTo>
                <a:cubicBezTo>
                  <a:pt x="983575" y="2926726"/>
                  <a:pt x="1061548" y="2898282"/>
                  <a:pt x="998290" y="2919368"/>
                </a:cubicBezTo>
                <a:cubicBezTo>
                  <a:pt x="925586" y="2916572"/>
                  <a:pt x="852774" y="2915819"/>
                  <a:pt x="780177" y="2910979"/>
                </a:cubicBezTo>
                <a:cubicBezTo>
                  <a:pt x="768673" y="2910212"/>
                  <a:pt x="756631" y="2908310"/>
                  <a:pt x="746621" y="2902590"/>
                </a:cubicBezTo>
                <a:cubicBezTo>
                  <a:pt x="736320" y="2896704"/>
                  <a:pt x="730568" y="2885018"/>
                  <a:pt x="721454" y="2877423"/>
                </a:cubicBezTo>
                <a:cubicBezTo>
                  <a:pt x="713709" y="2870968"/>
                  <a:pt x="704491" y="2866505"/>
                  <a:pt x="696287" y="2860645"/>
                </a:cubicBezTo>
                <a:cubicBezTo>
                  <a:pt x="684910" y="2852518"/>
                  <a:pt x="673916" y="2843867"/>
                  <a:pt x="662731" y="2835478"/>
                </a:cubicBezTo>
                <a:cubicBezTo>
                  <a:pt x="652563" y="2794804"/>
                  <a:pt x="650529" y="2809040"/>
                  <a:pt x="662731" y="2768366"/>
                </a:cubicBezTo>
                <a:cubicBezTo>
                  <a:pt x="667813" y="2751427"/>
                  <a:pt x="671600" y="2733851"/>
                  <a:pt x="679509" y="2718033"/>
                </a:cubicBezTo>
                <a:cubicBezTo>
                  <a:pt x="688527" y="2699997"/>
                  <a:pt x="701880" y="2684477"/>
                  <a:pt x="713065" y="2667699"/>
                </a:cubicBezTo>
                <a:cubicBezTo>
                  <a:pt x="718658" y="2659310"/>
                  <a:pt x="720278" y="2645720"/>
                  <a:pt x="729843" y="2642532"/>
                </a:cubicBezTo>
                <a:cubicBezTo>
                  <a:pt x="738232" y="2639736"/>
                  <a:pt x="747101" y="2638098"/>
                  <a:pt x="755010" y="2634143"/>
                </a:cubicBezTo>
                <a:cubicBezTo>
                  <a:pt x="764028" y="2629634"/>
                  <a:pt x="770612" y="2620553"/>
                  <a:pt x="780177" y="2617365"/>
                </a:cubicBezTo>
                <a:cubicBezTo>
                  <a:pt x="796314" y="2611986"/>
                  <a:pt x="813832" y="2612312"/>
                  <a:pt x="830511" y="2608976"/>
                </a:cubicBezTo>
                <a:cubicBezTo>
                  <a:pt x="841817" y="2606715"/>
                  <a:pt x="852882" y="2603383"/>
                  <a:pt x="864067" y="2600587"/>
                </a:cubicBezTo>
                <a:cubicBezTo>
                  <a:pt x="872456" y="2594994"/>
                  <a:pt x="880480" y="2588811"/>
                  <a:pt x="889234" y="2583809"/>
                </a:cubicBezTo>
                <a:cubicBezTo>
                  <a:pt x="900092" y="2577605"/>
                  <a:pt x="913947" y="2575874"/>
                  <a:pt x="922789" y="2567031"/>
                </a:cubicBezTo>
                <a:cubicBezTo>
                  <a:pt x="931632" y="2558188"/>
                  <a:pt x="933133" y="2544198"/>
                  <a:pt x="939567" y="2533475"/>
                </a:cubicBezTo>
                <a:cubicBezTo>
                  <a:pt x="1000306" y="2432243"/>
                  <a:pt x="951549" y="2526289"/>
                  <a:pt x="989901" y="2449585"/>
                </a:cubicBezTo>
                <a:cubicBezTo>
                  <a:pt x="987105" y="2332139"/>
                  <a:pt x="986728" y="2214610"/>
                  <a:pt x="981512" y="2097247"/>
                </a:cubicBezTo>
                <a:cubicBezTo>
                  <a:pt x="981119" y="2088413"/>
                  <a:pt x="974374" y="2080834"/>
                  <a:pt x="973123" y="2072080"/>
                </a:cubicBezTo>
                <a:cubicBezTo>
                  <a:pt x="968755" y="2041504"/>
                  <a:pt x="969102" y="2010377"/>
                  <a:pt x="964734" y="1979801"/>
                </a:cubicBezTo>
                <a:cubicBezTo>
                  <a:pt x="963483" y="1971047"/>
                  <a:pt x="958490" y="1963213"/>
                  <a:pt x="956345" y="1954634"/>
                </a:cubicBezTo>
                <a:cubicBezTo>
                  <a:pt x="952887" y="1940801"/>
                  <a:pt x="950507" y="1926718"/>
                  <a:pt x="947956" y="1912689"/>
                </a:cubicBezTo>
                <a:cubicBezTo>
                  <a:pt x="940978" y="1874313"/>
                  <a:pt x="941451" y="1863043"/>
                  <a:pt x="931178" y="1828800"/>
                </a:cubicBezTo>
                <a:cubicBezTo>
                  <a:pt x="926096" y="1811860"/>
                  <a:pt x="919053" y="1795528"/>
                  <a:pt x="914400" y="1778466"/>
                </a:cubicBezTo>
                <a:cubicBezTo>
                  <a:pt x="910797" y="1765255"/>
                  <a:pt x="906478" y="1726850"/>
                  <a:pt x="897623" y="1711354"/>
                </a:cubicBezTo>
                <a:cubicBezTo>
                  <a:pt x="890686" y="1699215"/>
                  <a:pt x="880845" y="1688983"/>
                  <a:pt x="872456" y="1677798"/>
                </a:cubicBezTo>
                <a:cubicBezTo>
                  <a:pt x="838878" y="1560274"/>
                  <a:pt x="876793" y="1666512"/>
                  <a:pt x="830511" y="1585519"/>
                </a:cubicBezTo>
                <a:cubicBezTo>
                  <a:pt x="826124" y="1577841"/>
                  <a:pt x="825227" y="1568632"/>
                  <a:pt x="822122" y="1560352"/>
                </a:cubicBezTo>
                <a:cubicBezTo>
                  <a:pt x="816835" y="1546252"/>
                  <a:pt x="810631" y="1532507"/>
                  <a:pt x="805344" y="1518407"/>
                </a:cubicBezTo>
                <a:cubicBezTo>
                  <a:pt x="802239" y="1510127"/>
                  <a:pt x="800910" y="1501149"/>
                  <a:pt x="796955" y="1493240"/>
                </a:cubicBezTo>
                <a:cubicBezTo>
                  <a:pt x="792446" y="1484222"/>
                  <a:pt x="785521" y="1476623"/>
                  <a:pt x="780177" y="1468073"/>
                </a:cubicBezTo>
                <a:cubicBezTo>
                  <a:pt x="759356" y="1434759"/>
                  <a:pt x="754428" y="1416125"/>
                  <a:pt x="721454" y="1392572"/>
                </a:cubicBezTo>
                <a:cubicBezTo>
                  <a:pt x="714258" y="1387432"/>
                  <a:pt x="704676" y="1386979"/>
                  <a:pt x="696287" y="1384183"/>
                </a:cubicBezTo>
                <a:cubicBezTo>
                  <a:pt x="665286" y="1337682"/>
                  <a:pt x="697246" y="1374463"/>
                  <a:pt x="654342" y="1350627"/>
                </a:cubicBezTo>
                <a:cubicBezTo>
                  <a:pt x="569575" y="1303534"/>
                  <a:pt x="641602" y="1322442"/>
                  <a:pt x="545285" y="1308682"/>
                </a:cubicBezTo>
                <a:cubicBezTo>
                  <a:pt x="536896" y="1305886"/>
                  <a:pt x="528246" y="1303776"/>
                  <a:pt x="520118" y="1300293"/>
                </a:cubicBezTo>
                <a:cubicBezTo>
                  <a:pt x="508624" y="1295367"/>
                  <a:pt x="498271" y="1287906"/>
                  <a:pt x="486562" y="1283515"/>
                </a:cubicBezTo>
                <a:cubicBezTo>
                  <a:pt x="475767" y="1279467"/>
                  <a:pt x="464049" y="1278439"/>
                  <a:pt x="453006" y="1275126"/>
                </a:cubicBezTo>
                <a:cubicBezTo>
                  <a:pt x="436066" y="1270044"/>
                  <a:pt x="419830" y="1262637"/>
                  <a:pt x="402672" y="1258348"/>
                </a:cubicBezTo>
                <a:lnTo>
                  <a:pt x="302004" y="1233181"/>
                </a:lnTo>
                <a:cubicBezTo>
                  <a:pt x="221848" y="1173064"/>
                  <a:pt x="258870" y="1197234"/>
                  <a:pt x="192947" y="1157680"/>
                </a:cubicBezTo>
                <a:cubicBezTo>
                  <a:pt x="173760" y="1100120"/>
                  <a:pt x="196046" y="1158134"/>
                  <a:pt x="134224" y="1065401"/>
                </a:cubicBezTo>
                <a:cubicBezTo>
                  <a:pt x="111853" y="1031845"/>
                  <a:pt x="125835" y="1045827"/>
                  <a:pt x="92279" y="1023456"/>
                </a:cubicBezTo>
                <a:cubicBezTo>
                  <a:pt x="52470" y="943838"/>
                  <a:pt x="73730" y="976353"/>
                  <a:pt x="33556" y="922788"/>
                </a:cubicBezTo>
                <a:lnTo>
                  <a:pt x="16778" y="872455"/>
                </a:lnTo>
                <a:cubicBezTo>
                  <a:pt x="13982" y="864066"/>
                  <a:pt x="10534" y="855867"/>
                  <a:pt x="8389" y="847288"/>
                </a:cubicBezTo>
                <a:lnTo>
                  <a:pt x="0" y="813732"/>
                </a:lnTo>
                <a:cubicBezTo>
                  <a:pt x="2796" y="788565"/>
                  <a:pt x="-265" y="762028"/>
                  <a:pt x="8389" y="738231"/>
                </a:cubicBezTo>
                <a:cubicBezTo>
                  <a:pt x="11835" y="728756"/>
                  <a:pt x="25352" y="727313"/>
                  <a:pt x="33556" y="721453"/>
                </a:cubicBezTo>
                <a:cubicBezTo>
                  <a:pt x="44933" y="713326"/>
                  <a:pt x="54973" y="703223"/>
                  <a:pt x="67112" y="696286"/>
                </a:cubicBezTo>
                <a:cubicBezTo>
                  <a:pt x="74790" y="691899"/>
                  <a:pt x="83999" y="691002"/>
                  <a:pt x="92279" y="687897"/>
                </a:cubicBezTo>
                <a:cubicBezTo>
                  <a:pt x="106379" y="682610"/>
                  <a:pt x="120463" y="677235"/>
                  <a:pt x="134224" y="671119"/>
                </a:cubicBezTo>
                <a:cubicBezTo>
                  <a:pt x="179552" y="650973"/>
                  <a:pt x="153185" y="657881"/>
                  <a:pt x="192947" y="645952"/>
                </a:cubicBezTo>
                <a:cubicBezTo>
                  <a:pt x="212446" y="640102"/>
                  <a:pt x="232171" y="635024"/>
                  <a:pt x="251670" y="629174"/>
                </a:cubicBezTo>
                <a:cubicBezTo>
                  <a:pt x="260140" y="626633"/>
                  <a:pt x="268928" y="624740"/>
                  <a:pt x="276837" y="620785"/>
                </a:cubicBezTo>
                <a:cubicBezTo>
                  <a:pt x="285855" y="616276"/>
                  <a:pt x="292825" y="608179"/>
                  <a:pt x="302004" y="604007"/>
                </a:cubicBezTo>
                <a:cubicBezTo>
                  <a:pt x="323754" y="594120"/>
                  <a:pt x="347366" y="588727"/>
                  <a:pt x="369116" y="578840"/>
                </a:cubicBezTo>
                <a:cubicBezTo>
                  <a:pt x="378295" y="574668"/>
                  <a:pt x="385265" y="566571"/>
                  <a:pt x="394283" y="562062"/>
                </a:cubicBezTo>
                <a:cubicBezTo>
                  <a:pt x="402192" y="558107"/>
                  <a:pt x="411541" y="557628"/>
                  <a:pt x="419450" y="553673"/>
                </a:cubicBezTo>
                <a:cubicBezTo>
                  <a:pt x="428468" y="549164"/>
                  <a:pt x="434836" y="539340"/>
                  <a:pt x="444617" y="536895"/>
                </a:cubicBezTo>
                <a:cubicBezTo>
                  <a:pt x="469183" y="530754"/>
                  <a:pt x="494951" y="531302"/>
                  <a:pt x="520118" y="528506"/>
                </a:cubicBezTo>
                <a:cubicBezTo>
                  <a:pt x="528507" y="525710"/>
                  <a:pt x="537032" y="523291"/>
                  <a:pt x="545285" y="520117"/>
                </a:cubicBezTo>
                <a:cubicBezTo>
                  <a:pt x="573395" y="509305"/>
                  <a:pt x="629175" y="486561"/>
                  <a:pt x="629175" y="486561"/>
                </a:cubicBezTo>
                <a:cubicBezTo>
                  <a:pt x="685762" y="429974"/>
                  <a:pt x="656999" y="443730"/>
                  <a:pt x="704676" y="427838"/>
                </a:cubicBezTo>
                <a:cubicBezTo>
                  <a:pt x="729099" y="378992"/>
                  <a:pt x="737820" y="376268"/>
                  <a:pt x="713065" y="302003"/>
                </a:cubicBezTo>
                <a:cubicBezTo>
                  <a:pt x="710269" y="293614"/>
                  <a:pt x="696026" y="297097"/>
                  <a:pt x="687898" y="293614"/>
                </a:cubicBezTo>
                <a:cubicBezTo>
                  <a:pt x="676404" y="288688"/>
                  <a:pt x="665953" y="281480"/>
                  <a:pt x="654342" y="276836"/>
                </a:cubicBezTo>
                <a:cubicBezTo>
                  <a:pt x="637921" y="270268"/>
                  <a:pt x="604008" y="260058"/>
                  <a:pt x="604008" y="260058"/>
                </a:cubicBezTo>
                <a:cubicBezTo>
                  <a:pt x="582577" y="227911"/>
                  <a:pt x="597312" y="234891"/>
                  <a:pt x="562063" y="23489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E9FCA2-1A23-4D04-A566-EDABECCB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697" y="1531587"/>
            <a:ext cx="3698616" cy="57258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4C9F6F-5F5C-484A-9FF0-AD0E9BF8AD1C}"/>
              </a:ext>
            </a:extLst>
          </p:cNvPr>
          <p:cNvCxnSpPr/>
          <p:nvPr/>
        </p:nvCxnSpPr>
        <p:spPr>
          <a:xfrm>
            <a:off x="9863688" y="2281806"/>
            <a:ext cx="0" cy="112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B0876-57DD-4553-8C8D-7B4EB1EAC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133" y="3588440"/>
            <a:ext cx="3698616" cy="42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Contoh Pengaplikasian dalam MYSQL (dalam kasus ini memakai bantuan phpMyAdmin) : </vt:lpstr>
      <vt:lpstr>Model relational database</vt:lpstr>
      <vt:lpstr>Proses Transformasi Entity Murid</vt:lpstr>
      <vt:lpstr>Proses Transformasi Entity Jadwal</vt:lpstr>
      <vt:lpstr>Proses Transformasi Entity Pelajaran</vt:lpstr>
      <vt:lpstr>Proses Transformasi Entity Tentor</vt:lpstr>
      <vt:lpstr>Entity ruang dan paket tidak memiliki perubahan karena merupakan foreign key utama</vt:lpstr>
      <vt:lpstr>Sistem Bisnis / Cara Kerja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Padang Perwira Yudha</dc:creator>
  <cp:lastModifiedBy>Padang Perwira Yudha</cp:lastModifiedBy>
  <cp:revision>12</cp:revision>
  <dcterms:created xsi:type="dcterms:W3CDTF">2018-10-08T15:11:48Z</dcterms:created>
  <dcterms:modified xsi:type="dcterms:W3CDTF">2018-10-08T18:24:50Z</dcterms:modified>
</cp:coreProperties>
</file>