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0771-BB79-4EE8-85A5-F2E2DAD4A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7B047-1DCE-4F67-858A-79C4BB6B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9EF9-5D83-435A-ADCB-4891BD2C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635B-E699-4451-8C9C-36C17A5B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E818-3A1F-4AFD-8DF4-AB089018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FA39-9662-4E38-A9E4-43C462E1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31A8-D4BE-41A9-A1F3-C4860B51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8859-F878-4D57-94DB-587D1DDB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95E3-AA73-412F-8909-83737F00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1114-89EE-4753-BA6D-C854B333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D667-F7DE-48F4-B407-8AF718A1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FA551-CA86-4159-9B1B-8325F82A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CAF6-A256-455A-B569-CF43092B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4941-9FF2-4E00-805A-3C10E63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FD9D-2798-4F19-BD7E-31DE96DC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665F-A724-466A-8B84-2BE45DBB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9D63-BC0D-4533-9CEA-39C59401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3BE8-6873-4143-8EBE-0D0106C6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6CF2-7C9D-40D4-ABE5-60B3C7D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42E-8526-4D14-9F61-A165C4E7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92-1506-4A3F-B61D-CD7D51B2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204F7-2872-469F-8DA1-BB1543DB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0958-4AE8-4F85-9BF9-0CFEA9D8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C896-C523-4B55-9F83-095F1D20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5FC5-2D05-4FDA-9592-428A614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E2D4-9FC7-43E3-B5FF-74D1E04D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5F63-BC5F-48D3-981D-9B0582E6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8921-7CBB-43C9-827B-B816EB26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E801D-107D-4BB6-8C77-DE41A527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66BB6-EEC1-420D-9EA4-72AA010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2CA96-6CFC-469C-A2D6-661A36B7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061-094B-48FC-9A22-F31EA38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A62B-B9CB-4969-90A2-7B43EF64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90EA-5800-4036-BB68-7E747EDCE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D2954-8DD7-4A55-B38E-5D5E83113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35AE3-37D9-4446-9CBE-D85D18C15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4D05C-9B35-48DB-814E-E3F76CE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F2393-3932-44DA-A251-D460BAC9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A2CFB-1499-4F4A-96BB-14CBDEDD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852A-E6AB-4F2E-9A9A-8DD75B01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77A1B-4A96-43F3-908D-093C9A1C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2269-6811-4A1D-BA9D-DAEA8FEB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E8BA0-FA68-4EE1-B634-9A0B43E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342B4-0467-4531-B954-B5982281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2AE06-51A3-4D2E-8B7B-DD3D3478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50E3-2CCA-4BF6-B723-1D1DD0A9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6C8E-85DE-4D15-A6F4-9BEC2FB3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244C-9E3A-4A22-878A-F2194B05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85B9-CF0E-4AED-A3CE-3105EE062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688F-1096-4DA8-8E1F-9900AAB8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AFA3-D778-413E-931C-8E310822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648B6-D998-4BDA-B041-FAFD7A75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6B10-4E27-4C44-8947-6C46A288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FBC2B-7B62-415E-8EE4-6BB93FE05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AF9AB-E27B-40DC-B451-6D73E05A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4658-FD65-4482-BE09-3C4F6724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E5B1-91E7-4B4B-A481-049EE695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144E-EEE6-4B23-B5D0-1D8912F1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E532-AE82-46E9-9048-D5D08BFC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DC79-5DFA-498F-B7C5-2ACFEB49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331E-3817-4A27-AB5E-2573FBF78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41C3-92AB-42D3-BB21-78C5D796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F798-EAEF-4FDE-9773-EA4430856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3C41-2011-4B31-9B51-D916EAF9A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1C66-1B2F-4441-A0A4-839063FD3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B07DFC-B78B-48F6-B4F3-022E0545D152}"/>
              </a:ext>
            </a:extLst>
          </p:cNvPr>
          <p:cNvSpPr txBox="1"/>
          <p:nvPr/>
        </p:nvSpPr>
        <p:spPr>
          <a:xfrm>
            <a:off x="223933" y="363894"/>
            <a:ext cx="1903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</a:t>
            </a:r>
            <a:r>
              <a:rPr lang="en-US" dirty="0"/>
              <a:t> :</a:t>
            </a:r>
          </a:p>
          <a:p>
            <a:r>
              <a:rPr lang="en-US" dirty="0"/>
              <a:t>* :  </a:t>
            </a:r>
            <a:r>
              <a:rPr lang="en-US" sz="1200" dirty="0"/>
              <a:t>primary key</a:t>
            </a:r>
            <a:endParaRPr lang="en-US" sz="1600" dirty="0"/>
          </a:p>
          <a:p>
            <a:r>
              <a:rPr lang="en-US" dirty="0"/>
              <a:t>** </a:t>
            </a:r>
            <a:r>
              <a:rPr lang="en-US" sz="1200" dirty="0"/>
              <a:t>: relationship key / foreign key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9F182-88F3-4581-82B9-086E42AA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2" y="37324"/>
            <a:ext cx="998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D95B-629C-4F97-928B-1C116A16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68" y="125333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murid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ttl</a:t>
            </a:r>
            <a:r>
              <a:rPr lang="en-US" dirty="0"/>
              <a:t>, </a:t>
            </a:r>
            <a:r>
              <a:rPr lang="en-US" dirty="0" err="1"/>
              <a:t>id_murid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key, </a:t>
            </a:r>
            <a:r>
              <a:rPr lang="en-US" dirty="0" err="1"/>
              <a:t>nama_murid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notelp</a:t>
            </a:r>
            <a:r>
              <a:rPr lang="en-US" dirty="0"/>
              <a:t> dan attribute relationship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id_paket</a:t>
            </a:r>
            <a:r>
              <a:rPr lang="en-US" dirty="0"/>
              <a:t> &amp; </a:t>
            </a:r>
            <a:r>
              <a:rPr lang="en-US" dirty="0" err="1"/>
              <a:t>id_jadwal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paket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id_jadwal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key, dan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attribute relationship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id_pelajaran</a:t>
            </a:r>
            <a:r>
              <a:rPr lang="en-US" dirty="0"/>
              <a:t>,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&amp; </a:t>
            </a:r>
            <a:r>
              <a:rPr lang="en-US" dirty="0" err="1"/>
              <a:t>paket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attribute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juga attribute relationship </a:t>
            </a:r>
            <a:r>
              <a:rPr lang="en-US" dirty="0" err="1"/>
              <a:t>id_jadwal</a:t>
            </a:r>
            <a:r>
              <a:rPr lang="en-US" dirty="0"/>
              <a:t> &amp; </a:t>
            </a:r>
            <a:r>
              <a:rPr lang="en-US" dirty="0" err="1"/>
              <a:t>id_paket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murid dan </a:t>
            </a:r>
            <a:r>
              <a:rPr lang="en-US" dirty="0" err="1"/>
              <a:t>tentor</a:t>
            </a:r>
            <a:r>
              <a:rPr lang="en-US" dirty="0"/>
              <a:t> </a:t>
            </a:r>
            <a:r>
              <a:rPr lang="en-US" dirty="0" err="1"/>
              <a:t>begitupula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 dan juga attribute relationship </a:t>
            </a:r>
            <a:r>
              <a:rPr lang="en-US" dirty="0" err="1"/>
              <a:t>id_ruang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ruang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tentor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nomor_telepon</a:t>
            </a:r>
            <a:r>
              <a:rPr lang="en-US" dirty="0"/>
              <a:t>, </a:t>
            </a:r>
            <a:r>
              <a:rPr lang="en-US" dirty="0" err="1"/>
              <a:t>ttl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id_tentor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key, dan </a:t>
            </a:r>
            <a:r>
              <a:rPr lang="en-US" dirty="0" err="1"/>
              <a:t>memiliki</a:t>
            </a:r>
            <a:r>
              <a:rPr lang="en-US" dirty="0"/>
              <a:t> attribute relationship </a:t>
            </a:r>
            <a:r>
              <a:rPr lang="en-US" dirty="0" err="1"/>
              <a:t>id_paket</a:t>
            </a:r>
            <a:r>
              <a:rPr lang="en-US" dirty="0"/>
              <a:t> dan </a:t>
            </a:r>
            <a:r>
              <a:rPr lang="en-US" dirty="0" err="1"/>
              <a:t>id_jadwal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tempat</a:t>
            </a:r>
            <a:r>
              <a:rPr lang="en-US" dirty="0"/>
              <a:t> dan </a:t>
            </a:r>
            <a:r>
              <a:rPr lang="en-US" dirty="0" err="1"/>
              <a:t>id_ruang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 dan attribute relationship </a:t>
            </a:r>
            <a:r>
              <a:rPr lang="en-US" dirty="0" err="1"/>
              <a:t>id_ruang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kode_paket</a:t>
            </a:r>
            <a:r>
              <a:rPr lang="en-US" dirty="0"/>
              <a:t> dan </a:t>
            </a:r>
            <a:r>
              <a:rPr lang="en-US" dirty="0" err="1"/>
              <a:t>nama_paket</a:t>
            </a:r>
            <a:r>
              <a:rPr lang="en-US" dirty="0"/>
              <a:t>  </a:t>
            </a:r>
            <a:r>
              <a:rPr lang="en-US" dirty="0" err="1"/>
              <a:t>memiliki</a:t>
            </a:r>
            <a:r>
              <a:rPr lang="en-US" dirty="0"/>
              <a:t> attribute relationship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pelajaran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nama_pelajaran</a:t>
            </a:r>
            <a:r>
              <a:rPr lang="en-US" dirty="0"/>
              <a:t> dan </a:t>
            </a:r>
            <a:r>
              <a:rPr lang="en-US" dirty="0" err="1"/>
              <a:t>id_pelajaran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 dan relationship attribute </a:t>
            </a:r>
            <a:r>
              <a:rPr lang="en-US" dirty="0" err="1"/>
              <a:t>id_pelajaran</a:t>
            </a:r>
            <a:r>
              <a:rPr lang="en-US" dirty="0"/>
              <a:t> dan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D533-C90A-4700-907E-BD6F3C93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MYSQL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phpMyAdmin) 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130A3-FDE2-48A2-B85E-C66C156D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54" y="1690688"/>
            <a:ext cx="8666681" cy="45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CF1-6393-462F-AD5A-38B241C8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relational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CB78-8C1E-42CE-869E-3FE4AEC2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1467348"/>
            <a:ext cx="8818789" cy="51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Contoh Pengaplikasian dalam MYSQL (dalam kasus ini memakai bantuan phpMyAdmin) : </vt:lpstr>
      <vt:lpstr>Model relational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Padang Perwira Yudha</dc:creator>
  <cp:lastModifiedBy>Padang Perwira Yudha</cp:lastModifiedBy>
  <cp:revision>6</cp:revision>
  <dcterms:created xsi:type="dcterms:W3CDTF">2018-10-08T15:11:48Z</dcterms:created>
  <dcterms:modified xsi:type="dcterms:W3CDTF">2018-10-08T16:55:32Z</dcterms:modified>
</cp:coreProperties>
</file>