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1f1f538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f1f1f5385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1f1f5385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9f1f1f5385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f1f1f5385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9f1f1f5385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f1f1f538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9f1f1f5385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1f1f5385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9f1f1f5385_1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1f1f5385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9f1f1f5385_1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1f1f538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f1f1f5385_1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1f1f5385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f1f1f5385_1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f1f1f53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9f1f1f53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Calibri"/>
              <a:buNone/>
            </a:pPr>
            <a:r>
              <a:rPr b="1" lang="en" sz="4500">
                <a:solidFill>
                  <a:srgbClr val="3F3F3F"/>
                </a:solidFill>
              </a:rPr>
              <a:t>Salary Management System Database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Database Design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Identify the entities: Start by identifying the main entities.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Determine the relationships: Determine the relationships between the entities.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Normalize the data: Normalize the data to reduce redundancy and improve data integrity.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Implement the database: Implement the database by creating tables, defining relationships, and setting up constraints to ensure data integrity.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Database Screenshot</a:t>
            </a:r>
            <a:endParaRPr/>
          </a:p>
        </p:txBody>
      </p:sp>
      <p:pic>
        <p:nvPicPr>
          <p:cNvPr descr="A screenshot of a computer&#10;&#10;Description automatically generated" id="141" name="Google Shape;14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859"/>
          <a:stretch/>
        </p:blipFill>
        <p:spPr>
          <a:xfrm>
            <a:off x="319575" y="1284774"/>
            <a:ext cx="3858900" cy="333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42" name="Google Shape;142;p27"/>
          <p:cNvPicPr preferRelativeResize="0"/>
          <p:nvPr/>
        </p:nvPicPr>
        <p:blipFill rotWithShape="1">
          <a:blip r:embed="rId4">
            <a:alphaModFix/>
          </a:blip>
          <a:srcRect b="0" l="0" r="0" t="4910"/>
          <a:stretch/>
        </p:blipFill>
        <p:spPr>
          <a:xfrm>
            <a:off x="4572000" y="1280035"/>
            <a:ext cx="3858902" cy="33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Back-end Implementation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C# is used for the backend logic of our Salary Management System. We used the .NET framework for building our application.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Our project generates an executable (.exe) file, which is the standalone application that users can run on their Windows computers.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our application is compatible with Windows 7 and above, which means it should work on a range of Windows operating systems, including Windows 7, Windows 8, Windows 10, and beyond.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Visual Studio 2022 is used as integrated development environment (IDE). Visual Studio is a powerful tool for developing Windows applications.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9950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Back-end Code Screenshot</a:t>
            </a:r>
            <a:endParaRPr/>
          </a:p>
        </p:txBody>
      </p:sp>
      <p:pic>
        <p:nvPicPr>
          <p:cNvPr descr="page14image53423072" id="154" name="Google Shape;15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958" l="-172" r="0" t="-173"/>
          <a:stretch/>
        </p:blipFill>
        <p:spPr>
          <a:xfrm>
            <a:off x="1360075" y="749450"/>
            <a:ext cx="6432600" cy="40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Front-end Implementation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We chose to create a Windows Forms application for the frontend.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Windows Forms is a popular framework for building desktop applications on the Windows platform.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 It provides a graphical user interface(GUI) for our Salary Management System application.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Windows Forms in Visual Studio streamlines the development process, enabling us to design and code the frontend efficiently.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Windows Forms provides a scalable foundation for our application, allowing us to add new features and modules as our Salary Management System evolves.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Front-end Screenshot</a:t>
            </a:r>
            <a:endParaRPr/>
          </a:p>
        </p:txBody>
      </p:sp>
      <p:pic>
        <p:nvPicPr>
          <p:cNvPr descr="Graphical user interface&#10;&#10;Description automatically generated" id="166" name="Google Shape;166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688" l="22503" r="14807" t="9009"/>
          <a:stretch/>
        </p:blipFill>
        <p:spPr>
          <a:xfrm>
            <a:off x="628649" y="1389097"/>
            <a:ext cx="3796393" cy="3263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67" name="Google Shape;167;p31"/>
          <p:cNvPicPr preferRelativeResize="0"/>
          <p:nvPr/>
        </p:nvPicPr>
        <p:blipFill rotWithShape="1">
          <a:blip r:embed="rId4">
            <a:alphaModFix/>
          </a:blip>
          <a:srcRect b="9096" l="0" r="0" t="4562"/>
          <a:stretch/>
        </p:blipFill>
        <p:spPr>
          <a:xfrm>
            <a:off x="4718957" y="1389097"/>
            <a:ext cx="3796393" cy="326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8650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Project URL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0" y="-83325"/>
            <a:ext cx="9144000" cy="503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TECHNICAL LEADER</a:t>
            </a:r>
            <a:r>
              <a:rPr lang="en"/>
              <a:t>-SAI TEJASWI MANDOJI – 700758342 -Overseeing Design, Implementation and maintenance of Database ensuring Data Security, Performance Optimization and effective collaboration with team to meet user requirements.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DATABASE DEVELOPER</a:t>
            </a:r>
            <a:r>
              <a:rPr lang="en"/>
              <a:t>-SURYABHAVANA ATMAKURI – 700741469-Database Design and Modeling and Query Optimization.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DATABASE DEVELOPER</a:t>
            </a:r>
            <a:r>
              <a:rPr lang="en"/>
              <a:t>-REENA REDDY JAKKA - 700741594 - Database Monitoring and Ensuring Data Security and Integrity.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FRONTEND DEVELOPER</a:t>
            </a:r>
            <a:r>
              <a:rPr lang="en"/>
              <a:t>-RAMYA SREE GUDAVALLI – 700759183-User Interface Design and Implementation.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/>
              <a:t>FRONTEND DEVELOPER</a:t>
            </a:r>
            <a:r>
              <a:rPr lang="en"/>
              <a:t>-SAI VAMSHI THUMU – 700759298- Performance Optimization and Collaboration with Backend Developers and Designers.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/>
              <a:t> </a:t>
            </a:r>
            <a:r>
              <a:rPr b="1" lang="en"/>
              <a:t>FRONTEND DEVELOPER</a:t>
            </a:r>
            <a:r>
              <a:rPr lang="en"/>
              <a:t>-HARI KRISHNA YAKKANTI – 700756159 -Testing, Debugging and Code Management.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