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a8ad2160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a8ad2160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a8ad2160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a8ad2160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a8ad2160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a8ad2160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a8ad2160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a8ad2160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a8ad2160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a8ad2160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a8ad2160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a8ad2160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a8ad2160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a8ad2160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a8ad2160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a8ad2160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Predviđanje dionica kriptovaluta uz LSTM neuronsku mrežu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Ivan Gudelj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	Diplomski studij računarstva, DRB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14750"/>
            <a:ext cx="1419225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/>
          <p:nvPr/>
        </p:nvSpPr>
        <p:spPr>
          <a:xfrm>
            <a:off x="0" y="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SVEUČILIŠTE JOSIPA JURJA STROSSMAYERA U OSIJEKU 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FAKULTET ELEKTROTEHNIKE, RAČUNARSTVA I INFORMACIJSKIH TEHNOLOGIJA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UVOD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Što su to dionice?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Što znači predvidjeti stanje dionice?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Kako to uraditi?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Podaci za obradu i korištene tehnologije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278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Yahoo Finance!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‘Closing’ vrijednost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LSTM (RNN)</a:t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400" y="1071475"/>
            <a:ext cx="4858974" cy="186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Recurrent</a:t>
            </a:r>
            <a:r>
              <a:rPr lang="en-GB"/>
              <a:t> Neural Network (RNN)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Manjak kratkotrajne memorije (puno podataka)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Struktura slična kao i unaprijedna NN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Rekurzivne jedinice u skrivenom sloju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Obrada sekvencijalnih podataka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Dvije glavne operacije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Spoji s prošlim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Predaj</a:t>
            </a:r>
            <a:endParaRPr sz="1200"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7825" y="1389250"/>
            <a:ext cx="3226425" cy="13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0675" y="2968450"/>
            <a:ext cx="3788324" cy="15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Long Short-Term Memory (LSTM)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294875" y="1307850"/>
            <a:ext cx="7038900" cy="3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Postojanje “vrata”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Stanje ćelije kao long-term vrijednost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Tijek obrade informacije: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h(t-1)+x(t) - </a:t>
            </a:r>
            <a:r>
              <a:rPr lang="en-GB" sz="1200"/>
              <a:t>preth</a:t>
            </a:r>
            <a:r>
              <a:rPr lang="en-GB" sz="1200"/>
              <a:t>. izlaz +novi ulaz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Vrata zaborava (0, 1 ili [0, 1])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Ulazna vrata (bitne informacije za stanje ćelije)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Ažuriranje stanja: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GB" sz="1200"/>
              <a:t>c(t-1) * rezultat vrata zaborava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GB" sz="1200"/>
              <a:t>Checkpoint na ulaznim vratima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GB" sz="1200"/>
              <a:t>Update c(t)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GB" sz="1200"/>
              <a:t>c(t) —&gt; tanh act. Func.  * izlazna vrata</a:t>
            </a:r>
            <a:endParaRPr sz="1200"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219" y="1307850"/>
            <a:ext cx="3875856" cy="30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Korištene biblioteke i razvojno okruženje 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Razvojno okruženje - Anaconda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IDE - Spyder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Korištene biblioteke: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Keras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NumPy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Pandas i pandas-datareader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Matplotlib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Datetime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Scikit-Learn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Opis zadatka i tijek izvođenja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GB"/>
              <a:t>Zadatak je … 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❖"/>
            </a:pPr>
            <a:r>
              <a:rPr lang="en-GB"/>
              <a:t>Tijek izvođenja programskog rješenja: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-GB"/>
              <a:t>Unos željene kriptovalute i perioda razmatranja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-GB"/>
              <a:t>Preuzimanje podataka s Yahoo Finance i obrada istih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-GB"/>
              <a:t>Generiranje modela neuronske mreže te njegovo treniranje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-GB"/>
              <a:t>Obrada podataka za testiranje modela (od preostalog perioda razmatranja)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-GB"/>
              <a:t>Evaluacija modela i ispis rezultata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Analiza rezultata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262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Optimizacija modela;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Utjecaj broja epoha na točnost modela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Utjecaj </a:t>
            </a:r>
            <a:r>
              <a:rPr i="1" lang="en-GB"/>
              <a:t>batch_size-a</a:t>
            </a:r>
            <a:r>
              <a:rPr lang="en-GB"/>
              <a:t> na točnost modela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Utjecaj raspona dana za računanje buduće vrijednosti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625" y="2495550"/>
            <a:ext cx="5130100" cy="229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/>
          <p:cNvSpPr txBox="1"/>
          <p:nvPr/>
        </p:nvSpPr>
        <p:spPr>
          <a:xfrm>
            <a:off x="5973875" y="2571750"/>
            <a:ext cx="3000000" cy="21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Najbolja kombinacija parametara (startDate=2015-01-01, endDate=2021-01-01, epochs=40, batch_size=32, predictionDays=50, LOSS=0.0005682950 )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57200" y="2030250"/>
            <a:ext cx="7038900" cy="5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Hvala Vam na pažnji!</a:t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14750"/>
            <a:ext cx="1419225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 txBox="1"/>
          <p:nvPr>
            <p:ph idx="4294967295" type="subTitle"/>
          </p:nvPr>
        </p:nvSpPr>
        <p:spPr>
          <a:xfrm>
            <a:off x="5673300" y="4098600"/>
            <a:ext cx="3470700" cy="10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Ivan Gudelj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	Diplomski studij računarstva, DRB</a:t>
            </a:r>
            <a:endParaRPr/>
          </a:p>
        </p:txBody>
      </p:sp>
      <p:sp>
        <p:nvSpPr>
          <p:cNvPr id="193" name="Google Shape;193;p21"/>
          <p:cNvSpPr txBox="1"/>
          <p:nvPr/>
        </p:nvSpPr>
        <p:spPr>
          <a:xfrm>
            <a:off x="0" y="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SVEUČILIŠTE JOSIPA JURJA STROSSMAYERA U OSIJEKU 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FAKULTET ELEKTROTEHNIKE, RAČUNARSTVA I INFORMACIJSKIH TEHNOLOGIJA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