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8C7553-88D2-884A-B8D5-725DA06D5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BF5689-DCBD-4041-850D-DA5544736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D75E-6659-F94A-9B5F-A748FC3C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F067-8B1C-0E40-B68C-993AFA32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C651A-C098-904A-B148-97589A4C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24C1-B02D-5944-961F-8F925B85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DAA4DAF-0729-8A4F-8CA5-E34E5B1B8B74}"/>
              </a:ext>
            </a:extLst>
          </p:cNvPr>
          <p:cNvSpPr/>
          <p:nvPr/>
        </p:nvSpPr>
        <p:spPr>
          <a:xfrm>
            <a:off x="381000" y="348761"/>
            <a:ext cx="11430000" cy="6160477"/>
          </a:xfrm>
          <a:prstGeom prst="roundRect">
            <a:avLst>
              <a:gd name="adj" fmla="val 3002"/>
            </a:avLst>
          </a:prstGeom>
          <a:noFill/>
          <a:ln w="203200">
            <a:gradFill flip="none" rotWithShape="1">
              <a:gsLst>
                <a:gs pos="13000">
                  <a:srgbClr val="8FD0F3"/>
                </a:gs>
                <a:gs pos="100000">
                  <a:srgbClr val="FEBD73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99268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7DED-E35A-0A49-8F23-ACECBBFE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926EE-84BE-3949-AE46-802989C0E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08D9-14A7-C643-8506-75BC31CA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DAA0D-248B-C640-82E9-2C05FB2B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D513-8699-F449-93F0-74E860E2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77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526F3-7018-B843-AC6C-24BE796BD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EA3F6-7165-A245-935B-019E1C6A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1CD7-CBDF-E54A-A95E-A62DCDCC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BAAF-ED7D-3F45-A1E2-86041515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D40BF-FFF7-CB46-8B7E-D048C066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698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873F-E33B-6042-AE39-1EB7AF8D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983D-B6C2-394F-907F-2B6A8D72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2782-DD45-0E47-95EF-C9E2B3F3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47853-2082-CD45-BDCA-05690434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E5E3-6DC3-5F47-81DD-B2064AA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712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3B67-F016-294C-A83E-C2B851DD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A287-AD17-6B44-961A-1EF25839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C9FE9-D0EC-B34F-8AD3-CB0D11ED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CD518-E638-5C46-A703-C77F27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D8EC9-1380-7245-A5AF-71BF9F6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73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AE0A-A8B0-2E4B-9B38-8B1A1368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0EE7-4B9A-7440-9B2F-A5F48C1E3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6598-9573-F14E-9311-21369A3A6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392F-83EB-9D42-A61C-1917245B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63DA9-EF2F-364B-94D7-55289573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654D-FD08-6E4E-8D51-C9BC202F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75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759-FDD4-FF40-99FA-102CD85D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D7397-D014-4340-A017-C565E0746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C201-7A23-CF4A-A73E-0DD3B348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9F776-9139-144F-9E88-67D91E89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67111-B7B5-D745-8E36-4AADA7480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F7A38-9858-1C4F-A904-109363F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993D0-B98D-F84A-BB03-D25E7A93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ACF4B-CB5B-3B42-B0D4-140757C7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63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3074-2E49-C44B-B4F5-0AF41265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A3EC5-6A1A-BF40-8D75-1DFB046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627CF-1CC9-4643-9EF7-001F3CBA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1F964-3801-3D43-B6E5-AE84448A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693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61B707-5B69-5E44-82A0-ED2A147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F1701-1A78-864C-8FFF-1C4779EE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0AE9-2120-AE4F-8934-569443EF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402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E453-47E6-5E4F-90A9-F16C03FD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E2761-9DC2-8E4D-941F-7EF0087E8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DE0B4-4A2E-2141-9E56-7A79213FC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B692-EA0A-B246-9FEC-752D1823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F8ABB-C9C4-0D4A-A940-51508597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0FD51-6592-D340-92D2-97E5F4E5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1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392D-4F4F-0B44-9B41-1817760D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5AA0-C15D-8A43-BFF3-DB7998DB5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822BB-3A2D-3045-9D5B-FAA17379C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D2C45-A8E0-3548-A3B4-E72D9440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065F-6F9B-B34D-842E-EDE538AA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1E318-7124-0F4F-9C80-FD969179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09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D7291C-CC2A-5D49-B460-FF3576102F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285D51-53D0-394B-B9C6-CC8B6A3A69BB}"/>
              </a:ext>
            </a:extLst>
          </p:cNvPr>
          <p:cNvSpPr/>
          <p:nvPr/>
        </p:nvSpPr>
        <p:spPr>
          <a:xfrm>
            <a:off x="381000" y="348761"/>
            <a:ext cx="11430000" cy="6160477"/>
          </a:xfrm>
          <a:prstGeom prst="roundRect">
            <a:avLst>
              <a:gd name="adj" fmla="val 3002"/>
            </a:avLst>
          </a:prstGeom>
          <a:solidFill>
            <a:schemeClr val="bg1">
              <a:alpha val="85000"/>
            </a:schemeClr>
          </a:solidFill>
          <a:ln w="203200">
            <a:gradFill flip="none" rotWithShape="1">
              <a:gsLst>
                <a:gs pos="13000">
                  <a:srgbClr val="8FD0F3"/>
                </a:gs>
                <a:gs pos="100000">
                  <a:srgbClr val="FEBD73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D83E2-D31B-6A48-8387-D19084EE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870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B69D3-BEBC-1C41-A8BA-38F2A896C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B4C1F-0724-9E4E-B9B1-31F4AE4B8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CC9B4-9AC0-410D-B97A-542A70D00E5F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DCD2-E761-1647-BD40-3BBC0EB47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C13-3968-9A4D-9160-F9F96DE2B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510-9683-48BD-B891-D971479845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4F1E9-5807-4368-C30B-8C7C0A1CE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Arial Narrow" panose="020B0606020202030204" pitchFamily="34" charset="0"/>
              </a:rPr>
              <a:t>Вечер исторической памяти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06CC02-92D0-6C1A-8B0A-6211FAC2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D865125-6476-77C0-B00B-B17133A82EFA}"/>
              </a:ext>
            </a:extLst>
          </p:cNvPr>
          <p:cNvSpPr/>
          <p:nvPr/>
        </p:nvSpPr>
        <p:spPr>
          <a:xfrm>
            <a:off x="13014960" y="3709219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Храм Святой Праведной Софии Слуцкой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C125FA2-FB7A-9907-54A6-0119933993FA}"/>
              </a:ext>
            </a:extLst>
          </p:cNvPr>
          <p:cNvSpPr/>
          <p:nvPr/>
        </p:nvSpPr>
        <p:spPr>
          <a:xfrm>
            <a:off x="13014960" y="2205058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Лидский замок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A279023-551B-71E4-EA86-A970BA5D3A3B}"/>
              </a:ext>
            </a:extLst>
          </p:cNvPr>
          <p:cNvSpPr/>
          <p:nvPr/>
        </p:nvSpPr>
        <p:spPr>
          <a:xfrm>
            <a:off x="6631858" y="-1684823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Несвижский замок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ED8EAA1-EEE9-8180-EE84-3B7889ABBA20}"/>
              </a:ext>
            </a:extLst>
          </p:cNvPr>
          <p:cNvSpPr/>
          <p:nvPr/>
        </p:nvSpPr>
        <p:spPr>
          <a:xfrm>
            <a:off x="6631858" y="8485238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Мирский замок</a:t>
            </a:r>
          </a:p>
        </p:txBody>
      </p:sp>
      <p:pic>
        <p:nvPicPr>
          <p:cNvPr id="8" name="Рисунок 7" descr="Изображение выглядит как на открытом воздухе, небо, строительство, мисс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CEF87FE-8A75-01C6-4F6E-963C8517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0253" y="668593"/>
            <a:ext cx="3680542" cy="55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6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ловеческое лицо, шляпа, человек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9E5A0E-4C49-2062-47F6-95F209C2CF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" y="0"/>
            <a:ext cx="2759045" cy="2497883"/>
          </a:xfrm>
          <a:prstGeom prst="rect">
            <a:avLst/>
          </a:prstGeom>
        </p:spPr>
      </p:pic>
      <p:pic>
        <p:nvPicPr>
          <p:cNvPr id="3" name="Рисунок 2" descr="Изображение выглядит как карта, атлас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2AFAFED-3DD0-2ED9-909A-4B13FF365E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27" y="756893"/>
            <a:ext cx="7878853" cy="5300948"/>
          </a:xfrm>
          <a:prstGeom prst="rect">
            <a:avLst/>
          </a:prstGeom>
        </p:spPr>
      </p:pic>
      <p:pic>
        <p:nvPicPr>
          <p:cNvPr id="5" name="Рисунок 4" descr="Изображение выглядит как небо, на открытом воздухе, человек, одежд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F6E2CC1-505F-ABA0-E041-B5BFDD55C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44" y="0"/>
            <a:ext cx="4629911" cy="37338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945DC2-450D-BDAB-D467-32C2F59B465C}"/>
              </a:ext>
            </a:extLst>
          </p:cNvPr>
          <p:cNvSpPr/>
          <p:nvPr/>
        </p:nvSpPr>
        <p:spPr>
          <a:xfrm>
            <a:off x="6407240" y="4360118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...белый мерс 500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069D15D-D7FC-83B4-82FC-8C4ECC34EA03}"/>
              </a:ext>
            </a:extLst>
          </p:cNvPr>
          <p:cNvSpPr/>
          <p:nvPr/>
        </p:nvSpPr>
        <p:spPr>
          <a:xfrm>
            <a:off x="798920" y="5269602"/>
            <a:ext cx="5260258" cy="6390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…это спастись самому, спасти своих детей и прихожан, которых вверил мне Господь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EBEA509-8BB3-9C72-8AED-23997B05F780}"/>
              </a:ext>
            </a:extLst>
          </p:cNvPr>
          <p:cNvSpPr/>
          <p:nvPr/>
        </p:nvSpPr>
        <p:spPr>
          <a:xfrm>
            <a:off x="798920" y="4360118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…стать космонавтом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05297CD-5B2F-0202-1C77-9146A2DB6A49}"/>
              </a:ext>
            </a:extLst>
          </p:cNvPr>
          <p:cNvSpPr/>
          <p:nvPr/>
        </p:nvSpPr>
        <p:spPr>
          <a:xfrm>
            <a:off x="6407240" y="5269602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…рыбалка с </a:t>
            </a:r>
            <a:r>
              <a:rPr lang="ru-RU" dirty="0" err="1"/>
              <a:t>В.В.Путиным</a:t>
            </a:r>
            <a:endParaRPr lang="ru-RU" dirty="0"/>
          </a:p>
        </p:txBody>
      </p:sp>
      <p:pic>
        <p:nvPicPr>
          <p:cNvPr id="7" name="Рисунок 6" descr="Изображение выглядит как улыбка, эмотикон, смайлик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65A8511-709F-B49F-68AE-8810BF726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3" y="7337025"/>
            <a:ext cx="7784123" cy="5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78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небо, на открытом воздухе, человек, одежд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F6E2CC1-505F-ABA0-E041-B5BFDD55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0949354" y="-5040923"/>
            <a:ext cx="10674213" cy="37338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945DC2-450D-BDAB-D467-32C2F59B465C}"/>
              </a:ext>
            </a:extLst>
          </p:cNvPr>
          <p:cNvSpPr/>
          <p:nvPr/>
        </p:nvSpPr>
        <p:spPr>
          <a:xfrm>
            <a:off x="14589947" y="7923933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...белый мерс 500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069D15D-D7FC-83B4-82FC-8C4ECC34EA03}"/>
              </a:ext>
            </a:extLst>
          </p:cNvPr>
          <p:cNvSpPr/>
          <p:nvPr/>
        </p:nvSpPr>
        <p:spPr>
          <a:xfrm>
            <a:off x="8981627" y="8833417"/>
            <a:ext cx="5260258" cy="6390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…это спастись самому, спасти своих детей и прихожан, которых вверил мне Господь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EBEA509-8BB3-9C72-8AED-23997B05F780}"/>
              </a:ext>
            </a:extLst>
          </p:cNvPr>
          <p:cNvSpPr/>
          <p:nvPr/>
        </p:nvSpPr>
        <p:spPr>
          <a:xfrm>
            <a:off x="-6375603" y="4360118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…стать космонавтом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05297CD-5B2F-0202-1C77-9146A2DB6A49}"/>
              </a:ext>
            </a:extLst>
          </p:cNvPr>
          <p:cNvSpPr/>
          <p:nvPr/>
        </p:nvSpPr>
        <p:spPr>
          <a:xfrm>
            <a:off x="14589947" y="8833417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…рыбалка с </a:t>
            </a:r>
            <a:r>
              <a:rPr lang="ru-RU" dirty="0" err="1"/>
              <a:t>В.В.Путиным</a:t>
            </a:r>
            <a:endParaRPr lang="ru-RU" dirty="0"/>
          </a:p>
        </p:txBody>
      </p:sp>
      <p:pic>
        <p:nvPicPr>
          <p:cNvPr id="6" name="Рисунок 5" descr="Изображение выглядит как улыбка, эмотикон, смайлик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240B9EC-2BF5-9846-1F13-F24C3C22870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38" y="509954"/>
            <a:ext cx="7784123" cy="58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90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79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а открытом воздухе, небо, строительство, мисс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AAEEB2C-7AFB-CF06-2E37-45241274E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87" y="668593"/>
            <a:ext cx="3680542" cy="5520813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F20C67E-1EFE-4536-067C-60EF2F606B16}"/>
              </a:ext>
            </a:extLst>
          </p:cNvPr>
          <p:cNvSpPr/>
          <p:nvPr/>
        </p:nvSpPr>
        <p:spPr>
          <a:xfrm>
            <a:off x="6096000" y="3428999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Храм Святой Праведной Софии Слуцкой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C627750-0229-AFC7-C2CD-DB21DEABC5D0}"/>
              </a:ext>
            </a:extLst>
          </p:cNvPr>
          <p:cNvSpPr/>
          <p:nvPr/>
        </p:nvSpPr>
        <p:spPr>
          <a:xfrm>
            <a:off x="6096000" y="2519515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Лидский замок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67C7A21-CB4E-8CD7-CED6-1D07C304639C}"/>
              </a:ext>
            </a:extLst>
          </p:cNvPr>
          <p:cNvSpPr/>
          <p:nvPr/>
        </p:nvSpPr>
        <p:spPr>
          <a:xfrm>
            <a:off x="6096000" y="1610031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Несвижский замок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FAD4901-8E3A-E1B1-807D-6646A62CA836}"/>
              </a:ext>
            </a:extLst>
          </p:cNvPr>
          <p:cNvSpPr/>
          <p:nvPr/>
        </p:nvSpPr>
        <p:spPr>
          <a:xfrm>
            <a:off x="6096000" y="4338483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Мирский замок</a:t>
            </a:r>
          </a:p>
        </p:txBody>
      </p:sp>
    </p:spTree>
    <p:extLst>
      <p:ext uri="{BB962C8B-B14F-4D97-AF65-F5344CB8AC3E}">
        <p14:creationId xmlns:p14="http://schemas.microsoft.com/office/powerpoint/2010/main" val="1670731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а открытом воздухе, небо, строительство, мисс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AAEEB2C-7AFB-CF06-2E37-45241274E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87" y="668593"/>
            <a:ext cx="3680542" cy="5520813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F20C67E-1EFE-4536-067C-60EF2F606B16}"/>
              </a:ext>
            </a:extLst>
          </p:cNvPr>
          <p:cNvSpPr/>
          <p:nvPr/>
        </p:nvSpPr>
        <p:spPr>
          <a:xfrm>
            <a:off x="6096000" y="3428999"/>
            <a:ext cx="5260258" cy="6390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Храм Святой Праведной Софии Слуцкой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C627750-0229-AFC7-C2CD-DB21DEABC5D0}"/>
              </a:ext>
            </a:extLst>
          </p:cNvPr>
          <p:cNvSpPr/>
          <p:nvPr/>
        </p:nvSpPr>
        <p:spPr>
          <a:xfrm>
            <a:off x="6096000" y="2519515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Лидский замок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67C7A21-CB4E-8CD7-CED6-1D07C304639C}"/>
              </a:ext>
            </a:extLst>
          </p:cNvPr>
          <p:cNvSpPr/>
          <p:nvPr/>
        </p:nvSpPr>
        <p:spPr>
          <a:xfrm>
            <a:off x="6096000" y="1610031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Несвижский замок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FAD4901-8E3A-E1B1-807D-6646A62CA836}"/>
              </a:ext>
            </a:extLst>
          </p:cNvPr>
          <p:cNvSpPr/>
          <p:nvPr/>
        </p:nvSpPr>
        <p:spPr>
          <a:xfrm>
            <a:off x="6096000" y="4338483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Мирский замок</a:t>
            </a:r>
          </a:p>
        </p:txBody>
      </p:sp>
      <p:pic>
        <p:nvPicPr>
          <p:cNvPr id="2" name="Рисунок 1" descr="Изображение выглядит как эмотикон, смайлик, графическая вставка, желт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ADE0338-ED7E-2A4B-A118-93DC7D477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4680" y="4068096"/>
            <a:ext cx="2499360" cy="2499360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CF5F4BC-7DAE-0212-04DA-A0226855576B}"/>
              </a:ext>
            </a:extLst>
          </p:cNvPr>
          <p:cNvSpPr/>
          <p:nvPr/>
        </p:nvSpPr>
        <p:spPr>
          <a:xfrm>
            <a:off x="6934200" y="9410945"/>
            <a:ext cx="2621280" cy="639097"/>
          </a:xfrm>
          <a:prstGeom prst="round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1966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B3D4CEA-9889-E4BB-076B-733642A306BB}"/>
              </a:ext>
            </a:extLst>
          </p:cNvPr>
          <p:cNvSpPr/>
          <p:nvPr/>
        </p:nvSpPr>
        <p:spPr>
          <a:xfrm>
            <a:off x="6934200" y="8501461"/>
            <a:ext cx="2621280" cy="639097"/>
          </a:xfrm>
          <a:prstGeom prst="round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1988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35B12B8-BEF9-D732-24E3-DB2A0027926C}"/>
              </a:ext>
            </a:extLst>
          </p:cNvPr>
          <p:cNvSpPr/>
          <p:nvPr/>
        </p:nvSpPr>
        <p:spPr>
          <a:xfrm>
            <a:off x="6934200" y="7591977"/>
            <a:ext cx="2621280" cy="639097"/>
          </a:xfrm>
          <a:prstGeom prst="round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1555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4A6529E-B8A8-7F11-AD56-4F2BABF76C59}"/>
              </a:ext>
            </a:extLst>
          </p:cNvPr>
          <p:cNvSpPr/>
          <p:nvPr/>
        </p:nvSpPr>
        <p:spPr>
          <a:xfrm>
            <a:off x="6934200" y="10320429"/>
            <a:ext cx="2621280" cy="639097"/>
          </a:xfrm>
          <a:prstGeom prst="round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1996</a:t>
            </a:r>
          </a:p>
        </p:txBody>
      </p:sp>
    </p:spTree>
    <p:extLst>
      <p:ext uri="{BB962C8B-B14F-4D97-AF65-F5344CB8AC3E}">
        <p14:creationId xmlns:p14="http://schemas.microsoft.com/office/powerpoint/2010/main" val="2921749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на открытом воздухе, небо, строительство, мисс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AAEEB2C-7AFB-CF06-2E37-45241274E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87" y="-6463727"/>
            <a:ext cx="3680542" cy="5520813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F20C67E-1EFE-4536-067C-60EF2F606B16}"/>
              </a:ext>
            </a:extLst>
          </p:cNvPr>
          <p:cNvSpPr/>
          <p:nvPr/>
        </p:nvSpPr>
        <p:spPr>
          <a:xfrm>
            <a:off x="6096000" y="-2491495"/>
            <a:ext cx="5260258" cy="6390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Храм Святой Праведной Софии Слуцкой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C627750-0229-AFC7-C2CD-DB21DEABC5D0}"/>
              </a:ext>
            </a:extLst>
          </p:cNvPr>
          <p:cNvSpPr/>
          <p:nvPr/>
        </p:nvSpPr>
        <p:spPr>
          <a:xfrm>
            <a:off x="6096000" y="-3400979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Лидский замок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67C7A21-CB4E-8CD7-CED6-1D07C304639C}"/>
              </a:ext>
            </a:extLst>
          </p:cNvPr>
          <p:cNvSpPr/>
          <p:nvPr/>
        </p:nvSpPr>
        <p:spPr>
          <a:xfrm>
            <a:off x="6096000" y="-4310463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Несвижский замок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FAD4901-8E3A-E1B1-807D-6646A62CA836}"/>
              </a:ext>
            </a:extLst>
          </p:cNvPr>
          <p:cNvSpPr/>
          <p:nvPr/>
        </p:nvSpPr>
        <p:spPr>
          <a:xfrm>
            <a:off x="6096000" y="-1582011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Мирский замок</a:t>
            </a:r>
          </a:p>
        </p:txBody>
      </p:sp>
      <p:pic>
        <p:nvPicPr>
          <p:cNvPr id="2" name="Рисунок 1" descr="Изображение выглядит как эмотикон, смайлик, графическая вставка, желт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3FE13B5-5729-0C6C-9AFB-8A2DC52B0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98" y="3596640"/>
            <a:ext cx="2499360" cy="2499360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0B7F494-E24B-EFBB-6A16-3584791F31D8}"/>
              </a:ext>
            </a:extLst>
          </p:cNvPr>
          <p:cNvSpPr/>
          <p:nvPr/>
        </p:nvSpPr>
        <p:spPr>
          <a:xfrm>
            <a:off x="7239000" y="4153145"/>
            <a:ext cx="2621280" cy="639097"/>
          </a:xfrm>
          <a:prstGeom prst="round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1966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7631CC2-9D3F-93E0-90C0-9494A6222A34}"/>
              </a:ext>
            </a:extLst>
          </p:cNvPr>
          <p:cNvSpPr/>
          <p:nvPr/>
        </p:nvSpPr>
        <p:spPr>
          <a:xfrm>
            <a:off x="7239000" y="3243661"/>
            <a:ext cx="2621280" cy="639097"/>
          </a:xfrm>
          <a:prstGeom prst="round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1988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7D80639-09BF-2710-49CB-A4E51D548E9B}"/>
              </a:ext>
            </a:extLst>
          </p:cNvPr>
          <p:cNvSpPr/>
          <p:nvPr/>
        </p:nvSpPr>
        <p:spPr>
          <a:xfrm>
            <a:off x="7239000" y="2334177"/>
            <a:ext cx="2621280" cy="639097"/>
          </a:xfrm>
          <a:prstGeom prst="round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1555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1F3DEAF-3137-AFBF-674F-82E75872D5FE}"/>
              </a:ext>
            </a:extLst>
          </p:cNvPr>
          <p:cNvSpPr/>
          <p:nvPr/>
        </p:nvSpPr>
        <p:spPr>
          <a:xfrm>
            <a:off x="7239000" y="5062629"/>
            <a:ext cx="2621280" cy="639097"/>
          </a:xfrm>
          <a:prstGeom prst="roundRect">
            <a:avLst/>
          </a:prstGeom>
          <a:solidFill>
            <a:srgbClr val="3B38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1996</a:t>
            </a:r>
          </a:p>
        </p:txBody>
      </p:sp>
    </p:spTree>
    <p:extLst>
      <p:ext uri="{BB962C8B-B14F-4D97-AF65-F5344CB8AC3E}">
        <p14:creationId xmlns:p14="http://schemas.microsoft.com/office/powerpoint/2010/main" val="3379562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эмотикон, смайлик, графическая вставка, желт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3FE13B5-5729-0C6C-9AFB-8A2DC52B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98" y="3596640"/>
            <a:ext cx="2499360" cy="2499360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0B7F494-E24B-EFBB-6A16-3584791F31D8}"/>
              </a:ext>
            </a:extLst>
          </p:cNvPr>
          <p:cNvSpPr/>
          <p:nvPr/>
        </p:nvSpPr>
        <p:spPr>
          <a:xfrm>
            <a:off x="7239000" y="4153145"/>
            <a:ext cx="2621280" cy="639097"/>
          </a:xfrm>
          <a:prstGeom prst="roundRect">
            <a:avLst/>
          </a:prstGeom>
          <a:solidFill>
            <a:srgbClr val="3B3838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1966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7631CC2-9D3F-93E0-90C0-9494A6222A34}"/>
              </a:ext>
            </a:extLst>
          </p:cNvPr>
          <p:cNvSpPr/>
          <p:nvPr/>
        </p:nvSpPr>
        <p:spPr>
          <a:xfrm>
            <a:off x="7239000" y="3243661"/>
            <a:ext cx="2621280" cy="639097"/>
          </a:xfrm>
          <a:prstGeom prst="roundRect">
            <a:avLst/>
          </a:prstGeom>
          <a:solidFill>
            <a:srgbClr val="3B3838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1988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7D80639-09BF-2710-49CB-A4E51D548E9B}"/>
              </a:ext>
            </a:extLst>
          </p:cNvPr>
          <p:cNvSpPr/>
          <p:nvPr/>
        </p:nvSpPr>
        <p:spPr>
          <a:xfrm>
            <a:off x="7239000" y="2334177"/>
            <a:ext cx="2621280" cy="639097"/>
          </a:xfrm>
          <a:prstGeom prst="roundRect">
            <a:avLst/>
          </a:prstGeom>
          <a:solidFill>
            <a:srgbClr val="3B3838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1555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1F3DEAF-3137-AFBF-674F-82E75872D5FE}"/>
              </a:ext>
            </a:extLst>
          </p:cNvPr>
          <p:cNvSpPr/>
          <p:nvPr/>
        </p:nvSpPr>
        <p:spPr>
          <a:xfrm>
            <a:off x="7239000" y="5062629"/>
            <a:ext cx="2621280" cy="6390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1996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C6A1802-1FE0-8625-0C21-F6F2B5D52CF3}"/>
              </a:ext>
            </a:extLst>
          </p:cNvPr>
          <p:cNvSpPr/>
          <p:nvPr/>
        </p:nvSpPr>
        <p:spPr>
          <a:xfrm rot="3582436">
            <a:off x="6437045" y="9073504"/>
            <a:ext cx="5260258" cy="1161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София Слуцкая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78808FB-86F2-D82A-D847-7D555F010B95}"/>
              </a:ext>
            </a:extLst>
          </p:cNvPr>
          <p:cNvSpPr/>
          <p:nvPr/>
        </p:nvSpPr>
        <p:spPr>
          <a:xfrm rot="3582436">
            <a:off x="12635272" y="-614220"/>
            <a:ext cx="5260258" cy="1161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Игорь Харламов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6CDEB98-3780-ACBB-B2CD-A8574C76F6F9}"/>
              </a:ext>
            </a:extLst>
          </p:cNvPr>
          <p:cNvSpPr/>
          <p:nvPr/>
        </p:nvSpPr>
        <p:spPr>
          <a:xfrm rot="3582436">
            <a:off x="2058712" y="-7010104"/>
            <a:ext cx="5260258" cy="1161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Рогволод</a:t>
            </a:r>
            <a:r>
              <a:rPr lang="ru-RU" dirty="0"/>
              <a:t> Борисович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DBB246F-A38E-A03A-BD5C-B7B59DB51BF7}"/>
              </a:ext>
            </a:extLst>
          </p:cNvPr>
          <p:cNvSpPr/>
          <p:nvPr/>
        </p:nvSpPr>
        <p:spPr>
          <a:xfrm rot="3582436">
            <a:off x="-5416279" y="4317359"/>
            <a:ext cx="5260258" cy="116158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Джон </a:t>
            </a:r>
            <a:r>
              <a:rPr lang="ru-RU" dirty="0" err="1"/>
              <a:t>Кри́стофер</a:t>
            </a:r>
            <a:r>
              <a:rPr lang="ru-RU" dirty="0"/>
              <a:t> Депп</a:t>
            </a:r>
          </a:p>
        </p:txBody>
      </p:sp>
      <p:pic>
        <p:nvPicPr>
          <p:cNvPr id="16" name="Рисунок 15" descr="Изображение выглядит как мультфильм, одежда, Человеческое лицо, Вымышленный персона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2548409-0716-0ECF-FE4A-A4CAABD70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07948" y="-6260200"/>
            <a:ext cx="4549972" cy="58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эмотикон, смайлик, графическая вставка, желт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3FE13B5-5729-0C6C-9AFB-8A2DC52B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38" y="9250680"/>
            <a:ext cx="2499360" cy="2499360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0B7F494-E24B-EFBB-6A16-3584791F31D8}"/>
              </a:ext>
            </a:extLst>
          </p:cNvPr>
          <p:cNvSpPr/>
          <p:nvPr/>
        </p:nvSpPr>
        <p:spPr>
          <a:xfrm>
            <a:off x="12832080" y="4046465"/>
            <a:ext cx="2621280" cy="639097"/>
          </a:xfrm>
          <a:prstGeom prst="roundRect">
            <a:avLst/>
          </a:prstGeom>
          <a:solidFill>
            <a:srgbClr val="3B3838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1966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7631CC2-9D3F-93E0-90C0-9494A6222A34}"/>
              </a:ext>
            </a:extLst>
          </p:cNvPr>
          <p:cNvSpPr/>
          <p:nvPr/>
        </p:nvSpPr>
        <p:spPr>
          <a:xfrm>
            <a:off x="12832080" y="3136981"/>
            <a:ext cx="2621280" cy="639097"/>
          </a:xfrm>
          <a:prstGeom prst="roundRect">
            <a:avLst/>
          </a:prstGeom>
          <a:solidFill>
            <a:srgbClr val="3B3838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1988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7D80639-09BF-2710-49CB-A4E51D548E9B}"/>
              </a:ext>
            </a:extLst>
          </p:cNvPr>
          <p:cNvSpPr/>
          <p:nvPr/>
        </p:nvSpPr>
        <p:spPr>
          <a:xfrm>
            <a:off x="12832080" y="2227497"/>
            <a:ext cx="2621280" cy="639097"/>
          </a:xfrm>
          <a:prstGeom prst="roundRect">
            <a:avLst/>
          </a:prstGeom>
          <a:solidFill>
            <a:srgbClr val="3B3838">
              <a:alpha val="2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1555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1F3DEAF-3137-AFBF-674F-82E75872D5FE}"/>
              </a:ext>
            </a:extLst>
          </p:cNvPr>
          <p:cNvSpPr/>
          <p:nvPr/>
        </p:nvSpPr>
        <p:spPr>
          <a:xfrm>
            <a:off x="7513320" y="7622949"/>
            <a:ext cx="2621280" cy="6390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1996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6DEAD72-A849-52C6-623A-C1E45906FA1C}"/>
              </a:ext>
            </a:extLst>
          </p:cNvPr>
          <p:cNvSpPr/>
          <p:nvPr/>
        </p:nvSpPr>
        <p:spPr>
          <a:xfrm>
            <a:off x="5262623" y="3407368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София Слуцкая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0442BD9-DEBD-F8E0-863C-C97291CE29F6}"/>
              </a:ext>
            </a:extLst>
          </p:cNvPr>
          <p:cNvSpPr/>
          <p:nvPr/>
        </p:nvSpPr>
        <p:spPr>
          <a:xfrm>
            <a:off x="5262623" y="2497884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Игорь Харламов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938B7F1-CDA6-81DC-E9CB-D4F00A787407}"/>
              </a:ext>
            </a:extLst>
          </p:cNvPr>
          <p:cNvSpPr/>
          <p:nvPr/>
        </p:nvSpPr>
        <p:spPr>
          <a:xfrm>
            <a:off x="5262623" y="1588400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Рогволод</a:t>
            </a:r>
            <a:r>
              <a:rPr lang="ru-RU" dirty="0"/>
              <a:t> Борисович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E4C51FA-CC90-17BE-F92E-26C406D1D0FF}"/>
              </a:ext>
            </a:extLst>
          </p:cNvPr>
          <p:cNvSpPr/>
          <p:nvPr/>
        </p:nvSpPr>
        <p:spPr>
          <a:xfrm>
            <a:off x="5262623" y="4316852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Джон </a:t>
            </a:r>
            <a:r>
              <a:rPr lang="ru-RU" dirty="0" err="1"/>
              <a:t>Кри́стофер</a:t>
            </a:r>
            <a:r>
              <a:rPr lang="ru-RU" dirty="0"/>
              <a:t> Депп</a:t>
            </a:r>
          </a:p>
        </p:txBody>
      </p:sp>
      <p:pic>
        <p:nvPicPr>
          <p:cNvPr id="22" name="Рисунок 21" descr="Изображение выглядит как мультфильм, одежда, Человеческое лицо, Вымышленный персона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DAA2B35-446F-519F-F076-99B05A197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4" y="500957"/>
            <a:ext cx="4549972" cy="58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0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Человеческое лицо, шляпа, человек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08C8B9F-E507-41C0-8F7F-4947DF6EA3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" y="0"/>
            <a:ext cx="2759045" cy="2497883"/>
          </a:xfrm>
          <a:prstGeom prst="rect">
            <a:avLst/>
          </a:prstGeom>
        </p:spPr>
      </p:pic>
      <p:pic>
        <p:nvPicPr>
          <p:cNvPr id="4" name="Рисунок 3" descr="Изображение выглядит как карта, атлас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8D14920-D735-1349-7109-FA2E66F107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27" y="756893"/>
            <a:ext cx="7878853" cy="5300948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6DEAD72-A849-52C6-623A-C1E45906FA1C}"/>
              </a:ext>
            </a:extLst>
          </p:cNvPr>
          <p:cNvSpPr/>
          <p:nvPr/>
        </p:nvSpPr>
        <p:spPr>
          <a:xfrm>
            <a:off x="5262623" y="3407368"/>
            <a:ext cx="5260258" cy="6390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София Слуцкая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0442BD9-DEBD-F8E0-863C-C97291CE29F6}"/>
              </a:ext>
            </a:extLst>
          </p:cNvPr>
          <p:cNvSpPr/>
          <p:nvPr/>
        </p:nvSpPr>
        <p:spPr>
          <a:xfrm>
            <a:off x="5262623" y="2497884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Игорь Харламов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938B7F1-CDA6-81DC-E9CB-D4F00A787407}"/>
              </a:ext>
            </a:extLst>
          </p:cNvPr>
          <p:cNvSpPr/>
          <p:nvPr/>
        </p:nvSpPr>
        <p:spPr>
          <a:xfrm>
            <a:off x="5262623" y="1588400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Рогволод</a:t>
            </a:r>
            <a:r>
              <a:rPr lang="ru-RU" dirty="0"/>
              <a:t> Борисович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E4C51FA-CC90-17BE-F92E-26C406D1D0FF}"/>
              </a:ext>
            </a:extLst>
          </p:cNvPr>
          <p:cNvSpPr/>
          <p:nvPr/>
        </p:nvSpPr>
        <p:spPr>
          <a:xfrm>
            <a:off x="5262623" y="4316852"/>
            <a:ext cx="5260258" cy="639097"/>
          </a:xfrm>
          <a:prstGeom prst="roundRect">
            <a:avLst/>
          </a:prstGeom>
          <a:solidFill>
            <a:schemeClr val="bg2">
              <a:lumMod val="2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Джон </a:t>
            </a:r>
            <a:r>
              <a:rPr lang="ru-RU" dirty="0" err="1"/>
              <a:t>Кри́стофер</a:t>
            </a:r>
            <a:r>
              <a:rPr lang="ru-RU" dirty="0"/>
              <a:t> Депп</a:t>
            </a:r>
          </a:p>
        </p:txBody>
      </p:sp>
      <p:pic>
        <p:nvPicPr>
          <p:cNvPr id="2" name="Рисунок 1" descr="Изображение выглядит как мультфильм, одежда, Человеческое лицо, Вымышленный персона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1C8B2F9-299A-CAE8-5AF2-E55C1299C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4" y="500957"/>
            <a:ext cx="4549972" cy="581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07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6DEAD72-A849-52C6-623A-C1E45906FA1C}"/>
              </a:ext>
            </a:extLst>
          </p:cNvPr>
          <p:cNvSpPr/>
          <p:nvPr/>
        </p:nvSpPr>
        <p:spPr>
          <a:xfrm>
            <a:off x="14437103" y="3677754"/>
            <a:ext cx="5260258" cy="6390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София Слуцкая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0442BD9-DEBD-F8E0-863C-C97291CE29F6}"/>
              </a:ext>
            </a:extLst>
          </p:cNvPr>
          <p:cNvSpPr/>
          <p:nvPr/>
        </p:nvSpPr>
        <p:spPr>
          <a:xfrm>
            <a:off x="14437103" y="2768270"/>
            <a:ext cx="5260258" cy="639097"/>
          </a:xfrm>
          <a:prstGeom prst="round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Игорь Харламов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938B7F1-CDA6-81DC-E9CB-D4F00A787407}"/>
              </a:ext>
            </a:extLst>
          </p:cNvPr>
          <p:cNvSpPr/>
          <p:nvPr/>
        </p:nvSpPr>
        <p:spPr>
          <a:xfrm>
            <a:off x="14437103" y="1858786"/>
            <a:ext cx="5260258" cy="639097"/>
          </a:xfrm>
          <a:prstGeom prst="round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Рогволод</a:t>
            </a:r>
            <a:r>
              <a:rPr lang="ru-RU" dirty="0"/>
              <a:t> Борисович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E4C51FA-CC90-17BE-F92E-26C406D1D0FF}"/>
              </a:ext>
            </a:extLst>
          </p:cNvPr>
          <p:cNvSpPr/>
          <p:nvPr/>
        </p:nvSpPr>
        <p:spPr>
          <a:xfrm>
            <a:off x="14437103" y="4587238"/>
            <a:ext cx="5260258" cy="639097"/>
          </a:xfrm>
          <a:prstGeom prst="round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Джон </a:t>
            </a:r>
            <a:r>
              <a:rPr lang="ru-RU" dirty="0" err="1"/>
              <a:t>Кри́стофер</a:t>
            </a:r>
            <a:r>
              <a:rPr lang="ru-RU" dirty="0"/>
              <a:t> Депп</a:t>
            </a:r>
          </a:p>
        </p:txBody>
      </p:sp>
      <p:pic>
        <p:nvPicPr>
          <p:cNvPr id="2" name="Рисунок 1" descr="Изображение выглядит как мультфильм, одежда, Человеческое лицо, Вымышленный персона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1C8B2F9-299A-CAE8-5AF2-E55C1299C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0576" y="500957"/>
            <a:ext cx="4549972" cy="5812821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ловеческое лицо, шляпа, человек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6FCA59-D0BF-252C-BB3A-4C787A351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" y="0"/>
            <a:ext cx="2759045" cy="2497883"/>
          </a:xfrm>
          <a:prstGeom prst="rect">
            <a:avLst/>
          </a:prstGeom>
        </p:spPr>
      </p:pic>
      <p:pic>
        <p:nvPicPr>
          <p:cNvPr id="6" name="Рисунок 5" descr="Изображение выглядит как карта, атлас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8614A50-F531-8FE9-CDA0-40446753F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27" y="756893"/>
            <a:ext cx="7878853" cy="5300948"/>
          </a:xfrm>
          <a:prstGeom prst="rect">
            <a:avLst/>
          </a:prstGeom>
        </p:spPr>
      </p:pic>
      <p:pic>
        <p:nvPicPr>
          <p:cNvPr id="7" name="Рисунок 6" descr="Изображение выглядит как небо, на открытом воздухе, человек, одежд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231C40A-E707-7005-C3A0-FFA53EC98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44" y="-6849153"/>
            <a:ext cx="4629911" cy="3733800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A3DA097-99DB-2EB3-FC12-76EEA1800289}"/>
              </a:ext>
            </a:extLst>
          </p:cNvPr>
          <p:cNvSpPr/>
          <p:nvPr/>
        </p:nvSpPr>
        <p:spPr>
          <a:xfrm>
            <a:off x="14094542" y="4132496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...белый мерс 500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E8EFBEB-CF3D-1158-AEFA-B7047E460578}"/>
              </a:ext>
            </a:extLst>
          </p:cNvPr>
          <p:cNvSpPr/>
          <p:nvPr/>
        </p:nvSpPr>
        <p:spPr>
          <a:xfrm>
            <a:off x="169094" y="8509329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…это спастись самому, спасти своих детей и прихожан, которых вверил мне Господь</a:t>
            </a:r>
            <a:endParaRPr lang="ru-RU" dirty="0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0DD2C27-4AF8-1659-6962-80A4F9A01EFC}"/>
              </a:ext>
            </a:extLst>
          </p:cNvPr>
          <p:cNvSpPr/>
          <p:nvPr/>
        </p:nvSpPr>
        <p:spPr>
          <a:xfrm>
            <a:off x="-5726891" y="4452044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…стать космонавтом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F6F6A2C-5D10-3FAD-9536-4F0A1842DE39}"/>
              </a:ext>
            </a:extLst>
          </p:cNvPr>
          <p:cNvSpPr/>
          <p:nvPr/>
        </p:nvSpPr>
        <p:spPr>
          <a:xfrm>
            <a:off x="7453653" y="10527401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…рыбалка с </a:t>
            </a:r>
            <a:r>
              <a:rPr lang="ru-RU" dirty="0" err="1"/>
              <a:t>В.В.Путиным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308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ловеческое лицо, шляпа, человек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9E5A0E-4C49-2062-47F6-95F209C2CF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" y="0"/>
            <a:ext cx="2759045" cy="2497883"/>
          </a:xfrm>
          <a:prstGeom prst="rect">
            <a:avLst/>
          </a:prstGeom>
        </p:spPr>
      </p:pic>
      <p:pic>
        <p:nvPicPr>
          <p:cNvPr id="3" name="Рисунок 2" descr="Изображение выглядит как карта, атлас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2AFAFED-3DD0-2ED9-909A-4B13FF365E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227" y="756893"/>
            <a:ext cx="7878853" cy="5300948"/>
          </a:xfrm>
          <a:prstGeom prst="rect">
            <a:avLst/>
          </a:prstGeom>
        </p:spPr>
      </p:pic>
      <p:pic>
        <p:nvPicPr>
          <p:cNvPr id="5" name="Рисунок 4" descr="Изображение выглядит как небо, на открытом воздухе, человек, одежд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F6E2CC1-505F-ABA0-E041-B5BFDD55C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44" y="0"/>
            <a:ext cx="4629911" cy="3733800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945DC2-450D-BDAB-D467-32C2F59B465C}"/>
              </a:ext>
            </a:extLst>
          </p:cNvPr>
          <p:cNvSpPr/>
          <p:nvPr/>
        </p:nvSpPr>
        <p:spPr>
          <a:xfrm>
            <a:off x="6407240" y="4360118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...белый мерс 500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069D15D-D7FC-83B4-82FC-8C4ECC34EA03}"/>
              </a:ext>
            </a:extLst>
          </p:cNvPr>
          <p:cNvSpPr/>
          <p:nvPr/>
        </p:nvSpPr>
        <p:spPr>
          <a:xfrm>
            <a:off x="798920" y="5269602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…это спастись самому, спасти своих детей и прихожан, которых вверил мне Господь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EBEA509-8BB3-9C72-8AED-23997B05F780}"/>
              </a:ext>
            </a:extLst>
          </p:cNvPr>
          <p:cNvSpPr/>
          <p:nvPr/>
        </p:nvSpPr>
        <p:spPr>
          <a:xfrm>
            <a:off x="798920" y="4360118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…стать космонавтом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05297CD-5B2F-0202-1C77-9146A2DB6A49}"/>
              </a:ext>
            </a:extLst>
          </p:cNvPr>
          <p:cNvSpPr/>
          <p:nvPr/>
        </p:nvSpPr>
        <p:spPr>
          <a:xfrm>
            <a:off x="6407240" y="5269602"/>
            <a:ext cx="5260258" cy="639097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…рыбалка с </a:t>
            </a:r>
            <a:r>
              <a:rPr lang="ru-RU" dirty="0" err="1"/>
              <a:t>В.В.Путиным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468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werpointbase.com-1174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powerpointbase.com-1174</Template>
  <TotalTime>151</TotalTime>
  <Words>219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Narrow</vt:lpstr>
      <vt:lpstr>Calibri</vt:lpstr>
      <vt:lpstr>Calibri Light</vt:lpstr>
      <vt:lpstr>powerpointbase.com-1174</vt:lpstr>
      <vt:lpstr>Вечер исторической памяти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2</cp:revision>
  <dcterms:created xsi:type="dcterms:W3CDTF">2025-05-27T22:22:30Z</dcterms:created>
  <dcterms:modified xsi:type="dcterms:W3CDTF">2025-05-28T00:53:59Z</dcterms:modified>
</cp:coreProperties>
</file>