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745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a:solidFill>
                  <a:schemeClr val="tx1"/>
                </a:solidFill>
              </a:rPr>
              <a:t>SREENIVASULU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:720921243054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166</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Prasanna Soma</cp:lastModifiedBy>
  <cp:revision>17</cp:revision>
  <dcterms:modified xsi:type="dcterms:W3CDTF">2024-04-08T10:52:15Z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