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33" d="100"/>
          <a:sy n="133" d="100"/>
        </p:scale>
        <p:origin x="274"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GUDI NARESH</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:720921244020</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162</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VISWATEJA KALAVA</cp:lastModifiedBy>
  <cp:revision>15</cp:revision>
  <dcterms:modified xsi:type="dcterms:W3CDTF">2024-04-07T05:09:46Z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