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B2AB-D5F8-4DA4-B44F-FAD0AC21F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E50FE-EF43-47AA-AD2A-4F0D2128A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BEB94-C0C0-4CC1-A035-2DA829EB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A57A-40D9-4486-B235-BA4C63A8D03A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5503C-8DA2-4750-9865-F7F324F0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B7113-1A3B-4201-95FB-EF8602AC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A48E-A111-49CF-8214-280B28DA5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4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2186-3216-4DB9-BA58-BB20F446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1F10C-D267-440C-953F-FA0C63C9A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EC73A-4403-401E-8B7D-57284D85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A57A-40D9-4486-B235-BA4C63A8D03A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8C139-FAC7-443C-9ADA-FE622FCB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A1AD5-18EF-48C7-8542-F22E2DD8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A48E-A111-49CF-8214-280B28DA5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56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79ECD-C0CD-4BE4-8F90-51BCD7DB8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13417-7CF2-4077-8F08-0B7E76FD8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C09AB-583D-448A-AB93-A51C71A0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A57A-40D9-4486-B235-BA4C63A8D03A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1C2FE-5731-4146-A06A-97A2E39E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3F81-369E-42DB-9F9F-7C0EE435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A48E-A111-49CF-8214-280B28DA5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71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71B6-E605-48B3-8B6B-F0AA67FF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9B18D-8D05-4681-9CE5-AC95B6B1B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A1ACD-D0D5-4F8C-9574-32E4226A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A57A-40D9-4486-B235-BA4C63A8D03A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250C9-3DF5-4929-9361-E2F28B33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4654-9C3F-4447-97E8-1BBC3C44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A48E-A111-49CF-8214-280B28DA5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24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67A1-876D-4627-B6A0-CB1F8F5E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60B0A-DF80-40EB-A0A7-40CE599A8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5415-68BF-471D-818F-8F8CC1DC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A57A-40D9-4486-B235-BA4C63A8D03A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6654C-32FE-4866-9762-9A423474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A44E3-4564-4872-8DA6-76907CE6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A48E-A111-49CF-8214-280B28DA5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06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03A0-E476-478B-88AB-3DEF23CB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6D507-3D23-48D4-8FE6-65D7185D2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A02ED-F177-41F6-BA29-97B4D194C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DD4ED-23B6-46EB-824A-6487D805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A57A-40D9-4486-B235-BA4C63A8D03A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9C364-7A82-40BC-BCFF-3B299565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747E3-00A9-4BCC-9341-8E1B1178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A48E-A111-49CF-8214-280B28DA5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99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F653-6A32-4D7D-9859-420C7381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A4A9E-1970-4C4B-B310-B1AF3CA55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9256B-8B9F-471E-A53D-77D80E739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37683-5CE5-41AC-85E6-15E58F69E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BA047-DBCE-46A0-BAC3-B976BD486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86722-93B2-46C5-AA8F-013E4C5E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A57A-40D9-4486-B235-BA4C63A8D03A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ACE13-EDAF-47AC-A447-55620A45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A996E-3038-425E-A404-8731D5D4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A48E-A111-49CF-8214-280B28DA5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18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4172-015F-4F19-BDC0-708B6869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6E748-5769-4A20-8C1C-41F5A4F3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A57A-40D9-4486-B235-BA4C63A8D03A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01A0A-651A-4E60-A67A-84E8F97E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EEC46-3EDF-4E48-800A-AAD4013C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A48E-A111-49CF-8214-280B28DA5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14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07D26-7E39-4AC1-BF62-6AD6713B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A57A-40D9-4486-B235-BA4C63A8D03A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FED9D-E8D0-4F8B-A550-12A5E48B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A0635-E5AD-4C0A-B024-7DD01913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A48E-A111-49CF-8214-280B28DA5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93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9191-36E2-4337-83AD-F5B71045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0D0FC-097A-48A2-9E48-EFAF1EF2E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B5150-F570-4384-910A-84C278CD9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CBB21-6109-41B1-B99F-49774FA8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A57A-40D9-4486-B235-BA4C63A8D03A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B9DBA-78C1-416B-9009-A38193F7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9F4D6-CFDB-4FFA-A2A7-329032AE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A48E-A111-49CF-8214-280B28DA5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64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B320-82E0-4002-AE8A-FE52DAB4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FD3E0-0C33-47AD-B2E2-5822E2597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A3591-3153-4EF5-8016-E04A6F164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9D87A-B317-48C1-84C3-C9EF2ED7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A57A-40D9-4486-B235-BA4C63A8D03A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2F6A3-E832-4529-9719-90D3C34B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EF520-3986-4AF5-9696-87525506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A48E-A111-49CF-8214-280B28DA5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14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B8F11-4B07-463B-A310-C55D3A19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77443-08AB-43A9-844E-5C1285118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FE05B-63DA-4F7D-B6B8-F7CDD6BB2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6A57A-40D9-4486-B235-BA4C63A8D03A}" type="datetimeFigureOut">
              <a:rPr lang="en-IN" smtClean="0"/>
              <a:t>21-05-2021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6B063-1CCD-4435-8467-00DB16EA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B75FF-B60D-4762-9061-9419EF709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9A48E-A111-49CF-8214-280B28DA5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23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D95BB7-90C0-45F8-9408-37BC39E190D2}"/>
              </a:ext>
            </a:extLst>
          </p:cNvPr>
          <p:cNvSpPr/>
          <p:nvPr/>
        </p:nvSpPr>
        <p:spPr>
          <a:xfrm>
            <a:off x="4828378" y="1084666"/>
            <a:ext cx="2145957" cy="354227"/>
          </a:xfrm>
          <a:prstGeom prst="rect">
            <a:avLst/>
          </a:prstGeom>
          <a:noFill/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E911C1-A750-4463-98B2-BDBECD132045}"/>
              </a:ext>
            </a:extLst>
          </p:cNvPr>
          <p:cNvSpPr/>
          <p:nvPr/>
        </p:nvSpPr>
        <p:spPr>
          <a:xfrm>
            <a:off x="2056344" y="3529084"/>
            <a:ext cx="2145957" cy="354227"/>
          </a:xfrm>
          <a:prstGeom prst="rect">
            <a:avLst/>
          </a:prstGeom>
          <a:noFill/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667274-2DC0-454F-AE5B-9DA71AE03D73}"/>
              </a:ext>
            </a:extLst>
          </p:cNvPr>
          <p:cNvSpPr/>
          <p:nvPr/>
        </p:nvSpPr>
        <p:spPr>
          <a:xfrm>
            <a:off x="7810473" y="3129549"/>
            <a:ext cx="2145957" cy="354227"/>
          </a:xfrm>
          <a:prstGeom prst="rect">
            <a:avLst/>
          </a:prstGeom>
          <a:noFill/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FCBFD5-965F-4ADC-B148-64D6F99212D7}"/>
              </a:ext>
            </a:extLst>
          </p:cNvPr>
          <p:cNvSpPr/>
          <p:nvPr/>
        </p:nvSpPr>
        <p:spPr>
          <a:xfrm>
            <a:off x="4986956" y="5248724"/>
            <a:ext cx="2145957" cy="354227"/>
          </a:xfrm>
          <a:prstGeom prst="rect">
            <a:avLst/>
          </a:prstGeom>
          <a:noFill/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134992-E1D8-4DF6-A3BE-847F415BB56A}"/>
              </a:ext>
            </a:extLst>
          </p:cNvPr>
          <p:cNvSpPr/>
          <p:nvPr/>
        </p:nvSpPr>
        <p:spPr>
          <a:xfrm>
            <a:off x="3333216" y="380342"/>
            <a:ext cx="1178010" cy="35422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274C7F-5AC6-4EC3-81A6-05CDB347530B}"/>
              </a:ext>
            </a:extLst>
          </p:cNvPr>
          <p:cNvSpPr/>
          <p:nvPr/>
        </p:nvSpPr>
        <p:spPr>
          <a:xfrm>
            <a:off x="7705442" y="380342"/>
            <a:ext cx="1178010" cy="35422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906D6D-8FBE-4C6C-B6EA-5D48F3F29696}"/>
              </a:ext>
            </a:extLst>
          </p:cNvPr>
          <p:cNvSpPr/>
          <p:nvPr/>
        </p:nvSpPr>
        <p:spPr>
          <a:xfrm>
            <a:off x="5365898" y="203228"/>
            <a:ext cx="1178010" cy="35422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BB5081-803C-4D73-90B6-28C3F81CEDEF}"/>
              </a:ext>
            </a:extLst>
          </p:cNvPr>
          <p:cNvSpPr/>
          <p:nvPr/>
        </p:nvSpPr>
        <p:spPr>
          <a:xfrm>
            <a:off x="2498618" y="2134660"/>
            <a:ext cx="1178010" cy="35422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E164D4-69BD-4C71-B9B0-63F11DB0B116}"/>
              </a:ext>
            </a:extLst>
          </p:cNvPr>
          <p:cNvSpPr/>
          <p:nvPr/>
        </p:nvSpPr>
        <p:spPr>
          <a:xfrm>
            <a:off x="885538" y="2235086"/>
            <a:ext cx="1178010" cy="35422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B6C237-9D31-43F1-91C9-3341E3B58504}"/>
              </a:ext>
            </a:extLst>
          </p:cNvPr>
          <p:cNvSpPr/>
          <p:nvPr/>
        </p:nvSpPr>
        <p:spPr>
          <a:xfrm>
            <a:off x="210275" y="2895225"/>
            <a:ext cx="1178010" cy="354227"/>
          </a:xfrm>
          <a:prstGeom prst="ellipse">
            <a:avLst/>
          </a:prstGeom>
          <a:noFill/>
          <a:ln w="222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C3523E-4801-49BB-8C00-8C7A76E8F924}"/>
              </a:ext>
            </a:extLst>
          </p:cNvPr>
          <p:cNvSpPr/>
          <p:nvPr/>
        </p:nvSpPr>
        <p:spPr>
          <a:xfrm>
            <a:off x="298041" y="3673671"/>
            <a:ext cx="1178010" cy="35422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5A9F3B-6A26-4DCC-94B9-481E23D55EAA}"/>
              </a:ext>
            </a:extLst>
          </p:cNvPr>
          <p:cNvSpPr/>
          <p:nvPr/>
        </p:nvSpPr>
        <p:spPr>
          <a:xfrm>
            <a:off x="272852" y="4575285"/>
            <a:ext cx="1178010" cy="35422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C2152E-2936-4C33-A31A-54A37A3EAC52}"/>
              </a:ext>
            </a:extLst>
          </p:cNvPr>
          <p:cNvSpPr/>
          <p:nvPr/>
        </p:nvSpPr>
        <p:spPr>
          <a:xfrm>
            <a:off x="2307598" y="5602951"/>
            <a:ext cx="1178010" cy="35422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B3DC57-3DCE-4B47-965D-581C891B7DB6}"/>
              </a:ext>
            </a:extLst>
          </p:cNvPr>
          <p:cNvSpPr/>
          <p:nvPr/>
        </p:nvSpPr>
        <p:spPr>
          <a:xfrm>
            <a:off x="3179880" y="6247949"/>
            <a:ext cx="1178010" cy="35422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3627A3-BF81-4E53-B9F4-08A274C6BD5B}"/>
              </a:ext>
            </a:extLst>
          </p:cNvPr>
          <p:cNvSpPr/>
          <p:nvPr/>
        </p:nvSpPr>
        <p:spPr>
          <a:xfrm>
            <a:off x="4828378" y="6257861"/>
            <a:ext cx="1178010" cy="35422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FB95E3-0EC2-4745-9EBE-D8554FDCEEB2}"/>
              </a:ext>
            </a:extLst>
          </p:cNvPr>
          <p:cNvSpPr/>
          <p:nvPr/>
        </p:nvSpPr>
        <p:spPr>
          <a:xfrm>
            <a:off x="6315312" y="6289139"/>
            <a:ext cx="1178010" cy="35422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0E390FB-43AA-4A51-81CC-909E1BB58419}"/>
              </a:ext>
            </a:extLst>
          </p:cNvPr>
          <p:cNvSpPr/>
          <p:nvPr/>
        </p:nvSpPr>
        <p:spPr>
          <a:xfrm>
            <a:off x="7802246" y="6257860"/>
            <a:ext cx="1178010" cy="354227"/>
          </a:xfrm>
          <a:prstGeom prst="ellipse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7484F0-770C-40E1-BB96-CBEDA9B36DC5}"/>
              </a:ext>
            </a:extLst>
          </p:cNvPr>
          <p:cNvSpPr/>
          <p:nvPr/>
        </p:nvSpPr>
        <p:spPr>
          <a:xfrm>
            <a:off x="9289180" y="5830269"/>
            <a:ext cx="1178010" cy="35422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CD317A-D184-466C-BBA3-B97911151739}"/>
              </a:ext>
            </a:extLst>
          </p:cNvPr>
          <p:cNvSpPr/>
          <p:nvPr/>
        </p:nvSpPr>
        <p:spPr>
          <a:xfrm>
            <a:off x="10133027" y="1864274"/>
            <a:ext cx="1178010" cy="35422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B9F715-6337-47F6-910E-246B07F08D18}"/>
              </a:ext>
            </a:extLst>
          </p:cNvPr>
          <p:cNvSpPr/>
          <p:nvPr/>
        </p:nvSpPr>
        <p:spPr>
          <a:xfrm>
            <a:off x="10722032" y="2532438"/>
            <a:ext cx="1178010" cy="35422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2738B6-17DB-4E8A-B151-DB653E8B7EC2}"/>
              </a:ext>
            </a:extLst>
          </p:cNvPr>
          <p:cNvSpPr/>
          <p:nvPr/>
        </p:nvSpPr>
        <p:spPr>
          <a:xfrm>
            <a:off x="10566019" y="4202169"/>
            <a:ext cx="1178010" cy="35422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F405F59E-5FDC-413A-8365-A57CE9DF227D}"/>
              </a:ext>
            </a:extLst>
          </p:cNvPr>
          <p:cNvSpPr/>
          <p:nvPr/>
        </p:nvSpPr>
        <p:spPr>
          <a:xfrm>
            <a:off x="5149746" y="2665013"/>
            <a:ext cx="1497233" cy="1269416"/>
          </a:xfrm>
          <a:prstGeom prst="flowChartDecision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0ACA96E9-243F-4D57-BD3C-A6CB406287ED}"/>
              </a:ext>
            </a:extLst>
          </p:cNvPr>
          <p:cNvSpPr/>
          <p:nvPr/>
        </p:nvSpPr>
        <p:spPr>
          <a:xfrm>
            <a:off x="7169984" y="4032612"/>
            <a:ext cx="1178010" cy="993687"/>
          </a:xfrm>
          <a:prstGeom prst="flowChartDecision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6045CDBF-59B2-46C1-A6CA-3B89284E23EB}"/>
              </a:ext>
            </a:extLst>
          </p:cNvPr>
          <p:cNvSpPr/>
          <p:nvPr/>
        </p:nvSpPr>
        <p:spPr>
          <a:xfrm>
            <a:off x="7049504" y="1859357"/>
            <a:ext cx="1178010" cy="993687"/>
          </a:xfrm>
          <a:prstGeom prst="flowChartDecision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E7C8D0DD-2416-4246-9C58-3D23B7D49ECF}"/>
              </a:ext>
            </a:extLst>
          </p:cNvPr>
          <p:cNvSpPr/>
          <p:nvPr/>
        </p:nvSpPr>
        <p:spPr>
          <a:xfrm>
            <a:off x="3718328" y="4032611"/>
            <a:ext cx="1178010" cy="993687"/>
          </a:xfrm>
          <a:prstGeom prst="flowChartDecision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B1AE72-81FF-48AB-B1FB-874085B6461F}"/>
              </a:ext>
            </a:extLst>
          </p:cNvPr>
          <p:cNvCxnSpPr>
            <a:stCxn id="9" idx="4"/>
            <a:endCxn id="5" idx="1"/>
          </p:cNvCxnSpPr>
          <p:nvPr/>
        </p:nvCxnSpPr>
        <p:spPr>
          <a:xfrm>
            <a:off x="3922221" y="734569"/>
            <a:ext cx="906157" cy="52721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D57640-F2B2-4344-AEC7-9018E308BC3C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>
          <a:xfrm flipH="1">
            <a:off x="5901357" y="557455"/>
            <a:ext cx="53546" cy="52721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A14EC40-077F-4609-9289-7D596D1440F0}"/>
              </a:ext>
            </a:extLst>
          </p:cNvPr>
          <p:cNvCxnSpPr>
            <a:cxnSpLocks/>
            <a:stCxn id="10" idx="3"/>
            <a:endCxn id="5" idx="3"/>
          </p:cNvCxnSpPr>
          <p:nvPr/>
        </p:nvCxnSpPr>
        <p:spPr>
          <a:xfrm flipH="1">
            <a:off x="6974335" y="682694"/>
            <a:ext cx="903623" cy="579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322AEC6-D99E-4D6A-80FA-11317BC8B2F7}"/>
              </a:ext>
            </a:extLst>
          </p:cNvPr>
          <p:cNvCxnSpPr>
            <a:cxnSpLocks/>
            <a:stCxn id="12" idx="4"/>
            <a:endCxn id="6" idx="0"/>
          </p:cNvCxnSpPr>
          <p:nvPr/>
        </p:nvCxnSpPr>
        <p:spPr>
          <a:xfrm>
            <a:off x="3087623" y="2488887"/>
            <a:ext cx="41700" cy="104019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A6F0DC-8F58-41E8-AB89-776D02AAD285}"/>
              </a:ext>
            </a:extLst>
          </p:cNvPr>
          <p:cNvCxnSpPr>
            <a:cxnSpLocks/>
          </p:cNvCxnSpPr>
          <p:nvPr/>
        </p:nvCxnSpPr>
        <p:spPr>
          <a:xfrm>
            <a:off x="1891032" y="2527710"/>
            <a:ext cx="525505" cy="100527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383AB6A-FE2C-4B03-8C8F-26F7E8D608D0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1388285" y="3072339"/>
            <a:ext cx="703939" cy="45674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D8FA859-78D6-482E-9521-B4229E24AB8D}"/>
              </a:ext>
            </a:extLst>
          </p:cNvPr>
          <p:cNvCxnSpPr>
            <a:cxnSpLocks/>
            <a:stCxn id="153" idx="7"/>
            <a:endCxn id="6" idx="1"/>
          </p:cNvCxnSpPr>
          <p:nvPr/>
        </p:nvCxnSpPr>
        <p:spPr>
          <a:xfrm>
            <a:off x="1383298" y="3666998"/>
            <a:ext cx="673046" cy="392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39E2C04-4BFA-4BD4-8DA6-45E64F5AE1B0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1450862" y="3889984"/>
            <a:ext cx="1140940" cy="86241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C6412E6-EC4D-40A6-B728-54EA321A4990}"/>
              </a:ext>
            </a:extLst>
          </p:cNvPr>
          <p:cNvCxnSpPr>
            <a:cxnSpLocks/>
            <a:stCxn id="6" idx="2"/>
            <a:endCxn id="31" idx="1"/>
          </p:cNvCxnSpPr>
          <p:nvPr/>
        </p:nvCxnSpPr>
        <p:spPr>
          <a:xfrm>
            <a:off x="3129323" y="3883311"/>
            <a:ext cx="589005" cy="64614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BDC65F9-408C-412C-BE0D-3FB8D672F1C6}"/>
              </a:ext>
            </a:extLst>
          </p:cNvPr>
          <p:cNvCxnSpPr>
            <a:cxnSpLocks/>
            <a:stCxn id="8" idx="0"/>
            <a:endCxn id="31" idx="3"/>
          </p:cNvCxnSpPr>
          <p:nvPr/>
        </p:nvCxnSpPr>
        <p:spPr>
          <a:xfrm flipH="1" flipV="1">
            <a:off x="4896338" y="4529455"/>
            <a:ext cx="1163597" cy="7192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96BFB50-303C-491D-B9BA-C17F927C2676}"/>
              </a:ext>
            </a:extLst>
          </p:cNvPr>
          <p:cNvCxnSpPr>
            <a:cxnSpLocks/>
            <a:stCxn id="17" idx="6"/>
            <a:endCxn id="8" idx="1"/>
          </p:cNvCxnSpPr>
          <p:nvPr/>
        </p:nvCxnSpPr>
        <p:spPr>
          <a:xfrm flipV="1">
            <a:off x="3485608" y="5425838"/>
            <a:ext cx="1501348" cy="35422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C20C8C6-320C-4FA5-BB34-DD48D9A42D6D}"/>
              </a:ext>
            </a:extLst>
          </p:cNvPr>
          <p:cNvCxnSpPr>
            <a:cxnSpLocks/>
          </p:cNvCxnSpPr>
          <p:nvPr/>
        </p:nvCxnSpPr>
        <p:spPr>
          <a:xfrm flipV="1">
            <a:off x="4185374" y="5596579"/>
            <a:ext cx="1103916" cy="71297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0E3F181-78A2-41D5-B085-EFC167D5E6F6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5417383" y="5596762"/>
            <a:ext cx="213415" cy="66109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9F8D848-E25A-4771-B9EF-AB9AD9EADC5E}"/>
              </a:ext>
            </a:extLst>
          </p:cNvPr>
          <p:cNvCxnSpPr>
            <a:cxnSpLocks/>
            <a:stCxn id="20" idx="0"/>
            <a:endCxn id="8" idx="2"/>
          </p:cNvCxnSpPr>
          <p:nvPr/>
        </p:nvCxnSpPr>
        <p:spPr>
          <a:xfrm flipH="1" flipV="1">
            <a:off x="6059935" y="5602951"/>
            <a:ext cx="844382" cy="6861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4FB0E9A-6D6E-4CC6-BB81-2B19BB97E86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926557" y="5603334"/>
            <a:ext cx="1048205" cy="70640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6E8CB03-FCEE-414E-B734-0ADBECD8A3A3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7132913" y="5425838"/>
            <a:ext cx="2328783" cy="4563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04B6C52-5C67-42BB-8A69-B2A09983B8A3}"/>
              </a:ext>
            </a:extLst>
          </p:cNvPr>
          <p:cNvCxnSpPr>
            <a:cxnSpLocks/>
            <a:stCxn id="28" idx="3"/>
            <a:endCxn id="7" idx="2"/>
          </p:cNvCxnSpPr>
          <p:nvPr/>
        </p:nvCxnSpPr>
        <p:spPr>
          <a:xfrm flipV="1">
            <a:off x="8347994" y="3483776"/>
            <a:ext cx="535458" cy="104568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BC5BB69-A73A-4DA7-827D-9B94505F27C1}"/>
              </a:ext>
            </a:extLst>
          </p:cNvPr>
          <p:cNvCxnSpPr>
            <a:cxnSpLocks/>
            <a:stCxn id="8" idx="0"/>
            <a:endCxn id="28" idx="1"/>
          </p:cNvCxnSpPr>
          <p:nvPr/>
        </p:nvCxnSpPr>
        <p:spPr>
          <a:xfrm flipV="1">
            <a:off x="6059935" y="4529456"/>
            <a:ext cx="1110049" cy="7192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C64CCE7-E57A-43D2-8FE7-5A4DAC513120}"/>
              </a:ext>
            </a:extLst>
          </p:cNvPr>
          <p:cNvCxnSpPr>
            <a:cxnSpLocks/>
            <a:stCxn id="5" idx="2"/>
            <a:endCxn id="30" idx="1"/>
          </p:cNvCxnSpPr>
          <p:nvPr/>
        </p:nvCxnSpPr>
        <p:spPr>
          <a:xfrm>
            <a:off x="5901357" y="1438893"/>
            <a:ext cx="1148147" cy="91730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66FF6BA-4238-4532-B32A-06C7DAA5BC95}"/>
              </a:ext>
            </a:extLst>
          </p:cNvPr>
          <p:cNvCxnSpPr>
            <a:cxnSpLocks/>
            <a:stCxn id="30" idx="3"/>
            <a:endCxn id="7" idx="0"/>
          </p:cNvCxnSpPr>
          <p:nvPr/>
        </p:nvCxnSpPr>
        <p:spPr>
          <a:xfrm>
            <a:off x="8227514" y="2356201"/>
            <a:ext cx="655938" cy="7733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DDDABF6-6065-44AF-83FA-1A53A2C4FD29}"/>
              </a:ext>
            </a:extLst>
          </p:cNvPr>
          <p:cNvCxnSpPr>
            <a:cxnSpLocks/>
            <a:stCxn id="142" idx="3"/>
            <a:endCxn id="7" idx="1"/>
          </p:cNvCxnSpPr>
          <p:nvPr/>
        </p:nvCxnSpPr>
        <p:spPr>
          <a:xfrm>
            <a:off x="6786565" y="3304741"/>
            <a:ext cx="1023908" cy="192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DE0D9D2-6E49-46DF-BBDD-B00F33313759}"/>
              </a:ext>
            </a:extLst>
          </p:cNvPr>
          <p:cNvCxnSpPr>
            <a:cxnSpLocks/>
            <a:stCxn id="6" idx="3"/>
            <a:endCxn id="142" idx="1"/>
          </p:cNvCxnSpPr>
          <p:nvPr/>
        </p:nvCxnSpPr>
        <p:spPr>
          <a:xfrm flipV="1">
            <a:off x="4202301" y="3304741"/>
            <a:ext cx="799224" cy="40145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F475056-D7EF-44D1-A59A-0A893F97223C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9353519" y="2166626"/>
            <a:ext cx="952024" cy="9482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9100764-D4D8-4224-896C-D87B03826774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9420973" y="3487680"/>
            <a:ext cx="1145046" cy="8916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D5FF248-26F0-42AA-A8C9-F2EBB0C1D9BB}"/>
              </a:ext>
            </a:extLst>
          </p:cNvPr>
          <p:cNvCxnSpPr>
            <a:cxnSpLocks/>
            <a:stCxn id="7" idx="3"/>
            <a:endCxn id="156" idx="2"/>
          </p:cNvCxnSpPr>
          <p:nvPr/>
        </p:nvCxnSpPr>
        <p:spPr>
          <a:xfrm>
            <a:off x="9956430" y="3306663"/>
            <a:ext cx="693501" cy="21100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DFFD71E-775F-4C31-850B-95EB7066B495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9700025" y="2709552"/>
            <a:ext cx="1022007" cy="41474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owchart: Decision 141">
            <a:extLst>
              <a:ext uri="{FF2B5EF4-FFF2-40B4-BE49-F238E27FC236}">
                <a16:creationId xmlns:a16="http://schemas.microsoft.com/office/drawing/2014/main" id="{8144F74F-CAAA-4FF3-849B-46055326D2BD}"/>
              </a:ext>
            </a:extLst>
          </p:cNvPr>
          <p:cNvSpPr/>
          <p:nvPr/>
        </p:nvSpPr>
        <p:spPr>
          <a:xfrm>
            <a:off x="5001525" y="2532438"/>
            <a:ext cx="1785040" cy="1544606"/>
          </a:xfrm>
          <a:prstGeom prst="flowChartDecision">
            <a:avLst/>
          </a:prstGeom>
          <a:noFill/>
          <a:ln w="222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BFEC15C-634B-481D-A2BE-3C4566F09D67}"/>
              </a:ext>
            </a:extLst>
          </p:cNvPr>
          <p:cNvSpPr/>
          <p:nvPr/>
        </p:nvSpPr>
        <p:spPr>
          <a:xfrm>
            <a:off x="181598" y="3591116"/>
            <a:ext cx="1407879" cy="518156"/>
          </a:xfrm>
          <a:prstGeom prst="ellipse">
            <a:avLst/>
          </a:prstGeom>
          <a:noFill/>
          <a:ln w="222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12EDDFC4-D5D5-4DE2-ADE0-AB65E2143D55}"/>
              </a:ext>
            </a:extLst>
          </p:cNvPr>
          <p:cNvSpPr/>
          <p:nvPr/>
        </p:nvSpPr>
        <p:spPr>
          <a:xfrm>
            <a:off x="10766374" y="3341147"/>
            <a:ext cx="1178010" cy="35422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0C1C1F8B-7B1D-4007-B34E-BE8C10955B02}"/>
              </a:ext>
            </a:extLst>
          </p:cNvPr>
          <p:cNvSpPr/>
          <p:nvPr/>
        </p:nvSpPr>
        <p:spPr>
          <a:xfrm>
            <a:off x="10649931" y="3258592"/>
            <a:ext cx="1407879" cy="518156"/>
          </a:xfrm>
          <a:prstGeom prst="ellipse">
            <a:avLst/>
          </a:prstGeom>
          <a:noFill/>
          <a:ln w="222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AF92325-F885-42A0-BC8C-720CCA37E411}"/>
              </a:ext>
            </a:extLst>
          </p:cNvPr>
          <p:cNvSpPr txBox="1"/>
          <p:nvPr/>
        </p:nvSpPr>
        <p:spPr>
          <a:xfrm>
            <a:off x="5538432" y="106956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ADMIN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D5AD577-622B-448D-9CB1-77DE2780E3B6}"/>
              </a:ext>
            </a:extLst>
          </p:cNvPr>
          <p:cNvSpPr txBox="1"/>
          <p:nvPr/>
        </p:nvSpPr>
        <p:spPr>
          <a:xfrm>
            <a:off x="2609016" y="3512507"/>
            <a:ext cx="1233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PATIENT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031BD9C-79B8-4849-98EF-F596A5126EBB}"/>
              </a:ext>
            </a:extLst>
          </p:cNvPr>
          <p:cNvSpPr txBox="1"/>
          <p:nvPr/>
        </p:nvSpPr>
        <p:spPr>
          <a:xfrm>
            <a:off x="8459095" y="3113268"/>
            <a:ext cx="1110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DOCTOR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ECFD698-0B3E-4812-9467-D88618EA01E4}"/>
              </a:ext>
            </a:extLst>
          </p:cNvPr>
          <p:cNvSpPr txBox="1"/>
          <p:nvPr/>
        </p:nvSpPr>
        <p:spPr>
          <a:xfrm>
            <a:off x="5227697" y="5235795"/>
            <a:ext cx="1676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APPOINTMENT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EAFDA3A-ECFA-416D-9F61-08066B11A7C5}"/>
              </a:ext>
            </a:extLst>
          </p:cNvPr>
          <p:cNvSpPr txBox="1"/>
          <p:nvPr/>
        </p:nvSpPr>
        <p:spPr>
          <a:xfrm>
            <a:off x="8036324" y="362241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pass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7E03E85-C99C-4050-B018-1FEB2FCD2857}"/>
              </a:ext>
            </a:extLst>
          </p:cNvPr>
          <p:cNvSpPr txBox="1"/>
          <p:nvPr/>
        </p:nvSpPr>
        <p:spPr>
          <a:xfrm>
            <a:off x="3394165" y="365514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u="sng" dirty="0" err="1">
                <a:solidFill>
                  <a:srgbClr val="C00000"/>
                </a:solidFill>
              </a:rPr>
              <a:t>admin_id</a:t>
            </a:r>
            <a:endParaRPr lang="en-IN" sz="1600" u="sng" dirty="0">
              <a:solidFill>
                <a:srgbClr val="C00000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37E3D1B-6182-4849-A111-ABD4FD58BDB9}"/>
              </a:ext>
            </a:extLst>
          </p:cNvPr>
          <p:cNvSpPr txBox="1"/>
          <p:nvPr/>
        </p:nvSpPr>
        <p:spPr>
          <a:xfrm>
            <a:off x="5677319" y="173595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user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D2CCC71-3E51-4CFB-B4D4-22E930AD8223}"/>
              </a:ext>
            </a:extLst>
          </p:cNvPr>
          <p:cNvSpPr txBox="1"/>
          <p:nvPr/>
        </p:nvSpPr>
        <p:spPr>
          <a:xfrm>
            <a:off x="2817834" y="2088720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u="sng" dirty="0" err="1">
                <a:solidFill>
                  <a:srgbClr val="C00000"/>
                </a:solidFill>
              </a:rPr>
              <a:t>pno</a:t>
            </a:r>
            <a:endParaRPr lang="en-IN" sz="1600" u="sng" dirty="0">
              <a:solidFill>
                <a:srgbClr val="C00000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7B187FC-6847-47F4-96B6-32CB4EC278F4}"/>
              </a:ext>
            </a:extLst>
          </p:cNvPr>
          <p:cNvSpPr txBox="1"/>
          <p:nvPr/>
        </p:nvSpPr>
        <p:spPr>
          <a:xfrm>
            <a:off x="1063940" y="2186923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/>
              <a:t>pname</a:t>
            </a:r>
            <a:endParaRPr lang="en-IN" sz="1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C165BEF-A29F-44AA-B026-DA7FC837D30E}"/>
              </a:ext>
            </a:extLst>
          </p:cNvPr>
          <p:cNvSpPr txBox="1"/>
          <p:nvPr/>
        </p:nvSpPr>
        <p:spPr>
          <a:xfrm>
            <a:off x="518108" y="2886665"/>
            <a:ext cx="558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/>
              <a:t>psex</a:t>
            </a:r>
            <a:endParaRPr lang="en-IN" sz="16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1087D30-DD0C-4947-AF0E-CF58FE30D4B7}"/>
              </a:ext>
            </a:extLst>
          </p:cNvPr>
          <p:cNvSpPr txBox="1"/>
          <p:nvPr/>
        </p:nvSpPr>
        <p:spPr>
          <a:xfrm>
            <a:off x="507829" y="3673671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/>
              <a:t>paddr</a:t>
            </a:r>
            <a:endParaRPr lang="en-IN" sz="16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F69523F-5021-4F4D-8367-DA8D57B3D566}"/>
              </a:ext>
            </a:extLst>
          </p:cNvPr>
          <p:cNvSpPr txBox="1"/>
          <p:nvPr/>
        </p:nvSpPr>
        <p:spPr>
          <a:xfrm>
            <a:off x="501294" y="4556396"/>
            <a:ext cx="734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/>
              <a:t>pshow</a:t>
            </a:r>
            <a:endParaRPr lang="en-IN" sz="16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300872B-EF8F-4A83-A307-C737D2F61797}"/>
              </a:ext>
            </a:extLst>
          </p:cNvPr>
          <p:cNvSpPr txBox="1"/>
          <p:nvPr/>
        </p:nvSpPr>
        <p:spPr>
          <a:xfrm>
            <a:off x="2638449" y="5588757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u="sng" dirty="0" err="1">
                <a:solidFill>
                  <a:srgbClr val="C00000"/>
                </a:solidFill>
              </a:rPr>
              <a:t>ano</a:t>
            </a:r>
            <a:endParaRPr lang="en-IN" sz="1600" u="sng" dirty="0">
              <a:solidFill>
                <a:srgbClr val="C00000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A4B88B4-11BC-44CF-A59B-27DF7BDB5262}"/>
              </a:ext>
            </a:extLst>
          </p:cNvPr>
          <p:cNvSpPr txBox="1"/>
          <p:nvPr/>
        </p:nvSpPr>
        <p:spPr>
          <a:xfrm>
            <a:off x="3352136" y="6245486"/>
            <a:ext cx="83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/>
              <a:t>adoctor</a:t>
            </a:r>
            <a:endParaRPr lang="en-IN" sz="16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A4F840E-36ED-4152-B1C5-BE1AB9DF188E}"/>
              </a:ext>
            </a:extLst>
          </p:cNvPr>
          <p:cNvSpPr txBox="1"/>
          <p:nvPr/>
        </p:nvSpPr>
        <p:spPr>
          <a:xfrm>
            <a:off x="5000894" y="6254856"/>
            <a:ext cx="87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/>
              <a:t>apatient</a:t>
            </a:r>
            <a:endParaRPr lang="en-IN" sz="16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A176B91-8F72-4709-B31D-D76ADB3459C7}"/>
              </a:ext>
            </a:extLst>
          </p:cNvPr>
          <p:cNvSpPr txBox="1"/>
          <p:nvPr/>
        </p:nvSpPr>
        <p:spPr>
          <a:xfrm>
            <a:off x="6577817" y="6272263"/>
            <a:ext cx="66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/>
              <a:t>atime</a:t>
            </a:r>
            <a:endParaRPr lang="en-IN" sz="16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6A9D37F-E0F6-4696-8C34-293E19B54215}"/>
              </a:ext>
            </a:extLst>
          </p:cNvPr>
          <p:cNvSpPr txBox="1"/>
          <p:nvPr/>
        </p:nvSpPr>
        <p:spPr>
          <a:xfrm>
            <a:off x="7995646" y="6239114"/>
            <a:ext cx="725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/>
              <a:t>ashow</a:t>
            </a:r>
            <a:endParaRPr lang="en-IN" sz="16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93EF488-93C8-44F5-B471-1A3D38BB841F}"/>
              </a:ext>
            </a:extLst>
          </p:cNvPr>
          <p:cNvSpPr txBox="1"/>
          <p:nvPr/>
        </p:nvSpPr>
        <p:spPr>
          <a:xfrm>
            <a:off x="9550659" y="5830269"/>
            <a:ext cx="655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/>
              <a:t>adate</a:t>
            </a:r>
            <a:endParaRPr lang="en-IN" sz="16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D809350-D7CB-41F1-ABF8-290335986A80}"/>
              </a:ext>
            </a:extLst>
          </p:cNvPr>
          <p:cNvSpPr txBox="1"/>
          <p:nvPr/>
        </p:nvSpPr>
        <p:spPr>
          <a:xfrm>
            <a:off x="5386729" y="3066492"/>
            <a:ext cx="1043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consults</a:t>
            </a:r>
            <a:endParaRPr lang="en-IN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5B60A0C-BA19-40D5-883E-B8513FF89BCF}"/>
              </a:ext>
            </a:extLst>
          </p:cNvPr>
          <p:cNvSpPr txBox="1"/>
          <p:nvPr/>
        </p:nvSpPr>
        <p:spPr>
          <a:xfrm>
            <a:off x="3883588" y="4341219"/>
            <a:ext cx="78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makes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2AD8697-92E2-4E42-8801-474DCD544A2C}"/>
              </a:ext>
            </a:extLst>
          </p:cNvPr>
          <p:cNvSpPr txBox="1"/>
          <p:nvPr/>
        </p:nvSpPr>
        <p:spPr>
          <a:xfrm>
            <a:off x="7424546" y="4321024"/>
            <a:ext cx="67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takes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BA869D9-0E25-4131-8D56-45CDDFCCF7CF}"/>
              </a:ext>
            </a:extLst>
          </p:cNvPr>
          <p:cNvSpPr txBox="1"/>
          <p:nvPr/>
        </p:nvSpPr>
        <p:spPr>
          <a:xfrm>
            <a:off x="7313828" y="2148523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CED9836-5528-465F-8A38-55FDD6B339A1}"/>
              </a:ext>
            </a:extLst>
          </p:cNvPr>
          <p:cNvSpPr txBox="1"/>
          <p:nvPr/>
        </p:nvSpPr>
        <p:spPr>
          <a:xfrm>
            <a:off x="10461212" y="1848369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u="sng" dirty="0" err="1">
                <a:solidFill>
                  <a:srgbClr val="C00000"/>
                </a:solidFill>
              </a:rPr>
              <a:t>dno</a:t>
            </a:r>
            <a:endParaRPr lang="en-IN" u="sng" dirty="0">
              <a:solidFill>
                <a:srgbClr val="C00000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B143646-53EA-478A-8171-FC167C9A0273}"/>
              </a:ext>
            </a:extLst>
          </p:cNvPr>
          <p:cNvSpPr txBox="1"/>
          <p:nvPr/>
        </p:nvSpPr>
        <p:spPr>
          <a:xfrm>
            <a:off x="10969685" y="2529287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/>
              <a:t>dname</a:t>
            </a:r>
            <a:endParaRPr lang="en-IN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6C897F1-BF7C-4080-A8DB-AC8FE7D9B1CB}"/>
              </a:ext>
            </a:extLst>
          </p:cNvPr>
          <p:cNvSpPr txBox="1"/>
          <p:nvPr/>
        </p:nvSpPr>
        <p:spPr>
          <a:xfrm>
            <a:off x="11029173" y="333511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/>
              <a:t>dspec</a:t>
            </a:r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2F069F0-4AC2-427D-B5C6-76868313FC77}"/>
              </a:ext>
            </a:extLst>
          </p:cNvPr>
          <p:cNvSpPr txBox="1"/>
          <p:nvPr/>
        </p:nvSpPr>
        <p:spPr>
          <a:xfrm>
            <a:off x="10787391" y="4202889"/>
            <a:ext cx="735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/>
              <a:t>dshow</a:t>
            </a:r>
            <a:endParaRPr lang="en-IN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FB23EF7-14DA-4735-98B3-6B00907C0CBE}"/>
              </a:ext>
            </a:extLst>
          </p:cNvPr>
          <p:cNvSpPr/>
          <p:nvPr/>
        </p:nvSpPr>
        <p:spPr>
          <a:xfrm>
            <a:off x="92034" y="95771"/>
            <a:ext cx="12037116" cy="6645495"/>
          </a:xfrm>
          <a:prstGeom prst="rect">
            <a:avLst/>
          </a:prstGeom>
          <a:noFill/>
          <a:ln w="28575" cmpd="thinThick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63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28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Gudi Varaprasad</dc:creator>
  <cp:lastModifiedBy>Gudi Varaprasad</cp:lastModifiedBy>
  <cp:revision>6</cp:revision>
  <dcterms:created xsi:type="dcterms:W3CDTF">2021-05-21T17:13:59Z</dcterms:created>
  <dcterms:modified xsi:type="dcterms:W3CDTF">2021-05-21T18:09:08Z</dcterms:modified>
</cp:coreProperties>
</file>