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8B4B-93A7-444D-BC06-51A08E2E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C2FB6-AD5A-40D5-A5A8-68A9437E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AE4A-7CB5-43AD-8A31-59B4AAEE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27D8-632E-479D-9C22-56A81E14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39AE-F571-4A9D-8701-CBC284EC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6B05-7FC1-4FF5-81D1-13E48BB9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6049-CB8F-4C7B-B45E-754725EEC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743A-EAD7-4030-BFB0-7D87D444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CB5E-9A79-4DBF-AB03-C2DCDBB1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8C48-3E02-413B-9C10-7DE3976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4D77E-0D79-4DA9-80C0-18457E5DF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4FE93-81C8-4ECF-9901-F0C7133A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598E-7AA2-47DE-ACCF-68369A5F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A72A-8C04-4BBB-9DA7-0DDC572E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C395-3D5B-4A42-8C87-22A4B45F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3CA6-4A25-41A4-81D6-B4A9833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2C31-BADA-46CE-979C-EA3CCCFE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BCDC-C003-4546-B69B-EA70C90D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28E1-EC29-410A-A515-5B96A082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37A6-3544-4F67-B7A4-27121F92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5414-6F38-4D58-B8CE-782586E1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B71F3-AB34-4BAE-8794-CAB86960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A02A-4123-47DC-BB23-6E6FE605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F19D-BA68-41D0-983F-A9CEB8F4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A8F5-E62A-472C-A1F0-3DC52C9E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3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3E06-6E09-4B1E-A86A-1B75B0EA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1997-A296-449E-AE4F-DFB36621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1C270-7DE8-4D83-AED1-0C01BE245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8ECEE-A3E4-4401-BEF5-2A031427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A1AB-D71F-4AE4-B21D-20C2DFB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9F28-7AFF-42EB-8B6C-00063F3C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CE7D-D0EB-4D8B-8B32-F15F4CBB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33A7-6578-4392-82F3-563D18B1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C9A9F-AE83-4DCB-B0D4-80D446A5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350D5-4988-485A-88F8-61396CF72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3AB09-845C-44A4-97CA-1B028D20F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765D2-94DB-41B4-83A6-56D538CC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7C93A-4ECE-4A29-9A7C-7799BFDC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98917-376D-41F2-8E81-C8D3BB19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50B8-432B-4D2A-9850-1DE53636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0819C-E595-45A7-83E0-D62712E5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DAE0F-DF41-496E-BC60-24A56205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3A99A-B6EC-432B-B240-F212356D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A0020-4DC6-46D7-88EF-FEF87C6E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FC84E-6F32-4EC6-9AAF-3536D55A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AC594-AC54-4C7E-B373-373D7A68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9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9A67-5D56-4490-92BF-A0F41CC6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94B6-0716-4D41-9B1B-D2B832C6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8B953-302B-4D5A-8A14-1DA580AA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1961A-4603-47BC-86A0-49A19001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70F6-13D4-4304-82DC-8E8F0783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D3B3-48EA-4281-84F2-A7E23BEC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0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B84-D78D-4C50-957E-25BB13E2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1E121-277C-43D0-8A1E-D9027787F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36081-F2D5-4845-ABA5-219C375F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DA303-B52E-4BE3-B8FF-34276CAC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082B-D3A3-4389-9363-3449E5C2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ACC23-41AE-4DF3-8D56-C3D517ED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219C-D179-494C-955A-204EE84D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847A-F01D-4FB6-B31D-7CBA7429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733D-AE47-4617-AB03-43C82D126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1BF4-B6AE-4D5E-A8B4-4C15D57FCC77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D361-036D-4A9D-BCD9-02F45B9B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8F51-F1B0-4BEA-9DF8-E5364AB4E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E9259-0ECD-4BF4-AA11-D07AABEE727B}"/>
              </a:ext>
            </a:extLst>
          </p:cNvPr>
          <p:cNvSpPr txBox="1"/>
          <p:nvPr/>
        </p:nvSpPr>
        <p:spPr>
          <a:xfrm>
            <a:off x="3384811" y="730212"/>
            <a:ext cx="341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to Relational Mapping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F7A85B-EE9C-4F0A-8FB1-AE896B41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990"/>
              </p:ext>
            </p:extLst>
          </p:nvPr>
        </p:nvGraphicFramePr>
        <p:xfrm>
          <a:off x="2729469" y="1838408"/>
          <a:ext cx="4723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43">
                  <a:extLst>
                    <a:ext uri="{9D8B030D-6E8A-4147-A177-3AD203B41FA5}">
                      <a16:colId xmlns:a16="http://schemas.microsoft.com/office/drawing/2014/main" val="3019160129"/>
                    </a:ext>
                  </a:extLst>
                </a:gridCol>
                <a:gridCol w="1574343">
                  <a:extLst>
                    <a:ext uri="{9D8B030D-6E8A-4147-A177-3AD203B41FA5}">
                      <a16:colId xmlns:a16="http://schemas.microsoft.com/office/drawing/2014/main" val="2476202866"/>
                    </a:ext>
                  </a:extLst>
                </a:gridCol>
                <a:gridCol w="1574343">
                  <a:extLst>
                    <a:ext uri="{9D8B030D-6E8A-4147-A177-3AD203B41FA5}">
                      <a16:colId xmlns:a16="http://schemas.microsoft.com/office/drawing/2014/main" val="114328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u="sng" dirty="0" err="1">
                          <a:solidFill>
                            <a:srgbClr val="C00000"/>
                          </a:solidFill>
                        </a:rPr>
                        <a:t>admin_id</a:t>
                      </a:r>
                      <a:endParaRPr lang="en-IN" b="0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7007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6EC69E-238F-4E7C-9CBB-E0D1FC6F3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02054"/>
              </p:ext>
            </p:extLst>
          </p:nvPr>
        </p:nvGraphicFramePr>
        <p:xfrm>
          <a:off x="1723123" y="2985028"/>
          <a:ext cx="6735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20">
                  <a:extLst>
                    <a:ext uri="{9D8B030D-6E8A-4147-A177-3AD203B41FA5}">
                      <a16:colId xmlns:a16="http://schemas.microsoft.com/office/drawing/2014/main" val="4136093622"/>
                    </a:ext>
                  </a:extLst>
                </a:gridCol>
                <a:gridCol w="1122620">
                  <a:extLst>
                    <a:ext uri="{9D8B030D-6E8A-4147-A177-3AD203B41FA5}">
                      <a16:colId xmlns:a16="http://schemas.microsoft.com/office/drawing/2014/main" val="1708770788"/>
                    </a:ext>
                  </a:extLst>
                </a:gridCol>
                <a:gridCol w="1122620">
                  <a:extLst>
                    <a:ext uri="{9D8B030D-6E8A-4147-A177-3AD203B41FA5}">
                      <a16:colId xmlns:a16="http://schemas.microsoft.com/office/drawing/2014/main" val="1315414171"/>
                    </a:ext>
                  </a:extLst>
                </a:gridCol>
                <a:gridCol w="1122620">
                  <a:extLst>
                    <a:ext uri="{9D8B030D-6E8A-4147-A177-3AD203B41FA5}">
                      <a16:colId xmlns:a16="http://schemas.microsoft.com/office/drawing/2014/main" val="1666234163"/>
                    </a:ext>
                  </a:extLst>
                </a:gridCol>
                <a:gridCol w="1122620">
                  <a:extLst>
                    <a:ext uri="{9D8B030D-6E8A-4147-A177-3AD203B41FA5}">
                      <a16:colId xmlns:a16="http://schemas.microsoft.com/office/drawing/2014/main" val="1674024641"/>
                    </a:ext>
                  </a:extLst>
                </a:gridCol>
                <a:gridCol w="1122620">
                  <a:extLst>
                    <a:ext uri="{9D8B030D-6E8A-4147-A177-3AD203B41FA5}">
                      <a16:colId xmlns:a16="http://schemas.microsoft.com/office/drawing/2014/main" val="1992983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u="sng" dirty="0" err="1">
                          <a:solidFill>
                            <a:srgbClr val="C00000"/>
                          </a:solidFill>
                        </a:rPr>
                        <a:t>ano</a:t>
                      </a:r>
                      <a:endParaRPr lang="en-IN" b="0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adoctor</a:t>
                      </a:r>
                      <a:endParaRPr lang="en-IN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apatient</a:t>
                      </a:r>
                      <a:endParaRPr lang="en-IN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atime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ashow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adate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8593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0CCC45-87F2-4D68-8612-41A0B4CBA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25522"/>
              </p:ext>
            </p:extLst>
          </p:nvPr>
        </p:nvGraphicFramePr>
        <p:xfrm>
          <a:off x="2323069" y="4169761"/>
          <a:ext cx="5535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1177206941"/>
                    </a:ext>
                  </a:extLst>
                </a:gridCol>
                <a:gridCol w="1383957">
                  <a:extLst>
                    <a:ext uri="{9D8B030D-6E8A-4147-A177-3AD203B41FA5}">
                      <a16:colId xmlns:a16="http://schemas.microsoft.com/office/drawing/2014/main" val="199665575"/>
                    </a:ext>
                  </a:extLst>
                </a:gridCol>
                <a:gridCol w="1383957">
                  <a:extLst>
                    <a:ext uri="{9D8B030D-6E8A-4147-A177-3AD203B41FA5}">
                      <a16:colId xmlns:a16="http://schemas.microsoft.com/office/drawing/2014/main" val="2271650695"/>
                    </a:ext>
                  </a:extLst>
                </a:gridCol>
                <a:gridCol w="1383957">
                  <a:extLst>
                    <a:ext uri="{9D8B030D-6E8A-4147-A177-3AD203B41FA5}">
                      <a16:colId xmlns:a16="http://schemas.microsoft.com/office/drawing/2014/main" val="1383906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u="sng" dirty="0" err="1">
                          <a:solidFill>
                            <a:srgbClr val="C00000"/>
                          </a:solidFill>
                        </a:rPr>
                        <a:t>dno</a:t>
                      </a:r>
                      <a:endParaRPr lang="en-IN" b="0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dspec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dshow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1240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AB3F331-C84C-4AE4-82BB-2F476875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88373"/>
              </p:ext>
            </p:extLst>
          </p:nvPr>
        </p:nvGraphicFramePr>
        <p:xfrm>
          <a:off x="2133600" y="5311254"/>
          <a:ext cx="6244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56">
                  <a:extLst>
                    <a:ext uri="{9D8B030D-6E8A-4147-A177-3AD203B41FA5}">
                      <a16:colId xmlns:a16="http://schemas.microsoft.com/office/drawing/2014/main" val="2142413681"/>
                    </a:ext>
                  </a:extLst>
                </a:gridCol>
                <a:gridCol w="1248856">
                  <a:extLst>
                    <a:ext uri="{9D8B030D-6E8A-4147-A177-3AD203B41FA5}">
                      <a16:colId xmlns:a16="http://schemas.microsoft.com/office/drawing/2014/main" val="2352360066"/>
                    </a:ext>
                  </a:extLst>
                </a:gridCol>
                <a:gridCol w="1248856">
                  <a:extLst>
                    <a:ext uri="{9D8B030D-6E8A-4147-A177-3AD203B41FA5}">
                      <a16:colId xmlns:a16="http://schemas.microsoft.com/office/drawing/2014/main" val="694814109"/>
                    </a:ext>
                  </a:extLst>
                </a:gridCol>
                <a:gridCol w="1248856">
                  <a:extLst>
                    <a:ext uri="{9D8B030D-6E8A-4147-A177-3AD203B41FA5}">
                      <a16:colId xmlns:a16="http://schemas.microsoft.com/office/drawing/2014/main" val="3382342239"/>
                    </a:ext>
                  </a:extLst>
                </a:gridCol>
                <a:gridCol w="1248856">
                  <a:extLst>
                    <a:ext uri="{9D8B030D-6E8A-4147-A177-3AD203B41FA5}">
                      <a16:colId xmlns:a16="http://schemas.microsoft.com/office/drawing/2014/main" val="3495519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u="sng" dirty="0" err="1">
                          <a:solidFill>
                            <a:srgbClr val="C00000"/>
                          </a:solidFill>
                        </a:rPr>
                        <a:t>pno</a:t>
                      </a:r>
                      <a:endParaRPr lang="en-IN" b="0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pname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paddr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psex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pshow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496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860E69-3F33-4935-9CCD-2606F026E37D}"/>
              </a:ext>
            </a:extLst>
          </p:cNvPr>
          <p:cNvSpPr txBox="1"/>
          <p:nvPr/>
        </p:nvSpPr>
        <p:spPr>
          <a:xfrm>
            <a:off x="7858897" y="1839916"/>
            <a:ext cx="134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Admin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DB68F-824B-44AF-8A25-37EB69BC34C8}"/>
              </a:ext>
            </a:extLst>
          </p:cNvPr>
          <p:cNvSpPr txBox="1"/>
          <p:nvPr/>
        </p:nvSpPr>
        <p:spPr>
          <a:xfrm>
            <a:off x="8729902" y="2979901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Appointment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B30FD-FFA7-467E-A8E6-34E334F777C5}"/>
              </a:ext>
            </a:extLst>
          </p:cNvPr>
          <p:cNvSpPr txBox="1"/>
          <p:nvPr/>
        </p:nvSpPr>
        <p:spPr>
          <a:xfrm>
            <a:off x="8704758" y="4164634"/>
            <a:ext cx="13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Doctor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90DEB-34A7-4E8B-8A51-4B4BC721B902}"/>
              </a:ext>
            </a:extLst>
          </p:cNvPr>
          <p:cNvSpPr txBox="1"/>
          <p:nvPr/>
        </p:nvSpPr>
        <p:spPr>
          <a:xfrm>
            <a:off x="8729902" y="5311254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Patient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660531-DC96-4F2C-BA56-E11400C6CC76}"/>
              </a:ext>
            </a:extLst>
          </p:cNvPr>
          <p:cNvCxnSpPr/>
          <p:nvPr/>
        </p:nvCxnSpPr>
        <p:spPr>
          <a:xfrm flipH="1">
            <a:off x="1235676" y="2023828"/>
            <a:ext cx="162285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5D594E-D75C-4577-B28E-8D100F1F0BF8}"/>
              </a:ext>
            </a:extLst>
          </p:cNvPr>
          <p:cNvCxnSpPr/>
          <p:nvPr/>
        </p:nvCxnSpPr>
        <p:spPr>
          <a:xfrm>
            <a:off x="1235676" y="2023828"/>
            <a:ext cx="0" cy="233135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D2934-686D-47CD-95BC-D98B2B259366}"/>
              </a:ext>
            </a:extLst>
          </p:cNvPr>
          <p:cNvCxnSpPr/>
          <p:nvPr/>
        </p:nvCxnSpPr>
        <p:spPr>
          <a:xfrm>
            <a:off x="1235676" y="4355181"/>
            <a:ext cx="1252151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446FD-B3CE-46D8-B128-BB6D234D7C06}"/>
              </a:ext>
            </a:extLst>
          </p:cNvPr>
          <p:cNvCxnSpPr>
            <a:cxnSpLocks/>
          </p:cNvCxnSpPr>
          <p:nvPr/>
        </p:nvCxnSpPr>
        <p:spPr>
          <a:xfrm>
            <a:off x="8143104" y="3738758"/>
            <a:ext cx="0" cy="166526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664295-FE9B-4F52-A5AD-F67533D53116}"/>
              </a:ext>
            </a:extLst>
          </p:cNvPr>
          <p:cNvCxnSpPr>
            <a:cxnSpLocks/>
          </p:cNvCxnSpPr>
          <p:nvPr/>
        </p:nvCxnSpPr>
        <p:spPr>
          <a:xfrm flipH="1">
            <a:off x="7142205" y="3740197"/>
            <a:ext cx="10009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957CF3-EB6B-4C32-A00B-4AF773FA293F}"/>
              </a:ext>
            </a:extLst>
          </p:cNvPr>
          <p:cNvCxnSpPr>
            <a:cxnSpLocks/>
          </p:cNvCxnSpPr>
          <p:nvPr/>
        </p:nvCxnSpPr>
        <p:spPr>
          <a:xfrm flipV="1">
            <a:off x="7142205" y="3306440"/>
            <a:ext cx="0" cy="43231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D76E79-8204-4C05-AB94-6B2373D0AA6A}"/>
              </a:ext>
            </a:extLst>
          </p:cNvPr>
          <p:cNvCxnSpPr>
            <a:cxnSpLocks/>
          </p:cNvCxnSpPr>
          <p:nvPr/>
        </p:nvCxnSpPr>
        <p:spPr>
          <a:xfrm>
            <a:off x="6730314" y="3322866"/>
            <a:ext cx="0" cy="9113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A68FEE-524A-401C-9EE0-750861235F8B}"/>
              </a:ext>
            </a:extLst>
          </p:cNvPr>
          <p:cNvCxnSpPr>
            <a:cxnSpLocks/>
          </p:cNvCxnSpPr>
          <p:nvPr/>
        </p:nvCxnSpPr>
        <p:spPr>
          <a:xfrm>
            <a:off x="3521676" y="3322866"/>
            <a:ext cx="0" cy="9113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54B004-D1EB-46E0-A6DC-48679CC455FF}"/>
              </a:ext>
            </a:extLst>
          </p:cNvPr>
          <p:cNvCxnSpPr>
            <a:cxnSpLocks/>
          </p:cNvCxnSpPr>
          <p:nvPr/>
        </p:nvCxnSpPr>
        <p:spPr>
          <a:xfrm>
            <a:off x="1723123" y="3778557"/>
            <a:ext cx="0" cy="167342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1808A8-24C2-4ADD-9EF5-1976F1AA7B0C}"/>
              </a:ext>
            </a:extLst>
          </p:cNvPr>
          <p:cNvCxnSpPr>
            <a:cxnSpLocks/>
          </p:cNvCxnSpPr>
          <p:nvPr/>
        </p:nvCxnSpPr>
        <p:spPr>
          <a:xfrm>
            <a:off x="1723123" y="5451983"/>
            <a:ext cx="54639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29FFA4-E267-48D4-A1C7-941A7FCFDB5A}"/>
              </a:ext>
            </a:extLst>
          </p:cNvPr>
          <p:cNvCxnSpPr>
            <a:cxnSpLocks/>
          </p:cNvCxnSpPr>
          <p:nvPr/>
        </p:nvCxnSpPr>
        <p:spPr>
          <a:xfrm flipH="1">
            <a:off x="1714885" y="3778557"/>
            <a:ext cx="28571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3F1D90-92D6-4AC5-928B-F0C2A85BA91C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322916"/>
            <a:ext cx="4119" cy="4735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3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 Varaprasad</dc:creator>
  <cp:lastModifiedBy>Gudi Varaprasad</cp:lastModifiedBy>
  <cp:revision>3</cp:revision>
  <dcterms:created xsi:type="dcterms:W3CDTF">2021-05-21T15:00:56Z</dcterms:created>
  <dcterms:modified xsi:type="dcterms:W3CDTF">2021-05-21T15:24:33Z</dcterms:modified>
</cp:coreProperties>
</file>