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17" r:id="rId5"/>
    <p:sldId id="318" r:id="rId6"/>
  </p:sldIdLst>
  <p:sldSz cx="9144000" cy="5715000" type="screen16x10"/>
  <p:notesSz cx="6645275" cy="9174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01ED482-BDDE-41E3-A3D6-04F185D86DA2}">
          <p14:sldIdLst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51230"/>
    <a:srgbClr val="B2F3FC"/>
    <a:srgbClr val="FFFF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97" d="100"/>
          <a:sy n="97" d="100"/>
        </p:scale>
        <p:origin x="1046" y="67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98" y="-90"/>
      </p:cViewPr>
      <p:guideLst>
        <p:guide orient="horz" pos="2890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073400" y="86883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algn="r" defTabSz="835025">
              <a:defRPr sz="1000" b="1"/>
            </a:lvl1pPr>
          </a:lstStyle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5953125" y="8688388"/>
            <a:ext cx="6207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defTabSz="835025">
              <a:defRPr sz="1000" b="1"/>
            </a:lvl1pPr>
          </a:lstStyle>
          <a:p>
            <a:pPr>
              <a:defRPr/>
            </a:pPr>
            <a:fld id="{73B4E500-E37F-4B0E-96AA-0E2483706BB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6261894" y="10052844"/>
            <a:ext cx="200025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989" name="Picture 2" descr="D:\Design Images\pic\search-bar-bg.jpg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463"/>
            <a:ext cx="20796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158750"/>
            <a:ext cx="66452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marL="176213" defTabSz="835025">
              <a:defRPr sz="1100" b="1"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74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8797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763963" y="0"/>
            <a:ext cx="28797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algn="r"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255D118-8232-4825-B18F-F0CD1BEB431D}" type="datetime1">
              <a:rPr lang="en-US"/>
              <a:pPr>
                <a:defRPr/>
              </a:pPr>
              <a:t>11/4/2021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8975"/>
            <a:ext cx="5502275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63575" y="4357688"/>
            <a:ext cx="5318125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7137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763963" y="87137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algn="r"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6F143FB-66E5-4E47-8069-3C3B0CBB9B7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9829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42875"/>
            <a:ext cx="9144000" cy="6429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8575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6858000" y="5286375"/>
            <a:ext cx="285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4189413"/>
            <a:ext cx="9144000" cy="3651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06" y="4786326"/>
            <a:ext cx="9072594" cy="468638"/>
          </a:xfrm>
        </p:spPr>
        <p:txBody>
          <a:bodyPr>
            <a:normAutofit/>
          </a:bodyPr>
          <a:lstStyle>
            <a:lvl1pPr algn="r">
              <a:defRPr sz="2400" b="1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6" y="5252831"/>
            <a:ext cx="9072594" cy="357190"/>
          </a:xfrm>
        </p:spPr>
        <p:txBody>
          <a:bodyPr>
            <a:noAutofit/>
          </a:bodyPr>
          <a:lstStyle>
            <a:lvl1pPr marL="0" indent="0" algn="r">
              <a:buNone/>
              <a:defRPr sz="1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3" y="142875"/>
            <a:ext cx="2386224" cy="7388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337220"/>
            <a:ext cx="1728191" cy="41715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58204" cy="52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74709-785F-457C-9429-4E3DA889C601}" type="datetime3">
              <a:rPr lang="en-US"/>
              <a:pPr>
                <a:defRPr/>
              </a:pPr>
              <a:t>4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6FC18-A483-43BC-83D0-C7F7814867A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8674"/>
            <a:ext cx="4038600" cy="42148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74"/>
            <a:ext cx="4038600" cy="42148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210CE-E9BF-439F-887E-E5FC4510379A}" type="datetime3">
              <a:rPr lang="en-US"/>
              <a:pPr>
                <a:defRPr/>
              </a:pPr>
              <a:t>4 November 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8C114-B763-4CBF-B5DD-49D2D8823C4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52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74"/>
            <a:ext cx="4040188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00178"/>
            <a:ext cx="4040188" cy="37147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28674"/>
            <a:ext cx="4041775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00178"/>
            <a:ext cx="4041775" cy="37147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B9085-2344-4D33-ABA8-34A6022C206F}" type="datetime3">
              <a:rPr lang="en-US"/>
              <a:pPr>
                <a:defRPr/>
              </a:pPr>
              <a:t>4 November 2021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66475-10CE-487A-A234-748010D13EC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5BE3B-6E56-4DBB-8503-D66D5865FAEA}" type="datetime3">
              <a:rPr lang="en-US"/>
              <a:pPr>
                <a:defRPr/>
              </a:pPr>
              <a:t>4 November 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88A24-15B2-4014-B454-8406F43B342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C778C-E472-459B-A199-6D1A098CE9FE}" type="datetime3">
              <a:rPr lang="en-US"/>
              <a:pPr>
                <a:defRPr/>
              </a:pPr>
              <a:t>4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E58E4-4C09-4B68-AA89-9B519AD825D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58175" cy="52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00125"/>
            <a:ext cx="8229600" cy="41052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85099-9D73-4FF5-824F-18922298BE49}" type="datetime3">
              <a:rPr lang="en-US"/>
              <a:pPr>
                <a:defRPr/>
              </a:pPr>
              <a:t>4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75163-F4B9-4804-9087-CAD0DE4888D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58175" cy="52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00125"/>
            <a:ext cx="40386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3C916-84AC-49A4-BA95-C87AE8C788FC}" type="datetime3">
              <a:rPr lang="en-US"/>
              <a:pPr>
                <a:defRPr/>
              </a:pPr>
              <a:t>4 November 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436D7-947C-46F4-AAB0-A4F6E570EC1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715375" y="238125"/>
            <a:ext cx="428625" cy="496888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00125"/>
            <a:ext cx="8229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875" y="5297488"/>
            <a:ext cx="1674813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C5123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8B9D937-9D35-46BF-A1AD-A550A037BCB7}" type="datetime3">
              <a:rPr lang="en-US"/>
              <a:pPr>
                <a:defRPr/>
              </a:pPr>
              <a:t>4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5275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="1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375" y="274638"/>
            <a:ext cx="428625" cy="428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3BC23E-C0FD-44A0-8393-5A086AC36B3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58175" cy="522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42875" cy="5724525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>
            <a:off x="6910388" y="5456238"/>
            <a:ext cx="179387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</p:sldLayoutIdLst>
  <p:transition>
    <p:wipe dir="r"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rgbClr val="003399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 – Task3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147248" cy="4105275"/>
          </a:xfrm>
        </p:spPr>
        <p:txBody>
          <a:bodyPr/>
          <a:lstStyle/>
          <a:p>
            <a:pPr lvl="1" indent="-342900">
              <a:buFont typeface="Wingdings" pitchFamily="2" charset="2"/>
              <a:buChar char="§"/>
            </a:pPr>
            <a:r>
              <a:rPr lang="en-US" dirty="0"/>
              <a:t>Create PHP file to read table name from html form and Update the designation and salary (Follow the norms shown in table) whose experience is more than 5 years and display the result in the table as shown below. (Use POST method) </a:t>
            </a:r>
          </a:p>
          <a:p>
            <a:pPr lvl="1" indent="-342900">
              <a:buFont typeface="Wingdings" pitchFamily="2" charset="2"/>
              <a:buChar char="§"/>
            </a:pPr>
            <a:endParaRPr lang="en-US" dirty="0"/>
          </a:p>
          <a:p>
            <a:pPr lvl="1" indent="-342900">
              <a:buFont typeface="Wingdings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Norms: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4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00166" y="3071814"/>
          <a:ext cx="650085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6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6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6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itchFamily="18" charset="0"/>
                          <a:cs typeface="Times New Roman" pitchFamily="18" charset="0"/>
                        </a:rPr>
                        <a:t>Current</a:t>
                      </a:r>
                      <a:r>
                        <a:rPr lang="en-GB" baseline="0" dirty="0">
                          <a:latin typeface="Times New Roman" pitchFamily="18" charset="0"/>
                          <a:cs typeface="Times New Roman" pitchFamily="18" charset="0"/>
                        </a:rPr>
                        <a:t> Designation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itchFamily="18" charset="0"/>
                          <a:cs typeface="Times New Roman" pitchFamily="18" charset="0"/>
                        </a:rPr>
                        <a:t>Updated Designation</a:t>
                      </a:r>
                      <a:r>
                        <a:rPr lang="en-GB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itchFamily="18" charset="0"/>
                          <a:cs typeface="Times New Roman" pitchFamily="18" charset="0"/>
                        </a:rPr>
                        <a:t>Salary Change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itchFamily="18" charset="0"/>
                          <a:cs typeface="Times New Roman" pitchFamily="18" charset="0"/>
                        </a:rPr>
                        <a:t>Assistant Professor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itchFamily="18" charset="0"/>
                          <a:cs typeface="Times New Roman" pitchFamily="18" charset="0"/>
                        </a:rPr>
                        <a:t>Associate Professor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itchFamily="18" charset="0"/>
                          <a:cs typeface="Times New Roman" pitchFamily="18" charset="0"/>
                        </a:rPr>
                        <a:t>50000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Times New Roman" pitchFamily="18" charset="0"/>
                          <a:cs typeface="Times New Roman" pitchFamily="18" charset="0"/>
                        </a:rPr>
                        <a:t>Associate Professor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901079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6 </a:t>
            </a:r>
            <a:r>
              <a:rPr lang="en-US" dirty="0"/>
              <a:t>– Task4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147248" cy="4105275"/>
          </a:xfrm>
        </p:spPr>
        <p:txBody>
          <a:bodyPr/>
          <a:lstStyle/>
          <a:p>
            <a:pPr lvl="1" indent="-342900">
              <a:buFont typeface="Wingdings" pitchFamily="2" charset="2"/>
              <a:buChar char="§"/>
            </a:pPr>
            <a:r>
              <a:rPr lang="en-US" dirty="0"/>
              <a:t>Create PHP file to read table name from html form and delete the employees details whose age &gt; 65 and display the remaining employees details (</a:t>
            </a:r>
            <a:r>
              <a:rPr lang="en-US" dirty="0" err="1"/>
              <a:t>EmpNum</a:t>
            </a:r>
            <a:r>
              <a:rPr lang="en-US" dirty="0"/>
              <a:t>, </a:t>
            </a:r>
            <a:r>
              <a:rPr lang="en-US" dirty="0" err="1"/>
              <a:t>EmpName</a:t>
            </a:r>
            <a:r>
              <a:rPr lang="en-US" dirty="0"/>
              <a:t>, Age) as shown in the following table. 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4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</a:t>
            </a:fld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00166" y="2143120"/>
          <a:ext cx="628654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EmpNum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EmpName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70271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Rudraunsh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90107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Cambridge">
      <a:dk1>
        <a:srgbClr val="000000"/>
      </a:dk1>
      <a:lt1>
        <a:srgbClr val="FFFFFF"/>
      </a:lt1>
      <a:dk2>
        <a:srgbClr val="003E72"/>
      </a:dk2>
      <a:lt2>
        <a:srgbClr val="FFFFFF"/>
      </a:lt2>
      <a:accent1>
        <a:srgbClr val="8E258D"/>
      </a:accent1>
      <a:accent2>
        <a:srgbClr val="205867"/>
      </a:accent2>
      <a:accent3>
        <a:srgbClr val="412D5D"/>
      </a:accent3>
      <a:accent4>
        <a:srgbClr val="8064A2"/>
      </a:accent4>
      <a:accent5>
        <a:srgbClr val="58A618"/>
      </a:accent5>
      <a:accent6>
        <a:srgbClr val="C84E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79089FF53E9D4A9F0DDBF26FD97315" ma:contentTypeVersion="2" ma:contentTypeDescription="Create a new document." ma:contentTypeScope="" ma:versionID="67085a17fd6f4af32b859e82f967f9f8">
  <xsd:schema xmlns:xsd="http://www.w3.org/2001/XMLSchema" xmlns:xs="http://www.w3.org/2001/XMLSchema" xmlns:p="http://schemas.microsoft.com/office/2006/metadata/properties" xmlns:ns2="ce572582-1327-440c-aa8a-96c566e9e6eb" targetNamespace="http://schemas.microsoft.com/office/2006/metadata/properties" ma:root="true" ma:fieldsID="1218dea9e2f081d66bfd577e1fed049b" ns2:_="">
    <xsd:import namespace="ce572582-1327-440c-aa8a-96c566e9e6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572582-1327-440c-aa8a-96c566e9e6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7A81B7-0CA9-46E9-8586-E1511A4044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533B14-B3B5-4612-922C-528DE4F9D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572582-1327-440c-aa8a-96c566e9e6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7FFBC8-9F2A-45E6-A482-E48A1F6FC32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3997</TotalTime>
  <Words>132</Words>
  <Application>Microsoft Office PowerPoint</Application>
  <PresentationFormat>On-screen Show (16:10)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Wingdings</vt:lpstr>
      <vt:lpstr>Office Theme</vt:lpstr>
      <vt:lpstr>Lab 6 – Task3</vt:lpstr>
      <vt:lpstr>Lab 6 – Task4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M.DEIVAMANI</dc:creator>
  <cp:lastModifiedBy>Gudi Varaprasad</cp:lastModifiedBy>
  <cp:revision>403</cp:revision>
  <dcterms:created xsi:type="dcterms:W3CDTF">2010-01-03T09:38:03Z</dcterms:created>
  <dcterms:modified xsi:type="dcterms:W3CDTF">2021-11-04T03:56:06Z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0x0101009379089FF53E9D4A9F0DDBF26FD97315</vt:lpwstr>
  </property>
</Properties>
</file>