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22" r:id="rId5"/>
    <p:sldId id="323" r:id="rId6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1ED482-BDDE-41E3-A3D6-04F185D86DA2}">
          <p14:sldIdLst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51230"/>
    <a:srgbClr val="B2F3FC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97" d="100"/>
          <a:sy n="97" d="100"/>
        </p:scale>
        <p:origin x="1046" y="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11/11/2021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 – Task1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/>
              <a:t>Develop a PHP code to create Student.csv file and insert rows into that </a:t>
            </a:r>
            <a:r>
              <a:rPr lang="en-US" dirty="0" err="1"/>
              <a:t>csv</a:t>
            </a:r>
            <a:r>
              <a:rPr lang="en-US" dirty="0"/>
              <a:t> file.</a:t>
            </a:r>
          </a:p>
          <a:p>
            <a:pPr lvl="1" indent="-342900">
              <a:buNone/>
            </a:pPr>
            <a:endParaRPr lang="en-US" dirty="0"/>
          </a:p>
          <a:p>
            <a:pPr lvl="1" indent="-342900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3901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 – Task2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/>
              <a:t>Create PHP file to read one student details and update in the Student.csv file and display the student updated details on the webpage.</a:t>
            </a:r>
          </a:p>
          <a:p>
            <a:pPr lvl="1" indent="-342900">
              <a:buNone/>
            </a:pPr>
            <a:endParaRPr lang="en-US" dirty="0"/>
          </a:p>
          <a:p>
            <a:pPr lvl="1" indent="-342900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11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1531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E607CCB92D4743A3A1C4B00E16C9AF" ma:contentTypeVersion="8" ma:contentTypeDescription="Create a new document." ma:contentTypeScope="" ma:versionID="70a527addaa35eb6819effd5759a628e">
  <xsd:schema xmlns:xsd="http://www.w3.org/2001/XMLSchema" xmlns:xs="http://www.w3.org/2001/XMLSchema" xmlns:p="http://schemas.microsoft.com/office/2006/metadata/properties" xmlns:ns2="5c0c18e2-d851-4eaf-b64e-380c0a11b39f" targetNamespace="http://schemas.microsoft.com/office/2006/metadata/properties" ma:root="true" ma:fieldsID="c435933500eda62f7cf259fdee283476" ns2:_="">
    <xsd:import namespace="5c0c18e2-d851-4eaf-b64e-380c0a11b3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c18e2-d851-4eaf-b64e-380c0a11b3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EEF3BF-8AAD-472A-830C-41873FEE3B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1D677-2FE0-4F32-8B6D-71127162D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0c18e2-d851-4eaf-b64e-380c0a11b3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77AF3D-9116-4F47-9E58-4F57C1693E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64</Words>
  <Application>Microsoft Office PowerPoint</Application>
  <PresentationFormat>On-screen Show (16:10)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Lab 10 – Task1</vt:lpstr>
      <vt:lpstr>Lab 10 – Task2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Gudi Varaprasad</cp:lastModifiedBy>
  <cp:revision>438</cp:revision>
  <dcterms:created xsi:type="dcterms:W3CDTF">2010-01-03T09:38:03Z</dcterms:created>
  <dcterms:modified xsi:type="dcterms:W3CDTF">2021-11-11T11:13:23Z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0x01010014E607CCB92D4743A3A1C4B00E16C9AF</vt:lpwstr>
  </property>
</Properties>
</file>