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5" r:id="rId5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01ED482-BDDE-41E3-A3D6-04F185D86DA2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51230"/>
    <a:srgbClr val="B2F3FC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7294" autoAdjust="0"/>
    <p:restoredTop sz="94624" autoAdjust="0"/>
  </p:normalViewPr>
  <p:slideViewPr>
    <p:cSldViewPr>
      <p:cViewPr varScale="1">
        <p:scale>
          <a:sx n="102" d="100"/>
          <a:sy n="102" d="100"/>
        </p:scale>
        <p:origin x="821" y="8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11/9/2021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9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9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9 November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9 November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9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9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9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9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 – Task1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/>
              <a:t>Create PHP file to read details (email id and password) from </a:t>
            </a:r>
            <a:r>
              <a:rPr lang="en-US" b="1" dirty="0"/>
              <a:t>login.php</a:t>
            </a:r>
            <a:r>
              <a:rPr lang="en-US" dirty="0"/>
              <a:t> page and validate the credentials (</a:t>
            </a:r>
            <a:r>
              <a:rPr lang="en-US" b="1" dirty="0"/>
              <a:t>validate.php</a:t>
            </a:r>
            <a:r>
              <a:rPr lang="en-US" dirty="0"/>
              <a:t>). Create email id as session variable and retrieve the student details in </a:t>
            </a:r>
            <a:r>
              <a:rPr lang="en-US" b="1" dirty="0"/>
              <a:t>details.php</a:t>
            </a:r>
            <a:r>
              <a:rPr lang="en-US" dirty="0"/>
              <a:t> and display them and then logout (</a:t>
            </a:r>
            <a:r>
              <a:rPr lang="en-US" b="1" dirty="0"/>
              <a:t>logout.php</a:t>
            </a:r>
            <a:r>
              <a:rPr lang="en-US" dirty="0"/>
              <a:t>) from session within 2 minutes.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CSE4004 WT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714624"/>
          <a:ext cx="7358112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Rno</a:t>
                      </a:r>
                      <a:r>
                        <a:rPr lang="en-GB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Chandra Mohan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20-07-1987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chandu.d@gmail.com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90107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9089FF53E9D4A9F0DDBF26FD97315" ma:contentTypeVersion="2" ma:contentTypeDescription="Create a new document." ma:contentTypeScope="" ma:versionID="67085a17fd6f4af32b859e82f967f9f8">
  <xsd:schema xmlns:xsd="http://www.w3.org/2001/XMLSchema" xmlns:xs="http://www.w3.org/2001/XMLSchema" xmlns:p="http://schemas.microsoft.com/office/2006/metadata/properties" xmlns:ns2="ce572582-1327-440c-aa8a-96c566e9e6eb" targetNamespace="http://schemas.microsoft.com/office/2006/metadata/properties" ma:root="true" ma:fieldsID="1218dea9e2f081d66bfd577e1fed049b" ns2:_="">
    <xsd:import namespace="ce572582-1327-440c-aa8a-96c566e9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72582-1327-440c-aa8a-96c566e9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7E622-D046-445F-802C-84AD3949F31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9F008C-1682-417A-9883-23E421162D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CE7B51-161B-4F0F-9938-9FAF05C83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572582-1327-440c-aa8a-96c566e9e6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89</Words>
  <Application>Microsoft Office PowerPoint</Application>
  <PresentationFormat>On-screen Show (16:10)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Lab 8 – Task1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Gudi Varaprasad</cp:lastModifiedBy>
  <cp:revision>414</cp:revision>
  <dcterms:created xsi:type="dcterms:W3CDTF">2010-01-03T09:38:03Z</dcterms:created>
  <dcterms:modified xsi:type="dcterms:W3CDTF">2021-11-09T06:00:12Z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0x0101009379089FF53E9D4A9F0DDBF26FD97315</vt:lpwstr>
  </property>
</Properties>
</file>