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315" r:id="rId5"/>
    <p:sldId id="321" r:id="rId6"/>
  </p:sldIdLst>
  <p:sldSz cx="9144000" cy="5715000" type="screen16x10"/>
  <p:notesSz cx="6645275" cy="91741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001ED482-BDDE-41E3-A3D6-04F185D86DA2}">
          <p14:sldIdLst>
            <p14:sldId id="315"/>
            <p14:sldId id="3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0">
          <p15:clr>
            <a:srgbClr val="A4A3A4"/>
          </p15:clr>
        </p15:guide>
        <p15:guide id="2" pos="209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51230"/>
    <a:srgbClr val="B2F3FC"/>
    <a:srgbClr val="FFFFC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97" d="100"/>
          <a:sy n="97" d="100"/>
        </p:scale>
        <p:origin x="1046" y="67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98" y="-90"/>
      </p:cViewPr>
      <p:guideLst>
        <p:guide orient="horz" pos="2890"/>
        <p:guide pos="209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3073400" y="8688388"/>
            <a:ext cx="287972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b" anchorCtr="0" compatLnSpc="1">
            <a:prstTxWarp prst="textNoShape">
              <a:avLst/>
            </a:prstTxWarp>
          </a:bodyPr>
          <a:lstStyle>
            <a:lvl1pPr algn="r" defTabSz="835025">
              <a:defRPr sz="1000" b="1"/>
            </a:lvl1pPr>
          </a:lstStyle>
          <a:p>
            <a:pPr>
              <a:defRPr/>
            </a:pPr>
            <a:r>
              <a:rPr lang="en-IN"/>
              <a:t>DC Meeting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5953125" y="8688388"/>
            <a:ext cx="620713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b" anchorCtr="0" compatLnSpc="1">
            <a:prstTxWarp prst="textNoShape">
              <a:avLst/>
            </a:prstTxWarp>
          </a:bodyPr>
          <a:lstStyle>
            <a:lvl1pPr defTabSz="835025">
              <a:defRPr sz="1000" b="1"/>
            </a:lvl1pPr>
          </a:lstStyle>
          <a:p>
            <a:pPr>
              <a:defRPr/>
            </a:pPr>
            <a:fld id="{73B4E500-E37F-4B0E-96AA-0E2483706BB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6261894" y="10052844"/>
            <a:ext cx="200025" cy="158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989" name="Picture 2" descr="D:\Design Images\pic\search-bar-bg.jpg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463"/>
            <a:ext cx="20796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158750"/>
            <a:ext cx="664527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t" anchorCtr="0" compatLnSpc="1">
            <a:prstTxWarp prst="textNoShape">
              <a:avLst/>
            </a:prstTxWarp>
          </a:bodyPr>
          <a:lstStyle>
            <a:lvl1pPr marL="176213" defTabSz="835025">
              <a:defRPr sz="1100" b="1"/>
            </a:lvl1pPr>
          </a:lstStyle>
          <a:p>
            <a:pPr>
              <a:defRPr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7749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8797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t" anchorCtr="0" compatLnSpc="1">
            <a:prstTxWarp prst="textNoShape">
              <a:avLst/>
            </a:prstTxWarp>
          </a:bodyPr>
          <a:lstStyle>
            <a:lvl1pPr defTabSz="8350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763963" y="0"/>
            <a:ext cx="28797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t" anchorCtr="0" compatLnSpc="1">
            <a:prstTxWarp prst="textNoShape">
              <a:avLst/>
            </a:prstTxWarp>
          </a:bodyPr>
          <a:lstStyle>
            <a:lvl1pPr algn="r" defTabSz="8350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255D118-8232-4825-B18F-F0CD1BEB431D}" type="datetime1">
              <a:rPr lang="en-US"/>
              <a:pPr>
                <a:defRPr/>
              </a:pPr>
              <a:t>11/11/2021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688975"/>
            <a:ext cx="5502275" cy="3438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63575" y="4357688"/>
            <a:ext cx="5318125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713788"/>
            <a:ext cx="287972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b" anchorCtr="0" compatLnSpc="1">
            <a:prstTxWarp prst="textNoShape">
              <a:avLst/>
            </a:prstTxWarp>
          </a:bodyPr>
          <a:lstStyle>
            <a:lvl1pPr defTabSz="8350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IN"/>
              <a:t>DC Meeting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763963" y="8713788"/>
            <a:ext cx="287972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b" anchorCtr="0" compatLnSpc="1">
            <a:prstTxWarp prst="textNoShape">
              <a:avLst/>
            </a:prstTxWarp>
          </a:bodyPr>
          <a:lstStyle>
            <a:lvl1pPr algn="r" defTabSz="8350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36F143FB-66E5-4E47-8069-3C3B0CBB9B7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98291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42875"/>
            <a:ext cx="9144000" cy="6429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8575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6" name="Rectangle 5"/>
          <p:cNvSpPr/>
          <p:nvPr userDrawn="1"/>
        </p:nvSpPr>
        <p:spPr>
          <a:xfrm>
            <a:off x="6858000" y="5286375"/>
            <a:ext cx="285750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9" name="Rectangle 49"/>
          <p:cNvSpPr>
            <a:spLocks noChangeArrowheads="1"/>
          </p:cNvSpPr>
          <p:nvPr userDrawn="1"/>
        </p:nvSpPr>
        <p:spPr bwMode="auto">
          <a:xfrm>
            <a:off x="0" y="4189413"/>
            <a:ext cx="9144000" cy="36512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06" y="4786326"/>
            <a:ext cx="9072594" cy="468638"/>
          </a:xfrm>
        </p:spPr>
        <p:txBody>
          <a:bodyPr>
            <a:normAutofit/>
          </a:bodyPr>
          <a:lstStyle>
            <a:lvl1pPr algn="r">
              <a:defRPr sz="2400" b="1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06" y="5252831"/>
            <a:ext cx="9072594" cy="357190"/>
          </a:xfrm>
        </p:spPr>
        <p:txBody>
          <a:bodyPr>
            <a:noAutofit/>
          </a:bodyPr>
          <a:lstStyle>
            <a:lvl1pPr marL="0" indent="0" algn="r">
              <a:buNone/>
              <a:defRPr sz="1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23" y="142875"/>
            <a:ext cx="2386224" cy="7388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7" y="337220"/>
            <a:ext cx="1728191" cy="41715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58204" cy="52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74709-785F-457C-9429-4E3DA889C601}" type="datetime3">
              <a:rPr lang="en-US"/>
              <a:pPr>
                <a:defRPr/>
              </a:pPr>
              <a:t>11 November 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dirty="0"/>
              <a:t>CSE4004 WT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6FC18-A483-43BC-83D0-C7F7814867AE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28674"/>
            <a:ext cx="4038600" cy="421484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28674"/>
            <a:ext cx="4038600" cy="421484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210CE-E9BF-439F-887E-E5FC4510379A}" type="datetime3">
              <a:rPr lang="en-US"/>
              <a:pPr>
                <a:defRPr/>
              </a:pPr>
              <a:t>11 November 2021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IN" dirty="0"/>
              <a:t>CSE4004 WT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F8C114-B763-4CBF-B5DD-49D2D8823C4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522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28674"/>
            <a:ext cx="4040188" cy="53313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00178"/>
            <a:ext cx="4040188" cy="371477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928674"/>
            <a:ext cx="4041775" cy="53313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00178"/>
            <a:ext cx="4041775" cy="371477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B9085-2344-4D33-ABA8-34A6022C206F}" type="datetime3">
              <a:rPr lang="en-US"/>
              <a:pPr>
                <a:defRPr/>
              </a:pPr>
              <a:t>11 November 2021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IN" dirty="0"/>
              <a:t>CSE4004 WT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66475-10CE-487A-A234-748010D13EC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5BE3B-6E56-4DBB-8503-D66D5865FAEA}" type="datetime3">
              <a:rPr lang="en-US"/>
              <a:pPr>
                <a:defRPr/>
              </a:pPr>
              <a:t>11 November 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dirty="0"/>
              <a:t>CSE4004 WT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88A24-15B2-4014-B454-8406F43B342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C778C-E472-459B-A199-6D1A098CE9FE}" type="datetime3">
              <a:rPr lang="en-US"/>
              <a:pPr>
                <a:defRPr/>
              </a:pPr>
              <a:t>11 November 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IN" dirty="0"/>
              <a:t>CSE4004 WT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E58E4-4C09-4B68-AA89-9B519AD825D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58175" cy="5222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00125"/>
            <a:ext cx="8229600" cy="410527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C85099-9D73-4FF5-824F-18922298BE49}" type="datetime3">
              <a:rPr lang="en-US"/>
              <a:pPr>
                <a:defRPr/>
              </a:pPr>
              <a:t>11 November 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dirty="0"/>
              <a:t>CSE4004 WT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75163-F4B9-4804-9087-CAD0DE4888D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58175" cy="5222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00125"/>
            <a:ext cx="4038600" cy="4105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4105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3C916-84AC-49A4-BA95-C87AE8C788FC}" type="datetime3">
              <a:rPr lang="en-US"/>
              <a:pPr>
                <a:defRPr/>
              </a:pPr>
              <a:t>11 November 2021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IN" dirty="0"/>
              <a:t>CSE4004 WT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436D7-947C-46F4-AAB0-A4F6E570EC1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8715375" y="238125"/>
            <a:ext cx="428625" cy="496888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00125"/>
            <a:ext cx="82296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00875" y="5297488"/>
            <a:ext cx="1674813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1">
                <a:solidFill>
                  <a:srgbClr val="C5123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8B9D937-9D35-46BF-A1AD-A550A037BCB7}" type="datetime3">
              <a:rPr lang="en-US"/>
              <a:pPr>
                <a:defRPr/>
              </a:pPr>
              <a:t>11 November 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05275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 b="1">
                <a:solidFill>
                  <a:srgbClr val="003399"/>
                </a:solidFill>
              </a:defRPr>
            </a:lvl1pPr>
          </a:lstStyle>
          <a:p>
            <a:pPr>
              <a:defRPr/>
            </a:pPr>
            <a:r>
              <a:rPr lang="en-IN" dirty="0"/>
              <a:t>CSE4004 WT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5375" y="274638"/>
            <a:ext cx="428625" cy="428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63BC23E-C0FD-44A0-8393-5A086AC36B3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58175" cy="5222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42875" cy="5724525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cxnSp>
        <p:nvCxnSpPr>
          <p:cNvPr id="13" name="Straight Connector 12"/>
          <p:cNvCxnSpPr/>
          <p:nvPr userDrawn="1"/>
        </p:nvCxnSpPr>
        <p:spPr>
          <a:xfrm rot="5400000">
            <a:off x="6910388" y="5456238"/>
            <a:ext cx="179387" cy="158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</p:sldLayoutIdLst>
  <p:transition>
    <p:wipe dir="r"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rgbClr val="003399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399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399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399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399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accent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accent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accent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accent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9 – Task1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25"/>
            <a:ext cx="8147248" cy="4105275"/>
          </a:xfrm>
        </p:spPr>
        <p:txBody>
          <a:bodyPr/>
          <a:lstStyle/>
          <a:p>
            <a:pPr lvl="1" indent="-342900">
              <a:buFont typeface="Wingdings" pitchFamily="2" charset="2"/>
              <a:buChar char="§"/>
            </a:pPr>
            <a:r>
              <a:rPr lang="en-US" dirty="0"/>
              <a:t>Create PHP file to read file name from </a:t>
            </a:r>
            <a:r>
              <a:rPr lang="en-US" b="1" dirty="0"/>
              <a:t>userInput.php </a:t>
            </a:r>
            <a:r>
              <a:rPr lang="en-US" dirty="0"/>
              <a:t>page and find the frequency of each word and total words in that file.</a:t>
            </a:r>
          </a:p>
          <a:p>
            <a:pPr lvl="1" indent="-342900">
              <a:buNone/>
            </a:pPr>
            <a:endParaRPr lang="en-US" dirty="0"/>
          </a:p>
          <a:p>
            <a:pPr lvl="1" indent="-342900">
              <a:buFont typeface="Wingdings" pitchFamily="2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</a:p>
          <a:p>
            <a:pPr marL="0" indent="0">
              <a:buNone/>
            </a:pPr>
            <a:r>
              <a:rPr lang="en-US" dirty="0"/>
              <a:t>  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11 November 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CSE4004 WT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901079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9 – Task2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25"/>
            <a:ext cx="8147248" cy="4105275"/>
          </a:xfrm>
        </p:spPr>
        <p:txBody>
          <a:bodyPr/>
          <a:lstStyle/>
          <a:p>
            <a:pPr lvl="1" indent="-342900">
              <a:buFont typeface="Wingdings" pitchFamily="2" charset="2"/>
              <a:buChar char="§"/>
            </a:pPr>
            <a:r>
              <a:rPr lang="en-US" dirty="0"/>
              <a:t>Create PHP file to read file name from </a:t>
            </a:r>
            <a:r>
              <a:rPr lang="en-US" b="1" dirty="0"/>
              <a:t>userInput.php </a:t>
            </a:r>
            <a:r>
              <a:rPr lang="en-US" dirty="0"/>
              <a:t>page and find the frequency Bi-grams and find the suitable topic of the content in that </a:t>
            </a:r>
            <a:r>
              <a:rPr lang="en-US"/>
              <a:t>text file.</a:t>
            </a:r>
            <a:endParaRPr lang="en-US" dirty="0"/>
          </a:p>
          <a:p>
            <a:pPr lvl="1" indent="-342900">
              <a:buNone/>
            </a:pPr>
            <a:endParaRPr lang="en-US" dirty="0"/>
          </a:p>
          <a:p>
            <a:pPr lvl="1" indent="-342900">
              <a:buFont typeface="Wingdings" pitchFamily="2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</a:p>
          <a:p>
            <a:pPr marL="0" indent="0">
              <a:buNone/>
            </a:pPr>
            <a:r>
              <a:rPr lang="en-US" dirty="0"/>
              <a:t>  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11 November 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CSE4004 WT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901079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Theme">
  <a:themeElements>
    <a:clrScheme name="Cambridge">
      <a:dk1>
        <a:srgbClr val="000000"/>
      </a:dk1>
      <a:lt1>
        <a:srgbClr val="FFFFFF"/>
      </a:lt1>
      <a:dk2>
        <a:srgbClr val="003E72"/>
      </a:dk2>
      <a:lt2>
        <a:srgbClr val="FFFFFF"/>
      </a:lt2>
      <a:accent1>
        <a:srgbClr val="8E258D"/>
      </a:accent1>
      <a:accent2>
        <a:srgbClr val="205867"/>
      </a:accent2>
      <a:accent3>
        <a:srgbClr val="412D5D"/>
      </a:accent3>
      <a:accent4>
        <a:srgbClr val="8064A2"/>
      </a:accent4>
      <a:accent5>
        <a:srgbClr val="58A618"/>
      </a:accent5>
      <a:accent6>
        <a:srgbClr val="C84E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E607CCB92D4743A3A1C4B00E16C9AF" ma:contentTypeVersion="8" ma:contentTypeDescription="Create a new document." ma:contentTypeScope="" ma:versionID="70a527addaa35eb6819effd5759a628e">
  <xsd:schema xmlns:xsd="http://www.w3.org/2001/XMLSchema" xmlns:xs="http://www.w3.org/2001/XMLSchema" xmlns:p="http://schemas.microsoft.com/office/2006/metadata/properties" xmlns:ns2="5c0c18e2-d851-4eaf-b64e-380c0a11b39f" targetNamespace="http://schemas.microsoft.com/office/2006/metadata/properties" ma:root="true" ma:fieldsID="c435933500eda62f7cf259fdee283476" ns2:_="">
    <xsd:import namespace="5c0c18e2-d851-4eaf-b64e-380c0a11b39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0c18e2-d851-4eaf-b64e-380c0a11b3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EEF3BF-8AAD-472A-830C-41873FEE3BD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F1D677-2FE0-4F32-8B6D-71127162D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0c18e2-d851-4eaf-b64e-380c0a11b3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77AF3D-9116-4F47-9E58-4F57C1693E0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4991</TotalTime>
  <Words>76</Words>
  <Application>Microsoft Office PowerPoint</Application>
  <PresentationFormat>On-screen Show (16:10)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Lab 9 – Task1</vt:lpstr>
      <vt:lpstr>Lab 9 – Task2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M.DEIVAMANI</dc:creator>
  <cp:lastModifiedBy>Gudi Varaprasad</cp:lastModifiedBy>
  <cp:revision>438</cp:revision>
  <dcterms:created xsi:type="dcterms:W3CDTF">2010-01-03T09:38:03Z</dcterms:created>
  <dcterms:modified xsi:type="dcterms:W3CDTF">2021-11-11T11:13:09Z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0x01010014E607CCB92D4743A3A1C4B00E16C9AF</vt:lpwstr>
  </property>
</Properties>
</file>