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h Gudladhana" initials="HG" lastIdx="1" clrIdx="0">
    <p:extLst>
      <p:ext uri="{19B8F6BF-5375-455C-9EA6-DF929625EA0E}">
        <p15:presenceInfo xmlns:p15="http://schemas.microsoft.com/office/powerpoint/2012/main" userId="0b8d49447a281f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5T20:13:10.18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75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4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79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5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6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4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8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694E-F70D-45FD-835B-6172BEA99902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A1446-E941-4810-97D5-8C0AB686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ADC4-E599-4978-DC9B-1FE244D5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12" y="1331260"/>
            <a:ext cx="9144000" cy="2315305"/>
          </a:xfrm>
        </p:spPr>
        <p:txBody>
          <a:bodyPr numCol="1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INT248</a:t>
            </a:r>
            <a:br>
              <a:rPr lang="en-US" sz="2000" dirty="0"/>
            </a:br>
            <a:r>
              <a:rPr lang="en-US" sz="2000" dirty="0"/>
              <a:t>FAKE NEWS CLASSIFICATION WITH NLP AND LSTM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1D7FD-ED61-8D57-98B8-29A39462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0329"/>
            <a:ext cx="9144000" cy="142986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dirty="0"/>
              <a:t>SUBMITTED BY:</a:t>
            </a:r>
          </a:p>
          <a:p>
            <a:pPr algn="ctr"/>
            <a:r>
              <a:rPr lang="en-IN" dirty="0"/>
              <a:t>NAME:GUDLADHANA HARSHITH</a:t>
            </a:r>
          </a:p>
          <a:p>
            <a:pPr algn="ctr"/>
            <a:r>
              <a:rPr lang="en-IN" dirty="0"/>
              <a:t>REG-NO:11903248</a:t>
            </a:r>
          </a:p>
          <a:p>
            <a:pPr algn="ctr"/>
            <a:r>
              <a:rPr lang="en-IN" dirty="0"/>
              <a:t>SECTION:KM053</a:t>
            </a:r>
          </a:p>
          <a:p>
            <a:pPr algn="ctr"/>
            <a:r>
              <a:rPr lang="en-IN" dirty="0"/>
              <a:t>ROLL-NO:A06</a:t>
            </a:r>
          </a:p>
          <a:p>
            <a:pPr algn="r"/>
            <a:endParaRPr lang="en-IN" dirty="0"/>
          </a:p>
        </p:txBody>
      </p:sp>
      <p:pic>
        <p:nvPicPr>
          <p:cNvPr id="1026" name="Picture 2" descr="'Fake News #MAGA' sign planted with arrow pointing to Texas Holocaust ...">
            <a:extLst>
              <a:ext uri="{FF2B5EF4-FFF2-40B4-BE49-F238E27FC236}">
                <a16:creationId xmlns:a16="http://schemas.microsoft.com/office/drawing/2014/main" id="{577B709D-08D3-3EC8-476E-61A758E3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52" y="1596342"/>
            <a:ext cx="4514850" cy="19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0D1C-5256-7A39-CDD8-0DE957B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27529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Code for Tokenization and Train_Test_Split::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1EA5A-576C-9DC5-1E27-90119A05E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94447"/>
            <a:ext cx="8596312" cy="4132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2EAD7-AE5C-640C-8F96-B6E4D4FF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8" y="4921623"/>
            <a:ext cx="608703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89EB-0593-3FD8-1154-6AD13709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537882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Adding padding to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4E05D-3DAA-ECE7-1B3B-1544A2D9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94447"/>
            <a:ext cx="8596312" cy="5405718"/>
          </a:xfrm>
        </p:spPr>
      </p:pic>
    </p:spTree>
    <p:extLst>
      <p:ext uri="{BB962C8B-B14F-4D97-AF65-F5344CB8AC3E}">
        <p14:creationId xmlns:p14="http://schemas.microsoft.com/office/powerpoint/2010/main" val="371434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9B30-4E7E-1CE4-6505-320A6DF8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4379"/>
            <a:ext cx="8596668" cy="606925"/>
          </a:xfrm>
        </p:spPr>
        <p:txBody>
          <a:bodyPr>
            <a:normAutofit/>
          </a:bodyPr>
          <a:lstStyle/>
          <a:p>
            <a:r>
              <a:rPr lang="en-IN" sz="2400" dirty="0"/>
              <a:t>Recurrent Neural Networks Vs Feed Forward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F2F9-2836-7E4B-5D21-152B49D8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1305"/>
            <a:ext cx="8596668" cy="2358189"/>
          </a:xfrm>
        </p:spPr>
        <p:txBody>
          <a:bodyPr/>
          <a:lstStyle/>
          <a:p>
            <a:r>
              <a:rPr lang="en-IN" dirty="0"/>
              <a:t>A drawback in feedforward Neural Networks(Vanilla Networks) is that they do not have any time dependency or memory effect</a:t>
            </a:r>
          </a:p>
          <a:p>
            <a:r>
              <a:rPr lang="en-IN" dirty="0"/>
              <a:t>A RNN is a type of ANN that is designed to take a temporal dimension into consideration by having a memory (internal state) or(Feedback Loop)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ECBC0-21E0-9362-8EC2-DE38151C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9032"/>
            <a:ext cx="8817018" cy="31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2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1B24-651A-2133-09D8-A98465FA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249"/>
            <a:ext cx="8596668" cy="529389"/>
          </a:xfrm>
        </p:spPr>
        <p:txBody>
          <a:bodyPr>
            <a:normAutofit fontScale="90000"/>
          </a:bodyPr>
          <a:lstStyle/>
          <a:p>
            <a:r>
              <a:rPr lang="en-IN" dirty="0"/>
              <a:t>RNN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9735-8D0A-7028-E05E-0561688F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654"/>
            <a:ext cx="8596668" cy="2213810"/>
          </a:xfrm>
        </p:spPr>
        <p:txBody>
          <a:bodyPr/>
          <a:lstStyle/>
          <a:p>
            <a:r>
              <a:rPr lang="en-IN" dirty="0"/>
              <a:t>A RNN contains a temporal loop in which the hidden layer not only gives an output but it feeds itself as well</a:t>
            </a:r>
          </a:p>
          <a:p>
            <a:r>
              <a:rPr lang="en-IN" dirty="0"/>
              <a:t>An extra dimension is added which is time</a:t>
            </a:r>
          </a:p>
          <a:p>
            <a:r>
              <a:rPr lang="en-IN" dirty="0"/>
              <a:t>RNN can recall what happened in the previous time stamp so that it works great with sequence of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B916D-89C6-D8A4-A99F-FA2245F6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" y="2794407"/>
            <a:ext cx="6063916" cy="3776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BEDF5-FD6B-D51D-40E7-FD5E410E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22" y="2988424"/>
            <a:ext cx="5654530" cy="35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E3FA-5BA1-FD6E-E911-44C782FF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/>
          <a:lstStyle/>
          <a:p>
            <a:r>
              <a:rPr lang="en-IN" dirty="0"/>
              <a:t>Vanishing Gradient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7CED-F1A2-5E82-467E-9E6149DA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3769"/>
            <a:ext cx="8596668" cy="2069431"/>
          </a:xfrm>
        </p:spPr>
        <p:txBody>
          <a:bodyPr/>
          <a:lstStyle/>
          <a:p>
            <a:r>
              <a:rPr lang="en-IN" dirty="0"/>
              <a:t>LSTM Networks works better compared to vanilla RNN since they overcome the vanishing gradient problem</a:t>
            </a:r>
          </a:p>
          <a:p>
            <a:r>
              <a:rPr lang="en-IN" dirty="0"/>
              <a:t>The error has to propagate through all the previous layers resulting in a vanishing gradient</a:t>
            </a:r>
          </a:p>
          <a:p>
            <a:r>
              <a:rPr lang="en-IN" dirty="0"/>
              <a:t>As the gradient goes smaller, the weight of networks are no longer updated.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33912-F790-1287-CC52-ED19E204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17399"/>
            <a:ext cx="8931887" cy="32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E569-59B2-34F6-95D7-BFB9B66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84" y="433138"/>
            <a:ext cx="8596668" cy="497305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Long 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805C-4021-7192-C2F6-AF3B7993E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285"/>
            <a:ext cx="8596668" cy="16683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LSTM networks are type of RNN that are designed to remember long term dependencies by default</a:t>
            </a:r>
          </a:p>
          <a:p>
            <a:r>
              <a:rPr lang="en-IN" dirty="0"/>
              <a:t>LSTM can remember and recall the information for a prolonged period of time.</a:t>
            </a:r>
          </a:p>
          <a:p>
            <a:r>
              <a:rPr lang="en-IN" dirty="0"/>
              <a:t>Each line represents a full vector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3996C-62F2-8EAB-0A48-370EB25E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064042"/>
            <a:ext cx="9268771" cy="31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242A-F92D-DFF4-458A-76B31A6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561474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LSTM GATES: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458B-A1D9-FC93-94B4-C6528227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1475"/>
            <a:ext cx="8596668" cy="2518609"/>
          </a:xfrm>
        </p:spPr>
        <p:txBody>
          <a:bodyPr/>
          <a:lstStyle/>
          <a:p>
            <a:r>
              <a:rPr lang="en-IN" dirty="0"/>
              <a:t>LSTM contains gates that allow or block information from passing by.</a:t>
            </a:r>
          </a:p>
          <a:p>
            <a:r>
              <a:rPr lang="en-IN" dirty="0"/>
              <a:t>Gates consist of a sigmoid neural net layer along with a point wise multiplication operation.</a:t>
            </a:r>
          </a:p>
          <a:p>
            <a:r>
              <a:rPr lang="en-IN" dirty="0"/>
              <a:t>Sigmoid output ranges from 0 to 1:</a:t>
            </a:r>
          </a:p>
          <a:p>
            <a:r>
              <a:rPr lang="en-IN" dirty="0"/>
              <a:t>0 = Don`t allow any flow of data</a:t>
            </a:r>
          </a:p>
          <a:p>
            <a:r>
              <a:rPr lang="en-IN" dirty="0"/>
              <a:t>1 = Allow everything to flow!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6F43-E6F9-5737-76AB-F5ACC1A8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3080084"/>
            <a:ext cx="7427494" cy="32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8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C68F-D2B7-A7F1-3C91-C490319D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MODEL USED IN PROJECT: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15992-5114-0DF7-3781-502D3067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65611"/>
            <a:ext cx="8596312" cy="2647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5560A-15BD-4E55-E191-74DBA871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66" y="3721768"/>
            <a:ext cx="6525571" cy="24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2ABD-C651-EE28-92AB-D0B68991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709"/>
            <a:ext cx="8596668" cy="5222143"/>
          </a:xfrm>
        </p:spPr>
        <p:txBody>
          <a:bodyPr/>
          <a:lstStyle/>
          <a:p>
            <a:r>
              <a:rPr lang="en-IN" dirty="0"/>
              <a:t>Training of Data: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Accessing the Trained Model: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D6503-C9B4-C40E-8E29-3459C75E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84" y="1126613"/>
            <a:ext cx="8596312" cy="1874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9AD2E-67EF-D4A6-E8EF-D345495D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4" y="4110884"/>
            <a:ext cx="8596312" cy="11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8E3-DAA0-143C-52BE-1F3BA8C6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/>
          <a:lstStyle/>
          <a:p>
            <a:r>
              <a:rPr lang="en-IN" dirty="0"/>
              <a:t>Model Accuracy: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C04AF-4CA4-81C8-6585-F36719D51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3" y="962526"/>
            <a:ext cx="5245768" cy="2053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B1920-039B-4511-A907-7891A6C4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05" y="816639"/>
            <a:ext cx="4922947" cy="1910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471D8-8184-B21B-58D2-7CAFB2FD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6" y="3015915"/>
            <a:ext cx="6497832" cy="38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F250-C40C-63AB-74E3-A9D68FD2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609600"/>
            <a:ext cx="8375644" cy="545432"/>
          </a:xfrm>
        </p:spPr>
        <p:txBody>
          <a:bodyPr>
            <a:normAutofit/>
          </a:bodyPr>
          <a:lstStyle/>
          <a:p>
            <a:r>
              <a:rPr lang="en-IN" sz="2400" dirty="0"/>
              <a:t>IMPORTANCE OF MODEL AND SOLUTION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8B8D-DDAB-B67F-1C8E-DBD5520B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653"/>
            <a:ext cx="8596668" cy="2418347"/>
          </a:xfrm>
        </p:spPr>
        <p:txBody>
          <a:bodyPr/>
          <a:lstStyle/>
          <a:p>
            <a:r>
              <a:rPr lang="en-IN" dirty="0"/>
              <a:t>Right now, we are living in a world of mis- information and fake news. The goal of this project is to detect the fake news based on recurrent neural networks.</a:t>
            </a:r>
          </a:p>
          <a:p>
            <a:r>
              <a:rPr lang="en-IN" dirty="0"/>
              <a:t>Natural Language Processors(NLP) is used to convert the words into numbers</a:t>
            </a:r>
          </a:p>
          <a:p>
            <a:r>
              <a:rPr lang="en-IN" dirty="0"/>
              <a:t>This model is very useful for the companies and media to automatically detect the fake news.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3515-A2E4-0386-5DAF-6F5C0CEB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3280096"/>
            <a:ext cx="8596668" cy="25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4CBC-73EF-EF0E-B16B-782AA6E9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7002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Few more Accuracy Metrics: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980E5-4743-ECA4-AB21-99168EE75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578" y="1748589"/>
            <a:ext cx="7106653" cy="4055935"/>
          </a:xfrm>
        </p:spPr>
      </p:pic>
    </p:spTree>
    <p:extLst>
      <p:ext uri="{BB962C8B-B14F-4D97-AF65-F5344CB8AC3E}">
        <p14:creationId xmlns:p14="http://schemas.microsoft.com/office/powerpoint/2010/main" val="11901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8E2F-459B-A413-4A5C-DF1623B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87" y="2711116"/>
            <a:ext cx="8596668" cy="962526"/>
          </a:xfrm>
        </p:spPr>
        <p:txBody>
          <a:bodyPr>
            <a:normAutofit/>
          </a:bodyPr>
          <a:lstStyle/>
          <a:p>
            <a:r>
              <a:rPr lang="en-IN" dirty="0"/>
              <a:t>-----------------THANK YOU---------------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1DE9-407D-1A05-1E7F-24CC5D63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82" y="7951789"/>
            <a:ext cx="8596668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82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2625-F793-8E4B-9904-1669B2C8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"/>
            <a:ext cx="7766936" cy="528917"/>
          </a:xfrm>
        </p:spPr>
        <p:txBody>
          <a:bodyPr/>
          <a:lstStyle/>
          <a:p>
            <a:pPr algn="ctr"/>
            <a:r>
              <a:rPr lang="en-IN" sz="2000" dirty="0"/>
              <a:t>IMPORTING OF LIBRARIES AND DEPENDENCIES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0C55-655F-E158-0C36-43C5C4AB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91671"/>
            <a:ext cx="7766936" cy="57553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197DA-C927-5FEA-965E-D18E2A18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546849"/>
            <a:ext cx="9430871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7F6F-4C93-B744-B658-D067669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683"/>
            <a:ext cx="8596668" cy="484094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IMPORTING OF DATASETS AND OBSERVATIONS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3C92E-8C92-97F1-ADA7-DD61888D8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146" y="636494"/>
            <a:ext cx="6729043" cy="10152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92940-3A4B-46F1-53CE-702048DC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7" y="2088776"/>
            <a:ext cx="5667669" cy="3281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DEC9A-2D1C-474D-D27E-EC6E5508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247" y="2088777"/>
            <a:ext cx="5793175" cy="31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1F08-C155-75DD-3399-3049F2F9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107576"/>
            <a:ext cx="8596668" cy="519954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Combine the Fake and True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C78EE-FAE3-85C9-FDB9-6C3651A7B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88" y="1021977"/>
            <a:ext cx="8695765" cy="3191434"/>
          </a:xfrm>
        </p:spPr>
      </p:pic>
    </p:spTree>
    <p:extLst>
      <p:ext uri="{BB962C8B-B14F-4D97-AF65-F5344CB8AC3E}">
        <p14:creationId xmlns:p14="http://schemas.microsoft.com/office/powerpoint/2010/main" val="51128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289-A00F-8C06-EF0C-86068CBD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93059"/>
          </a:xfrm>
        </p:spPr>
        <p:txBody>
          <a:bodyPr>
            <a:normAutofit fontScale="90000"/>
          </a:bodyPr>
          <a:lstStyle/>
          <a:p>
            <a:r>
              <a:rPr lang="en-IN" dirty="0"/>
              <a:t>STOPWORDS: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038F4-0B63-9D7C-0F06-C9764E225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643027"/>
            <a:ext cx="8780431" cy="8205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738D4-3471-EC33-FBE8-87F19232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0" y="1463583"/>
            <a:ext cx="8856470" cy="52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6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1BBD-145B-FB36-A804-555C1016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941440" cy="403412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Calculating no of Stop Words and combining the data after removing of Stop Words: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2753B-9812-3E38-9367-62DEF9854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48" y="403412"/>
            <a:ext cx="8596312" cy="1964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4F2A1-82F7-7D66-4E83-3C99D27F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49" y="2604498"/>
            <a:ext cx="8941440" cy="37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764A-D066-7DB4-7C7E-6F403300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394446"/>
          </a:xfrm>
        </p:spPr>
        <p:txBody>
          <a:bodyPr>
            <a:noAutofit/>
          </a:bodyPr>
          <a:lstStyle/>
          <a:p>
            <a:pPr algn="ctr"/>
            <a:r>
              <a:rPr lang="en-IN" sz="2000" dirty="0"/>
              <a:t>Visualization of Data: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41B4F0-609B-69B9-E526-0D53B25C4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6" y="644713"/>
            <a:ext cx="3887609" cy="29680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9FB94-5C23-6AD2-2D5E-DE3AA60D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644712"/>
            <a:ext cx="3962400" cy="2784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AC885-B9D0-2F53-0CD3-F7FFF765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3541060"/>
            <a:ext cx="7271908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B2D1-8D08-7C1F-E8FC-23E1001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84094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Tokenization of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56919-C8E2-EB69-E564-FE5996057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618565"/>
            <a:ext cx="9084702" cy="5961529"/>
          </a:xfrm>
        </p:spPr>
      </p:pic>
    </p:spTree>
    <p:extLst>
      <p:ext uri="{BB962C8B-B14F-4D97-AF65-F5344CB8AC3E}">
        <p14:creationId xmlns:p14="http://schemas.microsoft.com/office/powerpoint/2010/main" val="816623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447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INT248 FAKE NEWS CLASSIFICATION WITH NLP AND LSTM      </vt:lpstr>
      <vt:lpstr>IMPORTANCE OF MODEL AND SOLUTION PROVIDED</vt:lpstr>
      <vt:lpstr>IMPORTING OF LIBRARIES AND DEPENDENCIES</vt:lpstr>
      <vt:lpstr>IMPORTING OF DATASETS AND OBSERVATIONS</vt:lpstr>
      <vt:lpstr>Combine the Fake and True Datasets</vt:lpstr>
      <vt:lpstr>STOPWORDS:</vt:lpstr>
      <vt:lpstr>Calculating no of Stop Words and combining the data after removing of Stop Words:</vt:lpstr>
      <vt:lpstr>Visualization of Data:</vt:lpstr>
      <vt:lpstr>Tokenization of Data:</vt:lpstr>
      <vt:lpstr>Code for Tokenization and Train_Test_Split::</vt:lpstr>
      <vt:lpstr>Adding padding to data:</vt:lpstr>
      <vt:lpstr>Recurrent Neural Networks Vs Feed Forward Neural Network</vt:lpstr>
      <vt:lpstr>RNN Architecture</vt:lpstr>
      <vt:lpstr>Vanishing Gradient Problem:</vt:lpstr>
      <vt:lpstr>Long Short Term Memory</vt:lpstr>
      <vt:lpstr>LSTM GATES:</vt:lpstr>
      <vt:lpstr>MODEL USED IN PROJECT:</vt:lpstr>
      <vt:lpstr>Training of Data:      Accessing the Trained Model: </vt:lpstr>
      <vt:lpstr>Model Accuracy:</vt:lpstr>
      <vt:lpstr>Few more Accuracy Metrics:</vt:lpstr>
      <vt:lpstr>-----------------THANK YOU---------------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INT248 FAKE NEWS DETECTION BY DEEPLEARNING</dc:title>
  <dc:creator>Harshith Gudladhana</dc:creator>
  <cp:lastModifiedBy>Harshith Gudladhana</cp:lastModifiedBy>
  <cp:revision>2</cp:revision>
  <dcterms:created xsi:type="dcterms:W3CDTF">2022-11-02T05:13:48Z</dcterms:created>
  <dcterms:modified xsi:type="dcterms:W3CDTF">2022-11-07T02:19:04Z</dcterms:modified>
</cp:coreProperties>
</file>