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B41302-16C3-4315-8135-37230A8FA6F3}" type="datetimeFigureOut">
              <a:rPr lang="en-US" smtClean="0"/>
              <a:t>12/24/2021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497BA5-58AC-4BA5-9F45-F45CD922D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732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497BA5-58AC-4BA5-9F45-F45CD922D9F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4329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5F5FE-16F4-4201-8285-E408DE94FADB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4FBB5-E813-470C-B216-0DBC21519CD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5F5FE-16F4-4201-8285-E408DE94FADB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4FBB5-E813-470C-B216-0DBC21519C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5F5FE-16F4-4201-8285-E408DE94FADB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4FBB5-E813-470C-B216-0DBC21519C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5F5FE-16F4-4201-8285-E408DE94FADB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4FBB5-E813-470C-B216-0DBC21519C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5F5FE-16F4-4201-8285-E408DE94FADB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4FBB5-E813-470C-B216-0DBC21519CD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5F5FE-16F4-4201-8285-E408DE94FADB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4FBB5-E813-470C-B216-0DBC21519C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5F5FE-16F4-4201-8285-E408DE94FADB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4FBB5-E813-470C-B216-0DBC21519CDE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5F5FE-16F4-4201-8285-E408DE94FADB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4FBB5-E813-470C-B216-0DBC21519C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5F5FE-16F4-4201-8285-E408DE94FADB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4FBB5-E813-470C-B216-0DBC21519C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5F5FE-16F4-4201-8285-E408DE94FADB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4FBB5-E813-470C-B216-0DBC21519CDE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5F5FE-16F4-4201-8285-E408DE94FADB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4FBB5-E813-470C-B216-0DBC21519C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AE25F5FE-16F4-4201-8285-E408DE94FADB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26C4FBB5-E813-470C-B216-0DBC21519CD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wipe/>
  </p:transition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2971800"/>
            <a:ext cx="7543800" cy="1524000"/>
          </a:xfrm>
        </p:spPr>
        <p:txBody>
          <a:bodyPr/>
          <a:lstStyle/>
          <a:p>
            <a:r>
              <a:rPr lang="en-US" dirty="0" smtClean="0"/>
              <a:t>Virtual Canvas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5000" y="4495800"/>
            <a:ext cx="3200400" cy="1600200"/>
          </a:xfrm>
        </p:spPr>
        <p:txBody>
          <a:bodyPr>
            <a:normAutofit fontScale="62500" lnSpcReduction="20000"/>
          </a:bodyPr>
          <a:lstStyle/>
          <a:p>
            <a:r>
              <a:rPr lang="en-US" sz="3800" dirty="0" smtClean="0"/>
              <a:t>Submitted by:-	</a:t>
            </a:r>
            <a:endParaRPr lang="en-US" sz="3800" dirty="0"/>
          </a:p>
          <a:p>
            <a:r>
              <a:rPr lang="en-US" sz="3800" dirty="0" err="1" smtClean="0"/>
              <a:t>Sagarika</a:t>
            </a:r>
            <a:r>
              <a:rPr lang="en-US" sz="3800" dirty="0" smtClean="0"/>
              <a:t> </a:t>
            </a:r>
            <a:r>
              <a:rPr lang="en-US" sz="3800" dirty="0" err="1" smtClean="0"/>
              <a:t>Padhy</a:t>
            </a:r>
            <a:endParaRPr lang="en-US" sz="3800" dirty="0" smtClean="0"/>
          </a:p>
          <a:p>
            <a:r>
              <a:rPr lang="en-US" sz="3800" dirty="0" smtClean="0"/>
              <a:t>MCA 3</a:t>
            </a:r>
            <a:r>
              <a:rPr lang="en-US" sz="3800" baseline="30000" dirty="0" smtClean="0"/>
              <a:t>rd</a:t>
            </a:r>
            <a:r>
              <a:rPr lang="en-US" sz="3800" dirty="0" smtClean="0"/>
              <a:t> </a:t>
            </a:r>
            <a:r>
              <a:rPr lang="en-US" sz="3800" dirty="0" err="1" smtClean="0"/>
              <a:t>Sem</a:t>
            </a:r>
            <a:endParaRPr lang="en-US" sz="3800" dirty="0" smtClean="0"/>
          </a:p>
          <a:p>
            <a:r>
              <a:rPr lang="en-US" sz="3800" dirty="0" err="1" smtClean="0"/>
              <a:t>Regd.No</a:t>
            </a:r>
            <a:r>
              <a:rPr lang="en-US" sz="3800" dirty="0" smtClean="0"/>
              <a:t>.: 2006151006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55215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00200" y="609600"/>
            <a:ext cx="31341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Output Screen</a:t>
            </a:r>
            <a:endParaRPr lang="en-US" sz="4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47800"/>
            <a:ext cx="8095853" cy="4551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48345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950" y="865432"/>
            <a:ext cx="8375650" cy="5008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01843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19201"/>
            <a:ext cx="8534400" cy="4043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90384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4600" y="2819400"/>
            <a:ext cx="3581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 </a:t>
            </a:r>
            <a:r>
              <a:rPr lang="en-US" sz="5400" dirty="0" smtClean="0"/>
              <a:t>Thank You!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00275291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95400" y="838200"/>
            <a:ext cx="220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Content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1455186" y="1676400"/>
            <a:ext cx="2855269" cy="43704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000" dirty="0" smtClean="0"/>
              <a:t>Introduction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sz="2000" dirty="0" smtClean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000" dirty="0" smtClean="0"/>
              <a:t>  Objective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sz="2000" dirty="0" smtClean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000" dirty="0" smtClean="0"/>
              <a:t>  Features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sz="2000" dirty="0" smtClean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000" dirty="0" smtClean="0"/>
              <a:t>  Functionalities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sz="2000" dirty="0" smtClean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000" dirty="0" smtClean="0"/>
              <a:t>  System Configuration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sz="2000" dirty="0" smtClean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000" dirty="0" smtClean="0"/>
              <a:t>  Diagrams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sz="2000" dirty="0" smtClean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000" dirty="0" smtClean="0"/>
              <a:t>  Output Screen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87132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95400" y="935834"/>
            <a:ext cx="27222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Introduction</a:t>
            </a:r>
            <a:endParaRPr 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1072662" y="2286000"/>
            <a:ext cx="6858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/>
              <a:t> </a:t>
            </a:r>
            <a:r>
              <a:rPr lang="en-US" sz="2400" dirty="0"/>
              <a:t>In this project</a:t>
            </a:r>
            <a:r>
              <a:rPr lang="en-US" sz="2400" dirty="0" smtClean="0"/>
              <a:t>, Virtual </a:t>
            </a:r>
            <a:r>
              <a:rPr lang="en-US" sz="2400" dirty="0"/>
              <a:t>Canvas </a:t>
            </a:r>
            <a:r>
              <a:rPr lang="en-US" sz="2400" dirty="0" smtClean="0"/>
              <a:t>we </a:t>
            </a:r>
            <a:r>
              <a:rPr lang="en-US" sz="2400" dirty="0"/>
              <a:t>can draw anything on it by just capturing the motion of a colored marker with a camera. Here a colored object at the tip of the finger is used as the marker</a:t>
            </a:r>
            <a:r>
              <a:rPr lang="en-US" sz="2400" b="1" dirty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1695818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66800" y="1010435"/>
            <a:ext cx="21788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Objective</a:t>
            </a:r>
            <a:endParaRPr lang="en-US" sz="4000" dirty="0"/>
          </a:p>
        </p:txBody>
      </p:sp>
      <p:sp>
        <p:nvSpPr>
          <p:cNvPr id="4" name="Rectangle 3"/>
          <p:cNvSpPr/>
          <p:nvPr/>
        </p:nvSpPr>
        <p:spPr>
          <a:xfrm>
            <a:off x="1371600" y="1600200"/>
            <a:ext cx="5486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09600" y="1969532"/>
            <a:ext cx="77724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400" dirty="0" smtClean="0"/>
              <a:t>The Main Objective of this project is to provide a canvas to the user by using which user can draw anything on it just by moving the hand in air.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sz="2400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400" dirty="0" smtClean="0"/>
              <a:t>It provides facility to choose </a:t>
            </a:r>
            <a:r>
              <a:rPr lang="en-US" sz="2400" dirty="0" err="1" smtClean="0"/>
              <a:t>colour</a:t>
            </a:r>
            <a:r>
              <a:rPr lang="en-US" sz="2400" dirty="0" smtClean="0"/>
              <a:t> and also to clear the screen.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3163043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66800" y="914400"/>
            <a:ext cx="19239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Features</a:t>
            </a:r>
            <a:endParaRPr 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762001" y="2028092"/>
            <a:ext cx="761999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sz="2400" dirty="0" smtClean="0"/>
              <a:t>Can track any specific colored pointer . 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sz="2400" dirty="0" smtClean="0"/>
              <a:t>User can draw in four different colors and even change them without any </a:t>
            </a:r>
            <a:r>
              <a:rPr lang="en-US" sz="2400" dirty="0" err="1" smtClean="0"/>
              <a:t>hussle</a:t>
            </a:r>
            <a:r>
              <a:rPr lang="en-US" sz="2400" dirty="0" smtClean="0"/>
              <a:t>. 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sz="2400" dirty="0" smtClean="0"/>
              <a:t>Able to rub the board with a single location at the top of the screen.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sz="2400" dirty="0" smtClean="0"/>
              <a:t> No need to touch the computer once the program is run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66089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43000" y="715108"/>
            <a:ext cx="29209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Functionality</a:t>
            </a:r>
            <a:endParaRPr 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1143000" y="2133600"/>
            <a:ext cx="4769254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 algn="just" fontAlgn="base">
              <a:buFont typeface="Wingdings" panose="05000000000000000000" pitchFamily="2" charset="2"/>
              <a:buChar char="q"/>
            </a:pPr>
            <a:r>
              <a:rPr lang="en-US" sz="2800" dirty="0"/>
              <a:t>Read frames from a webcam</a:t>
            </a:r>
          </a:p>
          <a:p>
            <a:pPr marL="457200" indent="-457200" algn="just" fontAlgn="base">
              <a:buFont typeface="Wingdings" panose="05000000000000000000" pitchFamily="2" charset="2"/>
              <a:buChar char="q"/>
            </a:pPr>
            <a:r>
              <a:rPr lang="en-US" sz="2800" dirty="0"/>
              <a:t>Create the canvas window</a:t>
            </a:r>
          </a:p>
          <a:p>
            <a:pPr marL="457200" indent="-457200" algn="just" fontAlgn="base">
              <a:buFont typeface="Wingdings" panose="05000000000000000000" pitchFamily="2" charset="2"/>
              <a:buChar char="q"/>
            </a:pPr>
            <a:r>
              <a:rPr lang="en-US" sz="2800" dirty="0"/>
              <a:t>Detect the green color</a:t>
            </a:r>
          </a:p>
          <a:p>
            <a:pPr marL="457200" indent="-457200" algn="just" fontAlgn="base">
              <a:buFont typeface="Wingdings" panose="05000000000000000000" pitchFamily="2" charset="2"/>
              <a:buChar char="q"/>
            </a:pPr>
            <a:r>
              <a:rPr lang="en-US" sz="2800" dirty="0"/>
              <a:t>Draw on the canvas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13538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71600" y="926123"/>
            <a:ext cx="47035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System Configuration</a:t>
            </a:r>
            <a:endParaRPr lang="en-US" sz="40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990600" y="2438400"/>
            <a:ext cx="7315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495800" y="1905000"/>
            <a:ext cx="0" cy="396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825431" y="1976735"/>
            <a:ext cx="2601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Hardware Required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1905000" y="1997516"/>
            <a:ext cx="24994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Software Required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1600200" y="3010994"/>
            <a:ext cx="161614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 dirty="0"/>
              <a:t>python3 </a:t>
            </a:r>
            <a:endParaRPr lang="en-US" sz="2400" dirty="0" smtClean="0"/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 dirty="0" smtClean="0"/>
              <a:t> </a:t>
            </a:r>
            <a:r>
              <a:rPr lang="en-US" sz="2400" dirty="0" err="1"/>
              <a:t>numpy</a:t>
            </a:r>
            <a:r>
              <a:rPr lang="en-US" sz="2400" dirty="0"/>
              <a:t> </a:t>
            </a:r>
            <a:endParaRPr lang="en-US" sz="2400" dirty="0" smtClean="0"/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 dirty="0" smtClean="0"/>
              <a:t> </a:t>
            </a:r>
            <a:r>
              <a:rPr lang="en-US" sz="2400" dirty="0" err="1"/>
              <a:t>opencv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4648200" y="2826329"/>
            <a:ext cx="428098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 dirty="0" smtClean="0"/>
              <a:t>Processor : Intel Quad-core  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 dirty="0" smtClean="0"/>
              <a:t>RAM : 8GB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 dirty="0" smtClean="0"/>
              <a:t> Monitor : Any </a:t>
            </a:r>
            <a:r>
              <a:rPr lang="en-US" sz="2400" dirty="0" err="1" smtClean="0"/>
              <a:t>colour</a:t>
            </a:r>
            <a:r>
              <a:rPr lang="en-US" sz="2400" dirty="0" smtClean="0"/>
              <a:t> monitor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 dirty="0" smtClean="0"/>
              <a:t>Web Cam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2146430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95400" y="685800"/>
            <a:ext cx="19800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Diagram</a:t>
            </a:r>
            <a:endParaRPr lang="en-US" sz="4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209800"/>
            <a:ext cx="7829550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02401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982" y="1295401"/>
            <a:ext cx="6227618" cy="4800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371600" y="457200"/>
            <a:ext cx="22749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Flow Chart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48721364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191</TotalTime>
  <Words>173</Words>
  <Application>Microsoft Office PowerPoint</Application>
  <PresentationFormat>On-screen Show (4:3)</PresentationFormat>
  <Paragraphs>52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NewsPrint</vt:lpstr>
      <vt:lpstr>Virtual Canvas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Virtual Canvas</dc:title>
  <dc:creator>MY PC</dc:creator>
  <cp:lastModifiedBy>MY PC</cp:lastModifiedBy>
  <cp:revision>13</cp:revision>
  <dcterms:created xsi:type="dcterms:W3CDTF">2021-12-23T16:42:31Z</dcterms:created>
  <dcterms:modified xsi:type="dcterms:W3CDTF">2021-12-23T19:54:21Z</dcterms:modified>
</cp:coreProperties>
</file>