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71216-637C-10AA-9D7C-92077954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8BC0F9-9BEA-78F1-5A8D-A6672DE0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61B4B-27E8-675B-712C-9C81EB45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012BF-A56E-4248-7A55-FEB3A260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0EED7-26A8-5A3E-FE9F-6E5910CE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7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5B45-6D22-0D75-6949-20D15EB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A9D10F-50AF-509C-AC5F-A918D22B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C67556-E1DD-CDEE-481B-D88983EA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6B5B8-FD08-50C2-4A93-786DD23A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E2B26-8DF8-2FC3-2F4D-432BE825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7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7187EA-DDBF-9860-4A63-1380C9D94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0FD52-6DA7-3CB8-BE88-4A151E5A0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89824-E71C-ED1D-8B5C-29C86BE6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29BB8-5136-3575-46D4-25A27AB4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E1D53-607D-E94C-F497-4D84A211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1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1F59F-FA2F-9501-8133-E901B0FA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24BBF-EA14-C667-FB89-2007304D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9052A-172A-14C9-EF7D-FA832A4B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764FB-18C2-CE35-4905-90293789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83F26-3316-98B2-185D-C378CB49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5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DF806-6F9D-7622-A4D6-B14099E5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12031-AADE-DDE0-8867-752F469C5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623E2-C925-AA24-ECD6-006DAACA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04D62-319F-F9C6-FB87-2267B33B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BCD55-3F6F-69A9-F2A6-77968AC1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7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C3643-74DB-0389-0316-332AFB07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0765D-3D2A-2F99-2DDF-782AD12D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E87E5-5FA8-7A40-E160-035A30DDF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1E03B-00D7-2B90-76D4-BF0201BA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40747-37B0-C511-316B-18C14129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EF30B7-E632-9F20-D734-5A42E523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3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BD84-61B7-D26D-8643-F42E80FB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AD5C9-0206-CF09-1FAC-20481041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A56B5-C331-20E6-6E14-7037896A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287840-292D-BDD8-C972-B8804BA0C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1DBECB-E0D6-6580-9E62-353292D0C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2375E7-42BD-0B2B-0AF1-D0A3C18B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43C81D-EEC5-0F72-55FA-7BC33356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9BE794-1EDD-04B9-DB5F-7CEB545A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6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16D17-F6E3-0CFA-1F68-057FF28E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AB89A-C533-FB5C-8DF5-2B25799A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CD639D-E393-E56D-AE83-3D87FEA1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B4ACB-CA21-35C8-345E-393B231F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9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045660-E916-7809-2314-AACBF806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06AE3A-FF60-B519-DD97-4AB24078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8B196-8AA6-3AF5-7157-CC1B6094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BA95-16F5-2C15-F0C4-EA634EC7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D4557-F1ED-F47E-FB43-717D79A4C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5857E-0675-3AD6-5258-3AE05BA4E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1EA74A-3ADB-9348-34C7-C52A562D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21D2B-CB1F-CC29-7405-F6D20672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27A5E5-09BA-608D-A054-5B1BB723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2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0ECC6-A6CA-DD08-80E8-11AF3900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208A91-79E6-A041-0A52-8A7320285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0382A-EEAF-C6DF-8222-CD71907FE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5189-6954-D901-5747-C34E3B05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60D2A-C0D2-BDC0-7D12-DA563A3A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3F135-45E4-3E80-F0E7-F034416A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0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26A913-B08E-0E7B-CA0B-DA17A4A5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BA009-BD04-1866-3F59-50DB3DA90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2B6CD-7715-B4FD-5266-927A3B06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D5DCD-773F-46F8-BA5C-64E4E4899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A2DAF-DE2E-6358-6464-85E80D8BF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A06A62-B69A-98E1-0AD2-96A33D47A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1409D-72CD-4916-8B66-3815757163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52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69CC173-BAAD-5E17-88DF-0C5633C6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73" y="2223081"/>
            <a:ext cx="3532581" cy="2699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B120BF-B5EE-60EB-8648-92ECB1E90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36" y="287244"/>
            <a:ext cx="3132786" cy="2393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885504-837C-F706-1CD7-24FAD8117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74" y="289569"/>
            <a:ext cx="3532580" cy="26908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8B7B05-F4B1-16AD-C121-A0F41A3DF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41" y="287244"/>
            <a:ext cx="3532580" cy="2690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EFBE8C-BFD7-76D3-EA44-41ACBFECF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41" y="3985143"/>
            <a:ext cx="3525513" cy="269086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148F91E-2A77-25E9-2D87-30813B6335CA}"/>
              </a:ext>
            </a:extLst>
          </p:cNvPr>
          <p:cNvCxnSpPr>
            <a:cxnSpLocks/>
          </p:cNvCxnSpPr>
          <p:nvPr/>
        </p:nvCxnSpPr>
        <p:spPr>
          <a:xfrm flipV="1">
            <a:off x="6656294" y="1284191"/>
            <a:ext cx="1936380" cy="1929658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FF6B1DD-6F28-00F3-8AD5-763F24E7B5DD}"/>
              </a:ext>
            </a:extLst>
          </p:cNvPr>
          <p:cNvCxnSpPr>
            <a:cxnSpLocks/>
            <a:endCxn id="16" idx="3"/>
          </p:cNvCxnSpPr>
          <p:nvPr/>
        </p:nvCxnSpPr>
        <p:spPr>
          <a:xfrm rot="16200000" flipV="1">
            <a:off x="3617795" y="2003004"/>
            <a:ext cx="1850111" cy="1109458"/>
          </a:xfrm>
          <a:prstGeom prst="bentConnector2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315460F-B207-691C-3F98-72266B94E10D}"/>
              </a:ext>
            </a:extLst>
          </p:cNvPr>
          <p:cNvCxnSpPr>
            <a:cxnSpLocks/>
          </p:cNvCxnSpPr>
          <p:nvPr/>
        </p:nvCxnSpPr>
        <p:spPr>
          <a:xfrm rot="5400000">
            <a:off x="1159160" y="3554812"/>
            <a:ext cx="1996886" cy="104727"/>
          </a:xfrm>
          <a:prstGeom prst="bentConnector3">
            <a:avLst>
              <a:gd name="adj1" fmla="val 50000"/>
            </a:avLst>
          </a:prstGeom>
          <a:ln w="317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6FD03DF0-E8BF-E89B-C1A1-185098C8250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350" r="7471" b="52551"/>
          <a:stretch/>
        </p:blipFill>
        <p:spPr>
          <a:xfrm>
            <a:off x="8021454" y="4210795"/>
            <a:ext cx="3132786" cy="12809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BC593CA-4B9B-4927-D507-4BCD50C2263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63" r="7653" b="55438"/>
          <a:stretch/>
        </p:blipFill>
        <p:spPr>
          <a:xfrm>
            <a:off x="4157187" y="4210796"/>
            <a:ext cx="3314172" cy="12809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0BD619F7-0F33-FBAB-61C3-1874340B530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3872" y="4159325"/>
            <a:ext cx="3348317" cy="771564"/>
          </a:xfrm>
          <a:prstGeom prst="curvedConnector3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DD46FBB-DE15-5D13-9D4B-1D55F62748BB}"/>
              </a:ext>
            </a:extLst>
          </p:cNvPr>
          <p:cNvCxnSpPr>
            <a:endCxn id="37" idx="2"/>
          </p:cNvCxnSpPr>
          <p:nvPr/>
        </p:nvCxnSpPr>
        <p:spPr>
          <a:xfrm flipV="1">
            <a:off x="3603813" y="5491717"/>
            <a:ext cx="2210460" cy="1016659"/>
          </a:xfrm>
          <a:prstGeom prst="bentConnector2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B428B9E-48EE-A263-BB4E-8A956FBFE2EF}"/>
              </a:ext>
            </a:extLst>
          </p:cNvPr>
          <p:cNvCxnSpPr>
            <a:cxnSpLocks/>
            <a:endCxn id="35" idx="0"/>
          </p:cNvCxnSpPr>
          <p:nvPr/>
        </p:nvCxnSpPr>
        <p:spPr>
          <a:xfrm rot="5400000">
            <a:off x="8550737" y="2778503"/>
            <a:ext cx="2469402" cy="395182"/>
          </a:xfrm>
          <a:prstGeom prst="bentConnector3">
            <a:avLst>
              <a:gd name="adj1" fmla="val 48094"/>
            </a:avLst>
          </a:prstGeom>
          <a:ln w="317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8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규도 박</dc:creator>
  <cp:lastModifiedBy>규도 박</cp:lastModifiedBy>
  <cp:revision>1</cp:revision>
  <dcterms:created xsi:type="dcterms:W3CDTF">2025-02-07T04:35:33Z</dcterms:created>
  <dcterms:modified xsi:type="dcterms:W3CDTF">2025-02-07T07:14:36Z</dcterms:modified>
</cp:coreProperties>
</file>