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split orient="vert"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73A8F-9F52-48AF-B4BD-E8D2D870D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AXA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DB959-BBA7-4AB2-A44C-1EA6A2D01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97363185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A55F4-ECCF-4343-B5B2-233DB20E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905000"/>
          </a:xfrm>
        </p:spPr>
        <p:txBody>
          <a:bodyPr/>
          <a:lstStyle/>
          <a:p>
            <a:pPr algn="ctr"/>
            <a:r>
              <a:rPr lang="fr-FR" dirty="0"/>
              <a:t>Base de données</a:t>
            </a:r>
          </a:p>
        </p:txBody>
      </p:sp>
      <p:pic>
        <p:nvPicPr>
          <p:cNvPr id="10" name="Espace réservé du contenu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398A705-D150-4A86-B363-87F87A235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25" y="1905000"/>
            <a:ext cx="8567350" cy="4953000"/>
          </a:xfrm>
        </p:spPr>
      </p:pic>
    </p:spTree>
    <p:extLst>
      <p:ext uri="{BB962C8B-B14F-4D97-AF65-F5344CB8AC3E}">
        <p14:creationId xmlns:p14="http://schemas.microsoft.com/office/powerpoint/2010/main" val="144226438"/>
      </p:ext>
    </p:extLst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6F4F6-EA2B-4592-860F-42A9C3CB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52407F-3DF5-461D-8375-39918856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https://github.com/Gudolle/Workshop3</a:t>
            </a:r>
          </a:p>
        </p:txBody>
      </p:sp>
    </p:spTree>
    <p:extLst>
      <p:ext uri="{BB962C8B-B14F-4D97-AF65-F5344CB8AC3E}">
        <p14:creationId xmlns:p14="http://schemas.microsoft.com/office/powerpoint/2010/main" val="2157943020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9268F-AFC3-49C6-9B39-CC8BCAF5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7DA4B-E308-4443-A3DC-26E9BEB3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SECURISER ET SIMPLIFIER LES DEMANDES DE PRESTATION EN INCAPACITÉ TEMPORAIRE TOTALE ET EN INVALIDITÉ</a:t>
            </a:r>
          </a:p>
        </p:txBody>
      </p:sp>
    </p:spTree>
    <p:extLst>
      <p:ext uri="{BB962C8B-B14F-4D97-AF65-F5344CB8AC3E}">
        <p14:creationId xmlns:p14="http://schemas.microsoft.com/office/powerpoint/2010/main" val="314304891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D64C7-FE20-4783-A0F4-001258ED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INTERfACE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86AC9-44F1-4806-B16C-59D399C46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777470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AB746-97AD-4B27-815D-C98B4C28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1238B3F-A795-4412-A9E5-FCF71E66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</p:spPr>
      </p:pic>
    </p:spTree>
    <p:extLst>
      <p:ext uri="{BB962C8B-B14F-4D97-AF65-F5344CB8AC3E}">
        <p14:creationId xmlns:p14="http://schemas.microsoft.com/office/powerpoint/2010/main" val="1058306512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C0C95-BD7C-4671-9E23-77FBD485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2437E8-3820-494C-93CF-3FCDF22B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43227F-A64D-41C1-BAE5-36032D1C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"/>
            <a:ext cx="12197852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39044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266A6-7214-45E9-9CD4-DEB98C41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Naivechain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C48CB-B857-450B-BD7B-B8790D87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BLOCKCHAIN</a:t>
            </a:r>
          </a:p>
          <a:p>
            <a:r>
              <a:rPr lang="fr-FR" dirty="0"/>
              <a:t>API HTTP</a:t>
            </a:r>
          </a:p>
          <a:p>
            <a:r>
              <a:rPr lang="fr-FR" dirty="0"/>
              <a:t>WEB SOCKET</a:t>
            </a:r>
          </a:p>
          <a:p>
            <a:r>
              <a:rPr lang="fr-FR" dirty="0"/>
              <a:t>PEER TO PEER</a:t>
            </a:r>
          </a:p>
        </p:txBody>
      </p:sp>
      <p:pic>
        <p:nvPicPr>
          <p:cNvPr id="5" name="Image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603AC42B-C770-4C80-BAA0-78E0B9E4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58" y="3429001"/>
            <a:ext cx="463755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52939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7C20-3B0D-476F-9ADE-CD726222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432" y="609600"/>
            <a:ext cx="3059112" cy="952500"/>
          </a:xfrm>
        </p:spPr>
        <p:txBody>
          <a:bodyPr/>
          <a:lstStyle/>
          <a:p>
            <a:r>
              <a:rPr lang="fr-FR" dirty="0"/>
              <a:t>composants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A4CD4FE-2737-4461-A7E6-962656B3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914" y="5117842"/>
            <a:ext cx="7888497" cy="113055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87846C6-C00B-490A-AFFE-6F0B1BAD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562100"/>
            <a:ext cx="4611151" cy="2223006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B37E8C25-2D13-49A4-9726-87FB3A7D4C26}"/>
              </a:ext>
            </a:extLst>
          </p:cNvPr>
          <p:cNvSpPr txBox="1">
            <a:spLocks/>
          </p:cNvSpPr>
          <p:nvPr/>
        </p:nvSpPr>
        <p:spPr>
          <a:xfrm>
            <a:off x="5920555" y="4165342"/>
            <a:ext cx="2365214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621995186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280D9-9D32-483B-A075-1DADD3A6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05000"/>
          </a:xfrm>
        </p:spPr>
        <p:txBody>
          <a:bodyPr/>
          <a:lstStyle/>
          <a:p>
            <a:pPr algn="ctr"/>
            <a:r>
              <a:rPr lang="fr-FR" dirty="0"/>
              <a:t>USE CASE</a:t>
            </a:r>
          </a:p>
        </p:txBody>
      </p:sp>
      <p:pic>
        <p:nvPicPr>
          <p:cNvPr id="13" name="Espace réservé du contenu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7215ED2-9D9D-47A1-BC30-EF4352330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883" y="1905000"/>
            <a:ext cx="6988233" cy="4953000"/>
          </a:xfrm>
        </p:spPr>
      </p:pic>
    </p:spTree>
    <p:extLst>
      <p:ext uri="{BB962C8B-B14F-4D97-AF65-F5344CB8AC3E}">
        <p14:creationId xmlns:p14="http://schemas.microsoft.com/office/powerpoint/2010/main" val="1436748856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8C371-123D-4647-B2DB-04D4B315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4775"/>
            <a:ext cx="9905998" cy="1905000"/>
          </a:xfrm>
        </p:spPr>
        <p:txBody>
          <a:bodyPr/>
          <a:lstStyle/>
          <a:p>
            <a:pPr algn="ctr"/>
            <a:r>
              <a:rPr lang="fr-FR" dirty="0"/>
              <a:t>Schéma réseau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893E3C-1008-4636-B47E-522DD2B5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" y="2314575"/>
            <a:ext cx="12188495" cy="4543425"/>
          </a:xfrm>
        </p:spPr>
      </p:pic>
    </p:spTree>
    <p:extLst>
      <p:ext uri="{BB962C8B-B14F-4D97-AF65-F5344CB8AC3E}">
        <p14:creationId xmlns:p14="http://schemas.microsoft.com/office/powerpoint/2010/main" val="2276116553"/>
      </p:ext>
    </p:extLst>
  </p:cSld>
  <p:clrMapOvr>
    <a:masterClrMapping/>
  </p:clrMapOvr>
  <p:transition spd="slow"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407</TotalTime>
  <Words>51</Words>
  <Application>Microsoft Office PowerPoint</Application>
  <PresentationFormat>Grand écran</PresentationFormat>
  <Paragraphs>20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Maillage</vt:lpstr>
      <vt:lpstr>AXA</vt:lpstr>
      <vt:lpstr>Innovation</vt:lpstr>
      <vt:lpstr>INTERfACE</vt:lpstr>
      <vt:lpstr>Présentation PowerPoint</vt:lpstr>
      <vt:lpstr>Présentation PowerPoint</vt:lpstr>
      <vt:lpstr>Naivechain</vt:lpstr>
      <vt:lpstr>composants</vt:lpstr>
      <vt:lpstr>USE CASE</vt:lpstr>
      <vt:lpstr>Schéma réseau</vt:lpstr>
      <vt:lpstr>Base de données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AXA</dc:title>
  <dc:creator>RIBETTE Steven</dc:creator>
  <cp:lastModifiedBy>RIBETTE Steven</cp:lastModifiedBy>
  <cp:revision>18</cp:revision>
  <dcterms:created xsi:type="dcterms:W3CDTF">2018-11-05T14:49:11Z</dcterms:created>
  <dcterms:modified xsi:type="dcterms:W3CDTF">2018-11-08T16:22:05Z</dcterms:modified>
</cp:coreProperties>
</file>