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38088-1D52-4AEC-BE62-A6FE97F9F176}" v="403" dt="2023-08-20T14:51:42.540"/>
    <p1510:client id="{C0F49AB2-D184-4E01-955C-3C24E154A06A}" v="6" dt="2023-08-20T18:44:33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ika G" userId="dd7ad209fc0773e8" providerId="LiveId" clId="{C0F49AB2-D184-4E01-955C-3C24E154A06A}"/>
    <pc:docChg chg="custSel modSld">
      <pc:chgData name="Geetika G" userId="dd7ad209fc0773e8" providerId="LiveId" clId="{C0F49AB2-D184-4E01-955C-3C24E154A06A}" dt="2023-08-20T18:43:30.516" v="135" actId="207"/>
      <pc:docMkLst>
        <pc:docMk/>
      </pc:docMkLst>
      <pc:sldChg chg="modSp mod">
        <pc:chgData name="Geetika G" userId="dd7ad209fc0773e8" providerId="LiveId" clId="{C0F49AB2-D184-4E01-955C-3C24E154A06A}" dt="2023-08-20T18:40:47.087" v="32" actId="14100"/>
        <pc:sldMkLst>
          <pc:docMk/>
          <pc:sldMk cId="0" sldId="256"/>
        </pc:sldMkLst>
        <pc:spChg chg="mod">
          <ac:chgData name="Geetika G" userId="dd7ad209fc0773e8" providerId="LiveId" clId="{C0F49AB2-D184-4E01-955C-3C24E154A06A}" dt="2023-08-20T18:40:47.087" v="32" actId="14100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Geetika G" userId="dd7ad209fc0773e8" providerId="LiveId" clId="{C0F49AB2-D184-4E01-955C-3C24E154A06A}" dt="2023-08-20T18:43:30.516" v="135" actId="207"/>
        <pc:sldMkLst>
          <pc:docMk/>
          <pc:sldMk cId="1566316353" sldId="264"/>
        </pc:sldMkLst>
        <pc:spChg chg="mod">
          <ac:chgData name="Geetika G" userId="dd7ad209fc0773e8" providerId="LiveId" clId="{C0F49AB2-D184-4E01-955C-3C24E154A06A}" dt="2023-08-20T18:41:04.509" v="34" actId="14100"/>
          <ac:spMkLst>
            <pc:docMk/>
            <pc:sldMk cId="1566316353" sldId="264"/>
            <ac:spMk id="2" creationId="{651BB238-32BD-FEE9-2DE9-CEF3A915484D}"/>
          </ac:spMkLst>
        </pc:spChg>
        <pc:spChg chg="mod">
          <ac:chgData name="Geetika G" userId="dd7ad209fc0773e8" providerId="LiveId" clId="{C0F49AB2-D184-4E01-955C-3C24E154A06A}" dt="2023-08-20T18:43:30.516" v="135" actId="207"/>
          <ac:spMkLst>
            <pc:docMk/>
            <pc:sldMk cId="1566316353" sldId="264"/>
            <ac:spMk id="6" creationId="{D878F361-DC93-C791-E4F8-7D546F4D03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eetika.guduru/viz/EntertainerStory1_16925552884180/Story1?publish=yes" TargetMode="External"/><Relationship Id="rId2" Type="http://schemas.openxmlformats.org/officeDocument/2006/relationships/hyperlink" Target="https://public.tableau.com/app/profile/geetika.guduru/viz/DashBoardEntertainmentAnalytics_16925552027530/Dashboard1?publish=y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4SJ5DDH3S7h-rMZQ1y0ZIwEWJt7faAgj?usp=sharing" TargetMode="External"/><Relationship Id="rId5" Type="http://schemas.openxmlformats.org/officeDocument/2006/relationships/hyperlink" Target="https://public.tableau.com/app/profile/geetika.guduru/viz/EntertainerStory3_16925553850720/Story3?publish=yes" TargetMode="External"/><Relationship Id="rId4" Type="http://schemas.openxmlformats.org/officeDocument/2006/relationships/hyperlink" Target="https://public.tableau.com/app/profile/geetika.guduru/viz/EntertainerStory2_16925553377230/Story2?publish=y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2013358" y="1451296"/>
            <a:ext cx="7579856" cy="419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/>
              <a:t>Entertainer Data Analytics</a:t>
            </a:r>
            <a:br>
              <a:rPr lang="en-IN" dirty="0"/>
            </a:br>
            <a:br>
              <a:rPr lang="en-IN" sz="3500" b="0" dirty="0"/>
            </a:br>
            <a:r>
              <a:rPr lang="en-IN" sz="3500" b="0" dirty="0"/>
              <a:t>Guduru Geetika</a:t>
            </a:r>
            <a:br>
              <a:rPr lang="en-IN" sz="3500" b="0" dirty="0"/>
            </a:br>
            <a:r>
              <a:rPr lang="en-IN" sz="3500" b="0" dirty="0"/>
              <a:t>CRIN2301978</a:t>
            </a:r>
            <a:endParaRPr sz="35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Normal life can be stressful, and people need to relax. Being entertained by others is 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wonderful way to take some time out of life. It can reduce stress and make life's issues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easier to face. The media and entertainment industry consists of film, television, radio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and print. These segments include movies, TV shows, radio shows, news, music,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newspapers, magazines, and books. The entertainment industry is a group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sub-industries devoted to entertainment. The entertainment industry is used to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describe the mass media companies that control the distribution and manufacture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mass media entertainment.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Gender: Male and Female Entertainers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Birth Year: Year in which Entertainers born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Year of Last Major Work : Entertainers Retirement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 dirty="0"/>
              <a:t>Insights drawn: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Most of the entertainers were male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And most of the entertainers were born in the decade 1900-1910.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884371" y="2948387"/>
            <a:ext cx="4352464" cy="7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 dirty="0"/>
              <a:t>Mock – up Dashboard</a:t>
            </a:r>
            <a:endParaRPr sz="4400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23B56-1365-541A-C066-92C1305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16" y="544580"/>
            <a:ext cx="5464013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025936" y="136525"/>
            <a:ext cx="4720524" cy="68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/>
              <a:t>My Design</a:t>
            </a:r>
            <a:endParaRPr sz="4000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5B473-B353-1411-408E-B7BD1991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0" y="237936"/>
            <a:ext cx="2674852" cy="61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BE82B-0A60-9B11-B8A2-9AA8BF90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4" y="4725529"/>
            <a:ext cx="7780694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2906C-D153-FAA5-7D95-CF594F7D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6" y="1578820"/>
            <a:ext cx="7026249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238-32BD-FEE9-2DE9-CEF3A915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5923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62C0C-B2CC-5FAF-D849-11A5433FE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78F361-DC93-C791-E4F8-7D546F4D03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9116" y="922788"/>
            <a:ext cx="11132189" cy="5729681"/>
          </a:xfrm>
        </p:spPr>
        <p:txBody>
          <a:bodyPr/>
          <a:lstStyle/>
          <a:p>
            <a:pPr marL="228600" indent="0"/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 Links: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https://public.tableau.com/app/profile/geetika.guduru/viz/DashBoardEntertainmentAnalytics_16925552027530/Dashboard1?publish=yes</a:t>
            </a: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https://public.tableau.com/app/profile/geetika.guduru/viz/EntertainerStory1_16925552884180/Story1?publish=yes</a:t>
            </a: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https://public.tableau.com/app/profile/geetika.guduru/viz/EntertainerStory2_16925553377230/Story2?publish=yes</a:t>
            </a: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https://public.tableau.com/app/profile/geetika.guduru/viz/EntertainerStory3_16925553850720/Story3?publish=yes</a:t>
            </a:r>
            <a:endParaRPr lang="en-IN" dirty="0"/>
          </a:p>
          <a:p>
            <a:pPr marL="228600" indent="0"/>
            <a:r>
              <a:rPr lang="en-IN" dirty="0"/>
              <a:t>Python Notebook Link: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https://colab.research.google.com/drive/14SJ5DDH3S7h-rMZQ1y0ZIwEWJt7faAgj?usp=sharing</a:t>
            </a: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3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310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Söhne</vt:lpstr>
      <vt:lpstr>Office Theme</vt:lpstr>
      <vt:lpstr>Entertainer Data Analytics  Guduru Geetika CRIN2301978</vt:lpstr>
      <vt:lpstr>Introduction</vt:lpstr>
      <vt:lpstr>Main KPIs</vt:lpstr>
      <vt:lpstr>Mock – up Dashboard</vt:lpstr>
      <vt:lpstr>My Design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Geetika G</cp:lastModifiedBy>
  <cp:revision>2</cp:revision>
  <dcterms:created xsi:type="dcterms:W3CDTF">2022-12-29T06:36:15Z</dcterms:created>
  <dcterms:modified xsi:type="dcterms:W3CDTF">2023-08-20T18:44:38Z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