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75" r:id="rId8"/>
    <p:sldId id="276" r:id="rId9"/>
    <p:sldId id="277" r:id="rId10"/>
    <p:sldId id="269" r:id="rId11"/>
    <p:sldId id="270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0F7E3-540E-4FEC-9A1A-0A5C0AC71C2A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E98E7-AD89-4320-9F05-A6178CDA9513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0FBF1-6817-4E56-92EA-64A3EB16DF84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8621F-DC86-4633-B902-263AD859DBF2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FEF4F-3A30-4F39-ACC1-303107100333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0D30D-300D-4680-A410-4D8B376362B4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589C9-F1AC-4F05-ABE6-A45DE679E4C3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637B8-2436-4D4C-B9C9-CC5A43D9452C}" type="datetime1">
              <a:rPr lang="fr-FR" smtClean="0"/>
              <a:t>10/10/2023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015D3-C56C-485E-ADA3-DFD862F0F96E}" type="datetime1">
              <a:rPr lang="fr-FR" smtClean="0"/>
              <a:t>10/10/2023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05233-3885-4475-A1DF-8582CE7EA1BF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A78CC-9AB1-4AAF-AEB8-97C95F731E90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70E0D-ED27-43BD-AA91-8631F74E7BC6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1613B-364B-494F-9DDC-9B91F3B5F2D8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013F-43AE-46F3-8415-418049C228BC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3BADD-8AED-4097-BBB7-372C6E062074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B6E2A-70BD-494C-BC49-B37CE6C22863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F8E41-B49A-4F02-995F-16C27B2AFE22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C1B2652-4A2E-4DDD-9B10-7D380411AE4B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Guedda</a:t>
            </a:r>
            <a:r>
              <a:rPr lang="fr-FR" dirty="0"/>
              <a:t> Sabrine – </a:t>
            </a:r>
            <a:r>
              <a:rPr lang="fr-FR" dirty="0" err="1"/>
              <a:t>Pasquer</a:t>
            </a:r>
            <a:r>
              <a:rPr lang="fr-FR" dirty="0"/>
              <a:t> </a:t>
            </a:r>
            <a:r>
              <a:rPr lang="fr-FR" dirty="0" err="1"/>
              <a:t>marianne</a:t>
            </a:r>
            <a:r>
              <a:rPr lang="fr-FR" dirty="0"/>
              <a:t> – ??? </a:t>
            </a:r>
            <a:r>
              <a:rPr lang="fr-FR" dirty="0" err="1"/>
              <a:t>marion</a:t>
            </a:r>
            <a:r>
              <a:rPr lang="fr-FR" dirty="0"/>
              <a:t> – ??? Romain – Veyrat marine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ie de San Francisco : Musées et expositions - le MEILLEUR de 2023 -  Annulation GRATUITE | GetYourGuide">
            <a:extLst>
              <a:ext uri="{FF2B5EF4-FFF2-40B4-BE49-F238E27FC236}">
                <a16:creationId xmlns:a16="http://schemas.microsoft.com/office/drawing/2014/main" id="{C86ABC36-374F-9767-036D-1B280E9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95C3D94-E3A8-F782-BC66-14F997E4E28C}"/>
              </a:ext>
            </a:extLst>
          </p:cNvPr>
          <p:cNvSpPr txBox="1">
            <a:spLocks/>
          </p:cNvSpPr>
          <p:nvPr/>
        </p:nvSpPr>
        <p:spPr>
          <a:xfrm>
            <a:off x="2536240" y="2841594"/>
            <a:ext cx="7119520" cy="1330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0000"/>
                </a:solidFill>
              </a:rPr>
              <a:t>Crime à San Francisco</a:t>
            </a:r>
          </a:p>
        </p:txBody>
      </p:sp>
    </p:spTree>
    <p:extLst>
      <p:ext uri="{BB962C8B-B14F-4D97-AF65-F5344CB8AC3E}">
        <p14:creationId xmlns:p14="http://schemas.microsoft.com/office/powerpoint/2010/main" val="8930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B7D346-1552-68AE-A00D-2637B134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 Evolution de la criminalité</a:t>
            </a:r>
            <a:endParaRPr lang="en-US" dirty="0"/>
          </a:p>
        </p:txBody>
      </p:sp>
      <p:pic>
        <p:nvPicPr>
          <p:cNvPr id="5" name="Image 4" descr="Une image contenant ligne, capture d’écran, Tracé, texte&#10;&#10;Description générée automatiquement">
            <a:extLst>
              <a:ext uri="{FF2B5EF4-FFF2-40B4-BE49-F238E27FC236}">
                <a16:creationId xmlns:a16="http://schemas.microsoft.com/office/drawing/2014/main" id="{330009A9-1500-36CE-0F3D-E0F0567B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14" y="2052918"/>
            <a:ext cx="7179336" cy="419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7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B2B1-B02B-BBA9-B12F-34C131B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16451-4295-8D4C-54E6-7241681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5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B2B1-B02B-BBA9-B12F-34C131B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Catégories choisies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16451-4295-8D4C-54E6-7241681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8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B2B1-B02B-BBA9-B12F-34C131B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16451-4295-8D4C-54E6-7241681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8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1B4A9-9AF0-7713-9B16-557ADC83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5931A-0E12-7EF4-EC27-03F2A0AF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 err="1">
                <a:latin typeface="Calibri" panose="020F0502020204030204" pitchFamily="34" charset="0"/>
              </a:rPr>
              <a:t>Préprocessing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 + modèle utilisé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Performances du modèle / comparaison avec d’autres modèles non sélectionnés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Critique sur le modèle / les données</a:t>
            </a:r>
          </a:p>
          <a:p>
            <a:pPr algn="l"/>
            <a:endParaRPr lang="fr-FR" sz="1800" dirty="0">
              <a:latin typeface="Calibri" panose="020F0502020204030204" pitchFamily="34" charset="0"/>
            </a:endParaRPr>
          </a:p>
          <a:p>
            <a:pPr algn="l"/>
            <a:r>
              <a:rPr lang="fr-FR" sz="1800" dirty="0">
                <a:latin typeface="Calibri" panose="020F0502020204030204" pitchFamily="34" charset="0"/>
              </a:rPr>
              <a:t>Données enlevés </a:t>
            </a:r>
            <a:r>
              <a:rPr lang="fr-FR" sz="1800" dirty="0">
                <a:latin typeface="Calibri" panose="020F0502020204030204" pitchFamily="34" charset="0"/>
                <a:sym typeface="Wingdings" panose="05000000000000000000" pitchFamily="2" charset="2"/>
              </a:rPr>
              <a:t> adresse : trop long et tous différents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8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5E9AF-337C-ED5C-6F52-9868AF3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8E43F-4D84-0641-0F29-F747E832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Réponse aux spécifications client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Présentation de la</a:t>
            </a:r>
          </a:p>
          <a:p>
            <a:pPr lvl="1"/>
            <a:r>
              <a:rPr lang="fr-FR" sz="1600" b="0" i="0" u="none" strike="noStrike" baseline="0" dirty="0">
                <a:latin typeface="Calibri" panose="020F0502020204030204" pitchFamily="34" charset="0"/>
              </a:rPr>
              <a:t>Conception</a:t>
            </a:r>
          </a:p>
          <a:p>
            <a:pPr lvl="1"/>
            <a:r>
              <a:rPr lang="fr-FR" sz="1600" b="0" i="0" u="none" strike="noStrike" baseline="0" dirty="0">
                <a:latin typeface="Calibri" panose="020F0502020204030204" pitchFamily="34" charset="0"/>
              </a:rPr>
              <a:t>Stack utilisée</a:t>
            </a:r>
          </a:p>
          <a:p>
            <a:pPr lvl="1"/>
            <a:r>
              <a:rPr lang="fr-FR" sz="1600" dirty="0">
                <a:latin typeface="Arial" panose="020B0604020202020204" pitchFamily="34" charset="0"/>
              </a:rPr>
              <a:t>M</a:t>
            </a:r>
            <a:r>
              <a:rPr lang="fr-FR" sz="1600" b="0" i="0" u="none" strike="noStrike" baseline="0" dirty="0">
                <a:latin typeface="Calibri" panose="020F0502020204030204" pitchFamily="34" charset="0"/>
              </a:rPr>
              <a:t>ise en production</a:t>
            </a:r>
          </a:p>
          <a:p>
            <a:pPr algn="l"/>
            <a:r>
              <a:rPr lang="fr-FR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Comment mettre à jour le modèle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2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Merci!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xyz@example.com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186</TotalTime>
  <Words>92</Words>
  <Application>Microsoft Office PowerPoint</Application>
  <PresentationFormat>Grand écran</PresentationFormat>
  <Paragraphs>24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Intelligence Artificielle</vt:lpstr>
      <vt:lpstr>Présentation PowerPoint</vt:lpstr>
      <vt:lpstr> Evolution de la criminalité</vt:lpstr>
      <vt:lpstr>Données</vt:lpstr>
      <vt:lpstr>Catégories choisies</vt:lpstr>
      <vt:lpstr>API</vt:lpstr>
      <vt:lpstr>Data</vt:lpstr>
      <vt:lpstr>IT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VEYRAT Marine</dc:creator>
  <cp:lastModifiedBy>VEYRAT Marine</cp:lastModifiedBy>
  <cp:revision>2</cp:revision>
  <dcterms:created xsi:type="dcterms:W3CDTF">2023-10-05T12:39:27Z</dcterms:created>
  <dcterms:modified xsi:type="dcterms:W3CDTF">2023-10-10T12:46:47Z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