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92C"/>
    <a:srgbClr val="B206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0" d="100"/>
          <a:sy n="70" d="100"/>
        </p:scale>
        <p:origin x="669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9D114-9085-4D49-804D-9DC681085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C1AA1-8FA9-E0B7-768B-604121AB8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27C8B0-05C1-57F9-81F4-9A73B02D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53C272-3652-C8C0-96BC-9CE5FEB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E38E7A-7349-9061-DF75-F5A34A46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8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3C95B-74D2-D48A-B6F8-27735D9B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277DC1-2853-F4A7-A4BD-83012FAE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B0D6F8-CBE5-5251-A684-B3DEFD94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70F950-F122-FFA2-A8A8-22B93EB7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94A956-CEBB-1DAD-9528-60ED5E4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10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B3D513B-3904-F511-10CF-2E3165E04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088A13-C3AB-EF89-AE15-EF635812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FAC64F-5674-020A-FD11-BE5003D6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81C0FC-B6E2-F7D3-54CB-ACC890A4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4DD443-9D16-F25E-EF0B-4FE7341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5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01E7B-88A8-C7E7-B3B8-DC3A4D14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292E52-7A0F-8A13-71B2-C744AE2A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08AB2-79E0-8CC4-FCD7-9B89F92E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DF2267-0141-6DAF-1279-CC597BB7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C45E86-502F-6635-D2A3-367CA14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44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5F42F-2156-D7C4-24D9-32233DCF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3F5BF-5CAC-09ED-C1F4-0FC502D7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42919A-F520-431C-AC08-A70ADB8C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D8624-3269-2DF6-454E-CCA97C16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3E2123-7860-E029-B1B0-C4032CC4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54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13096-AC3F-A1CF-E837-F4E3A8BD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387CF-6FAC-2F54-2E2B-D7C6522C4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936FE7-8404-D2DC-F6E0-B2724B54A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8AD8B2-895A-742D-26ED-A7E57A53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BD066E-C641-8999-D62B-08BF5A07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B02807-5052-D2CC-924C-678B87E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9EE7A-3D0D-E53F-A8E3-FA78339B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3C1E60-2146-1C40-E62A-DE040727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FA6FD4-1C03-C834-E4E5-5D55ADC5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269C90-2106-C355-5003-86456F19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B94D63-4238-78C3-B05D-4E1107990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286974-6F2F-5A2D-6152-A45220DD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1B2FBCD-2DFA-DE78-AA0E-7D58A96A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B64967-1AB2-BA0F-EC10-3958F9B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2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1636C-875E-A2BE-7B60-8B8293E8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11D4FC-B175-86C8-8E62-68FF6BF6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3A589B-8B4E-7D92-8474-FA3CBA0C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BC063B-554A-ED11-5758-D77A10AB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1912FA-204A-87A5-3233-1DDE1767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FDF96E-564C-D0F4-10B8-1CB5FC9B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0978EB-5D51-288E-3794-2C2B7BFE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52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6FA10-BDF7-E01C-658F-C68AB23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CCABB-A243-956B-F4D8-68E8EFAF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B2A87-F4AA-0DB0-8560-E020D99A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1932C9-FE48-74CE-B4E6-ACA7820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C76261-704C-95EE-0A79-8EDE795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1F206E-7B90-37DB-AD5B-7E35103D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85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A922E-7751-20BF-BC3E-483E391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C7D163-8803-1F0E-395E-39F4E8D9A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01E2BF-0A9B-B3E3-A559-C4C6DED28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0CCD91-5336-5A41-AE71-2A7BFAE2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89A588-85F0-6E2D-0375-29CD118C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0DDC3-A33E-2A1C-2C9E-8695A0CE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08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DADB0-CA85-AB1C-0814-C2CAA93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4573A6-8B04-78A9-9A32-C4611D3E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B402DF-871C-C9F4-ACE1-4515646E5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3B69-DFF1-463A-BF48-F4D06582306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A73EC-CA35-704B-B1C5-68EC89E8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3409F2-A190-67A5-B9DA-B8905940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2826-DB3C-4024-8010-1DA4B1BAF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3F4022C-ECE3-1EDC-E004-019CA79898B4}"/>
              </a:ext>
            </a:extLst>
          </p:cNvPr>
          <p:cNvSpPr>
            <a:spLocks noChangeAspect="1"/>
          </p:cNvSpPr>
          <p:nvPr/>
        </p:nvSpPr>
        <p:spPr>
          <a:xfrm>
            <a:off x="2492456" y="658978"/>
            <a:ext cx="7207087" cy="54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dirty="0">
                <a:solidFill>
                  <a:srgbClr val="B20600"/>
                </a:solidFill>
                <a:latin typeface="Bodoni MT" panose="02070603080606020203" pitchFamily="18" charset="0"/>
              </a:rPr>
              <a:t>Gatta ci cova</a:t>
            </a:r>
          </a:p>
          <a:p>
            <a:pPr algn="ctr"/>
            <a:r>
              <a:rPr lang="it-IT" sz="2800" dirty="0">
                <a:solidFill>
                  <a:srgbClr val="00092C"/>
                </a:solidFill>
                <a:latin typeface="Bodoni MT" panose="02070603080606020203" pitchFamily="18" charset="0"/>
              </a:rPr>
              <a:t>di Antonio Russo Giusti</a:t>
            </a:r>
          </a:p>
          <a:p>
            <a:pPr algn="ctr"/>
            <a:endParaRPr lang="it-IT" sz="4400" dirty="0">
              <a:solidFill>
                <a:srgbClr val="B20600"/>
              </a:solidFill>
              <a:latin typeface="Bodoni MT" panose="02070603080606020203" pitchFamily="18" charset="0"/>
            </a:endParaRPr>
          </a:p>
          <a:p>
            <a:pPr algn="ctr"/>
            <a:r>
              <a:rPr lang="it-IT" sz="4800" b="1" dirty="0">
                <a:solidFill>
                  <a:srgbClr val="00092C"/>
                </a:solidFill>
                <a:latin typeface="Bodoni MT" panose="02070603080606020203" pitchFamily="18" charset="0"/>
              </a:rPr>
              <a:t>Venerdì 2 dicembre 2022</a:t>
            </a:r>
          </a:p>
          <a:p>
            <a:pPr algn="ctr"/>
            <a:r>
              <a:rPr lang="it-IT" sz="3200" dirty="0">
                <a:solidFill>
                  <a:srgbClr val="00092C"/>
                </a:solidFill>
                <a:latin typeface="Bodoni MT" panose="02070603080606020203" pitchFamily="18" charset="0"/>
              </a:rPr>
              <a:t>Locate di Triulzi (MI)</a:t>
            </a:r>
            <a:endParaRPr lang="it-IT" sz="500" dirty="0">
              <a:solidFill>
                <a:srgbClr val="00092C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13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Bodoni MT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Guendalina Madella</dc:creator>
  <cp:lastModifiedBy>Guendalina Madella</cp:lastModifiedBy>
  <cp:revision>1</cp:revision>
  <dcterms:created xsi:type="dcterms:W3CDTF">2022-08-15T09:01:50Z</dcterms:created>
  <dcterms:modified xsi:type="dcterms:W3CDTF">2022-08-15T09:02:34Z</dcterms:modified>
</cp:coreProperties>
</file>