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7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54785" y="1142999"/>
            <a:ext cx="5676704" cy="4638675"/>
            <a:chOff x="1454785" y="1142999"/>
            <a:chExt cx="5676704" cy="4638675"/>
          </a:xfrm>
        </p:grpSpPr>
        <p:grpSp>
          <p:nvGrpSpPr>
            <p:cNvPr id="2" name="Group 1"/>
            <p:cNvGrpSpPr/>
            <p:nvPr/>
          </p:nvGrpSpPr>
          <p:grpSpPr>
            <a:xfrm>
              <a:off x="1454785" y="1142999"/>
              <a:ext cx="5676704" cy="4638675"/>
              <a:chOff x="1454785" y="1142999"/>
              <a:chExt cx="5676704" cy="46386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785" y="1142999"/>
                <a:ext cx="5676704" cy="4638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3360" y="1369890"/>
                <a:ext cx="5607489" cy="43806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55" y="1407160"/>
              <a:ext cx="5526459" cy="430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22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96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54785" y="1142999"/>
            <a:ext cx="5676704" cy="4638675"/>
            <a:chOff x="1454785" y="1142999"/>
            <a:chExt cx="5676704" cy="4638675"/>
          </a:xfrm>
        </p:grpSpPr>
        <p:grpSp>
          <p:nvGrpSpPr>
            <p:cNvPr id="2" name="Group 1"/>
            <p:cNvGrpSpPr/>
            <p:nvPr/>
          </p:nvGrpSpPr>
          <p:grpSpPr>
            <a:xfrm>
              <a:off x="1454785" y="1142999"/>
              <a:ext cx="5676704" cy="4638675"/>
              <a:chOff x="1454785" y="1142999"/>
              <a:chExt cx="5676704" cy="46386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785" y="1142999"/>
                <a:ext cx="5676704" cy="4638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3360" y="1369890"/>
                <a:ext cx="5607489" cy="43806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275" y="1447800"/>
              <a:ext cx="5445125" cy="421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3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9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4785" y="1142999"/>
            <a:ext cx="5676704" cy="4638675"/>
            <a:chOff x="1454785" y="1142999"/>
            <a:chExt cx="5676704" cy="46386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785" y="1142999"/>
              <a:ext cx="5676704" cy="463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360" y="1369890"/>
              <a:ext cx="5607489" cy="4380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4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025525"/>
            <a:ext cx="615315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457200"/>
            <a:ext cx="5448300" cy="338201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0"/>
            <a:ext cx="58102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633912"/>
            <a:ext cx="2905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2133600"/>
            <a:ext cx="5810250" cy="3562350"/>
            <a:chOff x="1600200" y="2133600"/>
            <a:chExt cx="5810250" cy="35623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133600"/>
              <a:ext cx="5810250" cy="35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762" y="3733800"/>
              <a:ext cx="2905125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93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5" y="1203767"/>
            <a:ext cx="7262490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1025525"/>
            <a:ext cx="616585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1041400"/>
            <a:ext cx="616585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45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csimber</dc:creator>
  <cp:lastModifiedBy>csimber</cp:lastModifiedBy>
  <cp:revision>4</cp:revision>
  <dcterms:created xsi:type="dcterms:W3CDTF">2006-08-16T00:00:00Z</dcterms:created>
  <dcterms:modified xsi:type="dcterms:W3CDTF">2019-08-23T16:44:06Z</dcterms:modified>
</cp:coreProperties>
</file>