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3" r:id="rId1"/>
  </p:sldMasterIdLst>
  <p:notesMasterIdLst>
    <p:notesMasterId r:id="rId44"/>
  </p:notesMasterIdLst>
  <p:sldIdLst>
    <p:sldId id="324" r:id="rId2"/>
    <p:sldId id="256" r:id="rId3"/>
    <p:sldId id="257" r:id="rId4"/>
    <p:sldId id="322" r:id="rId5"/>
    <p:sldId id="297" r:id="rId6"/>
    <p:sldId id="307" r:id="rId7"/>
    <p:sldId id="284" r:id="rId8"/>
    <p:sldId id="258" r:id="rId9"/>
    <p:sldId id="260" r:id="rId10"/>
    <p:sldId id="261" r:id="rId11"/>
    <p:sldId id="262" r:id="rId12"/>
    <p:sldId id="263" r:id="rId13"/>
    <p:sldId id="264" r:id="rId14"/>
    <p:sldId id="265" r:id="rId15"/>
    <p:sldId id="290" r:id="rId16"/>
    <p:sldId id="301" r:id="rId17"/>
    <p:sldId id="302" r:id="rId18"/>
    <p:sldId id="266" r:id="rId19"/>
    <p:sldId id="288" r:id="rId20"/>
    <p:sldId id="298" r:id="rId21"/>
    <p:sldId id="299" r:id="rId22"/>
    <p:sldId id="300" r:id="rId23"/>
    <p:sldId id="267" r:id="rId24"/>
    <p:sldId id="287" r:id="rId25"/>
    <p:sldId id="303" r:id="rId26"/>
    <p:sldId id="304" r:id="rId27"/>
    <p:sldId id="268" r:id="rId28"/>
    <p:sldId id="286" r:id="rId29"/>
    <p:sldId id="305" r:id="rId30"/>
    <p:sldId id="269" r:id="rId31"/>
    <p:sldId id="285" r:id="rId32"/>
    <p:sldId id="308" r:id="rId33"/>
    <p:sldId id="309" r:id="rId34"/>
    <p:sldId id="310" r:id="rId35"/>
    <p:sldId id="311" r:id="rId36"/>
    <p:sldId id="312" r:id="rId37"/>
    <p:sldId id="313" r:id="rId38"/>
    <p:sldId id="314" r:id="rId39"/>
    <p:sldId id="315" r:id="rId40"/>
    <p:sldId id="316" r:id="rId41"/>
    <p:sldId id="317" r:id="rId42"/>
    <p:sldId id="32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ni Mohamed" initials="GM" lastIdx="6" clrIdx="0">
    <p:extLst>
      <p:ext uri="{19B8F6BF-5375-455C-9EA6-DF929625EA0E}">
        <p15:presenceInfo xmlns:p15="http://schemas.microsoft.com/office/powerpoint/2012/main" userId="Gueni Mohamed" providerId="None"/>
      </p:ext>
    </p:extLst>
  </p:cmAuthor>
  <p:cmAuthor id="2" name="Gueni Mohamed ( ENISO )" initials="GM(E)" lastIdx="1" clrIdx="1">
    <p:extLst>
      <p:ext uri="{19B8F6BF-5375-455C-9EA6-DF929625EA0E}">
        <p15:presenceInfo xmlns:p15="http://schemas.microsoft.com/office/powerpoint/2012/main" userId="Gueni Mohamed ( ENISO )"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cSldViewPr>
  </p:slideViewPr>
  <p:notesTextViewPr>
    <p:cViewPr>
      <p:scale>
        <a:sx n="3" d="2"/>
        <a:sy n="3" d="2"/>
      </p:scale>
      <p:origin x="0" y="0"/>
    </p:cViewPr>
  </p:notesTextViewPr>
  <p:sorterViewPr>
    <p:cViewPr>
      <p:scale>
        <a:sx n="100" d="100"/>
        <a:sy n="100" d="100"/>
      </p:scale>
      <p:origin x="0" y="-3804"/>
    </p:cViewPr>
  </p:sorterViewPr>
  <p:notesViewPr>
    <p:cSldViewPr snapToGrid="0">
      <p:cViewPr varScale="1">
        <p:scale>
          <a:sx n="56" d="100"/>
          <a:sy n="56" d="100"/>
        </p:scale>
        <p:origin x="285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03T10:54:32.997" idx="3">
    <p:pos x="4014" y="1297"/>
    <p:text>Before placing a part down, we wanted to know exactly where our mounting holes and edge connectors and how it's gonna fit inside the mechanical enclosure.because  it affects both the size and shape of our board.</p:text>
    <p:extLst>
      <p:ext uri="{C676402C-5697-4E1C-873F-D02D1690AC5C}">
        <p15:threadingInfo xmlns:p15="http://schemas.microsoft.com/office/powerpoint/2012/main" timeZoneBias="420"/>
      </p:ext>
    </p:extLst>
  </p:cm>
  <p:cm authorId="1" dt="2019-09-03T11:00:35.908" idx="5">
    <p:pos x="3643" y="613"/>
    <p:text>By minimizing the amount of intersections and criss-cross of connection paths, you’ll make your routing job a whole lot easier and straightforward.</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8FBD5-8747-4E02-A52A-32AA3C7D4844}" type="datetimeFigureOut">
              <a:rPr lang="en-US" smtClean="0"/>
              <a:t>9/3/2019</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416B8-EF10-4A21-BE33-95B9CBD357BD}" type="slidenum">
              <a:rPr lang="en-US" smtClean="0"/>
              <a:t>‹N°›</a:t>
            </a:fld>
            <a:endParaRPr lang="en-US"/>
          </a:p>
        </p:txBody>
      </p:sp>
    </p:spTree>
    <p:extLst>
      <p:ext uri="{BB962C8B-B14F-4D97-AF65-F5344CB8AC3E}">
        <p14:creationId xmlns:p14="http://schemas.microsoft.com/office/powerpoint/2010/main" val="379079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dirty="0"/>
              <a:t>Gentlemen , members of the jury and both my academic and industrial supervisor . I’d like to thank you all for being present today to evaluate my work . First let me present myself : I am Mohamed Gueni , industrial electronics engineering student at the national engineering school of </a:t>
            </a:r>
            <a:r>
              <a:rPr lang="en-US" sz="1600" b="1" dirty="0" err="1"/>
              <a:t>sousse</a:t>
            </a:r>
            <a:r>
              <a:rPr lang="en-US" sz="1600" b="1" dirty="0"/>
              <a:t>. Before diving into the details of my graduation project entitled programmer and debugger for esp32. </a:t>
            </a:r>
            <a:r>
              <a:rPr lang="en-US" sz="1600" b="1" dirty="0" err="1"/>
              <a:t>we’l</a:t>
            </a:r>
            <a:r>
              <a:rPr lang="en-US" sz="1600" b="1" dirty="0"/>
              <a:t> go through the overview .</a:t>
            </a:r>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2</a:t>
            </a:fld>
            <a:endParaRPr lang="en-US"/>
          </a:p>
        </p:txBody>
      </p:sp>
    </p:spTree>
    <p:extLst>
      <p:ext uri="{BB962C8B-B14F-4D97-AF65-F5344CB8AC3E}">
        <p14:creationId xmlns:p14="http://schemas.microsoft.com/office/powerpoint/2010/main" val="3578160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dirty="0"/>
              <a:t>There may be situations where things could boil down to nothing </a:t>
            </a:r>
          </a:p>
          <a:p>
            <a:r>
              <a:rPr lang="en-US" sz="1600" b="1" dirty="0"/>
              <a:t>In that case we could always go back and reconsider things</a:t>
            </a:r>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11</a:t>
            </a:fld>
            <a:endParaRPr lang="en-US"/>
          </a:p>
        </p:txBody>
      </p:sp>
    </p:spTree>
    <p:extLst>
      <p:ext uri="{BB962C8B-B14F-4D97-AF65-F5344CB8AC3E}">
        <p14:creationId xmlns:p14="http://schemas.microsoft.com/office/powerpoint/2010/main" val="855677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dirty="0"/>
              <a:t>Meanwhile , the selected concept is translated into a block diagram which is then broken down into components and schematic sheets under the boundaries of requirements and constraints </a:t>
            </a:r>
            <a:r>
              <a:rPr lang="en-US" dirty="0"/>
              <a:t>.</a:t>
            </a:r>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12</a:t>
            </a:fld>
            <a:endParaRPr lang="en-US"/>
          </a:p>
        </p:txBody>
      </p:sp>
    </p:spTree>
    <p:extLst>
      <p:ext uri="{BB962C8B-B14F-4D97-AF65-F5344CB8AC3E}">
        <p14:creationId xmlns:p14="http://schemas.microsoft.com/office/powerpoint/2010/main" val="2121691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dirty="0"/>
              <a:t>The design stage will produce the system architecture </a:t>
            </a:r>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13</a:t>
            </a:fld>
            <a:endParaRPr lang="en-US"/>
          </a:p>
        </p:txBody>
      </p:sp>
    </p:spTree>
    <p:extLst>
      <p:ext uri="{BB962C8B-B14F-4D97-AF65-F5344CB8AC3E}">
        <p14:creationId xmlns:p14="http://schemas.microsoft.com/office/powerpoint/2010/main" val="3110417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dirty="0"/>
              <a:t>Again , in some cases we may end up going nowhere </a:t>
            </a:r>
          </a:p>
          <a:p>
            <a:r>
              <a:rPr lang="en-US" sz="1600" b="1" dirty="0"/>
              <a:t>So we might need to reconsider going back to fix things </a:t>
            </a:r>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14</a:t>
            </a:fld>
            <a:endParaRPr lang="en-US"/>
          </a:p>
        </p:txBody>
      </p:sp>
    </p:spTree>
    <p:extLst>
      <p:ext uri="{BB962C8B-B14F-4D97-AF65-F5344CB8AC3E}">
        <p14:creationId xmlns:p14="http://schemas.microsoft.com/office/powerpoint/2010/main" val="1024560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dirty="0"/>
              <a:t>This right here is our system architecture </a:t>
            </a:r>
          </a:p>
          <a:p>
            <a:endParaRPr lang="en-US" sz="1600" b="1" dirty="0"/>
          </a:p>
          <a:p>
            <a:r>
              <a:rPr lang="en-US" sz="1600" b="1" dirty="0"/>
              <a:t>It has 6 major building blocks </a:t>
            </a:r>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15</a:t>
            </a:fld>
            <a:endParaRPr lang="en-US"/>
          </a:p>
        </p:txBody>
      </p:sp>
    </p:spTree>
    <p:extLst>
      <p:ext uri="{BB962C8B-B14F-4D97-AF65-F5344CB8AC3E}">
        <p14:creationId xmlns:p14="http://schemas.microsoft.com/office/powerpoint/2010/main" val="3074594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16</a:t>
            </a:fld>
            <a:endParaRPr lang="en-US"/>
          </a:p>
        </p:txBody>
      </p:sp>
    </p:spTree>
    <p:extLst>
      <p:ext uri="{BB962C8B-B14F-4D97-AF65-F5344CB8AC3E}">
        <p14:creationId xmlns:p14="http://schemas.microsoft.com/office/powerpoint/2010/main" val="200720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17</a:t>
            </a:fld>
            <a:endParaRPr lang="en-US"/>
          </a:p>
        </p:txBody>
      </p:sp>
    </p:spTree>
    <p:extLst>
      <p:ext uri="{BB962C8B-B14F-4D97-AF65-F5344CB8AC3E}">
        <p14:creationId xmlns:p14="http://schemas.microsoft.com/office/powerpoint/2010/main" val="2397424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dirty="0">
                <a:solidFill>
                  <a:schemeClr val="tx1">
                    <a:lumMod val="95000"/>
                    <a:lumOff val="5000"/>
                  </a:schemeClr>
                </a:solidFill>
              </a:rPr>
              <a:t>This system architecture which is currently in the form of blocks is translated into logical circuit schematics </a:t>
            </a:r>
          </a:p>
          <a:p>
            <a:endParaRPr lang="en-US" sz="1600" b="1" dirty="0">
              <a:solidFill>
                <a:schemeClr val="tx1">
                  <a:lumMod val="95000"/>
                  <a:lumOff val="5000"/>
                </a:schemeClr>
              </a:solidFill>
            </a:endParaRPr>
          </a:p>
          <a:p>
            <a:r>
              <a:rPr lang="en-US" sz="1600" b="1" dirty="0">
                <a:solidFill>
                  <a:schemeClr val="tx1">
                    <a:lumMod val="95000"/>
                    <a:lumOff val="5000"/>
                  </a:schemeClr>
                </a:solidFill>
              </a:rPr>
              <a:t>The standards and reference design act as a guideline in the process of creating the circuit </a:t>
            </a:r>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18</a:t>
            </a:fld>
            <a:endParaRPr lang="en-US"/>
          </a:p>
        </p:txBody>
      </p:sp>
    </p:spTree>
    <p:extLst>
      <p:ext uri="{BB962C8B-B14F-4D97-AF65-F5344CB8AC3E}">
        <p14:creationId xmlns:p14="http://schemas.microsoft.com/office/powerpoint/2010/main" val="1041292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19</a:t>
            </a:fld>
            <a:endParaRPr lang="en-US"/>
          </a:p>
        </p:txBody>
      </p:sp>
    </p:spTree>
    <p:extLst>
      <p:ext uri="{BB962C8B-B14F-4D97-AF65-F5344CB8AC3E}">
        <p14:creationId xmlns:p14="http://schemas.microsoft.com/office/powerpoint/2010/main" val="1956103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20</a:t>
            </a:fld>
            <a:endParaRPr lang="en-US"/>
          </a:p>
        </p:txBody>
      </p:sp>
    </p:spTree>
    <p:extLst>
      <p:ext uri="{BB962C8B-B14F-4D97-AF65-F5344CB8AC3E}">
        <p14:creationId xmlns:p14="http://schemas.microsoft.com/office/powerpoint/2010/main" val="3409995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5800" y="4324350"/>
            <a:ext cx="5486400" cy="3600450"/>
          </a:xfrm>
        </p:spPr>
        <p:txBody>
          <a:bodyPr/>
          <a:lstStyle/>
          <a:p>
            <a:r>
              <a:rPr lang="en-US" sz="1600" b="1" dirty="0"/>
              <a:t>Throughout the presentation we’ll start by posing the problematic next we’ll go through both hardware and software solutions eventually we will get to the perspective and outlook.</a:t>
            </a:r>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3</a:t>
            </a:fld>
            <a:endParaRPr lang="en-US"/>
          </a:p>
        </p:txBody>
      </p:sp>
    </p:spTree>
    <p:extLst>
      <p:ext uri="{BB962C8B-B14F-4D97-AF65-F5344CB8AC3E}">
        <p14:creationId xmlns:p14="http://schemas.microsoft.com/office/powerpoint/2010/main" val="4203901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21</a:t>
            </a:fld>
            <a:endParaRPr lang="en-US"/>
          </a:p>
        </p:txBody>
      </p:sp>
    </p:spTree>
    <p:extLst>
      <p:ext uri="{BB962C8B-B14F-4D97-AF65-F5344CB8AC3E}">
        <p14:creationId xmlns:p14="http://schemas.microsoft.com/office/powerpoint/2010/main" val="92644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22</a:t>
            </a:fld>
            <a:endParaRPr lang="en-US"/>
          </a:p>
        </p:txBody>
      </p:sp>
    </p:spTree>
    <p:extLst>
      <p:ext uri="{BB962C8B-B14F-4D97-AF65-F5344CB8AC3E}">
        <p14:creationId xmlns:p14="http://schemas.microsoft.com/office/powerpoint/2010/main" val="3740701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600" b="1" dirty="0"/>
          </a:p>
          <a:p>
            <a:r>
              <a:rPr lang="en-US" sz="1600" b="1" dirty="0"/>
              <a:t>This stage will produce different design documents such as schematic and BOM files </a:t>
            </a:r>
          </a:p>
          <a:p>
            <a:endParaRPr lang="en-US" sz="1600" b="1" dirty="0"/>
          </a:p>
          <a:p>
            <a:endParaRPr lang="en-US" sz="1600" b="1" dirty="0"/>
          </a:p>
          <a:p>
            <a:r>
              <a:rPr lang="en-US" sz="1600" b="1" dirty="0"/>
              <a:t>Now these design documents are used in the next stage and transformed into files that are required for </a:t>
            </a:r>
            <a:r>
              <a:rPr lang="en-US" sz="1600" b="1" dirty="0" err="1"/>
              <a:t>pcb</a:t>
            </a:r>
            <a:r>
              <a:rPr lang="en-US" sz="1600" b="1" dirty="0"/>
              <a:t> manufacturing </a:t>
            </a:r>
          </a:p>
          <a:p>
            <a:endParaRPr lang="en-US" dirty="0"/>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23</a:t>
            </a:fld>
            <a:endParaRPr lang="en-US"/>
          </a:p>
        </p:txBody>
      </p:sp>
    </p:spTree>
    <p:extLst>
      <p:ext uri="{BB962C8B-B14F-4D97-AF65-F5344CB8AC3E}">
        <p14:creationId xmlns:p14="http://schemas.microsoft.com/office/powerpoint/2010/main" val="1079817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24</a:t>
            </a:fld>
            <a:endParaRPr lang="en-US"/>
          </a:p>
        </p:txBody>
      </p:sp>
    </p:spTree>
    <p:extLst>
      <p:ext uri="{BB962C8B-B14F-4D97-AF65-F5344CB8AC3E}">
        <p14:creationId xmlns:p14="http://schemas.microsoft.com/office/powerpoint/2010/main" val="1190701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25</a:t>
            </a:fld>
            <a:endParaRPr lang="en-US"/>
          </a:p>
        </p:txBody>
      </p:sp>
    </p:spTree>
    <p:extLst>
      <p:ext uri="{BB962C8B-B14F-4D97-AF65-F5344CB8AC3E}">
        <p14:creationId xmlns:p14="http://schemas.microsoft.com/office/powerpoint/2010/main" val="160308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26</a:t>
            </a:fld>
            <a:endParaRPr lang="en-US"/>
          </a:p>
        </p:txBody>
      </p:sp>
    </p:spTree>
    <p:extLst>
      <p:ext uri="{BB962C8B-B14F-4D97-AF65-F5344CB8AC3E}">
        <p14:creationId xmlns:p14="http://schemas.microsoft.com/office/powerpoint/2010/main" val="1269574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dirty="0"/>
              <a:t>The output of this stage is </a:t>
            </a:r>
            <a:r>
              <a:rPr lang="en-US" sz="1600" b="1" dirty="0" err="1"/>
              <a:t>pcb</a:t>
            </a:r>
            <a:r>
              <a:rPr lang="en-US" sz="1600" b="1" dirty="0"/>
              <a:t> layout files and all other files required for manufacturing </a:t>
            </a:r>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27</a:t>
            </a:fld>
            <a:endParaRPr lang="en-US"/>
          </a:p>
        </p:txBody>
      </p:sp>
    </p:spTree>
    <p:extLst>
      <p:ext uri="{BB962C8B-B14F-4D97-AF65-F5344CB8AC3E}">
        <p14:creationId xmlns:p14="http://schemas.microsoft.com/office/powerpoint/2010/main" val="2283703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28</a:t>
            </a:fld>
            <a:endParaRPr lang="en-US"/>
          </a:p>
        </p:txBody>
      </p:sp>
    </p:spTree>
    <p:extLst>
      <p:ext uri="{BB962C8B-B14F-4D97-AF65-F5344CB8AC3E}">
        <p14:creationId xmlns:p14="http://schemas.microsoft.com/office/powerpoint/2010/main" val="1115937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29</a:t>
            </a:fld>
            <a:endParaRPr lang="en-US"/>
          </a:p>
        </p:txBody>
      </p:sp>
    </p:spTree>
    <p:extLst>
      <p:ext uri="{BB962C8B-B14F-4D97-AF65-F5344CB8AC3E}">
        <p14:creationId xmlns:p14="http://schemas.microsoft.com/office/powerpoint/2010/main" val="108949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dirty="0"/>
              <a:t>Again we could go back in case we needed to </a:t>
            </a:r>
          </a:p>
          <a:p>
            <a:endParaRPr lang="en-US" dirty="0"/>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30</a:t>
            </a:fld>
            <a:endParaRPr lang="en-US"/>
          </a:p>
        </p:txBody>
      </p:sp>
    </p:spTree>
    <p:extLst>
      <p:ext uri="{BB962C8B-B14F-4D97-AF65-F5344CB8AC3E}">
        <p14:creationId xmlns:p14="http://schemas.microsoft.com/office/powerpoint/2010/main" val="3031676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4</a:t>
            </a:fld>
            <a:endParaRPr lang="en-US"/>
          </a:p>
        </p:txBody>
      </p:sp>
    </p:spTree>
    <p:extLst>
      <p:ext uri="{BB962C8B-B14F-4D97-AF65-F5344CB8AC3E}">
        <p14:creationId xmlns:p14="http://schemas.microsoft.com/office/powerpoint/2010/main" val="664781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31</a:t>
            </a:fld>
            <a:endParaRPr lang="en-US"/>
          </a:p>
        </p:txBody>
      </p:sp>
    </p:spTree>
    <p:extLst>
      <p:ext uri="{BB962C8B-B14F-4D97-AF65-F5344CB8AC3E}">
        <p14:creationId xmlns:p14="http://schemas.microsoft.com/office/powerpoint/2010/main" val="3590746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36</a:t>
            </a:fld>
            <a:endParaRPr lang="en-US"/>
          </a:p>
        </p:txBody>
      </p:sp>
    </p:spTree>
    <p:extLst>
      <p:ext uri="{BB962C8B-B14F-4D97-AF65-F5344CB8AC3E}">
        <p14:creationId xmlns:p14="http://schemas.microsoft.com/office/powerpoint/2010/main" val="1573764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dirty="0"/>
              <a:t>The problem statement set by this project is the absence of an industrial environment oriented solution allowing us to conduct programming and debugging procedures for the esp32 family .</a:t>
            </a:r>
          </a:p>
          <a:p>
            <a:endParaRPr lang="en-US" sz="1600" b="1" dirty="0"/>
          </a:p>
          <a:p>
            <a:r>
              <a:rPr lang="en-US" sz="1600" b="1" dirty="0"/>
              <a:t>Setting the problem statement clear now we can go from just an idea to a fully working system .</a:t>
            </a:r>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5</a:t>
            </a:fld>
            <a:endParaRPr lang="en-US"/>
          </a:p>
        </p:txBody>
      </p:sp>
    </p:spTree>
    <p:extLst>
      <p:ext uri="{BB962C8B-B14F-4D97-AF65-F5344CB8AC3E}">
        <p14:creationId xmlns:p14="http://schemas.microsoft.com/office/powerpoint/2010/main" val="939614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dirty="0"/>
              <a:t>To do so , we needed some methodology to work with . </a:t>
            </a:r>
          </a:p>
          <a:p>
            <a:endParaRPr lang="en-US" sz="1600" b="1" dirty="0"/>
          </a:p>
          <a:p>
            <a:r>
              <a:rPr lang="en-US" sz="1600" b="1" dirty="0"/>
              <a:t>For that reason we followed a specific hardware design flow .</a:t>
            </a:r>
          </a:p>
          <a:p>
            <a:endParaRPr lang="en-US" sz="1600" b="1" dirty="0"/>
          </a:p>
          <a:p>
            <a:r>
              <a:rPr lang="en-US" sz="1600" b="1" dirty="0"/>
              <a:t>A hardware design flow is nothing but a rough guide or steps that we needed to follow to tur our main idea into a fully functional system.</a:t>
            </a:r>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6</a:t>
            </a:fld>
            <a:endParaRPr lang="en-US"/>
          </a:p>
        </p:txBody>
      </p:sp>
    </p:spTree>
    <p:extLst>
      <p:ext uri="{BB962C8B-B14F-4D97-AF65-F5344CB8AC3E}">
        <p14:creationId xmlns:p14="http://schemas.microsoft.com/office/powerpoint/2010/main" val="110311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dirty="0"/>
              <a:t>This one is a very simplified version of the hardware design flow </a:t>
            </a:r>
          </a:p>
          <a:p>
            <a:r>
              <a:rPr lang="en-US" sz="1600" b="1" dirty="0"/>
              <a:t>It has five stages to convert a concept into a functional system </a:t>
            </a:r>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7</a:t>
            </a:fld>
            <a:endParaRPr lang="en-US"/>
          </a:p>
        </p:txBody>
      </p:sp>
    </p:spTree>
    <p:extLst>
      <p:ext uri="{BB962C8B-B14F-4D97-AF65-F5344CB8AC3E}">
        <p14:creationId xmlns:p14="http://schemas.microsoft.com/office/powerpoint/2010/main" val="2324432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dirty="0"/>
              <a:t>At first we had a problem statement in had which we already mentioned earlier </a:t>
            </a:r>
          </a:p>
          <a:p>
            <a:r>
              <a:rPr lang="en-US" sz="1600" b="1" dirty="0"/>
              <a:t>This represents an input to the brainstorming phase </a:t>
            </a:r>
          </a:p>
          <a:p>
            <a:endParaRPr lang="en-US" dirty="0"/>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8</a:t>
            </a:fld>
            <a:endParaRPr lang="en-US"/>
          </a:p>
        </p:txBody>
      </p:sp>
    </p:spTree>
    <p:extLst>
      <p:ext uri="{BB962C8B-B14F-4D97-AF65-F5344CB8AC3E}">
        <p14:creationId xmlns:p14="http://schemas.microsoft.com/office/powerpoint/2010/main" val="344033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dirty="0"/>
              <a:t>The objective here is to generate as many concepts as possible </a:t>
            </a:r>
          </a:p>
          <a:p>
            <a:endParaRPr lang="en-US" dirty="0"/>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9</a:t>
            </a:fld>
            <a:endParaRPr lang="en-US"/>
          </a:p>
        </p:txBody>
      </p:sp>
    </p:spTree>
    <p:extLst>
      <p:ext uri="{BB962C8B-B14F-4D97-AF65-F5344CB8AC3E}">
        <p14:creationId xmlns:p14="http://schemas.microsoft.com/office/powerpoint/2010/main" val="2161168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dirty="0"/>
              <a:t>These concepts are evaluated in the next stage using the requirements and constraints metrics which addresses the important details that our system must satisfy</a:t>
            </a:r>
          </a:p>
        </p:txBody>
      </p:sp>
      <p:sp>
        <p:nvSpPr>
          <p:cNvPr id="4" name="Espace réservé du numéro de diapositive 3"/>
          <p:cNvSpPr>
            <a:spLocks noGrp="1"/>
          </p:cNvSpPr>
          <p:nvPr>
            <p:ph type="sldNum" sz="quarter" idx="5"/>
          </p:nvPr>
        </p:nvSpPr>
        <p:spPr/>
        <p:txBody>
          <a:bodyPr/>
          <a:lstStyle/>
          <a:p>
            <a:fld id="{1AF416B8-EF10-4A21-BE33-95B9CBD357BD}" type="slidenum">
              <a:rPr lang="en-US" smtClean="0"/>
              <a:t>10</a:t>
            </a:fld>
            <a:endParaRPr lang="en-US"/>
          </a:p>
        </p:txBody>
      </p:sp>
    </p:spTree>
    <p:extLst>
      <p:ext uri="{BB962C8B-B14F-4D97-AF65-F5344CB8AC3E}">
        <p14:creationId xmlns:p14="http://schemas.microsoft.com/office/powerpoint/2010/main" val="328579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AEF2033-F2F9-4039-B25E-05E6FBDC1A8B}"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4DF28-5421-4A93-BE5D-201A98DE114E}" type="slidenum">
              <a:rPr lang="en-US" smtClean="0"/>
              <a:t>‹N°›</a:t>
            </a:fld>
            <a:endParaRPr lang="en-US"/>
          </a:p>
        </p:txBody>
      </p:sp>
    </p:spTree>
    <p:extLst>
      <p:ext uri="{BB962C8B-B14F-4D97-AF65-F5344CB8AC3E}">
        <p14:creationId xmlns:p14="http://schemas.microsoft.com/office/powerpoint/2010/main" val="143262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E8D476D-ED21-4858-BB25-FBFCBFE863A3}"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4DF28-5421-4A93-BE5D-201A98DE114E}" type="slidenum">
              <a:rPr lang="en-US" smtClean="0"/>
              <a:t>‹N°›</a:t>
            </a:fld>
            <a:endParaRPr lang="en-US"/>
          </a:p>
        </p:txBody>
      </p:sp>
    </p:spTree>
    <p:extLst>
      <p:ext uri="{BB962C8B-B14F-4D97-AF65-F5344CB8AC3E}">
        <p14:creationId xmlns:p14="http://schemas.microsoft.com/office/powerpoint/2010/main" val="48971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B916E9F-6409-43CF-949B-A68464B395C1}"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4DF28-5421-4A93-BE5D-201A98DE114E}"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6504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B4658E2-4652-4051-8B4E-AA8971B4E5D5}"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4DF28-5421-4A93-BE5D-201A98DE114E}" type="slidenum">
              <a:rPr lang="en-US" smtClean="0"/>
              <a:t>‹N°›</a:t>
            </a:fld>
            <a:endParaRPr lang="en-US"/>
          </a:p>
        </p:txBody>
      </p:sp>
    </p:spTree>
    <p:extLst>
      <p:ext uri="{BB962C8B-B14F-4D97-AF65-F5344CB8AC3E}">
        <p14:creationId xmlns:p14="http://schemas.microsoft.com/office/powerpoint/2010/main" val="3000544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D63628E-6AC7-4BC2-964E-C7C663A80BE6}"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4DF28-5421-4A93-BE5D-201A98DE114E}"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4628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2A30932-1380-4AA9-B34F-4883A72658B2}"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4DF28-5421-4A93-BE5D-201A98DE114E}" type="slidenum">
              <a:rPr lang="en-US" smtClean="0"/>
              <a:t>‹N°›</a:t>
            </a:fld>
            <a:endParaRPr lang="en-US"/>
          </a:p>
        </p:txBody>
      </p:sp>
    </p:spTree>
    <p:extLst>
      <p:ext uri="{BB962C8B-B14F-4D97-AF65-F5344CB8AC3E}">
        <p14:creationId xmlns:p14="http://schemas.microsoft.com/office/powerpoint/2010/main" val="290679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41BD1F2-782A-4D33-8563-823C1A49C0A3}"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4DF28-5421-4A93-BE5D-201A98DE114E}" type="slidenum">
              <a:rPr lang="en-US" smtClean="0"/>
              <a:t>‹N°›</a:t>
            </a:fld>
            <a:endParaRPr lang="en-US"/>
          </a:p>
        </p:txBody>
      </p:sp>
    </p:spTree>
    <p:extLst>
      <p:ext uri="{BB962C8B-B14F-4D97-AF65-F5344CB8AC3E}">
        <p14:creationId xmlns:p14="http://schemas.microsoft.com/office/powerpoint/2010/main" val="1385519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32E5F35-2D2F-48DA-904C-7DE7FB73FADF}"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4DF28-5421-4A93-BE5D-201A98DE114E}" type="slidenum">
              <a:rPr lang="en-US" smtClean="0"/>
              <a:t>‹N°›</a:t>
            </a:fld>
            <a:endParaRPr lang="en-US"/>
          </a:p>
        </p:txBody>
      </p:sp>
    </p:spTree>
    <p:extLst>
      <p:ext uri="{BB962C8B-B14F-4D97-AF65-F5344CB8AC3E}">
        <p14:creationId xmlns:p14="http://schemas.microsoft.com/office/powerpoint/2010/main" val="110664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65F452E-D765-4F9B-BD33-907AA09241C7}"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4DF28-5421-4A93-BE5D-201A98DE114E}" type="slidenum">
              <a:rPr lang="en-US" smtClean="0"/>
              <a:t>‹N°›</a:t>
            </a:fld>
            <a:endParaRPr lang="en-US"/>
          </a:p>
        </p:txBody>
      </p:sp>
    </p:spTree>
    <p:extLst>
      <p:ext uri="{BB962C8B-B14F-4D97-AF65-F5344CB8AC3E}">
        <p14:creationId xmlns:p14="http://schemas.microsoft.com/office/powerpoint/2010/main" val="212245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3EF4585-783C-4120-8605-82FF4D40EC08}"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4DF28-5421-4A93-BE5D-201A98DE114E}" type="slidenum">
              <a:rPr lang="en-US" smtClean="0"/>
              <a:t>‹N°›</a:t>
            </a:fld>
            <a:endParaRPr lang="en-US"/>
          </a:p>
        </p:txBody>
      </p:sp>
    </p:spTree>
    <p:extLst>
      <p:ext uri="{BB962C8B-B14F-4D97-AF65-F5344CB8AC3E}">
        <p14:creationId xmlns:p14="http://schemas.microsoft.com/office/powerpoint/2010/main" val="4062770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65FD378-B6F8-4BF6-AF2D-9C89FB47F26E}" type="datetime1">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4DF28-5421-4A93-BE5D-201A98DE114E}" type="slidenum">
              <a:rPr lang="en-US" smtClean="0"/>
              <a:t>‹N°›</a:t>
            </a:fld>
            <a:endParaRPr lang="en-US"/>
          </a:p>
        </p:txBody>
      </p:sp>
    </p:spTree>
    <p:extLst>
      <p:ext uri="{BB962C8B-B14F-4D97-AF65-F5344CB8AC3E}">
        <p14:creationId xmlns:p14="http://schemas.microsoft.com/office/powerpoint/2010/main" val="3412585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6EF83F3-EDE4-4C8F-9B34-CC7F8304B427}" type="datetime1">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D4DF28-5421-4A93-BE5D-201A98DE114E}" type="slidenum">
              <a:rPr lang="en-US" smtClean="0"/>
              <a:t>‹N°›</a:t>
            </a:fld>
            <a:endParaRPr lang="en-US"/>
          </a:p>
        </p:txBody>
      </p:sp>
    </p:spTree>
    <p:extLst>
      <p:ext uri="{BB962C8B-B14F-4D97-AF65-F5344CB8AC3E}">
        <p14:creationId xmlns:p14="http://schemas.microsoft.com/office/powerpoint/2010/main" val="412261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29FD43D-1BEE-4A88-A646-1DB1E76AB94F}" type="datetime1">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D4DF28-5421-4A93-BE5D-201A98DE114E}" type="slidenum">
              <a:rPr lang="en-US" smtClean="0"/>
              <a:t>‹N°›</a:t>
            </a:fld>
            <a:endParaRPr lang="en-US"/>
          </a:p>
        </p:txBody>
      </p:sp>
    </p:spTree>
    <p:extLst>
      <p:ext uri="{BB962C8B-B14F-4D97-AF65-F5344CB8AC3E}">
        <p14:creationId xmlns:p14="http://schemas.microsoft.com/office/powerpoint/2010/main" val="137751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2C003-39FA-42BD-A1AE-83F53D90AE67}" type="datetime1">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D4DF28-5421-4A93-BE5D-201A98DE114E}" type="slidenum">
              <a:rPr lang="en-US" smtClean="0"/>
              <a:t>‹N°›</a:t>
            </a:fld>
            <a:endParaRPr lang="en-US"/>
          </a:p>
        </p:txBody>
      </p:sp>
    </p:spTree>
    <p:extLst>
      <p:ext uri="{BB962C8B-B14F-4D97-AF65-F5344CB8AC3E}">
        <p14:creationId xmlns:p14="http://schemas.microsoft.com/office/powerpoint/2010/main" val="2290729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A2B0EC3-D889-48DA-B3D1-A88A0C310FA8}" type="datetime1">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4DF28-5421-4A93-BE5D-201A98DE114E}" type="slidenum">
              <a:rPr lang="en-US" smtClean="0"/>
              <a:t>‹N°›</a:t>
            </a:fld>
            <a:endParaRPr lang="en-US"/>
          </a:p>
        </p:txBody>
      </p:sp>
    </p:spTree>
    <p:extLst>
      <p:ext uri="{BB962C8B-B14F-4D97-AF65-F5344CB8AC3E}">
        <p14:creationId xmlns:p14="http://schemas.microsoft.com/office/powerpoint/2010/main" val="414548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4DF28-5421-4A93-BE5D-201A98DE114E}" type="slidenum">
              <a:rPr lang="en-US" smtClean="0"/>
              <a:t>‹N°›</a:t>
            </a:fld>
            <a:endParaRPr lang="en-US"/>
          </a:p>
        </p:txBody>
      </p:sp>
      <p:sp>
        <p:nvSpPr>
          <p:cNvPr id="5" name="Date Placeholder 4"/>
          <p:cNvSpPr>
            <a:spLocks noGrp="1"/>
          </p:cNvSpPr>
          <p:nvPr>
            <p:ph type="dt" sz="half" idx="10"/>
          </p:nvPr>
        </p:nvSpPr>
        <p:spPr/>
        <p:txBody>
          <a:bodyPr/>
          <a:lstStyle/>
          <a:p>
            <a:fld id="{D72DC8CC-BE04-4281-BE40-967596E2EF2A}" type="datetime1">
              <a:rPr lang="en-US" smtClean="0"/>
              <a:t>9/3/2019</a:t>
            </a:fld>
            <a:endParaRPr lang="en-US"/>
          </a:p>
        </p:txBody>
      </p:sp>
    </p:spTree>
    <p:extLst>
      <p:ext uri="{BB962C8B-B14F-4D97-AF65-F5344CB8AC3E}">
        <p14:creationId xmlns:p14="http://schemas.microsoft.com/office/powerpoint/2010/main" val="380993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5C2BF2-ABA0-4361-A40E-53E89210938D}" type="datetime1">
              <a:rPr lang="en-US" smtClean="0"/>
              <a:t>9/3/2019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D4DF28-5421-4A93-BE5D-201A98DE114E}" type="slidenum">
              <a:rPr lang="en-US" smtClean="0"/>
              <a:t>‹N°›</a:t>
            </a:fld>
            <a:endParaRPr lang="en-US"/>
          </a:p>
        </p:txBody>
      </p:sp>
    </p:spTree>
    <p:extLst>
      <p:ext uri="{BB962C8B-B14F-4D97-AF65-F5344CB8AC3E}">
        <p14:creationId xmlns:p14="http://schemas.microsoft.com/office/powerpoint/2010/main" val="1996564284"/>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814710CA-698D-4570-B367-8F10BB6C6A50}"/>
              </a:ext>
            </a:extLst>
          </p:cNvPr>
          <p:cNvSpPr>
            <a:spLocks noGrp="1"/>
          </p:cNvSpPr>
          <p:nvPr>
            <p:ph type="sldNum" sz="quarter" idx="12"/>
          </p:nvPr>
        </p:nvSpPr>
        <p:spPr/>
        <p:txBody>
          <a:bodyPr/>
          <a:lstStyle/>
          <a:p>
            <a:fld id="{EFD4DF28-5421-4A93-BE5D-201A98DE114E}" type="slidenum">
              <a:rPr lang="en-US" smtClean="0"/>
              <a:t>1</a:t>
            </a:fld>
            <a:endParaRPr lang="en-US"/>
          </a:p>
        </p:txBody>
      </p:sp>
    </p:spTree>
    <p:extLst>
      <p:ext uri="{BB962C8B-B14F-4D97-AF65-F5344CB8AC3E}">
        <p14:creationId xmlns:p14="http://schemas.microsoft.com/office/powerpoint/2010/main" val="758861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815BFEDC-F940-4144-BDAC-646051C9D6DF}"/>
              </a:ext>
            </a:extLst>
          </p:cNvPr>
          <p:cNvSpPr/>
          <p:nvPr/>
        </p:nvSpPr>
        <p:spPr>
          <a:xfrm>
            <a:off x="464023" y="3316406"/>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BRAINSTORM</a:t>
            </a:r>
            <a:endParaRPr lang="en-US" sz="1600" b="1" dirty="0"/>
          </a:p>
        </p:txBody>
      </p:sp>
      <p:sp>
        <p:nvSpPr>
          <p:cNvPr id="5" name="Rectangle : coins arrondis 4">
            <a:extLst>
              <a:ext uri="{FF2B5EF4-FFF2-40B4-BE49-F238E27FC236}">
                <a16:creationId xmlns:a16="http://schemas.microsoft.com/office/drawing/2014/main" id="{F13F5ABD-BABA-40A9-964F-8B9F06DF3E82}"/>
              </a:ext>
            </a:extLst>
          </p:cNvPr>
          <p:cNvSpPr/>
          <p:nvPr/>
        </p:nvSpPr>
        <p:spPr>
          <a:xfrm>
            <a:off x="464023" y="1869744"/>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 STATEMENT</a:t>
            </a:r>
            <a:endParaRPr lang="en-US" sz="1600" b="1" dirty="0"/>
          </a:p>
        </p:txBody>
      </p:sp>
      <p:sp>
        <p:nvSpPr>
          <p:cNvPr id="6" name="Rectangle : coins arrondis 5">
            <a:extLst>
              <a:ext uri="{FF2B5EF4-FFF2-40B4-BE49-F238E27FC236}">
                <a16:creationId xmlns:a16="http://schemas.microsoft.com/office/drawing/2014/main" id="{C28FD440-8FF7-46C7-B697-8F65010CB55D}"/>
              </a:ext>
            </a:extLst>
          </p:cNvPr>
          <p:cNvSpPr/>
          <p:nvPr/>
        </p:nvSpPr>
        <p:spPr>
          <a:xfrm>
            <a:off x="464023" y="4763069"/>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DESIGN CONCEPT</a:t>
            </a:r>
          </a:p>
        </p:txBody>
      </p:sp>
      <p:sp>
        <p:nvSpPr>
          <p:cNvPr id="8" name="Rectangle : coins arrondis 7">
            <a:extLst>
              <a:ext uri="{FF2B5EF4-FFF2-40B4-BE49-F238E27FC236}">
                <a16:creationId xmlns:a16="http://schemas.microsoft.com/office/drawing/2014/main" id="{D9EB10A9-3138-4420-8D70-4F13B3C49532}"/>
              </a:ext>
            </a:extLst>
          </p:cNvPr>
          <p:cNvSpPr/>
          <p:nvPr/>
        </p:nvSpPr>
        <p:spPr>
          <a:xfrm>
            <a:off x="2775045" y="3302759"/>
            <a:ext cx="1842447" cy="938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EVALUATE</a:t>
            </a:r>
          </a:p>
        </p:txBody>
      </p:sp>
      <p:sp>
        <p:nvSpPr>
          <p:cNvPr id="9" name="Rectangle : coins arrondis 8">
            <a:extLst>
              <a:ext uri="{FF2B5EF4-FFF2-40B4-BE49-F238E27FC236}">
                <a16:creationId xmlns:a16="http://schemas.microsoft.com/office/drawing/2014/main" id="{76D64E18-322F-4423-A927-03A924FE6DB4}"/>
              </a:ext>
            </a:extLst>
          </p:cNvPr>
          <p:cNvSpPr/>
          <p:nvPr/>
        </p:nvSpPr>
        <p:spPr>
          <a:xfrm>
            <a:off x="5086065" y="3316406"/>
            <a:ext cx="20198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DESIGN</a:t>
            </a:r>
          </a:p>
          <a:p>
            <a:pPr algn="ctr"/>
            <a:r>
              <a:rPr lang="en-US" b="1" dirty="0"/>
              <a:t>(TOP LEVEL)</a:t>
            </a:r>
          </a:p>
        </p:txBody>
      </p:sp>
      <p:sp>
        <p:nvSpPr>
          <p:cNvPr id="10" name="Rectangle : coins arrondis 9">
            <a:extLst>
              <a:ext uri="{FF2B5EF4-FFF2-40B4-BE49-F238E27FC236}">
                <a16:creationId xmlns:a16="http://schemas.microsoft.com/office/drawing/2014/main" id="{08BDEECA-252B-4C10-9490-83EC0D8DBD48}"/>
              </a:ext>
            </a:extLst>
          </p:cNvPr>
          <p:cNvSpPr/>
          <p:nvPr/>
        </p:nvSpPr>
        <p:spPr>
          <a:xfrm>
            <a:off x="7533563" y="3316406"/>
            <a:ext cx="1981200"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SCHEMATIC CAPTURE</a:t>
            </a:r>
          </a:p>
        </p:txBody>
      </p:sp>
      <p:sp>
        <p:nvSpPr>
          <p:cNvPr id="11" name="Rectangle : coins arrondis 10">
            <a:extLst>
              <a:ext uri="{FF2B5EF4-FFF2-40B4-BE49-F238E27FC236}">
                <a16:creationId xmlns:a16="http://schemas.microsoft.com/office/drawing/2014/main" id="{916D3FE2-A989-4F7A-A60C-A144C524D1BD}"/>
              </a:ext>
            </a:extLst>
          </p:cNvPr>
          <p:cNvSpPr/>
          <p:nvPr/>
        </p:nvSpPr>
        <p:spPr>
          <a:xfrm>
            <a:off x="9942393" y="3316406"/>
            <a:ext cx="15717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PCB LAYOUT</a:t>
            </a:r>
          </a:p>
        </p:txBody>
      </p:sp>
      <p:sp>
        <p:nvSpPr>
          <p:cNvPr id="19" name="Flèche : droite 18">
            <a:extLst>
              <a:ext uri="{FF2B5EF4-FFF2-40B4-BE49-F238E27FC236}">
                <a16:creationId xmlns:a16="http://schemas.microsoft.com/office/drawing/2014/main" id="{0D12F89D-EECD-4792-8A3E-ACCB5575DD15}"/>
              </a:ext>
            </a:extLst>
          </p:cNvPr>
          <p:cNvSpPr/>
          <p:nvPr/>
        </p:nvSpPr>
        <p:spPr>
          <a:xfrm>
            <a:off x="2292826" y="3480178"/>
            <a:ext cx="482217" cy="61073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èche : droite 19">
            <a:extLst>
              <a:ext uri="{FF2B5EF4-FFF2-40B4-BE49-F238E27FC236}">
                <a16:creationId xmlns:a16="http://schemas.microsoft.com/office/drawing/2014/main" id="{E93CB618-C6FD-48A4-B0A0-9B091C4CCDFC}"/>
              </a:ext>
            </a:extLst>
          </p:cNvPr>
          <p:cNvSpPr/>
          <p:nvPr/>
        </p:nvSpPr>
        <p:spPr>
          <a:xfrm>
            <a:off x="4633418"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èche : droite 20">
            <a:extLst>
              <a:ext uri="{FF2B5EF4-FFF2-40B4-BE49-F238E27FC236}">
                <a16:creationId xmlns:a16="http://schemas.microsoft.com/office/drawing/2014/main" id="{1EEFB4A0-A34E-4296-A8BC-811C09FD5A10}"/>
              </a:ext>
            </a:extLst>
          </p:cNvPr>
          <p:cNvSpPr/>
          <p:nvPr/>
        </p:nvSpPr>
        <p:spPr>
          <a:xfrm>
            <a:off x="7092289" y="3466531"/>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èche : droite 21">
            <a:extLst>
              <a:ext uri="{FF2B5EF4-FFF2-40B4-BE49-F238E27FC236}">
                <a16:creationId xmlns:a16="http://schemas.microsoft.com/office/drawing/2014/main" id="{1A3067F2-8D64-4D43-B722-89C336056676}"/>
              </a:ext>
            </a:extLst>
          </p:cNvPr>
          <p:cNvSpPr/>
          <p:nvPr/>
        </p:nvSpPr>
        <p:spPr>
          <a:xfrm>
            <a:off x="9514763"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èche : bas 23">
            <a:extLst>
              <a:ext uri="{FF2B5EF4-FFF2-40B4-BE49-F238E27FC236}">
                <a16:creationId xmlns:a16="http://schemas.microsoft.com/office/drawing/2014/main" id="{A2975E61-7DFD-49EA-9602-1DD44F499827}"/>
              </a:ext>
            </a:extLst>
          </p:cNvPr>
          <p:cNvSpPr/>
          <p:nvPr/>
        </p:nvSpPr>
        <p:spPr>
          <a:xfrm>
            <a:off x="1173707" y="2808028"/>
            <a:ext cx="232012" cy="494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èche : bas 24">
            <a:extLst>
              <a:ext uri="{FF2B5EF4-FFF2-40B4-BE49-F238E27FC236}">
                <a16:creationId xmlns:a16="http://schemas.microsoft.com/office/drawing/2014/main" id="{EE83D7FE-86AC-45FF-9998-FC9846A8ABBC}"/>
              </a:ext>
            </a:extLst>
          </p:cNvPr>
          <p:cNvSpPr/>
          <p:nvPr/>
        </p:nvSpPr>
        <p:spPr>
          <a:xfrm>
            <a:off x="1173707" y="4254690"/>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èche : angle droit 25">
            <a:extLst>
              <a:ext uri="{FF2B5EF4-FFF2-40B4-BE49-F238E27FC236}">
                <a16:creationId xmlns:a16="http://schemas.microsoft.com/office/drawing/2014/main" id="{E13B3177-14F9-4D7B-BCFC-B4477237A417}"/>
              </a:ext>
            </a:extLst>
          </p:cNvPr>
          <p:cNvSpPr/>
          <p:nvPr/>
        </p:nvSpPr>
        <p:spPr>
          <a:xfrm>
            <a:off x="2306472" y="4090917"/>
            <a:ext cx="336648" cy="1108880"/>
          </a:xfrm>
          <a:prstGeom prst="ben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space réservé du numéro de diapositive 17">
            <a:extLst>
              <a:ext uri="{FF2B5EF4-FFF2-40B4-BE49-F238E27FC236}">
                <a16:creationId xmlns:a16="http://schemas.microsoft.com/office/drawing/2014/main" id="{72DC6889-4F6C-4C98-9340-E2B4153E68DD}"/>
              </a:ext>
            </a:extLst>
          </p:cNvPr>
          <p:cNvSpPr>
            <a:spLocks noGrp="1"/>
          </p:cNvSpPr>
          <p:nvPr>
            <p:ph type="sldNum" sz="quarter" idx="12"/>
          </p:nvPr>
        </p:nvSpPr>
        <p:spPr/>
        <p:txBody>
          <a:bodyPr/>
          <a:lstStyle/>
          <a:p>
            <a:fld id="{EFD4DF28-5421-4A93-BE5D-201A98DE114E}" type="slidenum">
              <a:rPr lang="en-US" smtClean="0"/>
              <a:t>10</a:t>
            </a:fld>
            <a:endParaRPr lang="en-US"/>
          </a:p>
        </p:txBody>
      </p:sp>
    </p:spTree>
    <p:extLst>
      <p:ext uri="{BB962C8B-B14F-4D97-AF65-F5344CB8AC3E}">
        <p14:creationId xmlns:p14="http://schemas.microsoft.com/office/powerpoint/2010/main" val="3948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815BFEDC-F940-4144-BDAC-646051C9D6DF}"/>
              </a:ext>
            </a:extLst>
          </p:cNvPr>
          <p:cNvSpPr/>
          <p:nvPr/>
        </p:nvSpPr>
        <p:spPr>
          <a:xfrm>
            <a:off x="464023" y="3316406"/>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BRAINSTORM</a:t>
            </a:r>
            <a:endParaRPr lang="en-US" sz="1600" b="1" dirty="0"/>
          </a:p>
        </p:txBody>
      </p:sp>
      <p:sp>
        <p:nvSpPr>
          <p:cNvPr id="5" name="Rectangle : coins arrondis 4">
            <a:extLst>
              <a:ext uri="{FF2B5EF4-FFF2-40B4-BE49-F238E27FC236}">
                <a16:creationId xmlns:a16="http://schemas.microsoft.com/office/drawing/2014/main" id="{F13F5ABD-BABA-40A9-964F-8B9F06DF3E82}"/>
              </a:ext>
            </a:extLst>
          </p:cNvPr>
          <p:cNvSpPr/>
          <p:nvPr/>
        </p:nvSpPr>
        <p:spPr>
          <a:xfrm>
            <a:off x="464023" y="1869744"/>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 STATEMENT</a:t>
            </a:r>
            <a:endParaRPr lang="en-US" sz="1600" b="1" dirty="0"/>
          </a:p>
        </p:txBody>
      </p:sp>
      <p:sp>
        <p:nvSpPr>
          <p:cNvPr id="6" name="Rectangle : coins arrondis 5">
            <a:extLst>
              <a:ext uri="{FF2B5EF4-FFF2-40B4-BE49-F238E27FC236}">
                <a16:creationId xmlns:a16="http://schemas.microsoft.com/office/drawing/2014/main" id="{C28FD440-8FF7-46C7-B697-8F65010CB55D}"/>
              </a:ext>
            </a:extLst>
          </p:cNvPr>
          <p:cNvSpPr/>
          <p:nvPr/>
        </p:nvSpPr>
        <p:spPr>
          <a:xfrm>
            <a:off x="464023" y="4763069"/>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DESIGN CONCEPT</a:t>
            </a:r>
          </a:p>
        </p:txBody>
      </p:sp>
      <p:sp>
        <p:nvSpPr>
          <p:cNvPr id="8" name="Rectangle : coins arrondis 7">
            <a:extLst>
              <a:ext uri="{FF2B5EF4-FFF2-40B4-BE49-F238E27FC236}">
                <a16:creationId xmlns:a16="http://schemas.microsoft.com/office/drawing/2014/main" id="{D9EB10A9-3138-4420-8D70-4F13B3C49532}"/>
              </a:ext>
            </a:extLst>
          </p:cNvPr>
          <p:cNvSpPr/>
          <p:nvPr/>
        </p:nvSpPr>
        <p:spPr>
          <a:xfrm>
            <a:off x="2775045" y="3302759"/>
            <a:ext cx="1842447" cy="938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EVALUATE</a:t>
            </a:r>
          </a:p>
        </p:txBody>
      </p:sp>
      <p:sp>
        <p:nvSpPr>
          <p:cNvPr id="9" name="Rectangle : coins arrondis 8">
            <a:extLst>
              <a:ext uri="{FF2B5EF4-FFF2-40B4-BE49-F238E27FC236}">
                <a16:creationId xmlns:a16="http://schemas.microsoft.com/office/drawing/2014/main" id="{76D64E18-322F-4423-A927-03A924FE6DB4}"/>
              </a:ext>
            </a:extLst>
          </p:cNvPr>
          <p:cNvSpPr/>
          <p:nvPr/>
        </p:nvSpPr>
        <p:spPr>
          <a:xfrm>
            <a:off x="5086065" y="3316406"/>
            <a:ext cx="20198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DESIGN</a:t>
            </a:r>
          </a:p>
          <a:p>
            <a:pPr algn="ctr"/>
            <a:r>
              <a:rPr lang="en-US" b="1" dirty="0"/>
              <a:t>(TOP LEVEL)</a:t>
            </a:r>
          </a:p>
        </p:txBody>
      </p:sp>
      <p:sp>
        <p:nvSpPr>
          <p:cNvPr id="10" name="Rectangle : coins arrondis 9">
            <a:extLst>
              <a:ext uri="{FF2B5EF4-FFF2-40B4-BE49-F238E27FC236}">
                <a16:creationId xmlns:a16="http://schemas.microsoft.com/office/drawing/2014/main" id="{08BDEECA-252B-4C10-9490-83EC0D8DBD48}"/>
              </a:ext>
            </a:extLst>
          </p:cNvPr>
          <p:cNvSpPr/>
          <p:nvPr/>
        </p:nvSpPr>
        <p:spPr>
          <a:xfrm>
            <a:off x="7533563" y="3316406"/>
            <a:ext cx="1981200"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SCHEMATIC CAPTURE</a:t>
            </a:r>
          </a:p>
        </p:txBody>
      </p:sp>
      <p:sp>
        <p:nvSpPr>
          <p:cNvPr id="11" name="Rectangle : coins arrondis 10">
            <a:extLst>
              <a:ext uri="{FF2B5EF4-FFF2-40B4-BE49-F238E27FC236}">
                <a16:creationId xmlns:a16="http://schemas.microsoft.com/office/drawing/2014/main" id="{916D3FE2-A989-4F7A-A60C-A144C524D1BD}"/>
              </a:ext>
            </a:extLst>
          </p:cNvPr>
          <p:cNvSpPr/>
          <p:nvPr/>
        </p:nvSpPr>
        <p:spPr>
          <a:xfrm>
            <a:off x="9942393" y="3316406"/>
            <a:ext cx="15717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PCB LAYOUT</a:t>
            </a:r>
          </a:p>
        </p:txBody>
      </p:sp>
      <p:sp>
        <p:nvSpPr>
          <p:cNvPr id="12" name="Rectangle : coins arrondis 11">
            <a:extLst>
              <a:ext uri="{FF2B5EF4-FFF2-40B4-BE49-F238E27FC236}">
                <a16:creationId xmlns:a16="http://schemas.microsoft.com/office/drawing/2014/main" id="{DCBAA3C1-C040-4A94-B8CF-B10C0391B5B1}"/>
              </a:ext>
            </a:extLst>
          </p:cNvPr>
          <p:cNvSpPr/>
          <p:nvPr/>
        </p:nvSpPr>
        <p:spPr>
          <a:xfrm>
            <a:off x="2854657" y="1842449"/>
            <a:ext cx="1842448" cy="938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REQUIREMENTS &amp; CONSTRAINTS</a:t>
            </a:r>
          </a:p>
        </p:txBody>
      </p:sp>
      <p:sp>
        <p:nvSpPr>
          <p:cNvPr id="17" name="Flèche : droite 16">
            <a:extLst>
              <a:ext uri="{FF2B5EF4-FFF2-40B4-BE49-F238E27FC236}">
                <a16:creationId xmlns:a16="http://schemas.microsoft.com/office/drawing/2014/main" id="{806D2E43-BAB3-47DB-A494-7029D28D8AF3}"/>
              </a:ext>
            </a:extLst>
          </p:cNvPr>
          <p:cNvSpPr/>
          <p:nvPr/>
        </p:nvSpPr>
        <p:spPr>
          <a:xfrm>
            <a:off x="2306472" y="2197290"/>
            <a:ext cx="548185" cy="2729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èche : droite 18">
            <a:extLst>
              <a:ext uri="{FF2B5EF4-FFF2-40B4-BE49-F238E27FC236}">
                <a16:creationId xmlns:a16="http://schemas.microsoft.com/office/drawing/2014/main" id="{0D12F89D-EECD-4792-8A3E-ACCB5575DD15}"/>
              </a:ext>
            </a:extLst>
          </p:cNvPr>
          <p:cNvSpPr/>
          <p:nvPr/>
        </p:nvSpPr>
        <p:spPr>
          <a:xfrm>
            <a:off x="2292826" y="3480178"/>
            <a:ext cx="482217" cy="61073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èche : droite 19">
            <a:extLst>
              <a:ext uri="{FF2B5EF4-FFF2-40B4-BE49-F238E27FC236}">
                <a16:creationId xmlns:a16="http://schemas.microsoft.com/office/drawing/2014/main" id="{E93CB618-C6FD-48A4-B0A0-9B091C4CCDFC}"/>
              </a:ext>
            </a:extLst>
          </p:cNvPr>
          <p:cNvSpPr/>
          <p:nvPr/>
        </p:nvSpPr>
        <p:spPr>
          <a:xfrm>
            <a:off x="4633418"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èche : droite 20">
            <a:extLst>
              <a:ext uri="{FF2B5EF4-FFF2-40B4-BE49-F238E27FC236}">
                <a16:creationId xmlns:a16="http://schemas.microsoft.com/office/drawing/2014/main" id="{1EEFB4A0-A34E-4296-A8BC-811C09FD5A10}"/>
              </a:ext>
            </a:extLst>
          </p:cNvPr>
          <p:cNvSpPr/>
          <p:nvPr/>
        </p:nvSpPr>
        <p:spPr>
          <a:xfrm>
            <a:off x="7092289" y="3466531"/>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èche : droite 21">
            <a:extLst>
              <a:ext uri="{FF2B5EF4-FFF2-40B4-BE49-F238E27FC236}">
                <a16:creationId xmlns:a16="http://schemas.microsoft.com/office/drawing/2014/main" id="{1A3067F2-8D64-4D43-B722-89C336056676}"/>
              </a:ext>
            </a:extLst>
          </p:cNvPr>
          <p:cNvSpPr/>
          <p:nvPr/>
        </p:nvSpPr>
        <p:spPr>
          <a:xfrm>
            <a:off x="9514763"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èche : bas 23">
            <a:extLst>
              <a:ext uri="{FF2B5EF4-FFF2-40B4-BE49-F238E27FC236}">
                <a16:creationId xmlns:a16="http://schemas.microsoft.com/office/drawing/2014/main" id="{A2975E61-7DFD-49EA-9602-1DD44F499827}"/>
              </a:ext>
            </a:extLst>
          </p:cNvPr>
          <p:cNvSpPr/>
          <p:nvPr/>
        </p:nvSpPr>
        <p:spPr>
          <a:xfrm>
            <a:off x="1173707" y="2808028"/>
            <a:ext cx="232012" cy="494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èche : bas 24">
            <a:extLst>
              <a:ext uri="{FF2B5EF4-FFF2-40B4-BE49-F238E27FC236}">
                <a16:creationId xmlns:a16="http://schemas.microsoft.com/office/drawing/2014/main" id="{EE83D7FE-86AC-45FF-9998-FC9846A8ABBC}"/>
              </a:ext>
            </a:extLst>
          </p:cNvPr>
          <p:cNvSpPr/>
          <p:nvPr/>
        </p:nvSpPr>
        <p:spPr>
          <a:xfrm>
            <a:off x="1173707" y="4254690"/>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èche : angle droit 25">
            <a:extLst>
              <a:ext uri="{FF2B5EF4-FFF2-40B4-BE49-F238E27FC236}">
                <a16:creationId xmlns:a16="http://schemas.microsoft.com/office/drawing/2014/main" id="{E13B3177-14F9-4D7B-BCFC-B4477237A417}"/>
              </a:ext>
            </a:extLst>
          </p:cNvPr>
          <p:cNvSpPr/>
          <p:nvPr/>
        </p:nvSpPr>
        <p:spPr>
          <a:xfrm>
            <a:off x="2306472" y="4090917"/>
            <a:ext cx="336648" cy="1108880"/>
          </a:xfrm>
          <a:prstGeom prst="ben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èche : double flèche verticale 27">
            <a:extLst>
              <a:ext uri="{FF2B5EF4-FFF2-40B4-BE49-F238E27FC236}">
                <a16:creationId xmlns:a16="http://schemas.microsoft.com/office/drawing/2014/main" id="{086F10B3-7535-4A08-830E-1F7FA0E03DFA}"/>
              </a:ext>
            </a:extLst>
          </p:cNvPr>
          <p:cNvSpPr/>
          <p:nvPr/>
        </p:nvSpPr>
        <p:spPr>
          <a:xfrm>
            <a:off x="3516574" y="2763104"/>
            <a:ext cx="232012" cy="553301"/>
          </a:xfrm>
          <a:prstGeom prst="up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èche : courbe vers le haut 42">
            <a:extLst>
              <a:ext uri="{FF2B5EF4-FFF2-40B4-BE49-F238E27FC236}">
                <a16:creationId xmlns:a16="http://schemas.microsoft.com/office/drawing/2014/main" id="{B517228D-E8F0-42AC-8F34-5CB7E36F5D06}"/>
              </a:ext>
            </a:extLst>
          </p:cNvPr>
          <p:cNvSpPr/>
          <p:nvPr/>
        </p:nvSpPr>
        <p:spPr>
          <a:xfrm flipH="1" flipV="1">
            <a:off x="2292826" y="3062215"/>
            <a:ext cx="509515" cy="31390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Espace réservé du numéro de diapositive 2">
            <a:extLst>
              <a:ext uri="{FF2B5EF4-FFF2-40B4-BE49-F238E27FC236}">
                <a16:creationId xmlns:a16="http://schemas.microsoft.com/office/drawing/2014/main" id="{A2BB7F4F-2F7E-4E3D-8046-9819120FADD1}"/>
              </a:ext>
            </a:extLst>
          </p:cNvPr>
          <p:cNvSpPr>
            <a:spLocks noGrp="1"/>
          </p:cNvSpPr>
          <p:nvPr>
            <p:ph type="sldNum" sz="quarter" idx="12"/>
          </p:nvPr>
        </p:nvSpPr>
        <p:spPr/>
        <p:txBody>
          <a:bodyPr/>
          <a:lstStyle/>
          <a:p>
            <a:fld id="{EFD4DF28-5421-4A93-BE5D-201A98DE114E}" type="slidenum">
              <a:rPr lang="en-US" smtClean="0"/>
              <a:t>11</a:t>
            </a:fld>
            <a:endParaRPr lang="en-US"/>
          </a:p>
        </p:txBody>
      </p:sp>
    </p:spTree>
    <p:extLst>
      <p:ext uri="{BB962C8B-B14F-4D97-AF65-F5344CB8AC3E}">
        <p14:creationId xmlns:p14="http://schemas.microsoft.com/office/powerpoint/2010/main" val="336026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815BFEDC-F940-4144-BDAC-646051C9D6DF}"/>
              </a:ext>
            </a:extLst>
          </p:cNvPr>
          <p:cNvSpPr/>
          <p:nvPr/>
        </p:nvSpPr>
        <p:spPr>
          <a:xfrm>
            <a:off x="464023" y="3316406"/>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BRAINSTORM</a:t>
            </a:r>
            <a:endParaRPr lang="en-US" sz="1600" b="1" dirty="0"/>
          </a:p>
        </p:txBody>
      </p:sp>
      <p:sp>
        <p:nvSpPr>
          <p:cNvPr id="5" name="Rectangle : coins arrondis 4">
            <a:extLst>
              <a:ext uri="{FF2B5EF4-FFF2-40B4-BE49-F238E27FC236}">
                <a16:creationId xmlns:a16="http://schemas.microsoft.com/office/drawing/2014/main" id="{F13F5ABD-BABA-40A9-964F-8B9F06DF3E82}"/>
              </a:ext>
            </a:extLst>
          </p:cNvPr>
          <p:cNvSpPr/>
          <p:nvPr/>
        </p:nvSpPr>
        <p:spPr>
          <a:xfrm>
            <a:off x="464023" y="1869744"/>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 STATEMENT</a:t>
            </a:r>
            <a:endParaRPr lang="en-US" sz="1600" b="1" dirty="0"/>
          </a:p>
        </p:txBody>
      </p:sp>
      <p:sp>
        <p:nvSpPr>
          <p:cNvPr id="6" name="Rectangle : coins arrondis 5">
            <a:extLst>
              <a:ext uri="{FF2B5EF4-FFF2-40B4-BE49-F238E27FC236}">
                <a16:creationId xmlns:a16="http://schemas.microsoft.com/office/drawing/2014/main" id="{C28FD440-8FF7-46C7-B697-8F65010CB55D}"/>
              </a:ext>
            </a:extLst>
          </p:cNvPr>
          <p:cNvSpPr/>
          <p:nvPr/>
        </p:nvSpPr>
        <p:spPr>
          <a:xfrm>
            <a:off x="464023" y="4763069"/>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DESIGN CONCEPT</a:t>
            </a:r>
          </a:p>
        </p:txBody>
      </p:sp>
      <p:sp>
        <p:nvSpPr>
          <p:cNvPr id="8" name="Rectangle : coins arrondis 7">
            <a:extLst>
              <a:ext uri="{FF2B5EF4-FFF2-40B4-BE49-F238E27FC236}">
                <a16:creationId xmlns:a16="http://schemas.microsoft.com/office/drawing/2014/main" id="{D9EB10A9-3138-4420-8D70-4F13B3C49532}"/>
              </a:ext>
            </a:extLst>
          </p:cNvPr>
          <p:cNvSpPr/>
          <p:nvPr/>
        </p:nvSpPr>
        <p:spPr>
          <a:xfrm>
            <a:off x="2775045" y="3302759"/>
            <a:ext cx="1842447"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EVALUATE</a:t>
            </a:r>
          </a:p>
        </p:txBody>
      </p:sp>
      <p:sp>
        <p:nvSpPr>
          <p:cNvPr id="9" name="Rectangle : coins arrondis 8">
            <a:extLst>
              <a:ext uri="{FF2B5EF4-FFF2-40B4-BE49-F238E27FC236}">
                <a16:creationId xmlns:a16="http://schemas.microsoft.com/office/drawing/2014/main" id="{76D64E18-322F-4423-A927-03A924FE6DB4}"/>
              </a:ext>
            </a:extLst>
          </p:cNvPr>
          <p:cNvSpPr/>
          <p:nvPr/>
        </p:nvSpPr>
        <p:spPr>
          <a:xfrm>
            <a:off x="5086065" y="3316406"/>
            <a:ext cx="20198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DESIGN</a:t>
            </a:r>
          </a:p>
          <a:p>
            <a:pPr algn="ctr"/>
            <a:r>
              <a:rPr lang="en-US" b="1" dirty="0"/>
              <a:t>(TOP LEVEL)</a:t>
            </a:r>
          </a:p>
        </p:txBody>
      </p:sp>
      <p:sp>
        <p:nvSpPr>
          <p:cNvPr id="10" name="Rectangle : coins arrondis 9">
            <a:extLst>
              <a:ext uri="{FF2B5EF4-FFF2-40B4-BE49-F238E27FC236}">
                <a16:creationId xmlns:a16="http://schemas.microsoft.com/office/drawing/2014/main" id="{08BDEECA-252B-4C10-9490-83EC0D8DBD48}"/>
              </a:ext>
            </a:extLst>
          </p:cNvPr>
          <p:cNvSpPr/>
          <p:nvPr/>
        </p:nvSpPr>
        <p:spPr>
          <a:xfrm>
            <a:off x="7533563" y="3316406"/>
            <a:ext cx="1981200"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SCHEMATIC CAPTURE</a:t>
            </a:r>
          </a:p>
        </p:txBody>
      </p:sp>
      <p:sp>
        <p:nvSpPr>
          <p:cNvPr id="11" name="Rectangle : coins arrondis 10">
            <a:extLst>
              <a:ext uri="{FF2B5EF4-FFF2-40B4-BE49-F238E27FC236}">
                <a16:creationId xmlns:a16="http://schemas.microsoft.com/office/drawing/2014/main" id="{916D3FE2-A989-4F7A-A60C-A144C524D1BD}"/>
              </a:ext>
            </a:extLst>
          </p:cNvPr>
          <p:cNvSpPr/>
          <p:nvPr/>
        </p:nvSpPr>
        <p:spPr>
          <a:xfrm>
            <a:off x="9942393" y="3316406"/>
            <a:ext cx="15717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PCB LAYOUT</a:t>
            </a:r>
          </a:p>
        </p:txBody>
      </p:sp>
      <p:sp>
        <p:nvSpPr>
          <p:cNvPr id="12" name="Rectangle : coins arrondis 11">
            <a:extLst>
              <a:ext uri="{FF2B5EF4-FFF2-40B4-BE49-F238E27FC236}">
                <a16:creationId xmlns:a16="http://schemas.microsoft.com/office/drawing/2014/main" id="{DCBAA3C1-C040-4A94-B8CF-B10C0391B5B1}"/>
              </a:ext>
            </a:extLst>
          </p:cNvPr>
          <p:cNvSpPr/>
          <p:nvPr/>
        </p:nvSpPr>
        <p:spPr>
          <a:xfrm>
            <a:off x="2854657" y="1842449"/>
            <a:ext cx="184244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REQUIREMENTS &amp; CONSTRAINTS</a:t>
            </a:r>
          </a:p>
        </p:txBody>
      </p:sp>
      <p:sp>
        <p:nvSpPr>
          <p:cNvPr id="13" name="Rectangle : coins arrondis 12">
            <a:extLst>
              <a:ext uri="{FF2B5EF4-FFF2-40B4-BE49-F238E27FC236}">
                <a16:creationId xmlns:a16="http://schemas.microsoft.com/office/drawing/2014/main" id="{A89799CE-99A8-4982-BEEE-C8CFFCEC37D1}"/>
              </a:ext>
            </a:extLst>
          </p:cNvPr>
          <p:cNvSpPr/>
          <p:nvPr/>
        </p:nvSpPr>
        <p:spPr>
          <a:xfrm>
            <a:off x="2775044" y="4763069"/>
            <a:ext cx="1842447" cy="938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SELECTED CONCEPT</a:t>
            </a:r>
          </a:p>
        </p:txBody>
      </p:sp>
      <p:sp>
        <p:nvSpPr>
          <p:cNvPr id="17" name="Flèche : droite 16">
            <a:extLst>
              <a:ext uri="{FF2B5EF4-FFF2-40B4-BE49-F238E27FC236}">
                <a16:creationId xmlns:a16="http://schemas.microsoft.com/office/drawing/2014/main" id="{806D2E43-BAB3-47DB-A494-7029D28D8AF3}"/>
              </a:ext>
            </a:extLst>
          </p:cNvPr>
          <p:cNvSpPr/>
          <p:nvPr/>
        </p:nvSpPr>
        <p:spPr>
          <a:xfrm>
            <a:off x="2306472" y="2197290"/>
            <a:ext cx="548185"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èche : droite 18">
            <a:extLst>
              <a:ext uri="{FF2B5EF4-FFF2-40B4-BE49-F238E27FC236}">
                <a16:creationId xmlns:a16="http://schemas.microsoft.com/office/drawing/2014/main" id="{0D12F89D-EECD-4792-8A3E-ACCB5575DD15}"/>
              </a:ext>
            </a:extLst>
          </p:cNvPr>
          <p:cNvSpPr/>
          <p:nvPr/>
        </p:nvSpPr>
        <p:spPr>
          <a:xfrm>
            <a:off x="2292826"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èche : droite 19">
            <a:extLst>
              <a:ext uri="{FF2B5EF4-FFF2-40B4-BE49-F238E27FC236}">
                <a16:creationId xmlns:a16="http://schemas.microsoft.com/office/drawing/2014/main" id="{E93CB618-C6FD-48A4-B0A0-9B091C4CCDFC}"/>
              </a:ext>
            </a:extLst>
          </p:cNvPr>
          <p:cNvSpPr/>
          <p:nvPr/>
        </p:nvSpPr>
        <p:spPr>
          <a:xfrm>
            <a:off x="4633418"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èche : droite 20">
            <a:extLst>
              <a:ext uri="{FF2B5EF4-FFF2-40B4-BE49-F238E27FC236}">
                <a16:creationId xmlns:a16="http://schemas.microsoft.com/office/drawing/2014/main" id="{1EEFB4A0-A34E-4296-A8BC-811C09FD5A10}"/>
              </a:ext>
            </a:extLst>
          </p:cNvPr>
          <p:cNvSpPr/>
          <p:nvPr/>
        </p:nvSpPr>
        <p:spPr>
          <a:xfrm>
            <a:off x="7092289" y="3466531"/>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èche : droite 21">
            <a:extLst>
              <a:ext uri="{FF2B5EF4-FFF2-40B4-BE49-F238E27FC236}">
                <a16:creationId xmlns:a16="http://schemas.microsoft.com/office/drawing/2014/main" id="{1A3067F2-8D64-4D43-B722-89C336056676}"/>
              </a:ext>
            </a:extLst>
          </p:cNvPr>
          <p:cNvSpPr/>
          <p:nvPr/>
        </p:nvSpPr>
        <p:spPr>
          <a:xfrm>
            <a:off x="9514763"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èche : bas 23">
            <a:extLst>
              <a:ext uri="{FF2B5EF4-FFF2-40B4-BE49-F238E27FC236}">
                <a16:creationId xmlns:a16="http://schemas.microsoft.com/office/drawing/2014/main" id="{A2975E61-7DFD-49EA-9602-1DD44F499827}"/>
              </a:ext>
            </a:extLst>
          </p:cNvPr>
          <p:cNvSpPr/>
          <p:nvPr/>
        </p:nvSpPr>
        <p:spPr>
          <a:xfrm>
            <a:off x="1173707" y="2808028"/>
            <a:ext cx="232012" cy="494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èche : bas 24">
            <a:extLst>
              <a:ext uri="{FF2B5EF4-FFF2-40B4-BE49-F238E27FC236}">
                <a16:creationId xmlns:a16="http://schemas.microsoft.com/office/drawing/2014/main" id="{EE83D7FE-86AC-45FF-9998-FC9846A8ABBC}"/>
              </a:ext>
            </a:extLst>
          </p:cNvPr>
          <p:cNvSpPr/>
          <p:nvPr/>
        </p:nvSpPr>
        <p:spPr>
          <a:xfrm>
            <a:off x="1173707" y="4254690"/>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èche : angle droit 25">
            <a:extLst>
              <a:ext uri="{FF2B5EF4-FFF2-40B4-BE49-F238E27FC236}">
                <a16:creationId xmlns:a16="http://schemas.microsoft.com/office/drawing/2014/main" id="{E13B3177-14F9-4D7B-BCFC-B4477237A417}"/>
              </a:ext>
            </a:extLst>
          </p:cNvPr>
          <p:cNvSpPr/>
          <p:nvPr/>
        </p:nvSpPr>
        <p:spPr>
          <a:xfrm>
            <a:off x="2306472" y="4090917"/>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èche : bas 26">
            <a:extLst>
              <a:ext uri="{FF2B5EF4-FFF2-40B4-BE49-F238E27FC236}">
                <a16:creationId xmlns:a16="http://schemas.microsoft.com/office/drawing/2014/main" id="{89289625-6AD1-47E9-A0D1-8E070A9AA382}"/>
              </a:ext>
            </a:extLst>
          </p:cNvPr>
          <p:cNvSpPr/>
          <p:nvPr/>
        </p:nvSpPr>
        <p:spPr>
          <a:xfrm>
            <a:off x="3516574" y="4254690"/>
            <a:ext cx="232012" cy="519751"/>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èche : double flèche verticale 27">
            <a:extLst>
              <a:ext uri="{FF2B5EF4-FFF2-40B4-BE49-F238E27FC236}">
                <a16:creationId xmlns:a16="http://schemas.microsoft.com/office/drawing/2014/main" id="{086F10B3-7535-4A08-830E-1F7FA0E03DFA}"/>
              </a:ext>
            </a:extLst>
          </p:cNvPr>
          <p:cNvSpPr/>
          <p:nvPr/>
        </p:nvSpPr>
        <p:spPr>
          <a:xfrm>
            <a:off x="3516574" y="2763104"/>
            <a:ext cx="232012" cy="55330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èche : angle droit 28">
            <a:extLst>
              <a:ext uri="{FF2B5EF4-FFF2-40B4-BE49-F238E27FC236}">
                <a16:creationId xmlns:a16="http://schemas.microsoft.com/office/drawing/2014/main" id="{BD984340-193D-44BB-B5C0-A84615B110CF}"/>
              </a:ext>
            </a:extLst>
          </p:cNvPr>
          <p:cNvSpPr/>
          <p:nvPr/>
        </p:nvSpPr>
        <p:spPr>
          <a:xfrm>
            <a:off x="4626595" y="4077270"/>
            <a:ext cx="336648" cy="1108880"/>
          </a:xfrm>
          <a:prstGeom prst="ben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èche : courbe vers le haut 42">
            <a:extLst>
              <a:ext uri="{FF2B5EF4-FFF2-40B4-BE49-F238E27FC236}">
                <a16:creationId xmlns:a16="http://schemas.microsoft.com/office/drawing/2014/main" id="{B517228D-E8F0-42AC-8F34-5CB7E36F5D06}"/>
              </a:ext>
            </a:extLst>
          </p:cNvPr>
          <p:cNvSpPr/>
          <p:nvPr/>
        </p:nvSpPr>
        <p:spPr>
          <a:xfrm flipH="1" flipV="1">
            <a:off x="2402004" y="3141259"/>
            <a:ext cx="509515" cy="3139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Espace réservé du numéro de diapositive 2">
            <a:extLst>
              <a:ext uri="{FF2B5EF4-FFF2-40B4-BE49-F238E27FC236}">
                <a16:creationId xmlns:a16="http://schemas.microsoft.com/office/drawing/2014/main" id="{64C497B7-531C-4566-B97A-3E84EC6AFD8F}"/>
              </a:ext>
            </a:extLst>
          </p:cNvPr>
          <p:cNvSpPr>
            <a:spLocks noGrp="1"/>
          </p:cNvSpPr>
          <p:nvPr>
            <p:ph type="sldNum" sz="quarter" idx="12"/>
          </p:nvPr>
        </p:nvSpPr>
        <p:spPr/>
        <p:txBody>
          <a:bodyPr/>
          <a:lstStyle/>
          <a:p>
            <a:fld id="{EFD4DF28-5421-4A93-BE5D-201A98DE114E}" type="slidenum">
              <a:rPr lang="en-US" smtClean="0"/>
              <a:t>12</a:t>
            </a:fld>
            <a:endParaRPr lang="en-US"/>
          </a:p>
        </p:txBody>
      </p:sp>
    </p:spTree>
    <p:extLst>
      <p:ext uri="{BB962C8B-B14F-4D97-AF65-F5344CB8AC3E}">
        <p14:creationId xmlns:p14="http://schemas.microsoft.com/office/powerpoint/2010/main" val="3892073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815BFEDC-F940-4144-BDAC-646051C9D6DF}"/>
              </a:ext>
            </a:extLst>
          </p:cNvPr>
          <p:cNvSpPr/>
          <p:nvPr/>
        </p:nvSpPr>
        <p:spPr>
          <a:xfrm>
            <a:off x="464023" y="3316406"/>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BRAINSTORM</a:t>
            </a:r>
            <a:endParaRPr lang="en-US" sz="1600" b="1" dirty="0"/>
          </a:p>
        </p:txBody>
      </p:sp>
      <p:sp>
        <p:nvSpPr>
          <p:cNvPr id="5" name="Rectangle : coins arrondis 4">
            <a:extLst>
              <a:ext uri="{FF2B5EF4-FFF2-40B4-BE49-F238E27FC236}">
                <a16:creationId xmlns:a16="http://schemas.microsoft.com/office/drawing/2014/main" id="{F13F5ABD-BABA-40A9-964F-8B9F06DF3E82}"/>
              </a:ext>
            </a:extLst>
          </p:cNvPr>
          <p:cNvSpPr/>
          <p:nvPr/>
        </p:nvSpPr>
        <p:spPr>
          <a:xfrm>
            <a:off x="464023" y="1869744"/>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 STATEMENT</a:t>
            </a:r>
            <a:endParaRPr lang="en-US" sz="1600" b="1" dirty="0"/>
          </a:p>
        </p:txBody>
      </p:sp>
      <p:sp>
        <p:nvSpPr>
          <p:cNvPr id="6" name="Rectangle : coins arrondis 5">
            <a:extLst>
              <a:ext uri="{FF2B5EF4-FFF2-40B4-BE49-F238E27FC236}">
                <a16:creationId xmlns:a16="http://schemas.microsoft.com/office/drawing/2014/main" id="{C28FD440-8FF7-46C7-B697-8F65010CB55D}"/>
              </a:ext>
            </a:extLst>
          </p:cNvPr>
          <p:cNvSpPr/>
          <p:nvPr/>
        </p:nvSpPr>
        <p:spPr>
          <a:xfrm>
            <a:off x="464023" y="4763069"/>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DESIGN CONCEPT</a:t>
            </a:r>
          </a:p>
        </p:txBody>
      </p:sp>
      <p:sp>
        <p:nvSpPr>
          <p:cNvPr id="8" name="Rectangle : coins arrondis 7">
            <a:extLst>
              <a:ext uri="{FF2B5EF4-FFF2-40B4-BE49-F238E27FC236}">
                <a16:creationId xmlns:a16="http://schemas.microsoft.com/office/drawing/2014/main" id="{D9EB10A9-3138-4420-8D70-4F13B3C49532}"/>
              </a:ext>
            </a:extLst>
          </p:cNvPr>
          <p:cNvSpPr/>
          <p:nvPr/>
        </p:nvSpPr>
        <p:spPr>
          <a:xfrm>
            <a:off x="2775045" y="3302759"/>
            <a:ext cx="1842447"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EVALUATE</a:t>
            </a:r>
          </a:p>
        </p:txBody>
      </p:sp>
      <p:sp>
        <p:nvSpPr>
          <p:cNvPr id="9" name="Rectangle : coins arrondis 8">
            <a:extLst>
              <a:ext uri="{FF2B5EF4-FFF2-40B4-BE49-F238E27FC236}">
                <a16:creationId xmlns:a16="http://schemas.microsoft.com/office/drawing/2014/main" id="{76D64E18-322F-4423-A927-03A924FE6DB4}"/>
              </a:ext>
            </a:extLst>
          </p:cNvPr>
          <p:cNvSpPr/>
          <p:nvPr/>
        </p:nvSpPr>
        <p:spPr>
          <a:xfrm>
            <a:off x="5086065" y="3316406"/>
            <a:ext cx="2019868" cy="938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DESIGN</a:t>
            </a:r>
          </a:p>
          <a:p>
            <a:pPr algn="ctr"/>
            <a:r>
              <a:rPr lang="en-US" b="1" dirty="0"/>
              <a:t>(TOP LEVEL)</a:t>
            </a:r>
          </a:p>
        </p:txBody>
      </p:sp>
      <p:sp>
        <p:nvSpPr>
          <p:cNvPr id="10" name="Rectangle : coins arrondis 9">
            <a:extLst>
              <a:ext uri="{FF2B5EF4-FFF2-40B4-BE49-F238E27FC236}">
                <a16:creationId xmlns:a16="http://schemas.microsoft.com/office/drawing/2014/main" id="{08BDEECA-252B-4C10-9490-83EC0D8DBD48}"/>
              </a:ext>
            </a:extLst>
          </p:cNvPr>
          <p:cNvSpPr/>
          <p:nvPr/>
        </p:nvSpPr>
        <p:spPr>
          <a:xfrm>
            <a:off x="7533563" y="3316406"/>
            <a:ext cx="1981200"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SCHEMATIC CAPTURE</a:t>
            </a:r>
          </a:p>
        </p:txBody>
      </p:sp>
      <p:sp>
        <p:nvSpPr>
          <p:cNvPr id="11" name="Rectangle : coins arrondis 10">
            <a:extLst>
              <a:ext uri="{FF2B5EF4-FFF2-40B4-BE49-F238E27FC236}">
                <a16:creationId xmlns:a16="http://schemas.microsoft.com/office/drawing/2014/main" id="{916D3FE2-A989-4F7A-A60C-A144C524D1BD}"/>
              </a:ext>
            </a:extLst>
          </p:cNvPr>
          <p:cNvSpPr/>
          <p:nvPr/>
        </p:nvSpPr>
        <p:spPr>
          <a:xfrm>
            <a:off x="9942393" y="3316406"/>
            <a:ext cx="15717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PCB LAYOUT</a:t>
            </a:r>
          </a:p>
        </p:txBody>
      </p:sp>
      <p:sp>
        <p:nvSpPr>
          <p:cNvPr id="12" name="Rectangle : coins arrondis 11">
            <a:extLst>
              <a:ext uri="{FF2B5EF4-FFF2-40B4-BE49-F238E27FC236}">
                <a16:creationId xmlns:a16="http://schemas.microsoft.com/office/drawing/2014/main" id="{DCBAA3C1-C040-4A94-B8CF-B10C0391B5B1}"/>
              </a:ext>
            </a:extLst>
          </p:cNvPr>
          <p:cNvSpPr/>
          <p:nvPr/>
        </p:nvSpPr>
        <p:spPr>
          <a:xfrm>
            <a:off x="2854657" y="1842449"/>
            <a:ext cx="184244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REQUIREMENTS &amp; CONSTRAINTS</a:t>
            </a:r>
          </a:p>
        </p:txBody>
      </p:sp>
      <p:sp>
        <p:nvSpPr>
          <p:cNvPr id="13" name="Rectangle : coins arrondis 12">
            <a:extLst>
              <a:ext uri="{FF2B5EF4-FFF2-40B4-BE49-F238E27FC236}">
                <a16:creationId xmlns:a16="http://schemas.microsoft.com/office/drawing/2014/main" id="{A89799CE-99A8-4982-BEEE-C8CFFCEC37D1}"/>
              </a:ext>
            </a:extLst>
          </p:cNvPr>
          <p:cNvSpPr/>
          <p:nvPr/>
        </p:nvSpPr>
        <p:spPr>
          <a:xfrm>
            <a:off x="2775044" y="4763069"/>
            <a:ext cx="1842447"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SELECTED CONCEPT</a:t>
            </a:r>
          </a:p>
        </p:txBody>
      </p:sp>
      <p:sp>
        <p:nvSpPr>
          <p:cNvPr id="17" name="Flèche : droite 16">
            <a:extLst>
              <a:ext uri="{FF2B5EF4-FFF2-40B4-BE49-F238E27FC236}">
                <a16:creationId xmlns:a16="http://schemas.microsoft.com/office/drawing/2014/main" id="{806D2E43-BAB3-47DB-A494-7029D28D8AF3}"/>
              </a:ext>
            </a:extLst>
          </p:cNvPr>
          <p:cNvSpPr/>
          <p:nvPr/>
        </p:nvSpPr>
        <p:spPr>
          <a:xfrm>
            <a:off x="2306472" y="2197290"/>
            <a:ext cx="548185"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èche : droite 18">
            <a:extLst>
              <a:ext uri="{FF2B5EF4-FFF2-40B4-BE49-F238E27FC236}">
                <a16:creationId xmlns:a16="http://schemas.microsoft.com/office/drawing/2014/main" id="{0D12F89D-EECD-4792-8A3E-ACCB5575DD15}"/>
              </a:ext>
            </a:extLst>
          </p:cNvPr>
          <p:cNvSpPr/>
          <p:nvPr/>
        </p:nvSpPr>
        <p:spPr>
          <a:xfrm>
            <a:off x="2292826"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èche : droite 19">
            <a:extLst>
              <a:ext uri="{FF2B5EF4-FFF2-40B4-BE49-F238E27FC236}">
                <a16:creationId xmlns:a16="http://schemas.microsoft.com/office/drawing/2014/main" id="{E93CB618-C6FD-48A4-B0A0-9B091C4CCDFC}"/>
              </a:ext>
            </a:extLst>
          </p:cNvPr>
          <p:cNvSpPr/>
          <p:nvPr/>
        </p:nvSpPr>
        <p:spPr>
          <a:xfrm>
            <a:off x="4633418"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èche : droite 20">
            <a:extLst>
              <a:ext uri="{FF2B5EF4-FFF2-40B4-BE49-F238E27FC236}">
                <a16:creationId xmlns:a16="http://schemas.microsoft.com/office/drawing/2014/main" id="{1EEFB4A0-A34E-4296-A8BC-811C09FD5A10}"/>
              </a:ext>
            </a:extLst>
          </p:cNvPr>
          <p:cNvSpPr/>
          <p:nvPr/>
        </p:nvSpPr>
        <p:spPr>
          <a:xfrm>
            <a:off x="7092289" y="3466531"/>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èche : droite 21">
            <a:extLst>
              <a:ext uri="{FF2B5EF4-FFF2-40B4-BE49-F238E27FC236}">
                <a16:creationId xmlns:a16="http://schemas.microsoft.com/office/drawing/2014/main" id="{1A3067F2-8D64-4D43-B722-89C336056676}"/>
              </a:ext>
            </a:extLst>
          </p:cNvPr>
          <p:cNvSpPr/>
          <p:nvPr/>
        </p:nvSpPr>
        <p:spPr>
          <a:xfrm>
            <a:off x="9514763"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èche : bas 23">
            <a:extLst>
              <a:ext uri="{FF2B5EF4-FFF2-40B4-BE49-F238E27FC236}">
                <a16:creationId xmlns:a16="http://schemas.microsoft.com/office/drawing/2014/main" id="{A2975E61-7DFD-49EA-9602-1DD44F499827}"/>
              </a:ext>
            </a:extLst>
          </p:cNvPr>
          <p:cNvSpPr/>
          <p:nvPr/>
        </p:nvSpPr>
        <p:spPr>
          <a:xfrm>
            <a:off x="1173707" y="2808028"/>
            <a:ext cx="232012" cy="494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èche : bas 24">
            <a:extLst>
              <a:ext uri="{FF2B5EF4-FFF2-40B4-BE49-F238E27FC236}">
                <a16:creationId xmlns:a16="http://schemas.microsoft.com/office/drawing/2014/main" id="{EE83D7FE-86AC-45FF-9998-FC9846A8ABBC}"/>
              </a:ext>
            </a:extLst>
          </p:cNvPr>
          <p:cNvSpPr/>
          <p:nvPr/>
        </p:nvSpPr>
        <p:spPr>
          <a:xfrm>
            <a:off x="1173707" y="4254690"/>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èche : angle droit 25">
            <a:extLst>
              <a:ext uri="{FF2B5EF4-FFF2-40B4-BE49-F238E27FC236}">
                <a16:creationId xmlns:a16="http://schemas.microsoft.com/office/drawing/2014/main" id="{E13B3177-14F9-4D7B-BCFC-B4477237A417}"/>
              </a:ext>
            </a:extLst>
          </p:cNvPr>
          <p:cNvSpPr/>
          <p:nvPr/>
        </p:nvSpPr>
        <p:spPr>
          <a:xfrm>
            <a:off x="2306472" y="4090917"/>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èche : bas 26">
            <a:extLst>
              <a:ext uri="{FF2B5EF4-FFF2-40B4-BE49-F238E27FC236}">
                <a16:creationId xmlns:a16="http://schemas.microsoft.com/office/drawing/2014/main" id="{89289625-6AD1-47E9-A0D1-8E070A9AA382}"/>
              </a:ext>
            </a:extLst>
          </p:cNvPr>
          <p:cNvSpPr/>
          <p:nvPr/>
        </p:nvSpPr>
        <p:spPr>
          <a:xfrm>
            <a:off x="3516574" y="4254690"/>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èche : double flèche verticale 27">
            <a:extLst>
              <a:ext uri="{FF2B5EF4-FFF2-40B4-BE49-F238E27FC236}">
                <a16:creationId xmlns:a16="http://schemas.microsoft.com/office/drawing/2014/main" id="{086F10B3-7535-4A08-830E-1F7FA0E03DFA}"/>
              </a:ext>
            </a:extLst>
          </p:cNvPr>
          <p:cNvSpPr/>
          <p:nvPr/>
        </p:nvSpPr>
        <p:spPr>
          <a:xfrm>
            <a:off x="3516574" y="2763104"/>
            <a:ext cx="232012" cy="55330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èche : angle droit 28">
            <a:extLst>
              <a:ext uri="{FF2B5EF4-FFF2-40B4-BE49-F238E27FC236}">
                <a16:creationId xmlns:a16="http://schemas.microsoft.com/office/drawing/2014/main" id="{BD984340-193D-44BB-B5C0-A84615B110CF}"/>
              </a:ext>
            </a:extLst>
          </p:cNvPr>
          <p:cNvSpPr/>
          <p:nvPr/>
        </p:nvSpPr>
        <p:spPr>
          <a:xfrm>
            <a:off x="4626595" y="4077270"/>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èche : angle droit 34">
            <a:extLst>
              <a:ext uri="{FF2B5EF4-FFF2-40B4-BE49-F238E27FC236}">
                <a16:creationId xmlns:a16="http://schemas.microsoft.com/office/drawing/2014/main" id="{C597165A-D541-4508-B838-A9F48ABEFE06}"/>
              </a:ext>
            </a:extLst>
          </p:cNvPr>
          <p:cNvSpPr/>
          <p:nvPr/>
        </p:nvSpPr>
        <p:spPr>
          <a:xfrm flipV="1">
            <a:off x="4698803" y="2265529"/>
            <a:ext cx="1479661" cy="1050876"/>
          </a:xfrm>
          <a:prstGeom prst="bentUpArrow">
            <a:avLst>
              <a:gd name="adj1" fmla="val 8848"/>
              <a:gd name="adj2" fmla="val 10748"/>
              <a:gd name="adj3" fmla="val 17399"/>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èche : courbe vers le haut 42">
            <a:extLst>
              <a:ext uri="{FF2B5EF4-FFF2-40B4-BE49-F238E27FC236}">
                <a16:creationId xmlns:a16="http://schemas.microsoft.com/office/drawing/2014/main" id="{B517228D-E8F0-42AC-8F34-5CB7E36F5D06}"/>
              </a:ext>
            </a:extLst>
          </p:cNvPr>
          <p:cNvSpPr/>
          <p:nvPr/>
        </p:nvSpPr>
        <p:spPr>
          <a:xfrm flipH="1" flipV="1">
            <a:off x="2402004" y="3141259"/>
            <a:ext cx="509515" cy="3139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Espace réservé du numéro de diapositive 2">
            <a:extLst>
              <a:ext uri="{FF2B5EF4-FFF2-40B4-BE49-F238E27FC236}">
                <a16:creationId xmlns:a16="http://schemas.microsoft.com/office/drawing/2014/main" id="{96DA50F5-ECC4-461C-9754-0B77E78CC290}"/>
              </a:ext>
            </a:extLst>
          </p:cNvPr>
          <p:cNvSpPr>
            <a:spLocks noGrp="1"/>
          </p:cNvSpPr>
          <p:nvPr>
            <p:ph type="sldNum" sz="quarter" idx="12"/>
          </p:nvPr>
        </p:nvSpPr>
        <p:spPr/>
        <p:txBody>
          <a:bodyPr/>
          <a:lstStyle/>
          <a:p>
            <a:fld id="{EFD4DF28-5421-4A93-BE5D-201A98DE114E}" type="slidenum">
              <a:rPr lang="en-US" smtClean="0"/>
              <a:t>13</a:t>
            </a:fld>
            <a:endParaRPr lang="en-US"/>
          </a:p>
        </p:txBody>
      </p:sp>
    </p:spTree>
    <p:extLst>
      <p:ext uri="{BB962C8B-B14F-4D97-AF65-F5344CB8AC3E}">
        <p14:creationId xmlns:p14="http://schemas.microsoft.com/office/powerpoint/2010/main" val="2360308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815BFEDC-F940-4144-BDAC-646051C9D6DF}"/>
              </a:ext>
            </a:extLst>
          </p:cNvPr>
          <p:cNvSpPr/>
          <p:nvPr/>
        </p:nvSpPr>
        <p:spPr>
          <a:xfrm>
            <a:off x="464023" y="3316406"/>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BRAINSTORM</a:t>
            </a:r>
            <a:endParaRPr lang="en-US" sz="1600" b="1" dirty="0"/>
          </a:p>
        </p:txBody>
      </p:sp>
      <p:sp>
        <p:nvSpPr>
          <p:cNvPr id="5" name="Rectangle : coins arrondis 4">
            <a:extLst>
              <a:ext uri="{FF2B5EF4-FFF2-40B4-BE49-F238E27FC236}">
                <a16:creationId xmlns:a16="http://schemas.microsoft.com/office/drawing/2014/main" id="{F13F5ABD-BABA-40A9-964F-8B9F06DF3E82}"/>
              </a:ext>
            </a:extLst>
          </p:cNvPr>
          <p:cNvSpPr/>
          <p:nvPr/>
        </p:nvSpPr>
        <p:spPr>
          <a:xfrm>
            <a:off x="464023" y="1869744"/>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 STATEMENT</a:t>
            </a:r>
            <a:endParaRPr lang="en-US" sz="1600" b="1" dirty="0"/>
          </a:p>
        </p:txBody>
      </p:sp>
      <p:sp>
        <p:nvSpPr>
          <p:cNvPr id="6" name="Rectangle : coins arrondis 5">
            <a:extLst>
              <a:ext uri="{FF2B5EF4-FFF2-40B4-BE49-F238E27FC236}">
                <a16:creationId xmlns:a16="http://schemas.microsoft.com/office/drawing/2014/main" id="{C28FD440-8FF7-46C7-B697-8F65010CB55D}"/>
              </a:ext>
            </a:extLst>
          </p:cNvPr>
          <p:cNvSpPr/>
          <p:nvPr/>
        </p:nvSpPr>
        <p:spPr>
          <a:xfrm>
            <a:off x="464023" y="4763069"/>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DESIGN CONCEPT</a:t>
            </a:r>
          </a:p>
        </p:txBody>
      </p:sp>
      <p:sp>
        <p:nvSpPr>
          <p:cNvPr id="8" name="Rectangle : coins arrondis 7">
            <a:extLst>
              <a:ext uri="{FF2B5EF4-FFF2-40B4-BE49-F238E27FC236}">
                <a16:creationId xmlns:a16="http://schemas.microsoft.com/office/drawing/2014/main" id="{D9EB10A9-3138-4420-8D70-4F13B3C49532}"/>
              </a:ext>
            </a:extLst>
          </p:cNvPr>
          <p:cNvSpPr/>
          <p:nvPr/>
        </p:nvSpPr>
        <p:spPr>
          <a:xfrm>
            <a:off x="2775045" y="3302759"/>
            <a:ext cx="1842447"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EVALUATE</a:t>
            </a:r>
          </a:p>
        </p:txBody>
      </p:sp>
      <p:sp>
        <p:nvSpPr>
          <p:cNvPr id="9" name="Rectangle : coins arrondis 8">
            <a:extLst>
              <a:ext uri="{FF2B5EF4-FFF2-40B4-BE49-F238E27FC236}">
                <a16:creationId xmlns:a16="http://schemas.microsoft.com/office/drawing/2014/main" id="{76D64E18-322F-4423-A927-03A924FE6DB4}"/>
              </a:ext>
            </a:extLst>
          </p:cNvPr>
          <p:cNvSpPr/>
          <p:nvPr/>
        </p:nvSpPr>
        <p:spPr>
          <a:xfrm>
            <a:off x="5086065" y="3316406"/>
            <a:ext cx="20198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DESIGN</a:t>
            </a:r>
          </a:p>
          <a:p>
            <a:pPr algn="ctr"/>
            <a:r>
              <a:rPr lang="en-US" b="1" dirty="0"/>
              <a:t>(TOP LEVEL)</a:t>
            </a:r>
          </a:p>
        </p:txBody>
      </p:sp>
      <p:sp>
        <p:nvSpPr>
          <p:cNvPr id="10" name="Rectangle : coins arrondis 9">
            <a:extLst>
              <a:ext uri="{FF2B5EF4-FFF2-40B4-BE49-F238E27FC236}">
                <a16:creationId xmlns:a16="http://schemas.microsoft.com/office/drawing/2014/main" id="{08BDEECA-252B-4C10-9490-83EC0D8DBD48}"/>
              </a:ext>
            </a:extLst>
          </p:cNvPr>
          <p:cNvSpPr/>
          <p:nvPr/>
        </p:nvSpPr>
        <p:spPr>
          <a:xfrm>
            <a:off x="7533563" y="3316406"/>
            <a:ext cx="1981200"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SCHEMATIC CAPTURE</a:t>
            </a:r>
          </a:p>
        </p:txBody>
      </p:sp>
      <p:sp>
        <p:nvSpPr>
          <p:cNvPr id="11" name="Rectangle : coins arrondis 10">
            <a:extLst>
              <a:ext uri="{FF2B5EF4-FFF2-40B4-BE49-F238E27FC236}">
                <a16:creationId xmlns:a16="http://schemas.microsoft.com/office/drawing/2014/main" id="{916D3FE2-A989-4F7A-A60C-A144C524D1BD}"/>
              </a:ext>
            </a:extLst>
          </p:cNvPr>
          <p:cNvSpPr/>
          <p:nvPr/>
        </p:nvSpPr>
        <p:spPr>
          <a:xfrm>
            <a:off x="9942393" y="3316406"/>
            <a:ext cx="15717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PCB LAYOUT</a:t>
            </a:r>
          </a:p>
        </p:txBody>
      </p:sp>
      <p:sp>
        <p:nvSpPr>
          <p:cNvPr id="12" name="Rectangle : coins arrondis 11">
            <a:extLst>
              <a:ext uri="{FF2B5EF4-FFF2-40B4-BE49-F238E27FC236}">
                <a16:creationId xmlns:a16="http://schemas.microsoft.com/office/drawing/2014/main" id="{DCBAA3C1-C040-4A94-B8CF-B10C0391B5B1}"/>
              </a:ext>
            </a:extLst>
          </p:cNvPr>
          <p:cNvSpPr/>
          <p:nvPr/>
        </p:nvSpPr>
        <p:spPr>
          <a:xfrm>
            <a:off x="2854657" y="1842449"/>
            <a:ext cx="184244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REQUIREMENTS &amp; CONSTRAINTS</a:t>
            </a:r>
          </a:p>
        </p:txBody>
      </p:sp>
      <p:sp>
        <p:nvSpPr>
          <p:cNvPr id="13" name="Rectangle : coins arrondis 12">
            <a:extLst>
              <a:ext uri="{FF2B5EF4-FFF2-40B4-BE49-F238E27FC236}">
                <a16:creationId xmlns:a16="http://schemas.microsoft.com/office/drawing/2014/main" id="{A89799CE-99A8-4982-BEEE-C8CFFCEC37D1}"/>
              </a:ext>
            </a:extLst>
          </p:cNvPr>
          <p:cNvSpPr/>
          <p:nvPr/>
        </p:nvSpPr>
        <p:spPr>
          <a:xfrm>
            <a:off x="2775044" y="4763069"/>
            <a:ext cx="1842447"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SELECTED CONCEPT</a:t>
            </a:r>
          </a:p>
        </p:txBody>
      </p:sp>
      <p:sp>
        <p:nvSpPr>
          <p:cNvPr id="15" name="Rectangle : coins arrondis 14">
            <a:extLst>
              <a:ext uri="{FF2B5EF4-FFF2-40B4-BE49-F238E27FC236}">
                <a16:creationId xmlns:a16="http://schemas.microsoft.com/office/drawing/2014/main" id="{248A0C2C-AC49-4973-BDCE-21DE1177F1A9}"/>
              </a:ext>
            </a:extLst>
          </p:cNvPr>
          <p:cNvSpPr/>
          <p:nvPr/>
        </p:nvSpPr>
        <p:spPr>
          <a:xfrm>
            <a:off x="5086065" y="4722122"/>
            <a:ext cx="2019869" cy="938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SYSTEM ARCHITECTURE,BLOC DIAGRAM</a:t>
            </a:r>
          </a:p>
        </p:txBody>
      </p:sp>
      <p:sp>
        <p:nvSpPr>
          <p:cNvPr id="17" name="Flèche : droite 16">
            <a:extLst>
              <a:ext uri="{FF2B5EF4-FFF2-40B4-BE49-F238E27FC236}">
                <a16:creationId xmlns:a16="http://schemas.microsoft.com/office/drawing/2014/main" id="{806D2E43-BAB3-47DB-A494-7029D28D8AF3}"/>
              </a:ext>
            </a:extLst>
          </p:cNvPr>
          <p:cNvSpPr/>
          <p:nvPr/>
        </p:nvSpPr>
        <p:spPr>
          <a:xfrm>
            <a:off x="2306472" y="2197290"/>
            <a:ext cx="548185"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èche : droite 18">
            <a:extLst>
              <a:ext uri="{FF2B5EF4-FFF2-40B4-BE49-F238E27FC236}">
                <a16:creationId xmlns:a16="http://schemas.microsoft.com/office/drawing/2014/main" id="{0D12F89D-EECD-4792-8A3E-ACCB5575DD15}"/>
              </a:ext>
            </a:extLst>
          </p:cNvPr>
          <p:cNvSpPr/>
          <p:nvPr/>
        </p:nvSpPr>
        <p:spPr>
          <a:xfrm>
            <a:off x="2292826"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èche : droite 19">
            <a:extLst>
              <a:ext uri="{FF2B5EF4-FFF2-40B4-BE49-F238E27FC236}">
                <a16:creationId xmlns:a16="http://schemas.microsoft.com/office/drawing/2014/main" id="{E93CB618-C6FD-48A4-B0A0-9B091C4CCDFC}"/>
              </a:ext>
            </a:extLst>
          </p:cNvPr>
          <p:cNvSpPr/>
          <p:nvPr/>
        </p:nvSpPr>
        <p:spPr>
          <a:xfrm>
            <a:off x="4633418"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èche : droite 20">
            <a:extLst>
              <a:ext uri="{FF2B5EF4-FFF2-40B4-BE49-F238E27FC236}">
                <a16:creationId xmlns:a16="http://schemas.microsoft.com/office/drawing/2014/main" id="{1EEFB4A0-A34E-4296-A8BC-811C09FD5A10}"/>
              </a:ext>
            </a:extLst>
          </p:cNvPr>
          <p:cNvSpPr/>
          <p:nvPr/>
        </p:nvSpPr>
        <p:spPr>
          <a:xfrm>
            <a:off x="7092289" y="3466531"/>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èche : droite 21">
            <a:extLst>
              <a:ext uri="{FF2B5EF4-FFF2-40B4-BE49-F238E27FC236}">
                <a16:creationId xmlns:a16="http://schemas.microsoft.com/office/drawing/2014/main" id="{1A3067F2-8D64-4D43-B722-89C336056676}"/>
              </a:ext>
            </a:extLst>
          </p:cNvPr>
          <p:cNvSpPr/>
          <p:nvPr/>
        </p:nvSpPr>
        <p:spPr>
          <a:xfrm>
            <a:off x="9514763"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èche : bas 23">
            <a:extLst>
              <a:ext uri="{FF2B5EF4-FFF2-40B4-BE49-F238E27FC236}">
                <a16:creationId xmlns:a16="http://schemas.microsoft.com/office/drawing/2014/main" id="{A2975E61-7DFD-49EA-9602-1DD44F499827}"/>
              </a:ext>
            </a:extLst>
          </p:cNvPr>
          <p:cNvSpPr/>
          <p:nvPr/>
        </p:nvSpPr>
        <p:spPr>
          <a:xfrm>
            <a:off x="1173707" y="2808028"/>
            <a:ext cx="232012" cy="494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èche : bas 24">
            <a:extLst>
              <a:ext uri="{FF2B5EF4-FFF2-40B4-BE49-F238E27FC236}">
                <a16:creationId xmlns:a16="http://schemas.microsoft.com/office/drawing/2014/main" id="{EE83D7FE-86AC-45FF-9998-FC9846A8ABBC}"/>
              </a:ext>
            </a:extLst>
          </p:cNvPr>
          <p:cNvSpPr/>
          <p:nvPr/>
        </p:nvSpPr>
        <p:spPr>
          <a:xfrm>
            <a:off x="1173707" y="4254690"/>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èche : angle droit 25">
            <a:extLst>
              <a:ext uri="{FF2B5EF4-FFF2-40B4-BE49-F238E27FC236}">
                <a16:creationId xmlns:a16="http://schemas.microsoft.com/office/drawing/2014/main" id="{E13B3177-14F9-4D7B-BCFC-B4477237A417}"/>
              </a:ext>
            </a:extLst>
          </p:cNvPr>
          <p:cNvSpPr/>
          <p:nvPr/>
        </p:nvSpPr>
        <p:spPr>
          <a:xfrm>
            <a:off x="2306472" y="4090917"/>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èche : bas 26">
            <a:extLst>
              <a:ext uri="{FF2B5EF4-FFF2-40B4-BE49-F238E27FC236}">
                <a16:creationId xmlns:a16="http://schemas.microsoft.com/office/drawing/2014/main" id="{89289625-6AD1-47E9-A0D1-8E070A9AA382}"/>
              </a:ext>
            </a:extLst>
          </p:cNvPr>
          <p:cNvSpPr/>
          <p:nvPr/>
        </p:nvSpPr>
        <p:spPr>
          <a:xfrm>
            <a:off x="3516574" y="4254690"/>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èche : double flèche verticale 27">
            <a:extLst>
              <a:ext uri="{FF2B5EF4-FFF2-40B4-BE49-F238E27FC236}">
                <a16:creationId xmlns:a16="http://schemas.microsoft.com/office/drawing/2014/main" id="{086F10B3-7535-4A08-830E-1F7FA0E03DFA}"/>
              </a:ext>
            </a:extLst>
          </p:cNvPr>
          <p:cNvSpPr/>
          <p:nvPr/>
        </p:nvSpPr>
        <p:spPr>
          <a:xfrm>
            <a:off x="3516574" y="2763104"/>
            <a:ext cx="232012" cy="55330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èche : angle droit 28">
            <a:extLst>
              <a:ext uri="{FF2B5EF4-FFF2-40B4-BE49-F238E27FC236}">
                <a16:creationId xmlns:a16="http://schemas.microsoft.com/office/drawing/2014/main" id="{BD984340-193D-44BB-B5C0-A84615B110CF}"/>
              </a:ext>
            </a:extLst>
          </p:cNvPr>
          <p:cNvSpPr/>
          <p:nvPr/>
        </p:nvSpPr>
        <p:spPr>
          <a:xfrm>
            <a:off x="4626595" y="4077270"/>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èche : angle droit 29">
            <a:extLst>
              <a:ext uri="{FF2B5EF4-FFF2-40B4-BE49-F238E27FC236}">
                <a16:creationId xmlns:a16="http://schemas.microsoft.com/office/drawing/2014/main" id="{50675B9F-D205-44B5-B9FC-48BACAE8BF74}"/>
              </a:ext>
            </a:extLst>
          </p:cNvPr>
          <p:cNvSpPr/>
          <p:nvPr/>
        </p:nvSpPr>
        <p:spPr>
          <a:xfrm>
            <a:off x="7121859" y="4070449"/>
            <a:ext cx="336648" cy="1108880"/>
          </a:xfrm>
          <a:prstGeom prst="ben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èche : bas 33">
            <a:extLst>
              <a:ext uri="{FF2B5EF4-FFF2-40B4-BE49-F238E27FC236}">
                <a16:creationId xmlns:a16="http://schemas.microsoft.com/office/drawing/2014/main" id="{C67DCB34-FDC9-40AC-95A7-913038E392B8}"/>
              </a:ext>
            </a:extLst>
          </p:cNvPr>
          <p:cNvSpPr/>
          <p:nvPr/>
        </p:nvSpPr>
        <p:spPr>
          <a:xfrm>
            <a:off x="5940197" y="4243318"/>
            <a:ext cx="232012" cy="519751"/>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èche : angle droit 34">
            <a:extLst>
              <a:ext uri="{FF2B5EF4-FFF2-40B4-BE49-F238E27FC236}">
                <a16:creationId xmlns:a16="http://schemas.microsoft.com/office/drawing/2014/main" id="{C597165A-D541-4508-B838-A9F48ABEFE06}"/>
              </a:ext>
            </a:extLst>
          </p:cNvPr>
          <p:cNvSpPr/>
          <p:nvPr/>
        </p:nvSpPr>
        <p:spPr>
          <a:xfrm flipV="1">
            <a:off x="4698803" y="2265529"/>
            <a:ext cx="1479661" cy="1050876"/>
          </a:xfrm>
          <a:prstGeom prst="bentUpArrow">
            <a:avLst>
              <a:gd name="adj1" fmla="val 8848"/>
              <a:gd name="adj2" fmla="val 10748"/>
              <a:gd name="adj3" fmla="val 173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èche : courbe vers le haut 40">
            <a:extLst>
              <a:ext uri="{FF2B5EF4-FFF2-40B4-BE49-F238E27FC236}">
                <a16:creationId xmlns:a16="http://schemas.microsoft.com/office/drawing/2014/main" id="{BFAD092F-297A-4475-8E57-88ECD2C8CDD7}"/>
              </a:ext>
            </a:extLst>
          </p:cNvPr>
          <p:cNvSpPr/>
          <p:nvPr/>
        </p:nvSpPr>
        <p:spPr>
          <a:xfrm flipH="1" flipV="1">
            <a:off x="4571998" y="2958151"/>
            <a:ext cx="509515" cy="31390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lèche : courbe vers le haut 42">
            <a:extLst>
              <a:ext uri="{FF2B5EF4-FFF2-40B4-BE49-F238E27FC236}">
                <a16:creationId xmlns:a16="http://schemas.microsoft.com/office/drawing/2014/main" id="{B517228D-E8F0-42AC-8F34-5CB7E36F5D06}"/>
              </a:ext>
            </a:extLst>
          </p:cNvPr>
          <p:cNvSpPr/>
          <p:nvPr/>
        </p:nvSpPr>
        <p:spPr>
          <a:xfrm flipH="1" flipV="1">
            <a:off x="2402004" y="3141259"/>
            <a:ext cx="509515" cy="3139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Espace réservé du numéro de diapositive 2">
            <a:extLst>
              <a:ext uri="{FF2B5EF4-FFF2-40B4-BE49-F238E27FC236}">
                <a16:creationId xmlns:a16="http://schemas.microsoft.com/office/drawing/2014/main" id="{288C80CF-F049-4BA0-BB53-20E9BC9A74AF}"/>
              </a:ext>
            </a:extLst>
          </p:cNvPr>
          <p:cNvSpPr>
            <a:spLocks noGrp="1"/>
          </p:cNvSpPr>
          <p:nvPr>
            <p:ph type="sldNum" sz="quarter" idx="12"/>
          </p:nvPr>
        </p:nvSpPr>
        <p:spPr/>
        <p:txBody>
          <a:bodyPr/>
          <a:lstStyle/>
          <a:p>
            <a:fld id="{EFD4DF28-5421-4A93-BE5D-201A98DE114E}" type="slidenum">
              <a:rPr lang="en-US" smtClean="0"/>
              <a:t>14</a:t>
            </a:fld>
            <a:endParaRPr lang="en-US"/>
          </a:p>
        </p:txBody>
      </p:sp>
    </p:spTree>
    <p:extLst>
      <p:ext uri="{BB962C8B-B14F-4D97-AF65-F5344CB8AC3E}">
        <p14:creationId xmlns:p14="http://schemas.microsoft.com/office/powerpoint/2010/main" val="277161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0" grpId="0" animBg="1"/>
      <p:bldP spid="34" grpId="0" animBg="1"/>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A95FCCD-E77F-4A43-B55D-B7730E8BABE6}"/>
              </a:ext>
            </a:extLst>
          </p:cNvPr>
          <p:cNvSpPr>
            <a:spLocks noGrp="1"/>
          </p:cNvSpPr>
          <p:nvPr>
            <p:ph type="title"/>
          </p:nvPr>
        </p:nvSpPr>
        <p:spPr>
          <a:xfrm>
            <a:off x="838200" y="365125"/>
            <a:ext cx="8182970" cy="521979"/>
          </a:xfrm>
        </p:spPr>
        <p:txBody>
          <a:bodyPr>
            <a:normAutofit fontScale="90000"/>
          </a:bodyPr>
          <a:lstStyle/>
          <a:p>
            <a:pPr algn="ctr"/>
            <a:r>
              <a:rPr lang="en-US" b="1" dirty="0"/>
              <a:t>SYSTEM ARCHITECTURE</a:t>
            </a:r>
          </a:p>
        </p:txBody>
      </p:sp>
      <p:pic>
        <p:nvPicPr>
          <p:cNvPr id="3074" name="Image 1">
            <a:extLst>
              <a:ext uri="{FF2B5EF4-FFF2-40B4-BE49-F238E27FC236}">
                <a16:creationId xmlns:a16="http://schemas.microsoft.com/office/drawing/2014/main" id="{A9ADCCCF-3EA8-447D-8F67-6E3064E7BCEE}"/>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0" y="1189038"/>
            <a:ext cx="9234101" cy="46385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Espace réservé du numéro de diapositive 5">
            <a:extLst>
              <a:ext uri="{FF2B5EF4-FFF2-40B4-BE49-F238E27FC236}">
                <a16:creationId xmlns:a16="http://schemas.microsoft.com/office/drawing/2014/main" id="{DB07DFD5-EA01-457C-B457-35148EE36BE3}"/>
              </a:ext>
            </a:extLst>
          </p:cNvPr>
          <p:cNvSpPr>
            <a:spLocks noGrp="1"/>
          </p:cNvSpPr>
          <p:nvPr>
            <p:ph type="sldNum" sz="quarter" idx="12"/>
          </p:nvPr>
        </p:nvSpPr>
        <p:spPr/>
        <p:txBody>
          <a:bodyPr/>
          <a:lstStyle/>
          <a:p>
            <a:fld id="{EFD4DF28-5421-4A93-BE5D-201A98DE114E}" type="slidenum">
              <a:rPr lang="en-US" smtClean="0"/>
              <a:t>15</a:t>
            </a:fld>
            <a:endParaRPr lang="en-US"/>
          </a:p>
        </p:txBody>
      </p:sp>
    </p:spTree>
    <p:extLst>
      <p:ext uri="{BB962C8B-B14F-4D97-AF65-F5344CB8AC3E}">
        <p14:creationId xmlns:p14="http://schemas.microsoft.com/office/powerpoint/2010/main" val="562141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0DF69C0A-2652-448D-A852-2BE09A8F312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8146" b="34873"/>
          <a:stretch/>
        </p:blipFill>
        <p:spPr>
          <a:xfrm>
            <a:off x="477672" y="2096753"/>
            <a:ext cx="9171295" cy="3092687"/>
          </a:xfrm>
          <a:prstGeom prst="rect">
            <a:avLst/>
          </a:prstGeom>
        </p:spPr>
      </p:pic>
      <p:sp>
        <p:nvSpPr>
          <p:cNvPr id="6" name="Rectangle 5">
            <a:extLst>
              <a:ext uri="{FF2B5EF4-FFF2-40B4-BE49-F238E27FC236}">
                <a16:creationId xmlns:a16="http://schemas.microsoft.com/office/drawing/2014/main" id="{047A1EE6-F3D2-46AE-B555-8C8A06807F18}"/>
              </a:ext>
            </a:extLst>
          </p:cNvPr>
          <p:cNvSpPr/>
          <p:nvPr/>
        </p:nvSpPr>
        <p:spPr>
          <a:xfrm>
            <a:off x="1531470" y="680282"/>
            <a:ext cx="9516589" cy="646331"/>
          </a:xfrm>
          <a:prstGeom prst="rect">
            <a:avLst/>
          </a:prstGeom>
          <a:noFill/>
        </p:spPr>
        <p:txBody>
          <a:bodyPr wrap="square" lIns="91440" tIns="45720" rIns="91440" bIns="45720">
            <a:spAutoFit/>
          </a:bodyPr>
          <a:lstStyle/>
          <a:p>
            <a:pPr algn="ctr"/>
            <a:r>
              <a:rPr lang="fr-FR" sz="3600" b="1" cap="none" spc="0" dirty="0">
                <a:ln w="0"/>
                <a:solidFill>
                  <a:schemeClr val="accent1">
                    <a:lumMod val="75000"/>
                  </a:schemeClr>
                </a:solidFill>
                <a:effectLst>
                  <a:outerShdw blurRad="38100" dist="19050" dir="2700000" algn="tl" rotWithShape="0">
                    <a:schemeClr val="dk1">
                      <a:alpha val="40000"/>
                    </a:schemeClr>
                  </a:outerShdw>
                </a:effectLst>
              </a:rPr>
              <a:t>COMPONENTS DATABASE</a:t>
            </a:r>
          </a:p>
        </p:txBody>
      </p:sp>
      <p:sp>
        <p:nvSpPr>
          <p:cNvPr id="8" name="Espace réservé du numéro de diapositive 7">
            <a:extLst>
              <a:ext uri="{FF2B5EF4-FFF2-40B4-BE49-F238E27FC236}">
                <a16:creationId xmlns:a16="http://schemas.microsoft.com/office/drawing/2014/main" id="{D8CF80EE-B63C-47DA-B124-A5536F7F2A7F}"/>
              </a:ext>
            </a:extLst>
          </p:cNvPr>
          <p:cNvSpPr>
            <a:spLocks noGrp="1"/>
          </p:cNvSpPr>
          <p:nvPr>
            <p:ph type="sldNum" sz="quarter" idx="12"/>
          </p:nvPr>
        </p:nvSpPr>
        <p:spPr/>
        <p:txBody>
          <a:bodyPr/>
          <a:lstStyle/>
          <a:p>
            <a:fld id="{EFD4DF28-5421-4A93-BE5D-201A98DE114E}" type="slidenum">
              <a:rPr lang="en-US" smtClean="0"/>
              <a:t>16</a:t>
            </a:fld>
            <a:endParaRPr lang="en-US"/>
          </a:p>
        </p:txBody>
      </p:sp>
    </p:spTree>
    <p:extLst>
      <p:ext uri="{BB962C8B-B14F-4D97-AF65-F5344CB8AC3E}">
        <p14:creationId xmlns:p14="http://schemas.microsoft.com/office/powerpoint/2010/main" val="4074005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Image 11">
            <a:extLst>
              <a:ext uri="{FF2B5EF4-FFF2-40B4-BE49-F238E27FC236}">
                <a16:creationId xmlns:a16="http://schemas.microsoft.com/office/drawing/2014/main" id="{8F94C214-C0E7-4676-9FFC-33C5D93545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8364" y="2451009"/>
            <a:ext cx="4667535" cy="25925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Image 12">
            <a:extLst>
              <a:ext uri="{FF2B5EF4-FFF2-40B4-BE49-F238E27FC236}">
                <a16:creationId xmlns:a16="http://schemas.microsoft.com/office/drawing/2014/main" id="{ACEF8B3E-EC37-47EB-84C8-827C9BA10C5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93607" y="2338628"/>
            <a:ext cx="3824992" cy="27049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48FEF5E9-B0B9-4AFC-A2D5-C6DB8BD011F1}"/>
              </a:ext>
            </a:extLst>
          </p:cNvPr>
          <p:cNvSpPr/>
          <p:nvPr/>
        </p:nvSpPr>
        <p:spPr>
          <a:xfrm>
            <a:off x="1600588" y="1193412"/>
            <a:ext cx="1903086" cy="646331"/>
          </a:xfrm>
          <a:prstGeom prst="rect">
            <a:avLst/>
          </a:prstGeom>
          <a:noFill/>
        </p:spPr>
        <p:txBody>
          <a:bodyPr wrap="none" lIns="91440" tIns="45720" rIns="91440" bIns="45720">
            <a:spAutoFit/>
          </a:bodyPr>
          <a:lstStyle/>
          <a:p>
            <a:pPr algn="ctr"/>
            <a:r>
              <a:rPr lang="fr-FR" sz="3600" b="1" dirty="0">
                <a:ln w="0"/>
                <a:solidFill>
                  <a:schemeClr val="accent1">
                    <a:lumMod val="75000"/>
                  </a:schemeClr>
                </a:solidFill>
                <a:effectLst>
                  <a:outerShdw blurRad="38100" dist="19050" dir="2700000" algn="tl" rotWithShape="0">
                    <a:schemeClr val="dk1">
                      <a:alpha val="40000"/>
                    </a:schemeClr>
                  </a:outerShdw>
                </a:effectLst>
              </a:rPr>
              <a:t>S</a:t>
            </a:r>
            <a:r>
              <a:rPr lang="fr-FR" sz="3600" b="1" cap="none" spc="0" dirty="0">
                <a:ln w="0"/>
                <a:solidFill>
                  <a:schemeClr val="accent1">
                    <a:lumMod val="75000"/>
                  </a:schemeClr>
                </a:solidFill>
                <a:effectLst>
                  <a:outerShdw blurRad="38100" dist="19050" dir="2700000" algn="tl" rotWithShape="0">
                    <a:schemeClr val="dk1">
                      <a:alpha val="40000"/>
                    </a:schemeClr>
                  </a:outerShdw>
                </a:effectLst>
              </a:rPr>
              <a:t>YMBOL</a:t>
            </a:r>
          </a:p>
        </p:txBody>
      </p:sp>
      <p:sp>
        <p:nvSpPr>
          <p:cNvPr id="11" name="Rectangle 10">
            <a:extLst>
              <a:ext uri="{FF2B5EF4-FFF2-40B4-BE49-F238E27FC236}">
                <a16:creationId xmlns:a16="http://schemas.microsoft.com/office/drawing/2014/main" id="{7361D008-A966-4A21-8985-48CEA40054E1}"/>
              </a:ext>
            </a:extLst>
          </p:cNvPr>
          <p:cNvSpPr/>
          <p:nvPr/>
        </p:nvSpPr>
        <p:spPr>
          <a:xfrm>
            <a:off x="6061958" y="1193413"/>
            <a:ext cx="2658100" cy="646331"/>
          </a:xfrm>
          <a:prstGeom prst="rect">
            <a:avLst/>
          </a:prstGeom>
          <a:noFill/>
        </p:spPr>
        <p:txBody>
          <a:bodyPr wrap="none" lIns="91440" tIns="45720" rIns="91440" bIns="45720">
            <a:spAutoFit/>
          </a:bodyPr>
          <a:lstStyle/>
          <a:p>
            <a:pPr algn="ctr"/>
            <a:r>
              <a:rPr lang="fr-FR" sz="3600" b="1" cap="none" spc="0" dirty="0">
                <a:ln w="0"/>
                <a:solidFill>
                  <a:schemeClr val="accent1">
                    <a:lumMod val="75000"/>
                  </a:schemeClr>
                </a:solidFill>
                <a:effectLst>
                  <a:outerShdw blurRad="38100" dist="19050" dir="2700000" algn="tl" rotWithShape="0">
                    <a:schemeClr val="dk1">
                      <a:alpha val="40000"/>
                    </a:schemeClr>
                  </a:outerShdw>
                </a:effectLst>
              </a:rPr>
              <a:t>FOOTPRINT</a:t>
            </a:r>
            <a:endParaRPr lang="fr-FR" sz="5400" b="1" cap="none" spc="0" dirty="0">
              <a:ln w="0"/>
              <a:solidFill>
                <a:schemeClr val="accent1">
                  <a:lumMod val="75000"/>
                </a:schemeClr>
              </a:solidFill>
              <a:effectLst>
                <a:outerShdw blurRad="38100" dist="19050" dir="2700000" algn="tl" rotWithShape="0">
                  <a:schemeClr val="dk1">
                    <a:alpha val="40000"/>
                  </a:schemeClr>
                </a:outerShdw>
              </a:effectLst>
            </a:endParaRPr>
          </a:p>
        </p:txBody>
      </p:sp>
      <p:sp>
        <p:nvSpPr>
          <p:cNvPr id="6" name="Espace réservé du numéro de diapositive 5">
            <a:extLst>
              <a:ext uri="{FF2B5EF4-FFF2-40B4-BE49-F238E27FC236}">
                <a16:creationId xmlns:a16="http://schemas.microsoft.com/office/drawing/2014/main" id="{C7B16A78-7C54-4C25-92B5-31D5093F6660}"/>
              </a:ext>
            </a:extLst>
          </p:cNvPr>
          <p:cNvSpPr>
            <a:spLocks noGrp="1"/>
          </p:cNvSpPr>
          <p:nvPr>
            <p:ph type="sldNum" sz="quarter" idx="12"/>
          </p:nvPr>
        </p:nvSpPr>
        <p:spPr/>
        <p:txBody>
          <a:bodyPr/>
          <a:lstStyle/>
          <a:p>
            <a:fld id="{EFD4DF28-5421-4A93-BE5D-201A98DE114E}" type="slidenum">
              <a:rPr lang="en-US" smtClean="0"/>
              <a:t>17</a:t>
            </a:fld>
            <a:endParaRPr lang="en-US"/>
          </a:p>
        </p:txBody>
      </p:sp>
    </p:spTree>
    <p:extLst>
      <p:ext uri="{BB962C8B-B14F-4D97-AF65-F5344CB8AC3E}">
        <p14:creationId xmlns:p14="http://schemas.microsoft.com/office/powerpoint/2010/main" val="4002831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815BFEDC-F940-4144-BDAC-646051C9D6DF}"/>
              </a:ext>
            </a:extLst>
          </p:cNvPr>
          <p:cNvSpPr/>
          <p:nvPr/>
        </p:nvSpPr>
        <p:spPr>
          <a:xfrm>
            <a:off x="464023" y="3316406"/>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BRAINSTORM</a:t>
            </a:r>
            <a:endParaRPr lang="en-US" sz="1600" b="1" dirty="0"/>
          </a:p>
        </p:txBody>
      </p:sp>
      <p:sp>
        <p:nvSpPr>
          <p:cNvPr id="5" name="Rectangle : coins arrondis 4">
            <a:extLst>
              <a:ext uri="{FF2B5EF4-FFF2-40B4-BE49-F238E27FC236}">
                <a16:creationId xmlns:a16="http://schemas.microsoft.com/office/drawing/2014/main" id="{F13F5ABD-BABA-40A9-964F-8B9F06DF3E82}"/>
              </a:ext>
            </a:extLst>
          </p:cNvPr>
          <p:cNvSpPr/>
          <p:nvPr/>
        </p:nvSpPr>
        <p:spPr>
          <a:xfrm>
            <a:off x="464023" y="1869744"/>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 STATEMENT</a:t>
            </a:r>
            <a:endParaRPr lang="en-US" sz="1600" b="1" dirty="0"/>
          </a:p>
        </p:txBody>
      </p:sp>
      <p:sp>
        <p:nvSpPr>
          <p:cNvPr id="6" name="Rectangle : coins arrondis 5">
            <a:extLst>
              <a:ext uri="{FF2B5EF4-FFF2-40B4-BE49-F238E27FC236}">
                <a16:creationId xmlns:a16="http://schemas.microsoft.com/office/drawing/2014/main" id="{C28FD440-8FF7-46C7-B697-8F65010CB55D}"/>
              </a:ext>
            </a:extLst>
          </p:cNvPr>
          <p:cNvSpPr/>
          <p:nvPr/>
        </p:nvSpPr>
        <p:spPr>
          <a:xfrm>
            <a:off x="464023" y="4763069"/>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DESIGN CONCEPT</a:t>
            </a:r>
          </a:p>
        </p:txBody>
      </p:sp>
      <p:sp>
        <p:nvSpPr>
          <p:cNvPr id="8" name="Rectangle : coins arrondis 7">
            <a:extLst>
              <a:ext uri="{FF2B5EF4-FFF2-40B4-BE49-F238E27FC236}">
                <a16:creationId xmlns:a16="http://schemas.microsoft.com/office/drawing/2014/main" id="{D9EB10A9-3138-4420-8D70-4F13B3C49532}"/>
              </a:ext>
            </a:extLst>
          </p:cNvPr>
          <p:cNvSpPr/>
          <p:nvPr/>
        </p:nvSpPr>
        <p:spPr>
          <a:xfrm>
            <a:off x="2775045" y="3302759"/>
            <a:ext cx="1842447"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EVALUATE</a:t>
            </a:r>
          </a:p>
        </p:txBody>
      </p:sp>
      <p:sp>
        <p:nvSpPr>
          <p:cNvPr id="9" name="Rectangle : coins arrondis 8">
            <a:extLst>
              <a:ext uri="{FF2B5EF4-FFF2-40B4-BE49-F238E27FC236}">
                <a16:creationId xmlns:a16="http://schemas.microsoft.com/office/drawing/2014/main" id="{76D64E18-322F-4423-A927-03A924FE6DB4}"/>
              </a:ext>
            </a:extLst>
          </p:cNvPr>
          <p:cNvSpPr/>
          <p:nvPr/>
        </p:nvSpPr>
        <p:spPr>
          <a:xfrm>
            <a:off x="5086065" y="3316406"/>
            <a:ext cx="20198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DESIGN</a:t>
            </a:r>
          </a:p>
          <a:p>
            <a:pPr algn="ctr"/>
            <a:r>
              <a:rPr lang="en-US" b="1" dirty="0"/>
              <a:t>(TOP LEVEL)</a:t>
            </a:r>
          </a:p>
        </p:txBody>
      </p:sp>
      <p:sp>
        <p:nvSpPr>
          <p:cNvPr id="10" name="Rectangle : coins arrondis 9">
            <a:extLst>
              <a:ext uri="{FF2B5EF4-FFF2-40B4-BE49-F238E27FC236}">
                <a16:creationId xmlns:a16="http://schemas.microsoft.com/office/drawing/2014/main" id="{08BDEECA-252B-4C10-9490-83EC0D8DBD48}"/>
              </a:ext>
            </a:extLst>
          </p:cNvPr>
          <p:cNvSpPr/>
          <p:nvPr/>
        </p:nvSpPr>
        <p:spPr>
          <a:xfrm>
            <a:off x="7533563" y="3316406"/>
            <a:ext cx="1981200" cy="938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SCHEMATIC CAPTURE</a:t>
            </a:r>
          </a:p>
        </p:txBody>
      </p:sp>
      <p:sp>
        <p:nvSpPr>
          <p:cNvPr id="11" name="Rectangle : coins arrondis 10">
            <a:extLst>
              <a:ext uri="{FF2B5EF4-FFF2-40B4-BE49-F238E27FC236}">
                <a16:creationId xmlns:a16="http://schemas.microsoft.com/office/drawing/2014/main" id="{916D3FE2-A989-4F7A-A60C-A144C524D1BD}"/>
              </a:ext>
            </a:extLst>
          </p:cNvPr>
          <p:cNvSpPr/>
          <p:nvPr/>
        </p:nvSpPr>
        <p:spPr>
          <a:xfrm>
            <a:off x="9942393" y="3316406"/>
            <a:ext cx="15717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PCB LAYOUT</a:t>
            </a:r>
          </a:p>
        </p:txBody>
      </p:sp>
      <p:sp>
        <p:nvSpPr>
          <p:cNvPr id="12" name="Rectangle : coins arrondis 11">
            <a:extLst>
              <a:ext uri="{FF2B5EF4-FFF2-40B4-BE49-F238E27FC236}">
                <a16:creationId xmlns:a16="http://schemas.microsoft.com/office/drawing/2014/main" id="{DCBAA3C1-C040-4A94-B8CF-B10C0391B5B1}"/>
              </a:ext>
            </a:extLst>
          </p:cNvPr>
          <p:cNvSpPr/>
          <p:nvPr/>
        </p:nvSpPr>
        <p:spPr>
          <a:xfrm>
            <a:off x="2854657" y="1842449"/>
            <a:ext cx="177193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REQUIREMENTS &amp; CONSTRAINTS</a:t>
            </a:r>
          </a:p>
        </p:txBody>
      </p:sp>
      <p:sp>
        <p:nvSpPr>
          <p:cNvPr id="13" name="Rectangle : coins arrondis 12">
            <a:extLst>
              <a:ext uri="{FF2B5EF4-FFF2-40B4-BE49-F238E27FC236}">
                <a16:creationId xmlns:a16="http://schemas.microsoft.com/office/drawing/2014/main" id="{A89799CE-99A8-4982-BEEE-C8CFFCEC37D1}"/>
              </a:ext>
            </a:extLst>
          </p:cNvPr>
          <p:cNvSpPr/>
          <p:nvPr/>
        </p:nvSpPr>
        <p:spPr>
          <a:xfrm>
            <a:off x="2775044" y="4763069"/>
            <a:ext cx="1842447"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SELECTED CONCEPT</a:t>
            </a:r>
          </a:p>
        </p:txBody>
      </p:sp>
      <p:sp>
        <p:nvSpPr>
          <p:cNvPr id="14" name="Rectangle : coins arrondis 13">
            <a:extLst>
              <a:ext uri="{FF2B5EF4-FFF2-40B4-BE49-F238E27FC236}">
                <a16:creationId xmlns:a16="http://schemas.microsoft.com/office/drawing/2014/main" id="{28DA61FE-0E42-4275-A3EC-CB18433D16D3}"/>
              </a:ext>
            </a:extLst>
          </p:cNvPr>
          <p:cNvSpPr/>
          <p:nvPr/>
        </p:nvSpPr>
        <p:spPr>
          <a:xfrm>
            <a:off x="7533563" y="1842449"/>
            <a:ext cx="2019869" cy="938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STANDARDS ,REFERENCE DESIGNS</a:t>
            </a:r>
          </a:p>
        </p:txBody>
      </p:sp>
      <p:sp>
        <p:nvSpPr>
          <p:cNvPr id="15" name="Rectangle : coins arrondis 14">
            <a:extLst>
              <a:ext uri="{FF2B5EF4-FFF2-40B4-BE49-F238E27FC236}">
                <a16:creationId xmlns:a16="http://schemas.microsoft.com/office/drawing/2014/main" id="{248A0C2C-AC49-4973-BDCE-21DE1177F1A9}"/>
              </a:ext>
            </a:extLst>
          </p:cNvPr>
          <p:cNvSpPr/>
          <p:nvPr/>
        </p:nvSpPr>
        <p:spPr>
          <a:xfrm>
            <a:off x="5086065" y="4722122"/>
            <a:ext cx="201986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SYSTEM ARCHITECTURE,BLOC DIAGRAM</a:t>
            </a:r>
          </a:p>
        </p:txBody>
      </p:sp>
      <p:sp>
        <p:nvSpPr>
          <p:cNvPr id="16" name="Rectangle : coins arrondis 15">
            <a:extLst>
              <a:ext uri="{FF2B5EF4-FFF2-40B4-BE49-F238E27FC236}">
                <a16:creationId xmlns:a16="http://schemas.microsoft.com/office/drawing/2014/main" id="{45F4F4F6-13B1-49D0-B4F1-50FE5770D0F5}"/>
              </a:ext>
            </a:extLst>
          </p:cNvPr>
          <p:cNvSpPr/>
          <p:nvPr/>
        </p:nvSpPr>
        <p:spPr>
          <a:xfrm>
            <a:off x="7533563" y="4722122"/>
            <a:ext cx="1981200" cy="938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SCHEMATIC,</a:t>
            </a:r>
          </a:p>
          <a:p>
            <a:pPr algn="ctr"/>
            <a:r>
              <a:rPr lang="en-US" b="1" dirty="0"/>
              <a:t>NETLIST, BOM</a:t>
            </a:r>
          </a:p>
        </p:txBody>
      </p:sp>
      <p:sp>
        <p:nvSpPr>
          <p:cNvPr id="17" name="Flèche : droite 16">
            <a:extLst>
              <a:ext uri="{FF2B5EF4-FFF2-40B4-BE49-F238E27FC236}">
                <a16:creationId xmlns:a16="http://schemas.microsoft.com/office/drawing/2014/main" id="{806D2E43-BAB3-47DB-A494-7029D28D8AF3}"/>
              </a:ext>
            </a:extLst>
          </p:cNvPr>
          <p:cNvSpPr/>
          <p:nvPr/>
        </p:nvSpPr>
        <p:spPr>
          <a:xfrm>
            <a:off x="2306472" y="2197290"/>
            <a:ext cx="548185"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èche : droite 18">
            <a:extLst>
              <a:ext uri="{FF2B5EF4-FFF2-40B4-BE49-F238E27FC236}">
                <a16:creationId xmlns:a16="http://schemas.microsoft.com/office/drawing/2014/main" id="{0D12F89D-EECD-4792-8A3E-ACCB5575DD15}"/>
              </a:ext>
            </a:extLst>
          </p:cNvPr>
          <p:cNvSpPr/>
          <p:nvPr/>
        </p:nvSpPr>
        <p:spPr>
          <a:xfrm>
            <a:off x="2292826"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èche : droite 19">
            <a:extLst>
              <a:ext uri="{FF2B5EF4-FFF2-40B4-BE49-F238E27FC236}">
                <a16:creationId xmlns:a16="http://schemas.microsoft.com/office/drawing/2014/main" id="{E93CB618-C6FD-48A4-B0A0-9B091C4CCDFC}"/>
              </a:ext>
            </a:extLst>
          </p:cNvPr>
          <p:cNvSpPr/>
          <p:nvPr/>
        </p:nvSpPr>
        <p:spPr>
          <a:xfrm>
            <a:off x="4633418"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èche : droite 20">
            <a:extLst>
              <a:ext uri="{FF2B5EF4-FFF2-40B4-BE49-F238E27FC236}">
                <a16:creationId xmlns:a16="http://schemas.microsoft.com/office/drawing/2014/main" id="{1EEFB4A0-A34E-4296-A8BC-811C09FD5A10}"/>
              </a:ext>
            </a:extLst>
          </p:cNvPr>
          <p:cNvSpPr/>
          <p:nvPr/>
        </p:nvSpPr>
        <p:spPr>
          <a:xfrm>
            <a:off x="7092289" y="3466531"/>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èche : droite 21">
            <a:extLst>
              <a:ext uri="{FF2B5EF4-FFF2-40B4-BE49-F238E27FC236}">
                <a16:creationId xmlns:a16="http://schemas.microsoft.com/office/drawing/2014/main" id="{1A3067F2-8D64-4D43-B722-89C336056676}"/>
              </a:ext>
            </a:extLst>
          </p:cNvPr>
          <p:cNvSpPr/>
          <p:nvPr/>
        </p:nvSpPr>
        <p:spPr>
          <a:xfrm>
            <a:off x="9514763"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èche : bas 23">
            <a:extLst>
              <a:ext uri="{FF2B5EF4-FFF2-40B4-BE49-F238E27FC236}">
                <a16:creationId xmlns:a16="http://schemas.microsoft.com/office/drawing/2014/main" id="{A2975E61-7DFD-49EA-9602-1DD44F499827}"/>
              </a:ext>
            </a:extLst>
          </p:cNvPr>
          <p:cNvSpPr/>
          <p:nvPr/>
        </p:nvSpPr>
        <p:spPr>
          <a:xfrm>
            <a:off x="1173707" y="2808028"/>
            <a:ext cx="232012" cy="494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èche : bas 24">
            <a:extLst>
              <a:ext uri="{FF2B5EF4-FFF2-40B4-BE49-F238E27FC236}">
                <a16:creationId xmlns:a16="http://schemas.microsoft.com/office/drawing/2014/main" id="{EE83D7FE-86AC-45FF-9998-FC9846A8ABBC}"/>
              </a:ext>
            </a:extLst>
          </p:cNvPr>
          <p:cNvSpPr/>
          <p:nvPr/>
        </p:nvSpPr>
        <p:spPr>
          <a:xfrm>
            <a:off x="1173707" y="4254690"/>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èche : angle droit 25">
            <a:extLst>
              <a:ext uri="{FF2B5EF4-FFF2-40B4-BE49-F238E27FC236}">
                <a16:creationId xmlns:a16="http://schemas.microsoft.com/office/drawing/2014/main" id="{E13B3177-14F9-4D7B-BCFC-B4477237A417}"/>
              </a:ext>
            </a:extLst>
          </p:cNvPr>
          <p:cNvSpPr/>
          <p:nvPr/>
        </p:nvSpPr>
        <p:spPr>
          <a:xfrm>
            <a:off x="2306472" y="4090917"/>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èche : bas 26">
            <a:extLst>
              <a:ext uri="{FF2B5EF4-FFF2-40B4-BE49-F238E27FC236}">
                <a16:creationId xmlns:a16="http://schemas.microsoft.com/office/drawing/2014/main" id="{89289625-6AD1-47E9-A0D1-8E070A9AA382}"/>
              </a:ext>
            </a:extLst>
          </p:cNvPr>
          <p:cNvSpPr/>
          <p:nvPr/>
        </p:nvSpPr>
        <p:spPr>
          <a:xfrm>
            <a:off x="3516574" y="4254690"/>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èche : double flèche verticale 27">
            <a:extLst>
              <a:ext uri="{FF2B5EF4-FFF2-40B4-BE49-F238E27FC236}">
                <a16:creationId xmlns:a16="http://schemas.microsoft.com/office/drawing/2014/main" id="{086F10B3-7535-4A08-830E-1F7FA0E03DFA}"/>
              </a:ext>
            </a:extLst>
          </p:cNvPr>
          <p:cNvSpPr/>
          <p:nvPr/>
        </p:nvSpPr>
        <p:spPr>
          <a:xfrm>
            <a:off x="3516574" y="2763104"/>
            <a:ext cx="232012" cy="55330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èche : angle droit 28">
            <a:extLst>
              <a:ext uri="{FF2B5EF4-FFF2-40B4-BE49-F238E27FC236}">
                <a16:creationId xmlns:a16="http://schemas.microsoft.com/office/drawing/2014/main" id="{BD984340-193D-44BB-B5C0-A84615B110CF}"/>
              </a:ext>
            </a:extLst>
          </p:cNvPr>
          <p:cNvSpPr/>
          <p:nvPr/>
        </p:nvSpPr>
        <p:spPr>
          <a:xfrm>
            <a:off x="4626595" y="4077270"/>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èche : angle droit 29">
            <a:extLst>
              <a:ext uri="{FF2B5EF4-FFF2-40B4-BE49-F238E27FC236}">
                <a16:creationId xmlns:a16="http://schemas.microsoft.com/office/drawing/2014/main" id="{50675B9F-D205-44B5-B9FC-48BACAE8BF74}"/>
              </a:ext>
            </a:extLst>
          </p:cNvPr>
          <p:cNvSpPr/>
          <p:nvPr/>
        </p:nvSpPr>
        <p:spPr>
          <a:xfrm>
            <a:off x="7121859" y="4070449"/>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èche : bas 31">
            <a:extLst>
              <a:ext uri="{FF2B5EF4-FFF2-40B4-BE49-F238E27FC236}">
                <a16:creationId xmlns:a16="http://schemas.microsoft.com/office/drawing/2014/main" id="{3FA844CA-EF92-4B94-BF68-8AC51882B8DE}"/>
              </a:ext>
            </a:extLst>
          </p:cNvPr>
          <p:cNvSpPr/>
          <p:nvPr/>
        </p:nvSpPr>
        <p:spPr>
          <a:xfrm>
            <a:off x="8408157" y="2783008"/>
            <a:ext cx="232012" cy="519751"/>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èche : bas 32">
            <a:extLst>
              <a:ext uri="{FF2B5EF4-FFF2-40B4-BE49-F238E27FC236}">
                <a16:creationId xmlns:a16="http://schemas.microsoft.com/office/drawing/2014/main" id="{48206086-CB91-4C27-89D2-2C5DD89B194E}"/>
              </a:ext>
            </a:extLst>
          </p:cNvPr>
          <p:cNvSpPr/>
          <p:nvPr/>
        </p:nvSpPr>
        <p:spPr>
          <a:xfrm>
            <a:off x="8408157" y="4268337"/>
            <a:ext cx="232012" cy="47767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èche : bas 33">
            <a:extLst>
              <a:ext uri="{FF2B5EF4-FFF2-40B4-BE49-F238E27FC236}">
                <a16:creationId xmlns:a16="http://schemas.microsoft.com/office/drawing/2014/main" id="{C67DCB34-FDC9-40AC-95A7-913038E392B8}"/>
              </a:ext>
            </a:extLst>
          </p:cNvPr>
          <p:cNvSpPr/>
          <p:nvPr/>
        </p:nvSpPr>
        <p:spPr>
          <a:xfrm>
            <a:off x="5940197" y="4243318"/>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èche : angle droit 34">
            <a:extLst>
              <a:ext uri="{FF2B5EF4-FFF2-40B4-BE49-F238E27FC236}">
                <a16:creationId xmlns:a16="http://schemas.microsoft.com/office/drawing/2014/main" id="{C597165A-D541-4508-B838-A9F48ABEFE06}"/>
              </a:ext>
            </a:extLst>
          </p:cNvPr>
          <p:cNvSpPr/>
          <p:nvPr/>
        </p:nvSpPr>
        <p:spPr>
          <a:xfrm flipV="1">
            <a:off x="4698803" y="2265529"/>
            <a:ext cx="1479661" cy="1050876"/>
          </a:xfrm>
          <a:prstGeom prst="bentUpArrow">
            <a:avLst>
              <a:gd name="adj1" fmla="val 8848"/>
              <a:gd name="adj2" fmla="val 10748"/>
              <a:gd name="adj3" fmla="val 173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èche : courbe vers le haut 40">
            <a:extLst>
              <a:ext uri="{FF2B5EF4-FFF2-40B4-BE49-F238E27FC236}">
                <a16:creationId xmlns:a16="http://schemas.microsoft.com/office/drawing/2014/main" id="{BFAD092F-297A-4475-8E57-88ECD2C8CDD7}"/>
              </a:ext>
            </a:extLst>
          </p:cNvPr>
          <p:cNvSpPr/>
          <p:nvPr/>
        </p:nvSpPr>
        <p:spPr>
          <a:xfrm flipH="1" flipV="1">
            <a:off x="4571998" y="2958151"/>
            <a:ext cx="509515" cy="3139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lèche : courbe vers le haut 42">
            <a:extLst>
              <a:ext uri="{FF2B5EF4-FFF2-40B4-BE49-F238E27FC236}">
                <a16:creationId xmlns:a16="http://schemas.microsoft.com/office/drawing/2014/main" id="{B517228D-E8F0-42AC-8F34-5CB7E36F5D06}"/>
              </a:ext>
            </a:extLst>
          </p:cNvPr>
          <p:cNvSpPr/>
          <p:nvPr/>
        </p:nvSpPr>
        <p:spPr>
          <a:xfrm flipH="1" flipV="1">
            <a:off x="2402004" y="3141259"/>
            <a:ext cx="509515" cy="3139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lèche : courbe vers le haut 35">
            <a:extLst>
              <a:ext uri="{FF2B5EF4-FFF2-40B4-BE49-F238E27FC236}">
                <a16:creationId xmlns:a16="http://schemas.microsoft.com/office/drawing/2014/main" id="{F3FC51F8-69CA-4CD1-A020-87785696FE70}"/>
              </a:ext>
            </a:extLst>
          </p:cNvPr>
          <p:cNvSpPr/>
          <p:nvPr/>
        </p:nvSpPr>
        <p:spPr>
          <a:xfrm flipH="1" flipV="1">
            <a:off x="7024048" y="2966682"/>
            <a:ext cx="509515" cy="31390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Espace réservé du numéro de diapositive 2">
            <a:extLst>
              <a:ext uri="{FF2B5EF4-FFF2-40B4-BE49-F238E27FC236}">
                <a16:creationId xmlns:a16="http://schemas.microsoft.com/office/drawing/2014/main" id="{E2941BD8-4C36-45C9-A51E-4575F665032D}"/>
              </a:ext>
            </a:extLst>
          </p:cNvPr>
          <p:cNvSpPr>
            <a:spLocks noGrp="1"/>
          </p:cNvSpPr>
          <p:nvPr>
            <p:ph type="sldNum" sz="quarter" idx="12"/>
          </p:nvPr>
        </p:nvSpPr>
        <p:spPr/>
        <p:txBody>
          <a:bodyPr/>
          <a:lstStyle/>
          <a:p>
            <a:fld id="{EFD4DF28-5421-4A93-BE5D-201A98DE114E}" type="slidenum">
              <a:rPr lang="en-US" smtClean="0"/>
              <a:t>18</a:t>
            </a:fld>
            <a:endParaRPr lang="en-US"/>
          </a:p>
        </p:txBody>
      </p:sp>
    </p:spTree>
    <p:extLst>
      <p:ext uri="{BB962C8B-B14F-4D97-AF65-F5344CB8AC3E}">
        <p14:creationId xmlns:p14="http://schemas.microsoft.com/office/powerpoint/2010/main" val="9385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32" grpId="0" animBg="1"/>
      <p:bldP spid="33"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Image 14">
            <a:extLst>
              <a:ext uri="{FF2B5EF4-FFF2-40B4-BE49-F238E27FC236}">
                <a16:creationId xmlns:a16="http://schemas.microsoft.com/office/drawing/2014/main" id="{7F1722AC-1177-4934-A332-58C61072190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90848" y="949431"/>
            <a:ext cx="8998812" cy="53542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485E3F1F-8BA9-4FC2-B2E3-1D8947A58BA0}"/>
              </a:ext>
            </a:extLst>
          </p:cNvPr>
          <p:cNvSpPr/>
          <p:nvPr/>
        </p:nvSpPr>
        <p:spPr>
          <a:xfrm>
            <a:off x="390848" y="261892"/>
            <a:ext cx="9361422" cy="584775"/>
          </a:xfrm>
          <a:prstGeom prst="rect">
            <a:avLst/>
          </a:prstGeom>
        </p:spPr>
        <p:txBody>
          <a:bodyPr wrap="square">
            <a:spAutoFit/>
          </a:bodyPr>
          <a:lstStyle/>
          <a:p>
            <a:pPr algn="ctr"/>
            <a:r>
              <a:rPr lang="en-US" sz="3200" b="1" kern="50" dirty="0">
                <a:solidFill>
                  <a:schemeClr val="accent1">
                    <a:lumMod val="75000"/>
                  </a:schemeClr>
                </a:solidFill>
                <a:latin typeface="Times New Roman" panose="02020603050405020304" pitchFamily="18" charset="0"/>
                <a:ea typeface="Times New Roman" panose="02020603050405020304" pitchFamily="18" charset="0"/>
              </a:rPr>
              <a:t>USB and Power Connector circuit schematic</a:t>
            </a:r>
            <a:endParaRPr lang="en-US" sz="3200" b="1" dirty="0">
              <a:solidFill>
                <a:schemeClr val="accent1">
                  <a:lumMod val="75000"/>
                </a:schemeClr>
              </a:solidFill>
            </a:endParaRPr>
          </a:p>
        </p:txBody>
      </p:sp>
      <p:sp>
        <p:nvSpPr>
          <p:cNvPr id="6" name="Espace réservé du numéro de diapositive 5">
            <a:extLst>
              <a:ext uri="{FF2B5EF4-FFF2-40B4-BE49-F238E27FC236}">
                <a16:creationId xmlns:a16="http://schemas.microsoft.com/office/drawing/2014/main" id="{96FD52BF-A85A-480E-ACB2-11878D8EEE57}"/>
              </a:ext>
            </a:extLst>
          </p:cNvPr>
          <p:cNvSpPr>
            <a:spLocks noGrp="1"/>
          </p:cNvSpPr>
          <p:nvPr>
            <p:ph type="sldNum" sz="quarter" idx="12"/>
          </p:nvPr>
        </p:nvSpPr>
        <p:spPr/>
        <p:txBody>
          <a:bodyPr/>
          <a:lstStyle/>
          <a:p>
            <a:fld id="{EFD4DF28-5421-4A93-BE5D-201A98DE114E}" type="slidenum">
              <a:rPr lang="en-US" smtClean="0"/>
              <a:t>19</a:t>
            </a:fld>
            <a:endParaRPr lang="en-US"/>
          </a:p>
        </p:txBody>
      </p:sp>
    </p:spTree>
    <p:extLst>
      <p:ext uri="{BB962C8B-B14F-4D97-AF65-F5344CB8AC3E}">
        <p14:creationId xmlns:p14="http://schemas.microsoft.com/office/powerpoint/2010/main" val="263749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Image 31">
            <a:extLst>
              <a:ext uri="{FF2B5EF4-FFF2-40B4-BE49-F238E27FC236}">
                <a16:creationId xmlns:a16="http://schemas.microsoft.com/office/drawing/2014/main" id="{061B1898-2DB3-4155-9854-C7959BF3E313}"/>
              </a:ext>
            </a:extLst>
          </p:cNvPr>
          <p:cNvPicPr>
            <a:picLocks noChangeAspect="1"/>
          </p:cNvPicPr>
          <p:nvPr/>
        </p:nvPicPr>
        <p:blipFill rotWithShape="1">
          <a:blip r:embed="rId3">
            <a:extLst>
              <a:ext uri="{28A0092B-C50C-407E-A947-70E740481C1C}">
                <a14:useLocalDpi xmlns:a14="http://schemas.microsoft.com/office/drawing/2010/main" val="0"/>
              </a:ext>
            </a:extLst>
          </a:blip>
          <a:srcRect t="749" b="1848"/>
          <a:stretch/>
        </p:blipFill>
        <p:spPr>
          <a:xfrm>
            <a:off x="20" y="10"/>
            <a:ext cx="12191980" cy="6857990"/>
          </a:xfrm>
          <a:prstGeom prst="rect">
            <a:avLst/>
          </a:prstGeom>
        </p:spPr>
      </p:pic>
      <p:pic>
        <p:nvPicPr>
          <p:cNvPr id="2065" name="Picture 17" descr="0">
            <a:extLst>
              <a:ext uri="{FF2B5EF4-FFF2-40B4-BE49-F238E27FC236}">
                <a16:creationId xmlns:a16="http://schemas.microsoft.com/office/drawing/2014/main" id="{245D839B-EED3-445D-A8AD-2B169737F8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7888" y="5207514"/>
            <a:ext cx="1428774" cy="142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image6.png" descr="D:\Med Mahdi AYADI\ENISO\Logo_ENISo,_Tunisie.svg.png">
            <a:extLst>
              <a:ext uri="{FF2B5EF4-FFF2-40B4-BE49-F238E27FC236}">
                <a16:creationId xmlns:a16="http://schemas.microsoft.com/office/drawing/2014/main" id="{8622DB9D-E413-4DBF-96FD-22D8EA3641CA}"/>
              </a:ext>
            </a:extLst>
          </p:cNvPr>
          <p:cNvPicPr/>
          <p:nvPr/>
        </p:nvPicPr>
        <p:blipFill>
          <a:blip r:embed="rId5"/>
          <a:srcRect/>
          <a:stretch>
            <a:fillRect/>
          </a:stretch>
        </p:blipFill>
        <p:spPr>
          <a:xfrm>
            <a:off x="6455391" y="660856"/>
            <a:ext cx="2520688" cy="2300262"/>
          </a:xfrm>
          <a:prstGeom prst="rect">
            <a:avLst/>
          </a:prstGeom>
          <a:ln/>
        </p:spPr>
      </p:pic>
      <p:sp>
        <p:nvSpPr>
          <p:cNvPr id="33" name="Rectangle 32">
            <a:extLst>
              <a:ext uri="{FF2B5EF4-FFF2-40B4-BE49-F238E27FC236}">
                <a16:creationId xmlns:a16="http://schemas.microsoft.com/office/drawing/2014/main" id="{93049403-D843-466D-8ED6-640BC99CDF31}"/>
              </a:ext>
            </a:extLst>
          </p:cNvPr>
          <p:cNvSpPr/>
          <p:nvPr/>
        </p:nvSpPr>
        <p:spPr>
          <a:xfrm>
            <a:off x="4479589" y="3332518"/>
            <a:ext cx="6482686" cy="1237781"/>
          </a:xfrm>
          <a:prstGeom prst="rect">
            <a:avLst/>
          </a:prstGeom>
          <a:noFill/>
        </p:spPr>
        <p:txBody>
          <a:bodyPr wrap="square" lIns="91440" tIns="45720" rIns="91440" bIns="45720">
            <a:spAutoFit/>
          </a:bodyPr>
          <a:lstStyle/>
          <a:p>
            <a:pPr algn="ctr"/>
            <a:r>
              <a:rPr lang="fr-FR" sz="3600" b="0" cap="none" spc="0" dirty="0">
                <a:ln w="0"/>
                <a:solidFill>
                  <a:schemeClr val="tx1"/>
                </a:solidFill>
                <a:effectLst>
                  <a:outerShdw blurRad="38100" dist="19050" dir="2700000" algn="tl" rotWithShape="0">
                    <a:schemeClr val="dk1">
                      <a:alpha val="40000"/>
                    </a:schemeClr>
                  </a:outerShdw>
                </a:effectLst>
              </a:rPr>
              <a:t>Programmer and Debugger for ESP32</a:t>
            </a:r>
          </a:p>
        </p:txBody>
      </p:sp>
      <p:sp>
        <p:nvSpPr>
          <p:cNvPr id="34" name="Rectangle 33">
            <a:extLst>
              <a:ext uri="{FF2B5EF4-FFF2-40B4-BE49-F238E27FC236}">
                <a16:creationId xmlns:a16="http://schemas.microsoft.com/office/drawing/2014/main" id="{6F44FF8D-1236-4CCD-9D52-CB175AB3BAF5}"/>
              </a:ext>
            </a:extLst>
          </p:cNvPr>
          <p:cNvSpPr/>
          <p:nvPr/>
        </p:nvSpPr>
        <p:spPr>
          <a:xfrm>
            <a:off x="6554191" y="5029349"/>
            <a:ext cx="2731838" cy="892552"/>
          </a:xfrm>
          <a:prstGeom prst="rect">
            <a:avLst/>
          </a:prstGeom>
          <a:noFill/>
        </p:spPr>
        <p:txBody>
          <a:bodyPr wrap="none" lIns="91440" tIns="45720" rIns="91440" bIns="45720">
            <a:spAutoFit/>
          </a:bodyPr>
          <a:lstStyle/>
          <a:p>
            <a:pPr algn="ctr"/>
            <a:r>
              <a:rPr lang="fr-FR" sz="2400" b="0" cap="none" spc="0" dirty="0">
                <a:ln w="0"/>
                <a:solidFill>
                  <a:schemeClr val="tx1"/>
                </a:solidFill>
                <a:effectLst>
                  <a:outerShdw blurRad="38100" dist="19050" dir="2700000" algn="tl" rotWithShape="0">
                    <a:schemeClr val="dk1">
                      <a:alpha val="40000"/>
                    </a:schemeClr>
                  </a:outerShdw>
                </a:effectLst>
              </a:rPr>
              <a:t>Realized by:</a:t>
            </a:r>
          </a:p>
          <a:p>
            <a:pPr algn="ctr"/>
            <a:r>
              <a:rPr lang="fr-FR" sz="2800" b="0" cap="none" spc="0" dirty="0">
                <a:ln w="0"/>
                <a:solidFill>
                  <a:schemeClr val="tx1"/>
                </a:solidFill>
                <a:effectLst>
                  <a:outerShdw blurRad="38100" dist="19050" dir="2700000" algn="tl" rotWithShape="0">
                    <a:schemeClr val="dk1">
                      <a:alpha val="40000"/>
                    </a:schemeClr>
                  </a:outerShdw>
                </a:effectLst>
              </a:rPr>
              <a:t>Mohamed GUENI</a:t>
            </a:r>
          </a:p>
        </p:txBody>
      </p:sp>
    </p:spTree>
    <p:extLst>
      <p:ext uri="{BB962C8B-B14F-4D97-AF65-F5344CB8AC3E}">
        <p14:creationId xmlns:p14="http://schemas.microsoft.com/office/powerpoint/2010/main" val="121619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Image 16">
            <a:extLst>
              <a:ext uri="{FF2B5EF4-FFF2-40B4-BE49-F238E27FC236}">
                <a16:creationId xmlns:a16="http://schemas.microsoft.com/office/drawing/2014/main" id="{B35A9953-6808-4ADF-88DB-7B54D7BBD2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16200000">
            <a:off x="2039625" y="-656947"/>
            <a:ext cx="5400810" cy="87260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058A6E-B952-456E-9280-91BAEECE31DD}"/>
              </a:ext>
            </a:extLst>
          </p:cNvPr>
          <p:cNvSpPr/>
          <p:nvPr/>
        </p:nvSpPr>
        <p:spPr>
          <a:xfrm>
            <a:off x="614260" y="159125"/>
            <a:ext cx="8488799" cy="584775"/>
          </a:xfrm>
          <a:prstGeom prst="rect">
            <a:avLst/>
          </a:prstGeom>
        </p:spPr>
        <p:txBody>
          <a:bodyPr wrap="none">
            <a:spAutoFit/>
          </a:bodyPr>
          <a:lstStyle/>
          <a:p>
            <a:r>
              <a:rPr lang="en-US" sz="3200" b="1" kern="50" dirty="0">
                <a:solidFill>
                  <a:schemeClr val="accent1">
                    <a:lumMod val="75000"/>
                  </a:schemeClr>
                </a:solidFill>
                <a:latin typeface="Times New Roman" panose="02020603050405020304" pitchFamily="18" charset="0"/>
                <a:ea typeface="Times New Roman" panose="02020603050405020304" pitchFamily="18" charset="0"/>
              </a:rPr>
              <a:t>FT2232 USB to UART/JTAG Circuit schematic</a:t>
            </a:r>
            <a:endParaRPr lang="en-US" sz="3200" b="1" dirty="0">
              <a:solidFill>
                <a:schemeClr val="accent1">
                  <a:lumMod val="75000"/>
                </a:schemeClr>
              </a:solidFill>
            </a:endParaRPr>
          </a:p>
        </p:txBody>
      </p:sp>
      <p:sp>
        <p:nvSpPr>
          <p:cNvPr id="6" name="Espace réservé du numéro de diapositive 5">
            <a:extLst>
              <a:ext uri="{FF2B5EF4-FFF2-40B4-BE49-F238E27FC236}">
                <a16:creationId xmlns:a16="http://schemas.microsoft.com/office/drawing/2014/main" id="{3BF91C79-3707-4880-8ACE-47B43CBAD9D5}"/>
              </a:ext>
            </a:extLst>
          </p:cNvPr>
          <p:cNvSpPr>
            <a:spLocks noGrp="1"/>
          </p:cNvSpPr>
          <p:nvPr>
            <p:ph type="sldNum" sz="quarter" idx="12"/>
          </p:nvPr>
        </p:nvSpPr>
        <p:spPr/>
        <p:txBody>
          <a:bodyPr/>
          <a:lstStyle/>
          <a:p>
            <a:fld id="{EFD4DF28-5421-4A93-BE5D-201A98DE114E}" type="slidenum">
              <a:rPr lang="en-US" smtClean="0"/>
              <a:t>20</a:t>
            </a:fld>
            <a:endParaRPr lang="en-US"/>
          </a:p>
        </p:txBody>
      </p:sp>
    </p:spTree>
    <p:extLst>
      <p:ext uri="{BB962C8B-B14F-4D97-AF65-F5344CB8AC3E}">
        <p14:creationId xmlns:p14="http://schemas.microsoft.com/office/powerpoint/2010/main" val="4178667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Image 1">
            <a:extLst>
              <a:ext uri="{FF2B5EF4-FFF2-40B4-BE49-F238E27FC236}">
                <a16:creationId xmlns:a16="http://schemas.microsoft.com/office/drawing/2014/main" id="{4F3A0617-51C7-4E47-BA75-7FA6E4B5386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15261" y="949573"/>
            <a:ext cx="7258719" cy="55710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9582A9CA-6A1B-45EF-BF89-6B2181DFBAEE}"/>
              </a:ext>
            </a:extLst>
          </p:cNvPr>
          <p:cNvSpPr/>
          <p:nvPr/>
        </p:nvSpPr>
        <p:spPr>
          <a:xfrm>
            <a:off x="1510387" y="337360"/>
            <a:ext cx="5868466" cy="584775"/>
          </a:xfrm>
          <a:prstGeom prst="rect">
            <a:avLst/>
          </a:prstGeom>
        </p:spPr>
        <p:txBody>
          <a:bodyPr wrap="none">
            <a:spAutoFit/>
          </a:bodyPr>
          <a:lstStyle/>
          <a:p>
            <a:r>
              <a:rPr lang="en-US" sz="3200" b="1" kern="50" dirty="0">
                <a:solidFill>
                  <a:schemeClr val="accent1">
                    <a:lumMod val="75000"/>
                  </a:schemeClr>
                </a:solidFill>
                <a:latin typeface="Times New Roman" panose="02020603050405020304" pitchFamily="18" charset="0"/>
                <a:ea typeface="Times New Roman" panose="02020603050405020304" pitchFamily="18" charset="0"/>
              </a:rPr>
              <a:t>Auto program circuit schematic </a:t>
            </a:r>
            <a:endParaRPr lang="en-US" sz="3200" b="1" dirty="0">
              <a:solidFill>
                <a:schemeClr val="accent1">
                  <a:lumMod val="75000"/>
                </a:schemeClr>
              </a:solidFill>
            </a:endParaRPr>
          </a:p>
        </p:txBody>
      </p:sp>
      <p:sp>
        <p:nvSpPr>
          <p:cNvPr id="6" name="Espace réservé du numéro de diapositive 5">
            <a:extLst>
              <a:ext uri="{FF2B5EF4-FFF2-40B4-BE49-F238E27FC236}">
                <a16:creationId xmlns:a16="http://schemas.microsoft.com/office/drawing/2014/main" id="{B3E68922-0230-4551-84DF-44D0CDD70976}"/>
              </a:ext>
            </a:extLst>
          </p:cNvPr>
          <p:cNvSpPr>
            <a:spLocks noGrp="1"/>
          </p:cNvSpPr>
          <p:nvPr>
            <p:ph type="sldNum" sz="quarter" idx="12"/>
          </p:nvPr>
        </p:nvSpPr>
        <p:spPr/>
        <p:txBody>
          <a:bodyPr/>
          <a:lstStyle/>
          <a:p>
            <a:fld id="{EFD4DF28-5421-4A93-BE5D-201A98DE114E}" type="slidenum">
              <a:rPr lang="en-US" smtClean="0"/>
              <a:t>21</a:t>
            </a:fld>
            <a:endParaRPr lang="en-US"/>
          </a:p>
        </p:txBody>
      </p:sp>
    </p:spTree>
    <p:extLst>
      <p:ext uri="{BB962C8B-B14F-4D97-AF65-F5344CB8AC3E}">
        <p14:creationId xmlns:p14="http://schemas.microsoft.com/office/powerpoint/2010/main" val="3606690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Image 21">
            <a:extLst>
              <a:ext uri="{FF2B5EF4-FFF2-40B4-BE49-F238E27FC236}">
                <a16:creationId xmlns:a16="http://schemas.microsoft.com/office/drawing/2014/main" id="{2C1C0B4D-51EA-4E8E-ABDE-1F877A00EB5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22860" y="1413700"/>
            <a:ext cx="8084412" cy="48102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C8730DB6-A6D1-4C5B-8BCD-F601059DE960}"/>
              </a:ext>
            </a:extLst>
          </p:cNvPr>
          <p:cNvSpPr/>
          <p:nvPr/>
        </p:nvSpPr>
        <p:spPr>
          <a:xfrm>
            <a:off x="858482" y="646362"/>
            <a:ext cx="7732181" cy="584775"/>
          </a:xfrm>
          <a:prstGeom prst="rect">
            <a:avLst/>
          </a:prstGeom>
        </p:spPr>
        <p:txBody>
          <a:bodyPr wrap="none">
            <a:spAutoFit/>
          </a:bodyPr>
          <a:lstStyle/>
          <a:p>
            <a:pPr algn="ctr"/>
            <a:r>
              <a:rPr lang="en-US" sz="3200" b="1" kern="50" dirty="0">
                <a:solidFill>
                  <a:schemeClr val="accent1">
                    <a:lumMod val="75000"/>
                  </a:schemeClr>
                </a:solidFill>
                <a:latin typeface="Times New Roman" panose="02020603050405020304" pitchFamily="18" charset="0"/>
                <a:ea typeface="Times New Roman" panose="02020603050405020304" pitchFamily="18" charset="0"/>
              </a:rPr>
              <a:t>Input/output Connectors Circuit schematic</a:t>
            </a:r>
            <a:endParaRPr lang="en-US" sz="3200" b="1" dirty="0">
              <a:solidFill>
                <a:schemeClr val="accent1">
                  <a:lumMod val="75000"/>
                </a:schemeClr>
              </a:solidFill>
            </a:endParaRPr>
          </a:p>
        </p:txBody>
      </p:sp>
      <p:sp>
        <p:nvSpPr>
          <p:cNvPr id="6" name="Espace réservé du numéro de diapositive 5">
            <a:extLst>
              <a:ext uri="{FF2B5EF4-FFF2-40B4-BE49-F238E27FC236}">
                <a16:creationId xmlns:a16="http://schemas.microsoft.com/office/drawing/2014/main" id="{63A3ABA1-0A7E-4F5F-979A-F8F3D5F93E99}"/>
              </a:ext>
            </a:extLst>
          </p:cNvPr>
          <p:cNvSpPr>
            <a:spLocks noGrp="1"/>
          </p:cNvSpPr>
          <p:nvPr>
            <p:ph type="sldNum" sz="quarter" idx="12"/>
          </p:nvPr>
        </p:nvSpPr>
        <p:spPr/>
        <p:txBody>
          <a:bodyPr/>
          <a:lstStyle/>
          <a:p>
            <a:fld id="{EFD4DF28-5421-4A93-BE5D-201A98DE114E}" type="slidenum">
              <a:rPr lang="en-US" smtClean="0"/>
              <a:t>22</a:t>
            </a:fld>
            <a:endParaRPr lang="en-US"/>
          </a:p>
        </p:txBody>
      </p:sp>
    </p:spTree>
    <p:extLst>
      <p:ext uri="{BB962C8B-B14F-4D97-AF65-F5344CB8AC3E}">
        <p14:creationId xmlns:p14="http://schemas.microsoft.com/office/powerpoint/2010/main" val="2601064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815BFEDC-F940-4144-BDAC-646051C9D6DF}"/>
              </a:ext>
            </a:extLst>
          </p:cNvPr>
          <p:cNvSpPr/>
          <p:nvPr/>
        </p:nvSpPr>
        <p:spPr>
          <a:xfrm>
            <a:off x="464023" y="3316406"/>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BRAINSTORM</a:t>
            </a:r>
            <a:endParaRPr lang="en-US" sz="1600" b="1" dirty="0"/>
          </a:p>
        </p:txBody>
      </p:sp>
      <p:sp>
        <p:nvSpPr>
          <p:cNvPr id="5" name="Rectangle : coins arrondis 4">
            <a:extLst>
              <a:ext uri="{FF2B5EF4-FFF2-40B4-BE49-F238E27FC236}">
                <a16:creationId xmlns:a16="http://schemas.microsoft.com/office/drawing/2014/main" id="{F13F5ABD-BABA-40A9-964F-8B9F06DF3E82}"/>
              </a:ext>
            </a:extLst>
          </p:cNvPr>
          <p:cNvSpPr/>
          <p:nvPr/>
        </p:nvSpPr>
        <p:spPr>
          <a:xfrm>
            <a:off x="464023" y="1869744"/>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 STATEMENT</a:t>
            </a:r>
            <a:endParaRPr lang="en-US" sz="1600" b="1" dirty="0"/>
          </a:p>
        </p:txBody>
      </p:sp>
      <p:sp>
        <p:nvSpPr>
          <p:cNvPr id="6" name="Rectangle : coins arrondis 5">
            <a:extLst>
              <a:ext uri="{FF2B5EF4-FFF2-40B4-BE49-F238E27FC236}">
                <a16:creationId xmlns:a16="http://schemas.microsoft.com/office/drawing/2014/main" id="{C28FD440-8FF7-46C7-B697-8F65010CB55D}"/>
              </a:ext>
            </a:extLst>
          </p:cNvPr>
          <p:cNvSpPr/>
          <p:nvPr/>
        </p:nvSpPr>
        <p:spPr>
          <a:xfrm>
            <a:off x="464023" y="4763069"/>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DESIGN CONCEPT</a:t>
            </a:r>
          </a:p>
        </p:txBody>
      </p:sp>
      <p:sp>
        <p:nvSpPr>
          <p:cNvPr id="8" name="Rectangle : coins arrondis 7">
            <a:extLst>
              <a:ext uri="{FF2B5EF4-FFF2-40B4-BE49-F238E27FC236}">
                <a16:creationId xmlns:a16="http://schemas.microsoft.com/office/drawing/2014/main" id="{D9EB10A9-3138-4420-8D70-4F13B3C49532}"/>
              </a:ext>
            </a:extLst>
          </p:cNvPr>
          <p:cNvSpPr/>
          <p:nvPr/>
        </p:nvSpPr>
        <p:spPr>
          <a:xfrm>
            <a:off x="2775045" y="3302759"/>
            <a:ext cx="1842447"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EVALUATE</a:t>
            </a:r>
          </a:p>
        </p:txBody>
      </p:sp>
      <p:sp>
        <p:nvSpPr>
          <p:cNvPr id="9" name="Rectangle : coins arrondis 8">
            <a:extLst>
              <a:ext uri="{FF2B5EF4-FFF2-40B4-BE49-F238E27FC236}">
                <a16:creationId xmlns:a16="http://schemas.microsoft.com/office/drawing/2014/main" id="{76D64E18-322F-4423-A927-03A924FE6DB4}"/>
              </a:ext>
            </a:extLst>
          </p:cNvPr>
          <p:cNvSpPr/>
          <p:nvPr/>
        </p:nvSpPr>
        <p:spPr>
          <a:xfrm>
            <a:off x="5086065" y="3316406"/>
            <a:ext cx="20198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DESIGN</a:t>
            </a:r>
          </a:p>
          <a:p>
            <a:pPr algn="ctr"/>
            <a:r>
              <a:rPr lang="en-US" b="1" dirty="0"/>
              <a:t>(TOP LEVEL)</a:t>
            </a:r>
          </a:p>
        </p:txBody>
      </p:sp>
      <p:sp>
        <p:nvSpPr>
          <p:cNvPr id="10" name="Rectangle : coins arrondis 9">
            <a:extLst>
              <a:ext uri="{FF2B5EF4-FFF2-40B4-BE49-F238E27FC236}">
                <a16:creationId xmlns:a16="http://schemas.microsoft.com/office/drawing/2014/main" id="{08BDEECA-252B-4C10-9490-83EC0D8DBD48}"/>
              </a:ext>
            </a:extLst>
          </p:cNvPr>
          <p:cNvSpPr/>
          <p:nvPr/>
        </p:nvSpPr>
        <p:spPr>
          <a:xfrm>
            <a:off x="7533563" y="3316406"/>
            <a:ext cx="1981200"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SCHEMATIC CAPTURE</a:t>
            </a:r>
          </a:p>
        </p:txBody>
      </p:sp>
      <p:sp>
        <p:nvSpPr>
          <p:cNvPr id="11" name="Rectangle : coins arrondis 10">
            <a:extLst>
              <a:ext uri="{FF2B5EF4-FFF2-40B4-BE49-F238E27FC236}">
                <a16:creationId xmlns:a16="http://schemas.microsoft.com/office/drawing/2014/main" id="{916D3FE2-A989-4F7A-A60C-A144C524D1BD}"/>
              </a:ext>
            </a:extLst>
          </p:cNvPr>
          <p:cNvSpPr/>
          <p:nvPr/>
        </p:nvSpPr>
        <p:spPr>
          <a:xfrm>
            <a:off x="9942393" y="3316406"/>
            <a:ext cx="1571768" cy="938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PCB LAYOUT</a:t>
            </a:r>
          </a:p>
        </p:txBody>
      </p:sp>
      <p:sp>
        <p:nvSpPr>
          <p:cNvPr id="12" name="Rectangle : coins arrondis 11">
            <a:extLst>
              <a:ext uri="{FF2B5EF4-FFF2-40B4-BE49-F238E27FC236}">
                <a16:creationId xmlns:a16="http://schemas.microsoft.com/office/drawing/2014/main" id="{DCBAA3C1-C040-4A94-B8CF-B10C0391B5B1}"/>
              </a:ext>
            </a:extLst>
          </p:cNvPr>
          <p:cNvSpPr/>
          <p:nvPr/>
        </p:nvSpPr>
        <p:spPr>
          <a:xfrm>
            <a:off x="2854657" y="1842449"/>
            <a:ext cx="184244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REQUIREMENTS &amp; CONSTRAINTS</a:t>
            </a:r>
          </a:p>
        </p:txBody>
      </p:sp>
      <p:sp>
        <p:nvSpPr>
          <p:cNvPr id="13" name="Rectangle : coins arrondis 12">
            <a:extLst>
              <a:ext uri="{FF2B5EF4-FFF2-40B4-BE49-F238E27FC236}">
                <a16:creationId xmlns:a16="http://schemas.microsoft.com/office/drawing/2014/main" id="{A89799CE-99A8-4982-BEEE-C8CFFCEC37D1}"/>
              </a:ext>
            </a:extLst>
          </p:cNvPr>
          <p:cNvSpPr/>
          <p:nvPr/>
        </p:nvSpPr>
        <p:spPr>
          <a:xfrm>
            <a:off x="2775044" y="4763069"/>
            <a:ext cx="1842447"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SELECTED CONCEPT</a:t>
            </a:r>
          </a:p>
        </p:txBody>
      </p:sp>
      <p:sp>
        <p:nvSpPr>
          <p:cNvPr id="14" name="Rectangle : coins arrondis 13">
            <a:extLst>
              <a:ext uri="{FF2B5EF4-FFF2-40B4-BE49-F238E27FC236}">
                <a16:creationId xmlns:a16="http://schemas.microsoft.com/office/drawing/2014/main" id="{28DA61FE-0E42-4275-A3EC-CB18433D16D3}"/>
              </a:ext>
            </a:extLst>
          </p:cNvPr>
          <p:cNvSpPr/>
          <p:nvPr/>
        </p:nvSpPr>
        <p:spPr>
          <a:xfrm>
            <a:off x="7533563" y="1842449"/>
            <a:ext cx="201986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STANDARDS ,REFERENCE DESIGNS</a:t>
            </a:r>
          </a:p>
        </p:txBody>
      </p:sp>
      <p:sp>
        <p:nvSpPr>
          <p:cNvPr id="15" name="Rectangle : coins arrondis 14">
            <a:extLst>
              <a:ext uri="{FF2B5EF4-FFF2-40B4-BE49-F238E27FC236}">
                <a16:creationId xmlns:a16="http://schemas.microsoft.com/office/drawing/2014/main" id="{248A0C2C-AC49-4973-BDCE-21DE1177F1A9}"/>
              </a:ext>
            </a:extLst>
          </p:cNvPr>
          <p:cNvSpPr/>
          <p:nvPr/>
        </p:nvSpPr>
        <p:spPr>
          <a:xfrm>
            <a:off x="5086065" y="4722122"/>
            <a:ext cx="201986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SYSTEM ARCHITECTURE,BLOC DIAGRAM</a:t>
            </a:r>
          </a:p>
        </p:txBody>
      </p:sp>
      <p:sp>
        <p:nvSpPr>
          <p:cNvPr id="16" name="Rectangle : coins arrondis 15">
            <a:extLst>
              <a:ext uri="{FF2B5EF4-FFF2-40B4-BE49-F238E27FC236}">
                <a16:creationId xmlns:a16="http://schemas.microsoft.com/office/drawing/2014/main" id="{45F4F4F6-13B1-49D0-B4F1-50FE5770D0F5}"/>
              </a:ext>
            </a:extLst>
          </p:cNvPr>
          <p:cNvSpPr/>
          <p:nvPr/>
        </p:nvSpPr>
        <p:spPr>
          <a:xfrm>
            <a:off x="7533563" y="4722122"/>
            <a:ext cx="1981200"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SCHEMATIC, NETLIST, BOM</a:t>
            </a:r>
          </a:p>
        </p:txBody>
      </p:sp>
      <p:sp>
        <p:nvSpPr>
          <p:cNvPr id="17" name="Flèche : droite 16">
            <a:extLst>
              <a:ext uri="{FF2B5EF4-FFF2-40B4-BE49-F238E27FC236}">
                <a16:creationId xmlns:a16="http://schemas.microsoft.com/office/drawing/2014/main" id="{806D2E43-BAB3-47DB-A494-7029D28D8AF3}"/>
              </a:ext>
            </a:extLst>
          </p:cNvPr>
          <p:cNvSpPr/>
          <p:nvPr/>
        </p:nvSpPr>
        <p:spPr>
          <a:xfrm>
            <a:off x="2306472" y="2197290"/>
            <a:ext cx="548185"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èche : droite 18">
            <a:extLst>
              <a:ext uri="{FF2B5EF4-FFF2-40B4-BE49-F238E27FC236}">
                <a16:creationId xmlns:a16="http://schemas.microsoft.com/office/drawing/2014/main" id="{0D12F89D-EECD-4792-8A3E-ACCB5575DD15}"/>
              </a:ext>
            </a:extLst>
          </p:cNvPr>
          <p:cNvSpPr/>
          <p:nvPr/>
        </p:nvSpPr>
        <p:spPr>
          <a:xfrm>
            <a:off x="2292826"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èche : droite 19">
            <a:extLst>
              <a:ext uri="{FF2B5EF4-FFF2-40B4-BE49-F238E27FC236}">
                <a16:creationId xmlns:a16="http://schemas.microsoft.com/office/drawing/2014/main" id="{E93CB618-C6FD-48A4-B0A0-9B091C4CCDFC}"/>
              </a:ext>
            </a:extLst>
          </p:cNvPr>
          <p:cNvSpPr/>
          <p:nvPr/>
        </p:nvSpPr>
        <p:spPr>
          <a:xfrm>
            <a:off x="4633418"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èche : droite 20">
            <a:extLst>
              <a:ext uri="{FF2B5EF4-FFF2-40B4-BE49-F238E27FC236}">
                <a16:creationId xmlns:a16="http://schemas.microsoft.com/office/drawing/2014/main" id="{1EEFB4A0-A34E-4296-A8BC-811C09FD5A10}"/>
              </a:ext>
            </a:extLst>
          </p:cNvPr>
          <p:cNvSpPr/>
          <p:nvPr/>
        </p:nvSpPr>
        <p:spPr>
          <a:xfrm>
            <a:off x="7092289" y="3466531"/>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èche : droite 21">
            <a:extLst>
              <a:ext uri="{FF2B5EF4-FFF2-40B4-BE49-F238E27FC236}">
                <a16:creationId xmlns:a16="http://schemas.microsoft.com/office/drawing/2014/main" id="{1A3067F2-8D64-4D43-B722-89C336056676}"/>
              </a:ext>
            </a:extLst>
          </p:cNvPr>
          <p:cNvSpPr/>
          <p:nvPr/>
        </p:nvSpPr>
        <p:spPr>
          <a:xfrm>
            <a:off x="9514763" y="3480178"/>
            <a:ext cx="482217" cy="61073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èche : bas 23">
            <a:extLst>
              <a:ext uri="{FF2B5EF4-FFF2-40B4-BE49-F238E27FC236}">
                <a16:creationId xmlns:a16="http://schemas.microsoft.com/office/drawing/2014/main" id="{A2975E61-7DFD-49EA-9602-1DD44F499827}"/>
              </a:ext>
            </a:extLst>
          </p:cNvPr>
          <p:cNvSpPr/>
          <p:nvPr/>
        </p:nvSpPr>
        <p:spPr>
          <a:xfrm>
            <a:off x="1173707" y="2808028"/>
            <a:ext cx="232012" cy="494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èche : bas 24">
            <a:extLst>
              <a:ext uri="{FF2B5EF4-FFF2-40B4-BE49-F238E27FC236}">
                <a16:creationId xmlns:a16="http://schemas.microsoft.com/office/drawing/2014/main" id="{EE83D7FE-86AC-45FF-9998-FC9846A8ABBC}"/>
              </a:ext>
            </a:extLst>
          </p:cNvPr>
          <p:cNvSpPr/>
          <p:nvPr/>
        </p:nvSpPr>
        <p:spPr>
          <a:xfrm>
            <a:off x="1173707" y="4254690"/>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èche : angle droit 25">
            <a:extLst>
              <a:ext uri="{FF2B5EF4-FFF2-40B4-BE49-F238E27FC236}">
                <a16:creationId xmlns:a16="http://schemas.microsoft.com/office/drawing/2014/main" id="{E13B3177-14F9-4D7B-BCFC-B4477237A417}"/>
              </a:ext>
            </a:extLst>
          </p:cNvPr>
          <p:cNvSpPr/>
          <p:nvPr/>
        </p:nvSpPr>
        <p:spPr>
          <a:xfrm>
            <a:off x="2306472" y="4090917"/>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èche : bas 26">
            <a:extLst>
              <a:ext uri="{FF2B5EF4-FFF2-40B4-BE49-F238E27FC236}">
                <a16:creationId xmlns:a16="http://schemas.microsoft.com/office/drawing/2014/main" id="{89289625-6AD1-47E9-A0D1-8E070A9AA382}"/>
              </a:ext>
            </a:extLst>
          </p:cNvPr>
          <p:cNvSpPr/>
          <p:nvPr/>
        </p:nvSpPr>
        <p:spPr>
          <a:xfrm>
            <a:off x="3516574" y="4254690"/>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èche : double flèche verticale 27">
            <a:extLst>
              <a:ext uri="{FF2B5EF4-FFF2-40B4-BE49-F238E27FC236}">
                <a16:creationId xmlns:a16="http://schemas.microsoft.com/office/drawing/2014/main" id="{086F10B3-7535-4A08-830E-1F7FA0E03DFA}"/>
              </a:ext>
            </a:extLst>
          </p:cNvPr>
          <p:cNvSpPr/>
          <p:nvPr/>
        </p:nvSpPr>
        <p:spPr>
          <a:xfrm>
            <a:off x="3516574" y="2763104"/>
            <a:ext cx="232012" cy="55330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èche : angle droit 28">
            <a:extLst>
              <a:ext uri="{FF2B5EF4-FFF2-40B4-BE49-F238E27FC236}">
                <a16:creationId xmlns:a16="http://schemas.microsoft.com/office/drawing/2014/main" id="{BD984340-193D-44BB-B5C0-A84615B110CF}"/>
              </a:ext>
            </a:extLst>
          </p:cNvPr>
          <p:cNvSpPr/>
          <p:nvPr/>
        </p:nvSpPr>
        <p:spPr>
          <a:xfrm>
            <a:off x="4626595" y="4077270"/>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èche : angle droit 29">
            <a:extLst>
              <a:ext uri="{FF2B5EF4-FFF2-40B4-BE49-F238E27FC236}">
                <a16:creationId xmlns:a16="http://schemas.microsoft.com/office/drawing/2014/main" id="{50675B9F-D205-44B5-B9FC-48BACAE8BF74}"/>
              </a:ext>
            </a:extLst>
          </p:cNvPr>
          <p:cNvSpPr/>
          <p:nvPr/>
        </p:nvSpPr>
        <p:spPr>
          <a:xfrm>
            <a:off x="7121859" y="4070449"/>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èche : bas 31">
            <a:extLst>
              <a:ext uri="{FF2B5EF4-FFF2-40B4-BE49-F238E27FC236}">
                <a16:creationId xmlns:a16="http://schemas.microsoft.com/office/drawing/2014/main" id="{3FA844CA-EF92-4B94-BF68-8AC51882B8DE}"/>
              </a:ext>
            </a:extLst>
          </p:cNvPr>
          <p:cNvSpPr/>
          <p:nvPr/>
        </p:nvSpPr>
        <p:spPr>
          <a:xfrm>
            <a:off x="8408157" y="2783008"/>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èche : bas 32">
            <a:extLst>
              <a:ext uri="{FF2B5EF4-FFF2-40B4-BE49-F238E27FC236}">
                <a16:creationId xmlns:a16="http://schemas.microsoft.com/office/drawing/2014/main" id="{48206086-CB91-4C27-89D2-2C5DD89B194E}"/>
              </a:ext>
            </a:extLst>
          </p:cNvPr>
          <p:cNvSpPr/>
          <p:nvPr/>
        </p:nvSpPr>
        <p:spPr>
          <a:xfrm>
            <a:off x="8408157" y="4268337"/>
            <a:ext cx="232012" cy="4776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èche : bas 33">
            <a:extLst>
              <a:ext uri="{FF2B5EF4-FFF2-40B4-BE49-F238E27FC236}">
                <a16:creationId xmlns:a16="http://schemas.microsoft.com/office/drawing/2014/main" id="{C67DCB34-FDC9-40AC-95A7-913038E392B8}"/>
              </a:ext>
            </a:extLst>
          </p:cNvPr>
          <p:cNvSpPr/>
          <p:nvPr/>
        </p:nvSpPr>
        <p:spPr>
          <a:xfrm>
            <a:off x="5940197" y="4243318"/>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èche : angle droit 34">
            <a:extLst>
              <a:ext uri="{FF2B5EF4-FFF2-40B4-BE49-F238E27FC236}">
                <a16:creationId xmlns:a16="http://schemas.microsoft.com/office/drawing/2014/main" id="{C597165A-D541-4508-B838-A9F48ABEFE06}"/>
              </a:ext>
            </a:extLst>
          </p:cNvPr>
          <p:cNvSpPr/>
          <p:nvPr/>
        </p:nvSpPr>
        <p:spPr>
          <a:xfrm flipV="1">
            <a:off x="4698803" y="2265529"/>
            <a:ext cx="1479661" cy="1050876"/>
          </a:xfrm>
          <a:prstGeom prst="bentUpArrow">
            <a:avLst>
              <a:gd name="adj1" fmla="val 8848"/>
              <a:gd name="adj2" fmla="val 10748"/>
              <a:gd name="adj3" fmla="val 173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èche : courbe vers le haut 40">
            <a:extLst>
              <a:ext uri="{FF2B5EF4-FFF2-40B4-BE49-F238E27FC236}">
                <a16:creationId xmlns:a16="http://schemas.microsoft.com/office/drawing/2014/main" id="{BFAD092F-297A-4475-8E57-88ECD2C8CDD7}"/>
              </a:ext>
            </a:extLst>
          </p:cNvPr>
          <p:cNvSpPr/>
          <p:nvPr/>
        </p:nvSpPr>
        <p:spPr>
          <a:xfrm flipH="1" flipV="1">
            <a:off x="4571998" y="2958151"/>
            <a:ext cx="509515" cy="3139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lèche : courbe vers le haut 41">
            <a:extLst>
              <a:ext uri="{FF2B5EF4-FFF2-40B4-BE49-F238E27FC236}">
                <a16:creationId xmlns:a16="http://schemas.microsoft.com/office/drawing/2014/main" id="{4606C6B4-F98E-4605-8790-D10E1EA2F6B1}"/>
              </a:ext>
            </a:extLst>
          </p:cNvPr>
          <p:cNvSpPr/>
          <p:nvPr/>
        </p:nvSpPr>
        <p:spPr>
          <a:xfrm flipH="1" flipV="1">
            <a:off x="7024048" y="2966682"/>
            <a:ext cx="509515" cy="3139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lèche : courbe vers le haut 42">
            <a:extLst>
              <a:ext uri="{FF2B5EF4-FFF2-40B4-BE49-F238E27FC236}">
                <a16:creationId xmlns:a16="http://schemas.microsoft.com/office/drawing/2014/main" id="{B517228D-E8F0-42AC-8F34-5CB7E36F5D06}"/>
              </a:ext>
            </a:extLst>
          </p:cNvPr>
          <p:cNvSpPr/>
          <p:nvPr/>
        </p:nvSpPr>
        <p:spPr>
          <a:xfrm flipH="1" flipV="1">
            <a:off x="2402004" y="3141259"/>
            <a:ext cx="509515" cy="3139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lèche : angle droit 35">
            <a:extLst>
              <a:ext uri="{FF2B5EF4-FFF2-40B4-BE49-F238E27FC236}">
                <a16:creationId xmlns:a16="http://schemas.microsoft.com/office/drawing/2014/main" id="{269125B2-6A5B-4992-974C-5F4B4ED405C7}"/>
              </a:ext>
            </a:extLst>
          </p:cNvPr>
          <p:cNvSpPr/>
          <p:nvPr/>
        </p:nvSpPr>
        <p:spPr>
          <a:xfrm>
            <a:off x="9514763" y="4015853"/>
            <a:ext cx="336648" cy="1108880"/>
          </a:xfrm>
          <a:prstGeom prst="ben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numéro de diapositive 2">
            <a:extLst>
              <a:ext uri="{FF2B5EF4-FFF2-40B4-BE49-F238E27FC236}">
                <a16:creationId xmlns:a16="http://schemas.microsoft.com/office/drawing/2014/main" id="{00E7063D-B41C-4583-B997-0C913B725B72}"/>
              </a:ext>
            </a:extLst>
          </p:cNvPr>
          <p:cNvSpPr>
            <a:spLocks noGrp="1"/>
          </p:cNvSpPr>
          <p:nvPr>
            <p:ph type="sldNum" sz="quarter" idx="12"/>
          </p:nvPr>
        </p:nvSpPr>
        <p:spPr/>
        <p:txBody>
          <a:bodyPr/>
          <a:lstStyle/>
          <a:p>
            <a:fld id="{EFD4DF28-5421-4A93-BE5D-201A98DE114E}" type="slidenum">
              <a:rPr lang="en-US" smtClean="0"/>
              <a:t>23</a:t>
            </a:fld>
            <a:endParaRPr lang="en-US"/>
          </a:p>
        </p:txBody>
      </p:sp>
    </p:spTree>
    <p:extLst>
      <p:ext uri="{BB962C8B-B14F-4D97-AF65-F5344CB8AC3E}">
        <p14:creationId xmlns:p14="http://schemas.microsoft.com/office/powerpoint/2010/main" val="733446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Image 25">
            <a:extLst>
              <a:ext uri="{FF2B5EF4-FFF2-40B4-BE49-F238E27FC236}">
                <a16:creationId xmlns:a16="http://schemas.microsoft.com/office/drawing/2014/main" id="{2F17DC52-2950-42DA-A4C7-8F4AAFA208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9" r="4" b="4979"/>
          <a:stretch/>
        </p:blipFill>
        <p:spPr bwMode="auto">
          <a:xfrm>
            <a:off x="325381" y="1053614"/>
            <a:ext cx="5545653" cy="47507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Content Placeholder 9221">
            <a:extLst>
              <a:ext uri="{FF2B5EF4-FFF2-40B4-BE49-F238E27FC236}">
                <a16:creationId xmlns:a16="http://schemas.microsoft.com/office/drawing/2014/main" id="{CF83F510-1308-4100-8B1E-AF0D0171C24D}"/>
              </a:ext>
            </a:extLst>
          </p:cNvPr>
          <p:cNvSpPr>
            <a:spLocks noGrp="1"/>
          </p:cNvSpPr>
          <p:nvPr>
            <p:ph idx="1"/>
          </p:nvPr>
        </p:nvSpPr>
        <p:spPr>
          <a:xfrm>
            <a:off x="5772621" y="1083646"/>
            <a:ext cx="4108358" cy="5367658"/>
          </a:xfrm>
        </p:spPr>
        <p:txBody>
          <a:bodyPr>
            <a:normAutofit/>
          </a:bodyPr>
          <a:lstStyle/>
          <a:p>
            <a:endParaRPr lang="en-US" sz="2400" dirty="0"/>
          </a:p>
          <a:p>
            <a:endParaRPr lang="en-US" sz="2400" dirty="0"/>
          </a:p>
          <a:p>
            <a:pPr>
              <a:lnSpc>
                <a:spcPct val="150000"/>
              </a:lnSpc>
            </a:pPr>
            <a:r>
              <a:rPr lang="en-US" dirty="0">
                <a:latin typeface="Times New Roman" panose="02020603050405020304" pitchFamily="18" charset="0"/>
                <a:cs typeface="Times New Roman" panose="02020603050405020304" pitchFamily="18" charset="0"/>
              </a:rPr>
              <a:t>PCB layout was tailored </a:t>
            </a:r>
            <a:r>
              <a:rPr lang="en-US" dirty="0"/>
              <a:t>according</a:t>
            </a:r>
            <a:r>
              <a:rPr lang="en-US" dirty="0">
                <a:latin typeface="Times New Roman" panose="02020603050405020304" pitchFamily="18" charset="0"/>
                <a:cs typeface="Times New Roman" panose="02020603050405020304" pitchFamily="18" charset="0"/>
              </a:rPr>
              <a:t> to the enclosure dimensions .</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Light pipes and Mounting holes’ drills were fixated to be in harmony with the design and reduce error margin.</a:t>
            </a:r>
          </a:p>
        </p:txBody>
      </p:sp>
      <p:sp>
        <p:nvSpPr>
          <p:cNvPr id="5" name="Espace réservé du numéro de diapositive 4">
            <a:extLst>
              <a:ext uri="{FF2B5EF4-FFF2-40B4-BE49-F238E27FC236}">
                <a16:creationId xmlns:a16="http://schemas.microsoft.com/office/drawing/2014/main" id="{A21C42B6-8A50-40A4-B8DC-C885CD259E3D}"/>
              </a:ext>
            </a:extLst>
          </p:cNvPr>
          <p:cNvSpPr>
            <a:spLocks noGrp="1"/>
          </p:cNvSpPr>
          <p:nvPr>
            <p:ph type="sldNum" sz="quarter" idx="12"/>
          </p:nvPr>
        </p:nvSpPr>
        <p:spPr/>
        <p:txBody>
          <a:bodyPr/>
          <a:lstStyle/>
          <a:p>
            <a:fld id="{EFD4DF28-5421-4A93-BE5D-201A98DE114E}" type="slidenum">
              <a:rPr lang="en-US" smtClean="0"/>
              <a:t>24</a:t>
            </a:fld>
            <a:endParaRPr lang="en-US"/>
          </a:p>
        </p:txBody>
      </p:sp>
    </p:spTree>
    <p:extLst>
      <p:ext uri="{BB962C8B-B14F-4D97-AF65-F5344CB8AC3E}">
        <p14:creationId xmlns:p14="http://schemas.microsoft.com/office/powerpoint/2010/main" val="3036158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Image 26">
            <a:extLst>
              <a:ext uri="{FF2B5EF4-FFF2-40B4-BE49-F238E27FC236}">
                <a16:creationId xmlns:a16="http://schemas.microsoft.com/office/drawing/2014/main" id="{4F4CFAD2-2B1C-478F-9635-6D40B07311F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15028" y="1119116"/>
            <a:ext cx="3517005" cy="50971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0761C92E-8F4E-4888-AF2C-2310E13B9AEA}"/>
              </a:ext>
            </a:extLst>
          </p:cNvPr>
          <p:cNvSpPr/>
          <p:nvPr/>
        </p:nvSpPr>
        <p:spPr>
          <a:xfrm>
            <a:off x="4722125" y="1023581"/>
            <a:ext cx="4551878" cy="2564805"/>
          </a:xfrm>
          <a:prstGeom prst="rect">
            <a:avLst/>
          </a:prstGeom>
          <a:noFill/>
        </p:spPr>
        <p:txBody>
          <a:bodyPr wrap="square" lIns="91440" tIns="45720" rIns="91440" bIns="45720">
            <a:spAutoFit/>
          </a:bodyPr>
          <a:lstStyle/>
          <a:p>
            <a:pPr marL="457200" indent="-457200">
              <a:lnSpc>
                <a:spcPct val="150000"/>
              </a:lnSpc>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Mechanical Constraints.</a:t>
            </a:r>
          </a:p>
          <a:p>
            <a:pPr marL="457200" indent="-457200">
              <a:lnSpc>
                <a:spcPct val="150000"/>
              </a:lnSpc>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Symmetry and precision.</a:t>
            </a:r>
          </a:p>
          <a:p>
            <a:pPr marL="457200" indent="-457200">
              <a:lnSpc>
                <a:spcPct val="150000"/>
              </a:lnSpc>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Grouping Parts to Minimize Connection Paths.</a:t>
            </a:r>
          </a:p>
          <a:p>
            <a:pPr marL="685800" indent="-685800">
              <a:buFont typeface="Arial" panose="020B0604020202020204" pitchFamily="34" charset="0"/>
              <a:buChar char="•"/>
            </a:pPr>
            <a:endParaRPr lang="fr-FR" sz="3600" b="0" cap="none" spc="0" dirty="0">
              <a:ln w="0"/>
              <a:solidFill>
                <a:schemeClr val="tx1"/>
              </a:solidFill>
              <a:effectLst>
                <a:outerShdw blurRad="38100" dist="19050" dir="2700000" algn="tl" rotWithShape="0">
                  <a:schemeClr val="dk1">
                    <a:alpha val="40000"/>
                  </a:schemeClr>
                </a:outerShdw>
              </a:effectLst>
            </a:endParaRPr>
          </a:p>
        </p:txBody>
      </p:sp>
      <p:sp>
        <p:nvSpPr>
          <p:cNvPr id="6" name="Espace réservé du numéro de diapositive 5">
            <a:extLst>
              <a:ext uri="{FF2B5EF4-FFF2-40B4-BE49-F238E27FC236}">
                <a16:creationId xmlns:a16="http://schemas.microsoft.com/office/drawing/2014/main" id="{D3E7E4B4-4342-4E25-96E9-FD88BF4134FD}"/>
              </a:ext>
            </a:extLst>
          </p:cNvPr>
          <p:cNvSpPr>
            <a:spLocks noGrp="1"/>
          </p:cNvSpPr>
          <p:nvPr>
            <p:ph type="sldNum" sz="quarter" idx="12"/>
          </p:nvPr>
        </p:nvSpPr>
        <p:spPr/>
        <p:txBody>
          <a:bodyPr/>
          <a:lstStyle/>
          <a:p>
            <a:fld id="{EFD4DF28-5421-4A93-BE5D-201A98DE114E}" type="slidenum">
              <a:rPr lang="en-US" smtClean="0"/>
              <a:t>25</a:t>
            </a:fld>
            <a:endParaRPr lang="en-US"/>
          </a:p>
        </p:txBody>
      </p:sp>
    </p:spTree>
    <p:extLst>
      <p:ext uri="{BB962C8B-B14F-4D97-AF65-F5344CB8AC3E}">
        <p14:creationId xmlns:p14="http://schemas.microsoft.com/office/powerpoint/2010/main" val="1217278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Image 28">
            <a:extLst>
              <a:ext uri="{FF2B5EF4-FFF2-40B4-BE49-F238E27FC236}">
                <a16:creationId xmlns:a16="http://schemas.microsoft.com/office/drawing/2014/main" id="{AFA9DFCD-98B5-4385-BE51-F3AB222FCE4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507"/>
          <a:stretch>
            <a:fillRect/>
          </a:stretch>
        </p:blipFill>
        <p:spPr bwMode="auto">
          <a:xfrm>
            <a:off x="606132" y="640080"/>
            <a:ext cx="3683879" cy="55744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2FE7B313-1064-4C22-A584-4E06B2EEA5B8}"/>
              </a:ext>
            </a:extLst>
          </p:cNvPr>
          <p:cNvSpPr/>
          <p:nvPr/>
        </p:nvSpPr>
        <p:spPr>
          <a:xfrm>
            <a:off x="4290012" y="1037230"/>
            <a:ext cx="5167887" cy="2792046"/>
          </a:xfrm>
          <a:prstGeom prst="rect">
            <a:avLst/>
          </a:prstGeom>
          <a:noFill/>
        </p:spPr>
        <p:txBody>
          <a:bodyPr wrap="square" lIns="91440" tIns="45720" rIns="91440" bIns="45720">
            <a:spAutoFit/>
          </a:bodyPr>
          <a:lstStyle/>
          <a:p>
            <a:pPr marL="457200" indent="-457200">
              <a:lnSpc>
                <a:spcPct val="150000"/>
              </a:lnSpc>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Fixate all requirement on minimum trace width 0.3mm, spacing (clearance 0.2mm) and the number of layers (2 layers) etc.…</a:t>
            </a:r>
          </a:p>
          <a:p>
            <a:pPr marL="457200" indent="-457200">
              <a:lnSpc>
                <a:spcPct val="150000"/>
              </a:lnSpc>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45-degree angle traces.</a:t>
            </a:r>
          </a:p>
          <a:p>
            <a:pPr marL="457200" indent="-457200">
              <a:lnSpc>
                <a:spcPct val="150000"/>
              </a:lnSpc>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continuous ground plane on both layers of the PCB</a:t>
            </a:r>
            <a:endParaRPr lang="fr-FR"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Espace réservé du numéro de diapositive 5">
            <a:extLst>
              <a:ext uri="{FF2B5EF4-FFF2-40B4-BE49-F238E27FC236}">
                <a16:creationId xmlns:a16="http://schemas.microsoft.com/office/drawing/2014/main" id="{CE829812-0576-4CBF-A987-CBA181DF1592}"/>
              </a:ext>
            </a:extLst>
          </p:cNvPr>
          <p:cNvSpPr>
            <a:spLocks noGrp="1"/>
          </p:cNvSpPr>
          <p:nvPr>
            <p:ph type="sldNum" sz="quarter" idx="12"/>
          </p:nvPr>
        </p:nvSpPr>
        <p:spPr/>
        <p:txBody>
          <a:bodyPr/>
          <a:lstStyle/>
          <a:p>
            <a:fld id="{EFD4DF28-5421-4A93-BE5D-201A98DE114E}" type="slidenum">
              <a:rPr lang="en-US" smtClean="0"/>
              <a:t>26</a:t>
            </a:fld>
            <a:endParaRPr lang="en-US"/>
          </a:p>
        </p:txBody>
      </p:sp>
    </p:spTree>
    <p:extLst>
      <p:ext uri="{BB962C8B-B14F-4D97-AF65-F5344CB8AC3E}">
        <p14:creationId xmlns:p14="http://schemas.microsoft.com/office/powerpoint/2010/main" val="812745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815BFEDC-F940-4144-BDAC-646051C9D6DF}"/>
              </a:ext>
            </a:extLst>
          </p:cNvPr>
          <p:cNvSpPr/>
          <p:nvPr/>
        </p:nvSpPr>
        <p:spPr>
          <a:xfrm>
            <a:off x="464023" y="3316406"/>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BRAINSTORM</a:t>
            </a:r>
            <a:endParaRPr lang="en-US" sz="1600" b="1" dirty="0"/>
          </a:p>
        </p:txBody>
      </p:sp>
      <p:sp>
        <p:nvSpPr>
          <p:cNvPr id="5" name="Rectangle : coins arrondis 4">
            <a:extLst>
              <a:ext uri="{FF2B5EF4-FFF2-40B4-BE49-F238E27FC236}">
                <a16:creationId xmlns:a16="http://schemas.microsoft.com/office/drawing/2014/main" id="{F13F5ABD-BABA-40A9-964F-8B9F06DF3E82}"/>
              </a:ext>
            </a:extLst>
          </p:cNvPr>
          <p:cNvSpPr/>
          <p:nvPr/>
        </p:nvSpPr>
        <p:spPr>
          <a:xfrm>
            <a:off x="464023" y="1869744"/>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 STATEMENT</a:t>
            </a:r>
            <a:endParaRPr lang="en-US" sz="1600" b="1" dirty="0"/>
          </a:p>
        </p:txBody>
      </p:sp>
      <p:sp>
        <p:nvSpPr>
          <p:cNvPr id="6" name="Rectangle : coins arrondis 5">
            <a:extLst>
              <a:ext uri="{FF2B5EF4-FFF2-40B4-BE49-F238E27FC236}">
                <a16:creationId xmlns:a16="http://schemas.microsoft.com/office/drawing/2014/main" id="{C28FD440-8FF7-46C7-B697-8F65010CB55D}"/>
              </a:ext>
            </a:extLst>
          </p:cNvPr>
          <p:cNvSpPr/>
          <p:nvPr/>
        </p:nvSpPr>
        <p:spPr>
          <a:xfrm>
            <a:off x="464023" y="4763069"/>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DESIGN CONCEPT</a:t>
            </a:r>
          </a:p>
        </p:txBody>
      </p:sp>
      <p:sp>
        <p:nvSpPr>
          <p:cNvPr id="8" name="Rectangle : coins arrondis 7">
            <a:extLst>
              <a:ext uri="{FF2B5EF4-FFF2-40B4-BE49-F238E27FC236}">
                <a16:creationId xmlns:a16="http://schemas.microsoft.com/office/drawing/2014/main" id="{D9EB10A9-3138-4420-8D70-4F13B3C49532}"/>
              </a:ext>
            </a:extLst>
          </p:cNvPr>
          <p:cNvSpPr/>
          <p:nvPr/>
        </p:nvSpPr>
        <p:spPr>
          <a:xfrm>
            <a:off x="2775045" y="3302759"/>
            <a:ext cx="1842447"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EVALUATE</a:t>
            </a:r>
          </a:p>
        </p:txBody>
      </p:sp>
      <p:sp>
        <p:nvSpPr>
          <p:cNvPr id="9" name="Rectangle : coins arrondis 8">
            <a:extLst>
              <a:ext uri="{FF2B5EF4-FFF2-40B4-BE49-F238E27FC236}">
                <a16:creationId xmlns:a16="http://schemas.microsoft.com/office/drawing/2014/main" id="{76D64E18-322F-4423-A927-03A924FE6DB4}"/>
              </a:ext>
            </a:extLst>
          </p:cNvPr>
          <p:cNvSpPr/>
          <p:nvPr/>
        </p:nvSpPr>
        <p:spPr>
          <a:xfrm>
            <a:off x="5086065" y="3316406"/>
            <a:ext cx="20198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DESIGN</a:t>
            </a:r>
          </a:p>
          <a:p>
            <a:pPr algn="ctr"/>
            <a:r>
              <a:rPr lang="en-US" b="1" dirty="0"/>
              <a:t>(TOP LEVEL)</a:t>
            </a:r>
          </a:p>
        </p:txBody>
      </p:sp>
      <p:sp>
        <p:nvSpPr>
          <p:cNvPr id="10" name="Rectangle : coins arrondis 9">
            <a:extLst>
              <a:ext uri="{FF2B5EF4-FFF2-40B4-BE49-F238E27FC236}">
                <a16:creationId xmlns:a16="http://schemas.microsoft.com/office/drawing/2014/main" id="{08BDEECA-252B-4C10-9490-83EC0D8DBD48}"/>
              </a:ext>
            </a:extLst>
          </p:cNvPr>
          <p:cNvSpPr/>
          <p:nvPr/>
        </p:nvSpPr>
        <p:spPr>
          <a:xfrm>
            <a:off x="7533563" y="3316406"/>
            <a:ext cx="1981200"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SCHEMATIC CAPTURE</a:t>
            </a:r>
          </a:p>
        </p:txBody>
      </p:sp>
      <p:sp>
        <p:nvSpPr>
          <p:cNvPr id="11" name="Rectangle : coins arrondis 10">
            <a:extLst>
              <a:ext uri="{FF2B5EF4-FFF2-40B4-BE49-F238E27FC236}">
                <a16:creationId xmlns:a16="http://schemas.microsoft.com/office/drawing/2014/main" id="{916D3FE2-A989-4F7A-A60C-A144C524D1BD}"/>
              </a:ext>
            </a:extLst>
          </p:cNvPr>
          <p:cNvSpPr/>
          <p:nvPr/>
        </p:nvSpPr>
        <p:spPr>
          <a:xfrm>
            <a:off x="9942393" y="3316406"/>
            <a:ext cx="1785584" cy="938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PCB LAYOUT</a:t>
            </a:r>
          </a:p>
        </p:txBody>
      </p:sp>
      <p:sp>
        <p:nvSpPr>
          <p:cNvPr id="12" name="Rectangle : coins arrondis 11">
            <a:extLst>
              <a:ext uri="{FF2B5EF4-FFF2-40B4-BE49-F238E27FC236}">
                <a16:creationId xmlns:a16="http://schemas.microsoft.com/office/drawing/2014/main" id="{DCBAA3C1-C040-4A94-B8CF-B10C0391B5B1}"/>
              </a:ext>
            </a:extLst>
          </p:cNvPr>
          <p:cNvSpPr/>
          <p:nvPr/>
        </p:nvSpPr>
        <p:spPr>
          <a:xfrm>
            <a:off x="2854657" y="1842449"/>
            <a:ext cx="184244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REQUIREMENTS &amp; CONSTRAINTS</a:t>
            </a:r>
          </a:p>
        </p:txBody>
      </p:sp>
      <p:sp>
        <p:nvSpPr>
          <p:cNvPr id="13" name="Rectangle : coins arrondis 12">
            <a:extLst>
              <a:ext uri="{FF2B5EF4-FFF2-40B4-BE49-F238E27FC236}">
                <a16:creationId xmlns:a16="http://schemas.microsoft.com/office/drawing/2014/main" id="{A89799CE-99A8-4982-BEEE-C8CFFCEC37D1}"/>
              </a:ext>
            </a:extLst>
          </p:cNvPr>
          <p:cNvSpPr/>
          <p:nvPr/>
        </p:nvSpPr>
        <p:spPr>
          <a:xfrm>
            <a:off x="2775044" y="4763069"/>
            <a:ext cx="1842447"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SELECTED CONCEPT</a:t>
            </a:r>
          </a:p>
        </p:txBody>
      </p:sp>
      <p:sp>
        <p:nvSpPr>
          <p:cNvPr id="14" name="Rectangle : coins arrondis 13">
            <a:extLst>
              <a:ext uri="{FF2B5EF4-FFF2-40B4-BE49-F238E27FC236}">
                <a16:creationId xmlns:a16="http://schemas.microsoft.com/office/drawing/2014/main" id="{28DA61FE-0E42-4275-A3EC-CB18433D16D3}"/>
              </a:ext>
            </a:extLst>
          </p:cNvPr>
          <p:cNvSpPr/>
          <p:nvPr/>
        </p:nvSpPr>
        <p:spPr>
          <a:xfrm>
            <a:off x="7533563" y="1842449"/>
            <a:ext cx="201986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STANDARDS ,REFERENCE DESIGNS</a:t>
            </a:r>
          </a:p>
        </p:txBody>
      </p:sp>
      <p:sp>
        <p:nvSpPr>
          <p:cNvPr id="15" name="Rectangle : coins arrondis 14">
            <a:extLst>
              <a:ext uri="{FF2B5EF4-FFF2-40B4-BE49-F238E27FC236}">
                <a16:creationId xmlns:a16="http://schemas.microsoft.com/office/drawing/2014/main" id="{248A0C2C-AC49-4973-BDCE-21DE1177F1A9}"/>
              </a:ext>
            </a:extLst>
          </p:cNvPr>
          <p:cNvSpPr/>
          <p:nvPr/>
        </p:nvSpPr>
        <p:spPr>
          <a:xfrm>
            <a:off x="5086065" y="4722122"/>
            <a:ext cx="201986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SYSTEM ARCHITECTURE,BLOC DIAGRAM</a:t>
            </a:r>
          </a:p>
        </p:txBody>
      </p:sp>
      <p:sp>
        <p:nvSpPr>
          <p:cNvPr id="16" name="Rectangle : coins arrondis 15">
            <a:extLst>
              <a:ext uri="{FF2B5EF4-FFF2-40B4-BE49-F238E27FC236}">
                <a16:creationId xmlns:a16="http://schemas.microsoft.com/office/drawing/2014/main" id="{45F4F4F6-13B1-49D0-B4F1-50FE5770D0F5}"/>
              </a:ext>
            </a:extLst>
          </p:cNvPr>
          <p:cNvSpPr/>
          <p:nvPr/>
        </p:nvSpPr>
        <p:spPr>
          <a:xfrm>
            <a:off x="7533563" y="4722122"/>
            <a:ext cx="1981200"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SCHEMATIC</a:t>
            </a:r>
          </a:p>
          <a:p>
            <a:pPr algn="ctr"/>
            <a:r>
              <a:rPr lang="en-US" b="1" dirty="0"/>
              <a:t>NETLIST, BOM</a:t>
            </a:r>
          </a:p>
        </p:txBody>
      </p:sp>
      <p:sp>
        <p:nvSpPr>
          <p:cNvPr id="17" name="Flèche : droite 16">
            <a:extLst>
              <a:ext uri="{FF2B5EF4-FFF2-40B4-BE49-F238E27FC236}">
                <a16:creationId xmlns:a16="http://schemas.microsoft.com/office/drawing/2014/main" id="{806D2E43-BAB3-47DB-A494-7029D28D8AF3}"/>
              </a:ext>
            </a:extLst>
          </p:cNvPr>
          <p:cNvSpPr/>
          <p:nvPr/>
        </p:nvSpPr>
        <p:spPr>
          <a:xfrm>
            <a:off x="2306472" y="2197290"/>
            <a:ext cx="548185"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èche : droite 18">
            <a:extLst>
              <a:ext uri="{FF2B5EF4-FFF2-40B4-BE49-F238E27FC236}">
                <a16:creationId xmlns:a16="http://schemas.microsoft.com/office/drawing/2014/main" id="{0D12F89D-EECD-4792-8A3E-ACCB5575DD15}"/>
              </a:ext>
            </a:extLst>
          </p:cNvPr>
          <p:cNvSpPr/>
          <p:nvPr/>
        </p:nvSpPr>
        <p:spPr>
          <a:xfrm>
            <a:off x="2292826"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èche : droite 19">
            <a:extLst>
              <a:ext uri="{FF2B5EF4-FFF2-40B4-BE49-F238E27FC236}">
                <a16:creationId xmlns:a16="http://schemas.microsoft.com/office/drawing/2014/main" id="{E93CB618-C6FD-48A4-B0A0-9B091C4CCDFC}"/>
              </a:ext>
            </a:extLst>
          </p:cNvPr>
          <p:cNvSpPr/>
          <p:nvPr/>
        </p:nvSpPr>
        <p:spPr>
          <a:xfrm>
            <a:off x="4633418"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èche : droite 20">
            <a:extLst>
              <a:ext uri="{FF2B5EF4-FFF2-40B4-BE49-F238E27FC236}">
                <a16:creationId xmlns:a16="http://schemas.microsoft.com/office/drawing/2014/main" id="{1EEFB4A0-A34E-4296-A8BC-811C09FD5A10}"/>
              </a:ext>
            </a:extLst>
          </p:cNvPr>
          <p:cNvSpPr/>
          <p:nvPr/>
        </p:nvSpPr>
        <p:spPr>
          <a:xfrm>
            <a:off x="7092289" y="3466531"/>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èche : droite 21">
            <a:extLst>
              <a:ext uri="{FF2B5EF4-FFF2-40B4-BE49-F238E27FC236}">
                <a16:creationId xmlns:a16="http://schemas.microsoft.com/office/drawing/2014/main" id="{1A3067F2-8D64-4D43-B722-89C336056676}"/>
              </a:ext>
            </a:extLst>
          </p:cNvPr>
          <p:cNvSpPr/>
          <p:nvPr/>
        </p:nvSpPr>
        <p:spPr>
          <a:xfrm>
            <a:off x="9514763"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èche : bas 23">
            <a:extLst>
              <a:ext uri="{FF2B5EF4-FFF2-40B4-BE49-F238E27FC236}">
                <a16:creationId xmlns:a16="http://schemas.microsoft.com/office/drawing/2014/main" id="{A2975E61-7DFD-49EA-9602-1DD44F499827}"/>
              </a:ext>
            </a:extLst>
          </p:cNvPr>
          <p:cNvSpPr/>
          <p:nvPr/>
        </p:nvSpPr>
        <p:spPr>
          <a:xfrm>
            <a:off x="1173707" y="2808028"/>
            <a:ext cx="232012" cy="494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èche : bas 24">
            <a:extLst>
              <a:ext uri="{FF2B5EF4-FFF2-40B4-BE49-F238E27FC236}">
                <a16:creationId xmlns:a16="http://schemas.microsoft.com/office/drawing/2014/main" id="{EE83D7FE-86AC-45FF-9998-FC9846A8ABBC}"/>
              </a:ext>
            </a:extLst>
          </p:cNvPr>
          <p:cNvSpPr/>
          <p:nvPr/>
        </p:nvSpPr>
        <p:spPr>
          <a:xfrm>
            <a:off x="1173707" y="4254690"/>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èche : angle droit 25">
            <a:extLst>
              <a:ext uri="{FF2B5EF4-FFF2-40B4-BE49-F238E27FC236}">
                <a16:creationId xmlns:a16="http://schemas.microsoft.com/office/drawing/2014/main" id="{E13B3177-14F9-4D7B-BCFC-B4477237A417}"/>
              </a:ext>
            </a:extLst>
          </p:cNvPr>
          <p:cNvSpPr/>
          <p:nvPr/>
        </p:nvSpPr>
        <p:spPr>
          <a:xfrm>
            <a:off x="2306472" y="4090917"/>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èche : bas 26">
            <a:extLst>
              <a:ext uri="{FF2B5EF4-FFF2-40B4-BE49-F238E27FC236}">
                <a16:creationId xmlns:a16="http://schemas.microsoft.com/office/drawing/2014/main" id="{89289625-6AD1-47E9-A0D1-8E070A9AA382}"/>
              </a:ext>
            </a:extLst>
          </p:cNvPr>
          <p:cNvSpPr/>
          <p:nvPr/>
        </p:nvSpPr>
        <p:spPr>
          <a:xfrm>
            <a:off x="3516574" y="4254690"/>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èche : double flèche verticale 27">
            <a:extLst>
              <a:ext uri="{FF2B5EF4-FFF2-40B4-BE49-F238E27FC236}">
                <a16:creationId xmlns:a16="http://schemas.microsoft.com/office/drawing/2014/main" id="{086F10B3-7535-4A08-830E-1F7FA0E03DFA}"/>
              </a:ext>
            </a:extLst>
          </p:cNvPr>
          <p:cNvSpPr/>
          <p:nvPr/>
        </p:nvSpPr>
        <p:spPr>
          <a:xfrm>
            <a:off x="3516574" y="2763104"/>
            <a:ext cx="232012" cy="55330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èche : angle droit 28">
            <a:extLst>
              <a:ext uri="{FF2B5EF4-FFF2-40B4-BE49-F238E27FC236}">
                <a16:creationId xmlns:a16="http://schemas.microsoft.com/office/drawing/2014/main" id="{BD984340-193D-44BB-B5C0-A84615B110CF}"/>
              </a:ext>
            </a:extLst>
          </p:cNvPr>
          <p:cNvSpPr/>
          <p:nvPr/>
        </p:nvSpPr>
        <p:spPr>
          <a:xfrm>
            <a:off x="4626595" y="4077270"/>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èche : angle droit 29">
            <a:extLst>
              <a:ext uri="{FF2B5EF4-FFF2-40B4-BE49-F238E27FC236}">
                <a16:creationId xmlns:a16="http://schemas.microsoft.com/office/drawing/2014/main" id="{50675B9F-D205-44B5-B9FC-48BACAE8BF74}"/>
              </a:ext>
            </a:extLst>
          </p:cNvPr>
          <p:cNvSpPr/>
          <p:nvPr/>
        </p:nvSpPr>
        <p:spPr>
          <a:xfrm>
            <a:off x="7121859" y="4070449"/>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èche : bas 31">
            <a:extLst>
              <a:ext uri="{FF2B5EF4-FFF2-40B4-BE49-F238E27FC236}">
                <a16:creationId xmlns:a16="http://schemas.microsoft.com/office/drawing/2014/main" id="{3FA844CA-EF92-4B94-BF68-8AC51882B8DE}"/>
              </a:ext>
            </a:extLst>
          </p:cNvPr>
          <p:cNvSpPr/>
          <p:nvPr/>
        </p:nvSpPr>
        <p:spPr>
          <a:xfrm>
            <a:off x="8408157" y="2783008"/>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èche : bas 32">
            <a:extLst>
              <a:ext uri="{FF2B5EF4-FFF2-40B4-BE49-F238E27FC236}">
                <a16:creationId xmlns:a16="http://schemas.microsoft.com/office/drawing/2014/main" id="{48206086-CB91-4C27-89D2-2C5DD89B194E}"/>
              </a:ext>
            </a:extLst>
          </p:cNvPr>
          <p:cNvSpPr/>
          <p:nvPr/>
        </p:nvSpPr>
        <p:spPr>
          <a:xfrm>
            <a:off x="8408157" y="4268337"/>
            <a:ext cx="232012" cy="4776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èche : bas 33">
            <a:extLst>
              <a:ext uri="{FF2B5EF4-FFF2-40B4-BE49-F238E27FC236}">
                <a16:creationId xmlns:a16="http://schemas.microsoft.com/office/drawing/2014/main" id="{C67DCB34-FDC9-40AC-95A7-913038E392B8}"/>
              </a:ext>
            </a:extLst>
          </p:cNvPr>
          <p:cNvSpPr/>
          <p:nvPr/>
        </p:nvSpPr>
        <p:spPr>
          <a:xfrm>
            <a:off x="5940197" y="4243318"/>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èche : angle droit 34">
            <a:extLst>
              <a:ext uri="{FF2B5EF4-FFF2-40B4-BE49-F238E27FC236}">
                <a16:creationId xmlns:a16="http://schemas.microsoft.com/office/drawing/2014/main" id="{C597165A-D541-4508-B838-A9F48ABEFE06}"/>
              </a:ext>
            </a:extLst>
          </p:cNvPr>
          <p:cNvSpPr/>
          <p:nvPr/>
        </p:nvSpPr>
        <p:spPr>
          <a:xfrm flipV="1">
            <a:off x="4698803" y="2265529"/>
            <a:ext cx="1479661" cy="1050876"/>
          </a:xfrm>
          <a:prstGeom prst="bentUpArrow">
            <a:avLst>
              <a:gd name="adj1" fmla="val 8848"/>
              <a:gd name="adj2" fmla="val 10748"/>
              <a:gd name="adj3" fmla="val 173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èche : courbe vers le haut 40">
            <a:extLst>
              <a:ext uri="{FF2B5EF4-FFF2-40B4-BE49-F238E27FC236}">
                <a16:creationId xmlns:a16="http://schemas.microsoft.com/office/drawing/2014/main" id="{BFAD092F-297A-4475-8E57-88ECD2C8CDD7}"/>
              </a:ext>
            </a:extLst>
          </p:cNvPr>
          <p:cNvSpPr/>
          <p:nvPr/>
        </p:nvSpPr>
        <p:spPr>
          <a:xfrm flipH="1" flipV="1">
            <a:off x="4571998" y="2958151"/>
            <a:ext cx="509515" cy="3139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lèche : courbe vers le haut 41">
            <a:extLst>
              <a:ext uri="{FF2B5EF4-FFF2-40B4-BE49-F238E27FC236}">
                <a16:creationId xmlns:a16="http://schemas.microsoft.com/office/drawing/2014/main" id="{4606C6B4-F98E-4605-8790-D10E1EA2F6B1}"/>
              </a:ext>
            </a:extLst>
          </p:cNvPr>
          <p:cNvSpPr/>
          <p:nvPr/>
        </p:nvSpPr>
        <p:spPr>
          <a:xfrm flipH="1" flipV="1">
            <a:off x="7024048" y="2966682"/>
            <a:ext cx="509515" cy="3139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lèche : courbe vers le haut 42">
            <a:extLst>
              <a:ext uri="{FF2B5EF4-FFF2-40B4-BE49-F238E27FC236}">
                <a16:creationId xmlns:a16="http://schemas.microsoft.com/office/drawing/2014/main" id="{B517228D-E8F0-42AC-8F34-5CB7E36F5D06}"/>
              </a:ext>
            </a:extLst>
          </p:cNvPr>
          <p:cNvSpPr/>
          <p:nvPr/>
        </p:nvSpPr>
        <p:spPr>
          <a:xfrm flipH="1" flipV="1">
            <a:off x="2402004" y="3141259"/>
            <a:ext cx="509515" cy="3139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 coins arrondis 35">
            <a:extLst>
              <a:ext uri="{FF2B5EF4-FFF2-40B4-BE49-F238E27FC236}">
                <a16:creationId xmlns:a16="http://schemas.microsoft.com/office/drawing/2014/main" id="{4CB874AC-FF4D-493A-8DAB-F18E1EECF4FC}"/>
              </a:ext>
            </a:extLst>
          </p:cNvPr>
          <p:cNvSpPr/>
          <p:nvPr/>
        </p:nvSpPr>
        <p:spPr>
          <a:xfrm>
            <a:off x="9942394" y="1796387"/>
            <a:ext cx="1785584" cy="938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STANDARDS , CONSTRAINTS</a:t>
            </a:r>
          </a:p>
        </p:txBody>
      </p:sp>
      <p:sp>
        <p:nvSpPr>
          <p:cNvPr id="37" name="Rectangle : coins arrondis 36">
            <a:extLst>
              <a:ext uri="{FF2B5EF4-FFF2-40B4-BE49-F238E27FC236}">
                <a16:creationId xmlns:a16="http://schemas.microsoft.com/office/drawing/2014/main" id="{6EEF1FBA-8522-4357-ACF1-982759E25E17}"/>
              </a:ext>
            </a:extLst>
          </p:cNvPr>
          <p:cNvSpPr/>
          <p:nvPr/>
        </p:nvSpPr>
        <p:spPr>
          <a:xfrm>
            <a:off x="9942392" y="4717008"/>
            <a:ext cx="1785584" cy="938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PCB FILES , MANUFACTURIG DATA</a:t>
            </a:r>
          </a:p>
        </p:txBody>
      </p:sp>
      <p:sp>
        <p:nvSpPr>
          <p:cNvPr id="38" name="Flèche : bas 37">
            <a:extLst>
              <a:ext uri="{FF2B5EF4-FFF2-40B4-BE49-F238E27FC236}">
                <a16:creationId xmlns:a16="http://schemas.microsoft.com/office/drawing/2014/main" id="{910923E6-25F7-4E71-98B9-95CCB834A2DA}"/>
              </a:ext>
            </a:extLst>
          </p:cNvPr>
          <p:cNvSpPr/>
          <p:nvPr/>
        </p:nvSpPr>
        <p:spPr>
          <a:xfrm>
            <a:off x="10735102" y="2743485"/>
            <a:ext cx="232012" cy="57292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èche : bas 38">
            <a:extLst>
              <a:ext uri="{FF2B5EF4-FFF2-40B4-BE49-F238E27FC236}">
                <a16:creationId xmlns:a16="http://schemas.microsoft.com/office/drawing/2014/main" id="{37391E3D-C5C4-421F-9995-2EE48FB479AF}"/>
              </a:ext>
            </a:extLst>
          </p:cNvPr>
          <p:cNvSpPr/>
          <p:nvPr/>
        </p:nvSpPr>
        <p:spPr>
          <a:xfrm>
            <a:off x="10735101" y="4241043"/>
            <a:ext cx="232013" cy="504964"/>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numéro de diapositive 2">
            <a:extLst>
              <a:ext uri="{FF2B5EF4-FFF2-40B4-BE49-F238E27FC236}">
                <a16:creationId xmlns:a16="http://schemas.microsoft.com/office/drawing/2014/main" id="{235E3773-6F89-493A-A64D-1ED73DD1CA35}"/>
              </a:ext>
            </a:extLst>
          </p:cNvPr>
          <p:cNvSpPr>
            <a:spLocks noGrp="1"/>
          </p:cNvSpPr>
          <p:nvPr>
            <p:ph type="sldNum" sz="quarter" idx="12"/>
          </p:nvPr>
        </p:nvSpPr>
        <p:spPr/>
        <p:txBody>
          <a:bodyPr/>
          <a:lstStyle/>
          <a:p>
            <a:fld id="{EFD4DF28-5421-4A93-BE5D-201A98DE114E}" type="slidenum">
              <a:rPr lang="en-US" smtClean="0"/>
              <a:t>27</a:t>
            </a:fld>
            <a:endParaRPr lang="en-US"/>
          </a:p>
        </p:txBody>
      </p:sp>
    </p:spTree>
    <p:extLst>
      <p:ext uri="{BB962C8B-B14F-4D97-AF65-F5344CB8AC3E}">
        <p14:creationId xmlns:p14="http://schemas.microsoft.com/office/powerpoint/2010/main" val="267562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90" name="Image 29">
            <a:extLst>
              <a:ext uri="{FF2B5EF4-FFF2-40B4-BE49-F238E27FC236}">
                <a16:creationId xmlns:a16="http://schemas.microsoft.com/office/drawing/2014/main" id="{B40AF3D0-A50A-4A77-A8FC-DC30AA7EDB1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17554" y="1921396"/>
            <a:ext cx="2855042" cy="42454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4">
            <a:extLst>
              <a:ext uri="{FF2B5EF4-FFF2-40B4-BE49-F238E27FC236}">
                <a16:creationId xmlns:a16="http://schemas.microsoft.com/office/drawing/2014/main" id="{9D8CE5FE-EF82-4234-BC57-6CCAEF9A2681}"/>
              </a:ext>
            </a:extLst>
          </p:cNvPr>
          <p:cNvPicPr>
            <a:picLocks noChangeAspect="1"/>
          </p:cNvPicPr>
          <p:nvPr/>
        </p:nvPicPr>
        <p:blipFill rotWithShape="1">
          <a:blip r:embed="rId4">
            <a:extLst>
              <a:ext uri="{28A0092B-C50C-407E-A947-70E740481C1C}">
                <a14:useLocalDpi xmlns:a14="http://schemas.microsoft.com/office/drawing/2010/main" val="0"/>
              </a:ext>
            </a:extLst>
          </a:blip>
          <a:srcRect l="8604" t="17933" b="16010"/>
          <a:stretch/>
        </p:blipFill>
        <p:spPr>
          <a:xfrm rot="10800000">
            <a:off x="6020519" y="1921396"/>
            <a:ext cx="2911813" cy="3774946"/>
          </a:xfrm>
          <a:prstGeom prst="rect">
            <a:avLst/>
          </a:prstGeom>
        </p:spPr>
      </p:pic>
      <p:sp>
        <p:nvSpPr>
          <p:cNvPr id="6" name="Rectangle 5">
            <a:extLst>
              <a:ext uri="{FF2B5EF4-FFF2-40B4-BE49-F238E27FC236}">
                <a16:creationId xmlns:a16="http://schemas.microsoft.com/office/drawing/2014/main" id="{D791CB20-73A2-4435-A894-1D8BF88DEEEA}"/>
              </a:ext>
            </a:extLst>
          </p:cNvPr>
          <p:cNvSpPr/>
          <p:nvPr/>
        </p:nvSpPr>
        <p:spPr>
          <a:xfrm>
            <a:off x="594281" y="934301"/>
            <a:ext cx="4501588" cy="646331"/>
          </a:xfrm>
          <a:prstGeom prst="rect">
            <a:avLst/>
          </a:prstGeom>
          <a:noFill/>
        </p:spPr>
        <p:txBody>
          <a:bodyPr wrap="square" lIns="91440" tIns="45720" rIns="91440" bIns="45720">
            <a:spAutoFit/>
          </a:bodyPr>
          <a:lstStyle/>
          <a:p>
            <a:pPr algn="ctr"/>
            <a:r>
              <a:rPr lang="fr-FR" sz="3600" dirty="0">
                <a:ln w="0"/>
                <a:solidFill>
                  <a:schemeClr val="accent1">
                    <a:lumMod val="75000"/>
                  </a:schemeClr>
                </a:solidFill>
                <a:effectLst>
                  <a:outerShdw blurRad="38100" dist="19050" dir="2700000" algn="tl" rotWithShape="0">
                    <a:schemeClr val="dk1">
                      <a:alpha val="40000"/>
                    </a:schemeClr>
                  </a:outerShdw>
                </a:effectLst>
              </a:rPr>
              <a:t>Designed PCB</a:t>
            </a:r>
          </a:p>
        </p:txBody>
      </p:sp>
      <p:sp>
        <p:nvSpPr>
          <p:cNvPr id="14" name="Rectangle 13">
            <a:extLst>
              <a:ext uri="{FF2B5EF4-FFF2-40B4-BE49-F238E27FC236}">
                <a16:creationId xmlns:a16="http://schemas.microsoft.com/office/drawing/2014/main" id="{FDA3DDDD-A65A-4836-BB4F-06EAAF10FD7D}"/>
              </a:ext>
            </a:extLst>
          </p:cNvPr>
          <p:cNvSpPr/>
          <p:nvPr/>
        </p:nvSpPr>
        <p:spPr>
          <a:xfrm>
            <a:off x="4933054" y="934302"/>
            <a:ext cx="5086742" cy="646331"/>
          </a:xfrm>
          <a:prstGeom prst="rect">
            <a:avLst/>
          </a:prstGeom>
          <a:noFill/>
        </p:spPr>
        <p:txBody>
          <a:bodyPr wrap="square" lIns="91440" tIns="45720" rIns="91440" bIns="45720">
            <a:spAutoFit/>
          </a:bodyPr>
          <a:lstStyle/>
          <a:p>
            <a:pPr algn="ctr"/>
            <a:r>
              <a:rPr lang="fr-FR" sz="3600" dirty="0">
                <a:ln w="0"/>
                <a:solidFill>
                  <a:schemeClr val="accent1">
                    <a:lumMod val="75000"/>
                  </a:schemeClr>
                </a:solidFill>
                <a:effectLst>
                  <a:outerShdw blurRad="38100" dist="19050" dir="2700000" algn="tl" rotWithShape="0">
                    <a:schemeClr val="dk1">
                      <a:alpha val="40000"/>
                    </a:schemeClr>
                  </a:outerShdw>
                </a:effectLst>
              </a:rPr>
              <a:t>Working Prototype</a:t>
            </a:r>
            <a:endParaRPr lang="fr-FR" sz="3600" b="0" cap="none" spc="0" dirty="0">
              <a:ln w="0"/>
              <a:solidFill>
                <a:schemeClr val="accent1">
                  <a:lumMod val="75000"/>
                </a:schemeClr>
              </a:solidFill>
              <a:effectLst>
                <a:outerShdw blurRad="38100" dist="19050" dir="2700000" algn="tl" rotWithShape="0">
                  <a:schemeClr val="dk1">
                    <a:alpha val="40000"/>
                  </a:schemeClr>
                </a:outerShdw>
              </a:effectLst>
            </a:endParaRPr>
          </a:p>
        </p:txBody>
      </p:sp>
      <p:sp>
        <p:nvSpPr>
          <p:cNvPr id="8" name="Espace réservé du numéro de diapositive 7">
            <a:extLst>
              <a:ext uri="{FF2B5EF4-FFF2-40B4-BE49-F238E27FC236}">
                <a16:creationId xmlns:a16="http://schemas.microsoft.com/office/drawing/2014/main" id="{24E1F5A2-30FA-4A2B-B4C7-D430FAF4D6A2}"/>
              </a:ext>
            </a:extLst>
          </p:cNvPr>
          <p:cNvSpPr>
            <a:spLocks noGrp="1"/>
          </p:cNvSpPr>
          <p:nvPr>
            <p:ph type="sldNum" sz="quarter" idx="12"/>
          </p:nvPr>
        </p:nvSpPr>
        <p:spPr/>
        <p:txBody>
          <a:bodyPr/>
          <a:lstStyle/>
          <a:p>
            <a:fld id="{EFD4DF28-5421-4A93-BE5D-201A98DE114E}" type="slidenum">
              <a:rPr lang="en-US" smtClean="0"/>
              <a:t>28</a:t>
            </a:fld>
            <a:endParaRPr lang="en-US"/>
          </a:p>
        </p:txBody>
      </p:sp>
    </p:spTree>
    <p:extLst>
      <p:ext uri="{BB962C8B-B14F-4D97-AF65-F5344CB8AC3E}">
        <p14:creationId xmlns:p14="http://schemas.microsoft.com/office/powerpoint/2010/main" val="2425551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8DECEABD-4128-4976-ACD6-6F98B4DD094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3405" r="12354"/>
          <a:stretch/>
        </p:blipFill>
        <p:spPr>
          <a:xfrm>
            <a:off x="370512" y="1493926"/>
            <a:ext cx="4639131" cy="3870147"/>
          </a:xfrm>
          <a:prstGeom prst="rect">
            <a:avLst/>
          </a:prstGeom>
        </p:spPr>
      </p:pic>
      <p:pic>
        <p:nvPicPr>
          <p:cNvPr id="8" name="Image 7">
            <a:extLst>
              <a:ext uri="{FF2B5EF4-FFF2-40B4-BE49-F238E27FC236}">
                <a16:creationId xmlns:a16="http://schemas.microsoft.com/office/drawing/2014/main" id="{15A307F5-05E3-4C99-994F-4808EBB82866}"/>
              </a:ext>
            </a:extLst>
          </p:cNvPr>
          <p:cNvPicPr>
            <a:picLocks noChangeAspect="1"/>
          </p:cNvPicPr>
          <p:nvPr/>
        </p:nvPicPr>
        <p:blipFill rotWithShape="1">
          <a:blip r:embed="rId4">
            <a:extLst>
              <a:ext uri="{28A0092B-C50C-407E-A947-70E740481C1C}">
                <a14:useLocalDpi xmlns:a14="http://schemas.microsoft.com/office/drawing/2010/main" val="0"/>
              </a:ext>
            </a:extLst>
          </a:blip>
          <a:srcRect l="23031" t="27638" r="12100" b="32736"/>
          <a:stretch/>
        </p:blipFill>
        <p:spPr>
          <a:xfrm>
            <a:off x="5362604" y="1284952"/>
            <a:ext cx="4121823" cy="4516351"/>
          </a:xfrm>
          <a:prstGeom prst="rect">
            <a:avLst/>
          </a:prstGeom>
        </p:spPr>
      </p:pic>
      <p:sp>
        <p:nvSpPr>
          <p:cNvPr id="10" name="Espace réservé du numéro de diapositive 9">
            <a:extLst>
              <a:ext uri="{FF2B5EF4-FFF2-40B4-BE49-F238E27FC236}">
                <a16:creationId xmlns:a16="http://schemas.microsoft.com/office/drawing/2014/main" id="{DF8B1EB5-2D88-47F2-9655-84DBBC695C44}"/>
              </a:ext>
            </a:extLst>
          </p:cNvPr>
          <p:cNvSpPr>
            <a:spLocks noGrp="1"/>
          </p:cNvSpPr>
          <p:nvPr>
            <p:ph type="sldNum" sz="quarter" idx="12"/>
          </p:nvPr>
        </p:nvSpPr>
        <p:spPr/>
        <p:txBody>
          <a:bodyPr/>
          <a:lstStyle/>
          <a:p>
            <a:fld id="{EFD4DF28-5421-4A93-BE5D-201A98DE114E}" type="slidenum">
              <a:rPr lang="en-US" smtClean="0"/>
              <a:t>29</a:t>
            </a:fld>
            <a:endParaRPr lang="en-US"/>
          </a:p>
        </p:txBody>
      </p:sp>
    </p:spTree>
    <p:extLst>
      <p:ext uri="{BB962C8B-B14F-4D97-AF65-F5344CB8AC3E}">
        <p14:creationId xmlns:p14="http://schemas.microsoft.com/office/powerpoint/2010/main" val="2573644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E3261953-536A-4CA2-8329-5D07ED260E89}"/>
              </a:ext>
            </a:extLst>
          </p:cNvPr>
          <p:cNvSpPr>
            <a:spLocks noGrp="1"/>
          </p:cNvSpPr>
          <p:nvPr>
            <p:ph type="title"/>
          </p:nvPr>
        </p:nvSpPr>
        <p:spPr>
          <a:xfrm>
            <a:off x="677334" y="609600"/>
            <a:ext cx="8596668" cy="1320800"/>
          </a:xfrm>
        </p:spPr>
        <p:txBody>
          <a:bodyPr>
            <a:normAutofit/>
          </a:bodyPr>
          <a:lstStyle/>
          <a:p>
            <a:r>
              <a:rPr lang="en-US" b="1" u="sng" dirty="0"/>
              <a:t>Overview</a:t>
            </a:r>
          </a:p>
        </p:txBody>
      </p:sp>
      <p:sp>
        <p:nvSpPr>
          <p:cNvPr id="3" name="Espace réservé du contenu 2">
            <a:extLst>
              <a:ext uri="{FF2B5EF4-FFF2-40B4-BE49-F238E27FC236}">
                <a16:creationId xmlns:a16="http://schemas.microsoft.com/office/drawing/2014/main" id="{57C6FC50-DC60-4485-ACD4-B10EDCCF66E8}"/>
              </a:ext>
            </a:extLst>
          </p:cNvPr>
          <p:cNvSpPr>
            <a:spLocks noGrp="1"/>
          </p:cNvSpPr>
          <p:nvPr>
            <p:ph idx="1"/>
          </p:nvPr>
        </p:nvSpPr>
        <p:spPr>
          <a:xfrm>
            <a:off x="677334" y="2160589"/>
            <a:ext cx="8596668" cy="3880773"/>
          </a:xfrm>
        </p:spPr>
        <p:txBody>
          <a:bodyPr>
            <a:normAutofit/>
          </a:bodyPr>
          <a:lstStyle/>
          <a:p>
            <a:pPr marL="514350" indent="-514350">
              <a:buFont typeface="+mj-lt"/>
              <a:buAutoNum type="arabicPeriod"/>
            </a:pPr>
            <a:r>
              <a:rPr lang="en-US" sz="3200" dirty="0"/>
              <a:t>Problematic </a:t>
            </a:r>
          </a:p>
          <a:p>
            <a:pPr marL="514350" indent="-514350">
              <a:buFont typeface="+mj-lt"/>
              <a:buAutoNum type="arabicPeriod"/>
            </a:pPr>
            <a:r>
              <a:rPr lang="en-US" sz="3200" dirty="0"/>
              <a:t>Solution</a:t>
            </a:r>
          </a:p>
          <a:p>
            <a:pPr lvl="1">
              <a:buFont typeface="Arial" panose="020B0604020202020204" pitchFamily="34" charset="0"/>
              <a:buChar char="•"/>
            </a:pPr>
            <a:r>
              <a:rPr lang="en-US" sz="2800" dirty="0"/>
              <a:t>Hardware design Flow </a:t>
            </a:r>
          </a:p>
          <a:p>
            <a:pPr lvl="1">
              <a:buFont typeface="Arial" panose="020B0604020202020204" pitchFamily="34" charset="0"/>
              <a:buChar char="•"/>
            </a:pPr>
            <a:r>
              <a:rPr lang="en-US" sz="2800" dirty="0"/>
              <a:t>Software Development</a:t>
            </a:r>
            <a:endParaRPr lang="en-US" sz="3200" dirty="0"/>
          </a:p>
          <a:p>
            <a:pPr marL="514350" indent="-514350">
              <a:buFont typeface="+mj-lt"/>
              <a:buAutoNum type="arabicPeriod"/>
            </a:pPr>
            <a:r>
              <a:rPr lang="en-US" sz="3200" dirty="0"/>
              <a:t>Perspective &amp; Outlook</a:t>
            </a:r>
          </a:p>
          <a:p>
            <a:pPr marL="0" indent="0">
              <a:buNone/>
            </a:pPr>
            <a:r>
              <a:rPr lang="en-US" sz="3200" dirty="0"/>
              <a:t> </a:t>
            </a:r>
            <a:endParaRPr lang="en-US" dirty="0"/>
          </a:p>
        </p:txBody>
      </p:sp>
      <p:sp>
        <p:nvSpPr>
          <p:cNvPr id="9" name="Espace réservé du numéro de diapositive 8">
            <a:extLst>
              <a:ext uri="{FF2B5EF4-FFF2-40B4-BE49-F238E27FC236}">
                <a16:creationId xmlns:a16="http://schemas.microsoft.com/office/drawing/2014/main" id="{BA4C23FA-5DCA-45FE-AF65-7703C9A164DA}"/>
              </a:ext>
            </a:extLst>
          </p:cNvPr>
          <p:cNvSpPr>
            <a:spLocks noGrp="1"/>
          </p:cNvSpPr>
          <p:nvPr>
            <p:ph type="sldNum" sz="quarter" idx="12"/>
          </p:nvPr>
        </p:nvSpPr>
        <p:spPr>
          <a:xfrm>
            <a:off x="8590663" y="6041362"/>
            <a:ext cx="683339" cy="365125"/>
          </a:xfrm>
        </p:spPr>
        <p:txBody>
          <a:bodyPr/>
          <a:lstStyle/>
          <a:p>
            <a:fld id="{EFD4DF28-5421-4A93-BE5D-201A98DE114E}" type="slidenum">
              <a:rPr lang="en-US" smtClean="0"/>
              <a:t>3</a:t>
            </a:fld>
            <a:endParaRPr lang="en-US" dirty="0"/>
          </a:p>
        </p:txBody>
      </p:sp>
    </p:spTree>
    <p:extLst>
      <p:ext uri="{BB962C8B-B14F-4D97-AF65-F5344CB8AC3E}">
        <p14:creationId xmlns:p14="http://schemas.microsoft.com/office/powerpoint/2010/main" val="2921702811"/>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815BFEDC-F940-4144-BDAC-646051C9D6DF}"/>
              </a:ext>
            </a:extLst>
          </p:cNvPr>
          <p:cNvSpPr/>
          <p:nvPr/>
        </p:nvSpPr>
        <p:spPr>
          <a:xfrm>
            <a:off x="464023" y="3316406"/>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BRAINSTORM</a:t>
            </a:r>
            <a:endParaRPr lang="en-US" sz="1600" b="1" dirty="0"/>
          </a:p>
        </p:txBody>
      </p:sp>
      <p:sp>
        <p:nvSpPr>
          <p:cNvPr id="5" name="Rectangle : coins arrondis 4">
            <a:extLst>
              <a:ext uri="{FF2B5EF4-FFF2-40B4-BE49-F238E27FC236}">
                <a16:creationId xmlns:a16="http://schemas.microsoft.com/office/drawing/2014/main" id="{F13F5ABD-BABA-40A9-964F-8B9F06DF3E82}"/>
              </a:ext>
            </a:extLst>
          </p:cNvPr>
          <p:cNvSpPr/>
          <p:nvPr/>
        </p:nvSpPr>
        <p:spPr>
          <a:xfrm>
            <a:off x="464023" y="1869744"/>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 STATEMENT</a:t>
            </a:r>
            <a:endParaRPr lang="en-US" sz="1600" b="1" dirty="0"/>
          </a:p>
        </p:txBody>
      </p:sp>
      <p:sp>
        <p:nvSpPr>
          <p:cNvPr id="6" name="Rectangle : coins arrondis 5">
            <a:extLst>
              <a:ext uri="{FF2B5EF4-FFF2-40B4-BE49-F238E27FC236}">
                <a16:creationId xmlns:a16="http://schemas.microsoft.com/office/drawing/2014/main" id="{C28FD440-8FF7-46C7-B697-8F65010CB55D}"/>
              </a:ext>
            </a:extLst>
          </p:cNvPr>
          <p:cNvSpPr/>
          <p:nvPr/>
        </p:nvSpPr>
        <p:spPr>
          <a:xfrm>
            <a:off x="464023" y="4763069"/>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DESIGN CONCEPT</a:t>
            </a:r>
          </a:p>
        </p:txBody>
      </p:sp>
      <p:sp>
        <p:nvSpPr>
          <p:cNvPr id="8" name="Rectangle : coins arrondis 7">
            <a:extLst>
              <a:ext uri="{FF2B5EF4-FFF2-40B4-BE49-F238E27FC236}">
                <a16:creationId xmlns:a16="http://schemas.microsoft.com/office/drawing/2014/main" id="{D9EB10A9-3138-4420-8D70-4F13B3C49532}"/>
              </a:ext>
            </a:extLst>
          </p:cNvPr>
          <p:cNvSpPr/>
          <p:nvPr/>
        </p:nvSpPr>
        <p:spPr>
          <a:xfrm>
            <a:off x="2775045" y="3302759"/>
            <a:ext cx="1842447"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EVALUATE</a:t>
            </a:r>
          </a:p>
        </p:txBody>
      </p:sp>
      <p:sp>
        <p:nvSpPr>
          <p:cNvPr id="9" name="Rectangle : coins arrondis 8">
            <a:extLst>
              <a:ext uri="{FF2B5EF4-FFF2-40B4-BE49-F238E27FC236}">
                <a16:creationId xmlns:a16="http://schemas.microsoft.com/office/drawing/2014/main" id="{76D64E18-322F-4423-A927-03A924FE6DB4}"/>
              </a:ext>
            </a:extLst>
          </p:cNvPr>
          <p:cNvSpPr/>
          <p:nvPr/>
        </p:nvSpPr>
        <p:spPr>
          <a:xfrm>
            <a:off x="5086065" y="3316406"/>
            <a:ext cx="20198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DESIGN</a:t>
            </a:r>
          </a:p>
          <a:p>
            <a:pPr algn="ctr"/>
            <a:r>
              <a:rPr lang="en-US" b="1" dirty="0"/>
              <a:t>(TOP LEVEL)</a:t>
            </a:r>
          </a:p>
        </p:txBody>
      </p:sp>
      <p:sp>
        <p:nvSpPr>
          <p:cNvPr id="10" name="Rectangle : coins arrondis 9">
            <a:extLst>
              <a:ext uri="{FF2B5EF4-FFF2-40B4-BE49-F238E27FC236}">
                <a16:creationId xmlns:a16="http://schemas.microsoft.com/office/drawing/2014/main" id="{08BDEECA-252B-4C10-9490-83EC0D8DBD48}"/>
              </a:ext>
            </a:extLst>
          </p:cNvPr>
          <p:cNvSpPr/>
          <p:nvPr/>
        </p:nvSpPr>
        <p:spPr>
          <a:xfrm>
            <a:off x="7533563" y="3316406"/>
            <a:ext cx="1981200"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SCHEMATIC CAPTURE</a:t>
            </a:r>
          </a:p>
        </p:txBody>
      </p:sp>
      <p:sp>
        <p:nvSpPr>
          <p:cNvPr id="11" name="Rectangle : coins arrondis 10">
            <a:extLst>
              <a:ext uri="{FF2B5EF4-FFF2-40B4-BE49-F238E27FC236}">
                <a16:creationId xmlns:a16="http://schemas.microsoft.com/office/drawing/2014/main" id="{916D3FE2-A989-4F7A-A60C-A144C524D1BD}"/>
              </a:ext>
            </a:extLst>
          </p:cNvPr>
          <p:cNvSpPr/>
          <p:nvPr/>
        </p:nvSpPr>
        <p:spPr>
          <a:xfrm>
            <a:off x="9942392" y="3316406"/>
            <a:ext cx="1785583"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PCB LAYOUT</a:t>
            </a:r>
          </a:p>
        </p:txBody>
      </p:sp>
      <p:sp>
        <p:nvSpPr>
          <p:cNvPr id="12" name="Rectangle : coins arrondis 11">
            <a:extLst>
              <a:ext uri="{FF2B5EF4-FFF2-40B4-BE49-F238E27FC236}">
                <a16:creationId xmlns:a16="http://schemas.microsoft.com/office/drawing/2014/main" id="{DCBAA3C1-C040-4A94-B8CF-B10C0391B5B1}"/>
              </a:ext>
            </a:extLst>
          </p:cNvPr>
          <p:cNvSpPr/>
          <p:nvPr/>
        </p:nvSpPr>
        <p:spPr>
          <a:xfrm>
            <a:off x="2854657" y="1842449"/>
            <a:ext cx="184244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REQUIREMENTS &amp; CONSTRAINTS</a:t>
            </a:r>
          </a:p>
        </p:txBody>
      </p:sp>
      <p:sp>
        <p:nvSpPr>
          <p:cNvPr id="13" name="Rectangle : coins arrondis 12">
            <a:extLst>
              <a:ext uri="{FF2B5EF4-FFF2-40B4-BE49-F238E27FC236}">
                <a16:creationId xmlns:a16="http://schemas.microsoft.com/office/drawing/2014/main" id="{A89799CE-99A8-4982-BEEE-C8CFFCEC37D1}"/>
              </a:ext>
            </a:extLst>
          </p:cNvPr>
          <p:cNvSpPr/>
          <p:nvPr/>
        </p:nvSpPr>
        <p:spPr>
          <a:xfrm>
            <a:off x="2775044" y="4763069"/>
            <a:ext cx="1842447"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SELECTED CONCEPT</a:t>
            </a:r>
          </a:p>
        </p:txBody>
      </p:sp>
      <p:sp>
        <p:nvSpPr>
          <p:cNvPr id="14" name="Rectangle : coins arrondis 13">
            <a:extLst>
              <a:ext uri="{FF2B5EF4-FFF2-40B4-BE49-F238E27FC236}">
                <a16:creationId xmlns:a16="http://schemas.microsoft.com/office/drawing/2014/main" id="{28DA61FE-0E42-4275-A3EC-CB18433D16D3}"/>
              </a:ext>
            </a:extLst>
          </p:cNvPr>
          <p:cNvSpPr/>
          <p:nvPr/>
        </p:nvSpPr>
        <p:spPr>
          <a:xfrm>
            <a:off x="7533563" y="1842449"/>
            <a:ext cx="201986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STANDARDS ,REFERENCE DESIGNS</a:t>
            </a:r>
          </a:p>
        </p:txBody>
      </p:sp>
      <p:sp>
        <p:nvSpPr>
          <p:cNvPr id="15" name="Rectangle : coins arrondis 14">
            <a:extLst>
              <a:ext uri="{FF2B5EF4-FFF2-40B4-BE49-F238E27FC236}">
                <a16:creationId xmlns:a16="http://schemas.microsoft.com/office/drawing/2014/main" id="{248A0C2C-AC49-4973-BDCE-21DE1177F1A9}"/>
              </a:ext>
            </a:extLst>
          </p:cNvPr>
          <p:cNvSpPr/>
          <p:nvPr/>
        </p:nvSpPr>
        <p:spPr>
          <a:xfrm>
            <a:off x="5086065" y="4722122"/>
            <a:ext cx="201986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SYSTEM ARCHITECTURE,BLOC DIAGRAM</a:t>
            </a:r>
          </a:p>
        </p:txBody>
      </p:sp>
      <p:sp>
        <p:nvSpPr>
          <p:cNvPr id="16" name="Rectangle : coins arrondis 15">
            <a:extLst>
              <a:ext uri="{FF2B5EF4-FFF2-40B4-BE49-F238E27FC236}">
                <a16:creationId xmlns:a16="http://schemas.microsoft.com/office/drawing/2014/main" id="{45F4F4F6-13B1-49D0-B4F1-50FE5770D0F5}"/>
              </a:ext>
            </a:extLst>
          </p:cNvPr>
          <p:cNvSpPr/>
          <p:nvPr/>
        </p:nvSpPr>
        <p:spPr>
          <a:xfrm>
            <a:off x="7533563" y="4722122"/>
            <a:ext cx="1981200"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SCHEMATIC</a:t>
            </a:r>
          </a:p>
          <a:p>
            <a:pPr algn="ctr"/>
            <a:r>
              <a:rPr lang="en-US" b="1" dirty="0"/>
              <a:t>NETLIST, BOM</a:t>
            </a:r>
          </a:p>
        </p:txBody>
      </p:sp>
      <p:sp>
        <p:nvSpPr>
          <p:cNvPr id="17" name="Flèche : droite 16">
            <a:extLst>
              <a:ext uri="{FF2B5EF4-FFF2-40B4-BE49-F238E27FC236}">
                <a16:creationId xmlns:a16="http://schemas.microsoft.com/office/drawing/2014/main" id="{806D2E43-BAB3-47DB-A494-7029D28D8AF3}"/>
              </a:ext>
            </a:extLst>
          </p:cNvPr>
          <p:cNvSpPr/>
          <p:nvPr/>
        </p:nvSpPr>
        <p:spPr>
          <a:xfrm>
            <a:off x="2306472" y="2197290"/>
            <a:ext cx="548185"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èche : droite 18">
            <a:extLst>
              <a:ext uri="{FF2B5EF4-FFF2-40B4-BE49-F238E27FC236}">
                <a16:creationId xmlns:a16="http://schemas.microsoft.com/office/drawing/2014/main" id="{0D12F89D-EECD-4792-8A3E-ACCB5575DD15}"/>
              </a:ext>
            </a:extLst>
          </p:cNvPr>
          <p:cNvSpPr/>
          <p:nvPr/>
        </p:nvSpPr>
        <p:spPr>
          <a:xfrm>
            <a:off x="2292826"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èche : droite 19">
            <a:extLst>
              <a:ext uri="{FF2B5EF4-FFF2-40B4-BE49-F238E27FC236}">
                <a16:creationId xmlns:a16="http://schemas.microsoft.com/office/drawing/2014/main" id="{E93CB618-C6FD-48A4-B0A0-9B091C4CCDFC}"/>
              </a:ext>
            </a:extLst>
          </p:cNvPr>
          <p:cNvSpPr/>
          <p:nvPr/>
        </p:nvSpPr>
        <p:spPr>
          <a:xfrm>
            <a:off x="4633418"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èche : droite 20">
            <a:extLst>
              <a:ext uri="{FF2B5EF4-FFF2-40B4-BE49-F238E27FC236}">
                <a16:creationId xmlns:a16="http://schemas.microsoft.com/office/drawing/2014/main" id="{1EEFB4A0-A34E-4296-A8BC-811C09FD5A10}"/>
              </a:ext>
            </a:extLst>
          </p:cNvPr>
          <p:cNvSpPr/>
          <p:nvPr/>
        </p:nvSpPr>
        <p:spPr>
          <a:xfrm>
            <a:off x="7092289" y="3466531"/>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èche : droite 21">
            <a:extLst>
              <a:ext uri="{FF2B5EF4-FFF2-40B4-BE49-F238E27FC236}">
                <a16:creationId xmlns:a16="http://schemas.microsoft.com/office/drawing/2014/main" id="{1A3067F2-8D64-4D43-B722-89C336056676}"/>
              </a:ext>
            </a:extLst>
          </p:cNvPr>
          <p:cNvSpPr/>
          <p:nvPr/>
        </p:nvSpPr>
        <p:spPr>
          <a:xfrm>
            <a:off x="9514763"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èche : bas 23">
            <a:extLst>
              <a:ext uri="{FF2B5EF4-FFF2-40B4-BE49-F238E27FC236}">
                <a16:creationId xmlns:a16="http://schemas.microsoft.com/office/drawing/2014/main" id="{A2975E61-7DFD-49EA-9602-1DD44F499827}"/>
              </a:ext>
            </a:extLst>
          </p:cNvPr>
          <p:cNvSpPr/>
          <p:nvPr/>
        </p:nvSpPr>
        <p:spPr>
          <a:xfrm>
            <a:off x="1173707" y="2808028"/>
            <a:ext cx="232012" cy="494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èche : bas 24">
            <a:extLst>
              <a:ext uri="{FF2B5EF4-FFF2-40B4-BE49-F238E27FC236}">
                <a16:creationId xmlns:a16="http://schemas.microsoft.com/office/drawing/2014/main" id="{EE83D7FE-86AC-45FF-9998-FC9846A8ABBC}"/>
              </a:ext>
            </a:extLst>
          </p:cNvPr>
          <p:cNvSpPr/>
          <p:nvPr/>
        </p:nvSpPr>
        <p:spPr>
          <a:xfrm>
            <a:off x="1173707" y="4254690"/>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èche : angle droit 25">
            <a:extLst>
              <a:ext uri="{FF2B5EF4-FFF2-40B4-BE49-F238E27FC236}">
                <a16:creationId xmlns:a16="http://schemas.microsoft.com/office/drawing/2014/main" id="{E13B3177-14F9-4D7B-BCFC-B4477237A417}"/>
              </a:ext>
            </a:extLst>
          </p:cNvPr>
          <p:cNvSpPr/>
          <p:nvPr/>
        </p:nvSpPr>
        <p:spPr>
          <a:xfrm>
            <a:off x="2306472" y="4090917"/>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èche : bas 26">
            <a:extLst>
              <a:ext uri="{FF2B5EF4-FFF2-40B4-BE49-F238E27FC236}">
                <a16:creationId xmlns:a16="http://schemas.microsoft.com/office/drawing/2014/main" id="{89289625-6AD1-47E9-A0D1-8E070A9AA382}"/>
              </a:ext>
            </a:extLst>
          </p:cNvPr>
          <p:cNvSpPr/>
          <p:nvPr/>
        </p:nvSpPr>
        <p:spPr>
          <a:xfrm>
            <a:off x="3516574" y="4254690"/>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èche : double flèche verticale 27">
            <a:extLst>
              <a:ext uri="{FF2B5EF4-FFF2-40B4-BE49-F238E27FC236}">
                <a16:creationId xmlns:a16="http://schemas.microsoft.com/office/drawing/2014/main" id="{086F10B3-7535-4A08-830E-1F7FA0E03DFA}"/>
              </a:ext>
            </a:extLst>
          </p:cNvPr>
          <p:cNvSpPr/>
          <p:nvPr/>
        </p:nvSpPr>
        <p:spPr>
          <a:xfrm>
            <a:off x="3516574" y="2763104"/>
            <a:ext cx="232012" cy="55330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èche : angle droit 28">
            <a:extLst>
              <a:ext uri="{FF2B5EF4-FFF2-40B4-BE49-F238E27FC236}">
                <a16:creationId xmlns:a16="http://schemas.microsoft.com/office/drawing/2014/main" id="{BD984340-193D-44BB-B5C0-A84615B110CF}"/>
              </a:ext>
            </a:extLst>
          </p:cNvPr>
          <p:cNvSpPr/>
          <p:nvPr/>
        </p:nvSpPr>
        <p:spPr>
          <a:xfrm>
            <a:off x="4626595" y="4077270"/>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èche : angle droit 29">
            <a:extLst>
              <a:ext uri="{FF2B5EF4-FFF2-40B4-BE49-F238E27FC236}">
                <a16:creationId xmlns:a16="http://schemas.microsoft.com/office/drawing/2014/main" id="{50675B9F-D205-44B5-B9FC-48BACAE8BF74}"/>
              </a:ext>
            </a:extLst>
          </p:cNvPr>
          <p:cNvSpPr/>
          <p:nvPr/>
        </p:nvSpPr>
        <p:spPr>
          <a:xfrm>
            <a:off x="7121859" y="4070449"/>
            <a:ext cx="336648" cy="11088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èche : bas 31">
            <a:extLst>
              <a:ext uri="{FF2B5EF4-FFF2-40B4-BE49-F238E27FC236}">
                <a16:creationId xmlns:a16="http://schemas.microsoft.com/office/drawing/2014/main" id="{3FA844CA-EF92-4B94-BF68-8AC51882B8DE}"/>
              </a:ext>
            </a:extLst>
          </p:cNvPr>
          <p:cNvSpPr/>
          <p:nvPr/>
        </p:nvSpPr>
        <p:spPr>
          <a:xfrm>
            <a:off x="8408157" y="2783008"/>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èche : bas 32">
            <a:extLst>
              <a:ext uri="{FF2B5EF4-FFF2-40B4-BE49-F238E27FC236}">
                <a16:creationId xmlns:a16="http://schemas.microsoft.com/office/drawing/2014/main" id="{48206086-CB91-4C27-89D2-2C5DD89B194E}"/>
              </a:ext>
            </a:extLst>
          </p:cNvPr>
          <p:cNvSpPr/>
          <p:nvPr/>
        </p:nvSpPr>
        <p:spPr>
          <a:xfrm>
            <a:off x="8408157" y="4268337"/>
            <a:ext cx="232012" cy="4776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èche : bas 33">
            <a:extLst>
              <a:ext uri="{FF2B5EF4-FFF2-40B4-BE49-F238E27FC236}">
                <a16:creationId xmlns:a16="http://schemas.microsoft.com/office/drawing/2014/main" id="{C67DCB34-FDC9-40AC-95A7-913038E392B8}"/>
              </a:ext>
            </a:extLst>
          </p:cNvPr>
          <p:cNvSpPr/>
          <p:nvPr/>
        </p:nvSpPr>
        <p:spPr>
          <a:xfrm>
            <a:off x="5940197" y="4243318"/>
            <a:ext cx="232012" cy="519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èche : angle droit 34">
            <a:extLst>
              <a:ext uri="{FF2B5EF4-FFF2-40B4-BE49-F238E27FC236}">
                <a16:creationId xmlns:a16="http://schemas.microsoft.com/office/drawing/2014/main" id="{C597165A-D541-4508-B838-A9F48ABEFE06}"/>
              </a:ext>
            </a:extLst>
          </p:cNvPr>
          <p:cNvSpPr/>
          <p:nvPr/>
        </p:nvSpPr>
        <p:spPr>
          <a:xfrm flipV="1">
            <a:off x="4698803" y="2265529"/>
            <a:ext cx="1479661" cy="1050876"/>
          </a:xfrm>
          <a:prstGeom prst="bentUpArrow">
            <a:avLst>
              <a:gd name="adj1" fmla="val 8848"/>
              <a:gd name="adj2" fmla="val 10748"/>
              <a:gd name="adj3" fmla="val 173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èche : courbe vers le haut 39">
            <a:extLst>
              <a:ext uri="{FF2B5EF4-FFF2-40B4-BE49-F238E27FC236}">
                <a16:creationId xmlns:a16="http://schemas.microsoft.com/office/drawing/2014/main" id="{FFCCF875-1A32-4696-A756-B088C5E310A5}"/>
              </a:ext>
            </a:extLst>
          </p:cNvPr>
          <p:cNvSpPr/>
          <p:nvPr/>
        </p:nvSpPr>
        <p:spPr>
          <a:xfrm flipH="1" flipV="1">
            <a:off x="9432878" y="2973505"/>
            <a:ext cx="509515" cy="31390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lèche : courbe vers le haut 40">
            <a:extLst>
              <a:ext uri="{FF2B5EF4-FFF2-40B4-BE49-F238E27FC236}">
                <a16:creationId xmlns:a16="http://schemas.microsoft.com/office/drawing/2014/main" id="{BFAD092F-297A-4475-8E57-88ECD2C8CDD7}"/>
              </a:ext>
            </a:extLst>
          </p:cNvPr>
          <p:cNvSpPr/>
          <p:nvPr/>
        </p:nvSpPr>
        <p:spPr>
          <a:xfrm flipH="1" flipV="1">
            <a:off x="4571998" y="2958151"/>
            <a:ext cx="509515" cy="3139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lèche : courbe vers le haut 41">
            <a:extLst>
              <a:ext uri="{FF2B5EF4-FFF2-40B4-BE49-F238E27FC236}">
                <a16:creationId xmlns:a16="http://schemas.microsoft.com/office/drawing/2014/main" id="{4606C6B4-F98E-4605-8790-D10E1EA2F6B1}"/>
              </a:ext>
            </a:extLst>
          </p:cNvPr>
          <p:cNvSpPr/>
          <p:nvPr/>
        </p:nvSpPr>
        <p:spPr>
          <a:xfrm flipH="1" flipV="1">
            <a:off x="7024048" y="2966682"/>
            <a:ext cx="509515" cy="3139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lèche : courbe vers le haut 42">
            <a:extLst>
              <a:ext uri="{FF2B5EF4-FFF2-40B4-BE49-F238E27FC236}">
                <a16:creationId xmlns:a16="http://schemas.microsoft.com/office/drawing/2014/main" id="{B517228D-E8F0-42AC-8F34-5CB7E36F5D06}"/>
              </a:ext>
            </a:extLst>
          </p:cNvPr>
          <p:cNvSpPr/>
          <p:nvPr/>
        </p:nvSpPr>
        <p:spPr>
          <a:xfrm flipH="1" flipV="1">
            <a:off x="2402004" y="3141259"/>
            <a:ext cx="509515" cy="3139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 coins arrondis 35">
            <a:extLst>
              <a:ext uri="{FF2B5EF4-FFF2-40B4-BE49-F238E27FC236}">
                <a16:creationId xmlns:a16="http://schemas.microsoft.com/office/drawing/2014/main" id="{9447B5E1-7B46-47C0-A902-7F24F19E4506}"/>
              </a:ext>
            </a:extLst>
          </p:cNvPr>
          <p:cNvSpPr/>
          <p:nvPr/>
        </p:nvSpPr>
        <p:spPr>
          <a:xfrm>
            <a:off x="9942394" y="1796387"/>
            <a:ext cx="1785584" cy="938284"/>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STANDARDS , CONSTRAINTS</a:t>
            </a:r>
          </a:p>
        </p:txBody>
      </p:sp>
      <p:sp>
        <p:nvSpPr>
          <p:cNvPr id="37" name="Rectangle : coins arrondis 36">
            <a:extLst>
              <a:ext uri="{FF2B5EF4-FFF2-40B4-BE49-F238E27FC236}">
                <a16:creationId xmlns:a16="http://schemas.microsoft.com/office/drawing/2014/main" id="{D024C0B9-E357-4AEA-A7DF-F0FB565C20CA}"/>
              </a:ext>
            </a:extLst>
          </p:cNvPr>
          <p:cNvSpPr/>
          <p:nvPr/>
        </p:nvSpPr>
        <p:spPr>
          <a:xfrm>
            <a:off x="9942392" y="4717008"/>
            <a:ext cx="1785584" cy="938284"/>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PCB FILES , MANUFACTURIG DATA</a:t>
            </a:r>
          </a:p>
        </p:txBody>
      </p:sp>
      <p:sp>
        <p:nvSpPr>
          <p:cNvPr id="38" name="Flèche : bas 37">
            <a:extLst>
              <a:ext uri="{FF2B5EF4-FFF2-40B4-BE49-F238E27FC236}">
                <a16:creationId xmlns:a16="http://schemas.microsoft.com/office/drawing/2014/main" id="{F8837681-EDE0-4241-8E75-E9F731D571EE}"/>
              </a:ext>
            </a:extLst>
          </p:cNvPr>
          <p:cNvSpPr/>
          <p:nvPr/>
        </p:nvSpPr>
        <p:spPr>
          <a:xfrm>
            <a:off x="10735102" y="2743485"/>
            <a:ext cx="232012" cy="572920"/>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èche : bas 38">
            <a:extLst>
              <a:ext uri="{FF2B5EF4-FFF2-40B4-BE49-F238E27FC236}">
                <a16:creationId xmlns:a16="http://schemas.microsoft.com/office/drawing/2014/main" id="{41D4162D-2623-4CD7-AEB7-EC49A76B780E}"/>
              </a:ext>
            </a:extLst>
          </p:cNvPr>
          <p:cNvSpPr/>
          <p:nvPr/>
        </p:nvSpPr>
        <p:spPr>
          <a:xfrm>
            <a:off x="10735101" y="4241043"/>
            <a:ext cx="232013" cy="504964"/>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space réservé du numéro de diapositive 17">
            <a:extLst>
              <a:ext uri="{FF2B5EF4-FFF2-40B4-BE49-F238E27FC236}">
                <a16:creationId xmlns:a16="http://schemas.microsoft.com/office/drawing/2014/main" id="{11C9ADAB-A699-464D-986B-A5E646A5F42B}"/>
              </a:ext>
            </a:extLst>
          </p:cNvPr>
          <p:cNvSpPr>
            <a:spLocks noGrp="1"/>
          </p:cNvSpPr>
          <p:nvPr>
            <p:ph type="sldNum" sz="quarter" idx="12"/>
          </p:nvPr>
        </p:nvSpPr>
        <p:spPr/>
        <p:txBody>
          <a:bodyPr/>
          <a:lstStyle/>
          <a:p>
            <a:fld id="{EFD4DF28-5421-4A93-BE5D-201A98DE114E}" type="slidenum">
              <a:rPr lang="en-US" smtClean="0"/>
              <a:t>30</a:t>
            </a:fld>
            <a:endParaRPr lang="en-US"/>
          </a:p>
        </p:txBody>
      </p:sp>
    </p:spTree>
    <p:extLst>
      <p:ext uri="{BB962C8B-B14F-4D97-AF65-F5344CB8AC3E}">
        <p14:creationId xmlns:p14="http://schemas.microsoft.com/office/powerpoint/2010/main" val="412810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Espace réservé du contenu 2">
            <a:extLst>
              <a:ext uri="{FF2B5EF4-FFF2-40B4-BE49-F238E27FC236}">
                <a16:creationId xmlns:a16="http://schemas.microsoft.com/office/drawing/2014/main" id="{6085A4C2-7A15-4AFC-8DC4-57AACA858286}"/>
              </a:ext>
            </a:extLst>
          </p:cNvPr>
          <p:cNvSpPr>
            <a:spLocks noGrp="1"/>
          </p:cNvSpPr>
          <p:nvPr>
            <p:ph idx="1"/>
          </p:nvPr>
        </p:nvSpPr>
        <p:spPr>
          <a:xfrm>
            <a:off x="677334" y="2160589"/>
            <a:ext cx="8596668" cy="3880773"/>
          </a:xfrm>
        </p:spPr>
        <p:txBody>
          <a:bodyPr>
            <a:normAutofit/>
          </a:bodyPr>
          <a:lstStyle/>
          <a:p>
            <a:pPr lvl="1">
              <a:buFont typeface="Arial" panose="020B0604020202020204" pitchFamily="34" charset="0"/>
              <a:buChar char="•"/>
            </a:pPr>
            <a:r>
              <a:rPr lang="en-US" sz="4000" dirty="0"/>
              <a:t>Software Development</a:t>
            </a:r>
          </a:p>
          <a:p>
            <a:endParaRPr lang="en-US" dirty="0"/>
          </a:p>
        </p:txBody>
      </p:sp>
      <p:sp>
        <p:nvSpPr>
          <p:cNvPr id="5" name="Espace réservé du numéro de diapositive 4">
            <a:extLst>
              <a:ext uri="{FF2B5EF4-FFF2-40B4-BE49-F238E27FC236}">
                <a16:creationId xmlns:a16="http://schemas.microsoft.com/office/drawing/2014/main" id="{1AA102D0-ECC8-41EF-B96F-93B4F07F3272}"/>
              </a:ext>
            </a:extLst>
          </p:cNvPr>
          <p:cNvSpPr>
            <a:spLocks noGrp="1"/>
          </p:cNvSpPr>
          <p:nvPr>
            <p:ph type="sldNum" sz="quarter" idx="12"/>
          </p:nvPr>
        </p:nvSpPr>
        <p:spPr/>
        <p:txBody>
          <a:bodyPr/>
          <a:lstStyle/>
          <a:p>
            <a:fld id="{EFD4DF28-5421-4A93-BE5D-201A98DE114E}" type="slidenum">
              <a:rPr lang="en-US" smtClean="0"/>
              <a:t>31</a:t>
            </a:fld>
            <a:endParaRPr lang="en-US"/>
          </a:p>
        </p:txBody>
      </p:sp>
    </p:spTree>
    <p:extLst>
      <p:ext uri="{BB962C8B-B14F-4D97-AF65-F5344CB8AC3E}">
        <p14:creationId xmlns:p14="http://schemas.microsoft.com/office/powerpoint/2010/main" val="389300708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5" name="Image 1">
            <a:extLst>
              <a:ext uri="{FF2B5EF4-FFF2-40B4-BE49-F238E27FC236}">
                <a16:creationId xmlns:a16="http://schemas.microsoft.com/office/drawing/2014/main" id="{0871C677-5419-4A1A-8E1C-932B33F576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37"/>
          <a:stretch/>
        </p:blipFill>
        <p:spPr bwMode="auto">
          <a:xfrm>
            <a:off x="171608" y="1504763"/>
            <a:ext cx="5196402" cy="29307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Espace réservé du contenu 2">
            <a:extLst>
              <a:ext uri="{FF2B5EF4-FFF2-40B4-BE49-F238E27FC236}">
                <a16:creationId xmlns:a16="http://schemas.microsoft.com/office/drawing/2014/main" id="{B65A12EC-821F-4959-8447-3D282EAD33B9}"/>
              </a:ext>
            </a:extLst>
          </p:cNvPr>
          <p:cNvSpPr>
            <a:spLocks noGrp="1"/>
          </p:cNvSpPr>
          <p:nvPr>
            <p:ph idx="1"/>
          </p:nvPr>
        </p:nvSpPr>
        <p:spPr>
          <a:xfrm>
            <a:off x="5502186" y="1504763"/>
            <a:ext cx="4624453" cy="4536599"/>
          </a:xfrm>
        </p:spPr>
        <p:txBody>
          <a:bodyPr>
            <a:normAutofit/>
          </a:bodyPr>
          <a:lstStyle/>
          <a:p>
            <a:pPr marL="0" indent="0">
              <a:buNone/>
            </a:pPr>
            <a:r>
              <a:rPr lang="en-US" dirty="0"/>
              <a:t>Python as our programming language</a:t>
            </a:r>
          </a:p>
          <a:p>
            <a:pPr lvl="1">
              <a:lnSpc>
                <a:spcPct val="150000"/>
              </a:lnSpc>
              <a:buFont typeface="Arial" panose="020B0604020202020204" pitchFamily="34" charset="0"/>
              <a:buChar char="•"/>
            </a:pPr>
            <a:r>
              <a:rPr lang="en-US" dirty="0"/>
              <a:t>extensive support for open source libraries </a:t>
            </a:r>
          </a:p>
          <a:p>
            <a:pPr lvl="1">
              <a:buFont typeface="Arial" panose="020B0604020202020204" pitchFamily="34" charset="0"/>
              <a:buChar char="•"/>
            </a:pPr>
            <a:r>
              <a:rPr lang="en-US" dirty="0"/>
              <a:t>fast speed</a:t>
            </a:r>
          </a:p>
          <a:p>
            <a:pPr lvl="1">
              <a:buFont typeface="Arial" panose="020B0604020202020204" pitchFamily="34" charset="0"/>
              <a:buChar char="•"/>
            </a:pPr>
            <a:r>
              <a:rPr lang="en-US" dirty="0"/>
              <a:t>easy readability and organization of the code</a:t>
            </a:r>
          </a:p>
          <a:p>
            <a:pPr lvl="1">
              <a:buFont typeface="Arial" panose="020B0604020202020204" pitchFamily="34" charset="0"/>
              <a:buChar char="•"/>
            </a:pPr>
            <a:endParaRPr lang="en-US" sz="1800" dirty="0"/>
          </a:p>
          <a:p>
            <a:pPr marL="0" indent="0">
              <a:buNone/>
            </a:pPr>
            <a:r>
              <a:rPr lang="en-US" dirty="0"/>
              <a:t>PyQt, which is a Python binding of the famous cross-platform GUI toolkit Qt. </a:t>
            </a:r>
          </a:p>
        </p:txBody>
      </p:sp>
      <p:sp>
        <p:nvSpPr>
          <p:cNvPr id="5" name="Espace réservé du numéro de diapositive 4">
            <a:extLst>
              <a:ext uri="{FF2B5EF4-FFF2-40B4-BE49-F238E27FC236}">
                <a16:creationId xmlns:a16="http://schemas.microsoft.com/office/drawing/2014/main" id="{71AEF3D1-26C9-4A60-BD1F-3497BB0864AD}"/>
              </a:ext>
            </a:extLst>
          </p:cNvPr>
          <p:cNvSpPr>
            <a:spLocks noGrp="1"/>
          </p:cNvSpPr>
          <p:nvPr>
            <p:ph type="sldNum" sz="quarter" idx="12"/>
          </p:nvPr>
        </p:nvSpPr>
        <p:spPr/>
        <p:txBody>
          <a:bodyPr/>
          <a:lstStyle/>
          <a:p>
            <a:fld id="{EFD4DF28-5421-4A93-BE5D-201A98DE114E}" type="slidenum">
              <a:rPr lang="en-US" smtClean="0"/>
              <a:t>32</a:t>
            </a:fld>
            <a:endParaRPr lang="en-US"/>
          </a:p>
        </p:txBody>
      </p:sp>
    </p:spTree>
    <p:extLst>
      <p:ext uri="{BB962C8B-B14F-4D97-AF65-F5344CB8AC3E}">
        <p14:creationId xmlns:p14="http://schemas.microsoft.com/office/powerpoint/2010/main" val="2497924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2F03C-41CA-403E-A700-95242ABBA755}"/>
              </a:ext>
            </a:extLst>
          </p:cNvPr>
          <p:cNvSpPr>
            <a:spLocks noGrp="1"/>
          </p:cNvSpPr>
          <p:nvPr>
            <p:ph type="title"/>
          </p:nvPr>
        </p:nvSpPr>
        <p:spPr>
          <a:xfrm>
            <a:off x="5960134" y="1303638"/>
            <a:ext cx="3920845" cy="588260"/>
          </a:xfrm>
        </p:spPr>
        <p:txBody>
          <a:bodyPr>
            <a:normAutofit fontScale="90000"/>
          </a:bodyPr>
          <a:lstStyle/>
          <a:p>
            <a:pPr algn="ctr"/>
            <a:r>
              <a:rPr lang="en-US" sz="4000" b="1" dirty="0">
                <a:solidFill>
                  <a:schemeClr val="tx1">
                    <a:lumMod val="95000"/>
                    <a:lumOff val="5000"/>
                  </a:schemeClr>
                </a:solidFill>
              </a:rPr>
              <a:t>Production Mode</a:t>
            </a:r>
          </a:p>
        </p:txBody>
      </p:sp>
      <p:sp>
        <p:nvSpPr>
          <p:cNvPr id="3" name="Espace réservé du contenu 2">
            <a:extLst>
              <a:ext uri="{FF2B5EF4-FFF2-40B4-BE49-F238E27FC236}">
                <a16:creationId xmlns:a16="http://schemas.microsoft.com/office/drawing/2014/main" id="{BF42C5DE-4E26-4CDF-902D-CD4998CB45B0}"/>
              </a:ext>
            </a:extLst>
          </p:cNvPr>
          <p:cNvSpPr>
            <a:spLocks noGrp="1"/>
          </p:cNvSpPr>
          <p:nvPr>
            <p:ph idx="1"/>
          </p:nvPr>
        </p:nvSpPr>
        <p:spPr>
          <a:xfrm>
            <a:off x="5960135" y="2197290"/>
            <a:ext cx="3757072" cy="3497737"/>
          </a:xfrm>
        </p:spPr>
        <p:txBody>
          <a:bodyPr>
            <a:normAutofit/>
          </a:bodyPr>
          <a:lstStyle/>
          <a:p>
            <a:pPr>
              <a:buFont typeface="Arial" panose="020B0604020202020204" pitchFamily="34" charset="0"/>
              <a:buChar char="•"/>
            </a:pPr>
            <a:r>
              <a:rPr lang="en-US" dirty="0"/>
              <a:t>Designed to be simple used by operators in production departments.</a:t>
            </a:r>
          </a:p>
          <a:p>
            <a:pPr>
              <a:buFont typeface="Arial" panose="020B0604020202020204" pitchFamily="34" charset="0"/>
              <a:buChar char="•"/>
            </a:pPr>
            <a:endParaRPr lang="en-US" dirty="0"/>
          </a:p>
          <a:p>
            <a:pPr>
              <a:buFont typeface="Arial" panose="020B0604020202020204" pitchFamily="34" charset="0"/>
              <a:buChar char="•"/>
            </a:pPr>
            <a:r>
              <a:rPr lang="en-US" sz="2000" dirty="0"/>
              <a:t>Contains only Basic and necessary Features such as Flashing a binary firmware file or erase the flash memory.</a:t>
            </a:r>
          </a:p>
        </p:txBody>
      </p:sp>
      <p:pic>
        <p:nvPicPr>
          <p:cNvPr id="14338" name="Image 17">
            <a:extLst>
              <a:ext uri="{FF2B5EF4-FFF2-40B4-BE49-F238E27FC236}">
                <a16:creationId xmlns:a16="http://schemas.microsoft.com/office/drawing/2014/main" id="{13A2730E-F410-4695-B9A8-B2AC134120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1015" y="1303638"/>
            <a:ext cx="5667259" cy="41937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u numéro de diapositive 4">
            <a:extLst>
              <a:ext uri="{FF2B5EF4-FFF2-40B4-BE49-F238E27FC236}">
                <a16:creationId xmlns:a16="http://schemas.microsoft.com/office/drawing/2014/main" id="{45D9C222-2F68-4B01-B9A7-EF3BFFA23450}"/>
              </a:ext>
            </a:extLst>
          </p:cNvPr>
          <p:cNvSpPr>
            <a:spLocks noGrp="1"/>
          </p:cNvSpPr>
          <p:nvPr>
            <p:ph type="sldNum" sz="quarter" idx="12"/>
          </p:nvPr>
        </p:nvSpPr>
        <p:spPr/>
        <p:txBody>
          <a:bodyPr/>
          <a:lstStyle/>
          <a:p>
            <a:fld id="{EFD4DF28-5421-4A93-BE5D-201A98DE114E}" type="slidenum">
              <a:rPr lang="en-US" smtClean="0"/>
              <a:t>33</a:t>
            </a:fld>
            <a:endParaRPr lang="en-US"/>
          </a:p>
        </p:txBody>
      </p:sp>
    </p:spTree>
    <p:extLst>
      <p:ext uri="{BB962C8B-B14F-4D97-AF65-F5344CB8AC3E}">
        <p14:creationId xmlns:p14="http://schemas.microsoft.com/office/powerpoint/2010/main" val="3786594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F42C5DE-4E26-4CDF-902D-CD4998CB45B0}"/>
              </a:ext>
            </a:extLst>
          </p:cNvPr>
          <p:cNvSpPr>
            <a:spLocks noGrp="1"/>
          </p:cNvSpPr>
          <p:nvPr>
            <p:ph idx="1"/>
          </p:nvPr>
        </p:nvSpPr>
        <p:spPr>
          <a:xfrm>
            <a:off x="4411151" y="777922"/>
            <a:ext cx="4862851" cy="5506083"/>
          </a:xfrm>
        </p:spPr>
        <p:txBody>
          <a:bodyPr anchor="t">
            <a:normAutofit/>
          </a:bodyPr>
          <a:lstStyle/>
          <a:p>
            <a:pPr>
              <a:lnSpc>
                <a:spcPct val="150000"/>
              </a:lnSpc>
              <a:buFont typeface="Arial" panose="020B0604020202020204" pitchFamily="34" charset="0"/>
              <a:buChar char="•"/>
            </a:pPr>
            <a:r>
              <a:rPr lang="en-US" dirty="0"/>
              <a:t>A login to limit the use of the advanced mode to an expert so that no ordinary operator would tamper with the firmware files or any kind of configuration made available by this software.</a:t>
            </a:r>
          </a:p>
          <a:p>
            <a:pPr>
              <a:lnSpc>
                <a:spcPct val="150000"/>
              </a:lnSpc>
              <a:buFont typeface="Arial" panose="020B0604020202020204" pitchFamily="34" charset="0"/>
              <a:buChar char="•"/>
            </a:pPr>
            <a:r>
              <a:rPr lang="en-US" dirty="0"/>
              <a:t>Password changing procedure where the inputs get loaded into an SQLite database to override the previous password. </a:t>
            </a:r>
            <a:endParaRPr lang="en-US" sz="2400" dirty="0">
              <a:solidFill>
                <a:srgbClr val="FFFFFF"/>
              </a:solidFill>
            </a:endParaRPr>
          </a:p>
        </p:txBody>
      </p:sp>
      <p:pic>
        <p:nvPicPr>
          <p:cNvPr id="15363" name="Image 31">
            <a:extLst>
              <a:ext uri="{FF2B5EF4-FFF2-40B4-BE49-F238E27FC236}">
                <a16:creationId xmlns:a16="http://schemas.microsoft.com/office/drawing/2014/main" id="{D85BC048-A1A7-494D-A6B4-C272CBFED8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7713" y="3296462"/>
            <a:ext cx="3263115" cy="3159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 name="Image 24">
            <a:extLst>
              <a:ext uri="{FF2B5EF4-FFF2-40B4-BE49-F238E27FC236}">
                <a16:creationId xmlns:a16="http://schemas.microsoft.com/office/drawing/2014/main" id="{EF01CD1A-7E4E-4271-A0B3-C4C6C9423C9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6513" y="346795"/>
            <a:ext cx="3284315" cy="28070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u numéro de diapositive 4">
            <a:extLst>
              <a:ext uri="{FF2B5EF4-FFF2-40B4-BE49-F238E27FC236}">
                <a16:creationId xmlns:a16="http://schemas.microsoft.com/office/drawing/2014/main" id="{29DD11BB-0453-49FC-A259-39CA97D235BF}"/>
              </a:ext>
            </a:extLst>
          </p:cNvPr>
          <p:cNvSpPr>
            <a:spLocks noGrp="1"/>
          </p:cNvSpPr>
          <p:nvPr>
            <p:ph type="sldNum" sz="quarter" idx="12"/>
          </p:nvPr>
        </p:nvSpPr>
        <p:spPr/>
        <p:txBody>
          <a:bodyPr/>
          <a:lstStyle/>
          <a:p>
            <a:fld id="{EFD4DF28-5421-4A93-BE5D-201A98DE114E}" type="slidenum">
              <a:rPr lang="en-US" smtClean="0"/>
              <a:t>34</a:t>
            </a:fld>
            <a:endParaRPr lang="en-US"/>
          </a:p>
        </p:txBody>
      </p:sp>
    </p:spTree>
    <p:extLst>
      <p:ext uri="{BB962C8B-B14F-4D97-AF65-F5344CB8AC3E}">
        <p14:creationId xmlns:p14="http://schemas.microsoft.com/office/powerpoint/2010/main" val="3086229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060D304-EDD5-47FE-84D7-639CEE15CD37}"/>
              </a:ext>
            </a:extLst>
          </p:cNvPr>
          <p:cNvSpPr>
            <a:spLocks noGrp="1"/>
          </p:cNvSpPr>
          <p:nvPr>
            <p:ph idx="1"/>
          </p:nvPr>
        </p:nvSpPr>
        <p:spPr>
          <a:xfrm>
            <a:off x="6837529" y="884611"/>
            <a:ext cx="3807726" cy="5333309"/>
          </a:xfrm>
        </p:spPr>
        <p:txBody>
          <a:bodyPr>
            <a:normAutofit/>
          </a:bodyPr>
          <a:lstStyle/>
          <a:p>
            <a:pPr marL="0" indent="0">
              <a:buNone/>
            </a:pPr>
            <a:endParaRPr lang="en-US" dirty="0"/>
          </a:p>
          <a:p>
            <a:pPr marL="0" indent="0">
              <a:buNone/>
            </a:pPr>
            <a:r>
              <a:rPr lang="en-US" sz="2400" b="1" dirty="0"/>
              <a:t>ADVANCED MODE</a:t>
            </a:r>
          </a:p>
          <a:p>
            <a:pPr marL="0" indent="0">
              <a:buNone/>
            </a:pPr>
            <a:endParaRPr lang="en-US" dirty="0"/>
          </a:p>
          <a:p>
            <a:pPr marL="0" indent="0">
              <a:buNone/>
            </a:pPr>
            <a:r>
              <a:rPr lang="en-US" dirty="0"/>
              <a:t>Gives the user the ability to:</a:t>
            </a:r>
          </a:p>
          <a:p>
            <a:pPr marL="685800" lvl="1">
              <a:lnSpc>
                <a:spcPct val="150000"/>
              </a:lnSpc>
              <a:buFont typeface="Arial" panose="020B0604020202020204" pitchFamily="34" charset="0"/>
              <a:buChar char="•"/>
            </a:pPr>
            <a:r>
              <a:rPr lang="en-US" sz="1800" dirty="0"/>
              <a:t> Connect</a:t>
            </a:r>
          </a:p>
          <a:p>
            <a:pPr marL="685800" lvl="1">
              <a:buFont typeface="Arial" panose="020B0604020202020204" pitchFamily="34" charset="0"/>
              <a:buChar char="•"/>
            </a:pPr>
            <a:r>
              <a:rPr lang="en-US" sz="1800" dirty="0"/>
              <a:t> Disconnect from target device </a:t>
            </a:r>
          </a:p>
          <a:p>
            <a:pPr marL="685800" lvl="1">
              <a:lnSpc>
                <a:spcPct val="150000"/>
              </a:lnSpc>
              <a:buFont typeface="Arial" panose="020B0604020202020204" pitchFamily="34" charset="0"/>
              <a:buChar char="•"/>
            </a:pPr>
            <a:r>
              <a:rPr lang="en-US" sz="1800" dirty="0"/>
              <a:t> Log back out to the production mode.</a:t>
            </a:r>
          </a:p>
          <a:p>
            <a:pPr marL="685800" lvl="1">
              <a:buFont typeface="Arial" panose="020B0604020202020204" pitchFamily="34" charset="0"/>
              <a:buChar char="•"/>
            </a:pPr>
            <a:r>
              <a:rPr lang="en-US" sz="1800" dirty="0"/>
              <a:t> Select Baud Rate.</a:t>
            </a:r>
          </a:p>
        </p:txBody>
      </p:sp>
      <p:pic>
        <p:nvPicPr>
          <p:cNvPr id="16386" name="Image 32">
            <a:extLst>
              <a:ext uri="{FF2B5EF4-FFF2-40B4-BE49-F238E27FC236}">
                <a16:creationId xmlns:a16="http://schemas.microsoft.com/office/drawing/2014/main" id="{87AE9F70-A10F-462A-B929-41CE4DD47C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8039" y="1237287"/>
            <a:ext cx="6422602" cy="4383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u numéro de diapositive 4">
            <a:extLst>
              <a:ext uri="{FF2B5EF4-FFF2-40B4-BE49-F238E27FC236}">
                <a16:creationId xmlns:a16="http://schemas.microsoft.com/office/drawing/2014/main" id="{CA3A10A7-F84C-4ED5-8246-E4945D087908}"/>
              </a:ext>
            </a:extLst>
          </p:cNvPr>
          <p:cNvSpPr>
            <a:spLocks noGrp="1"/>
          </p:cNvSpPr>
          <p:nvPr>
            <p:ph type="sldNum" sz="quarter" idx="12"/>
          </p:nvPr>
        </p:nvSpPr>
        <p:spPr/>
        <p:txBody>
          <a:bodyPr/>
          <a:lstStyle/>
          <a:p>
            <a:fld id="{EFD4DF28-5421-4A93-BE5D-201A98DE114E}" type="slidenum">
              <a:rPr lang="en-US" smtClean="0"/>
              <a:t>35</a:t>
            </a:fld>
            <a:endParaRPr lang="en-US"/>
          </a:p>
        </p:txBody>
      </p:sp>
    </p:spTree>
    <p:extLst>
      <p:ext uri="{BB962C8B-B14F-4D97-AF65-F5344CB8AC3E}">
        <p14:creationId xmlns:p14="http://schemas.microsoft.com/office/powerpoint/2010/main" val="398638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44736E3-543F-4DE7-8586-A2F6D174673A}"/>
              </a:ext>
            </a:extLst>
          </p:cNvPr>
          <p:cNvSpPr>
            <a:spLocks noGrp="1"/>
          </p:cNvSpPr>
          <p:nvPr>
            <p:ph idx="1"/>
          </p:nvPr>
        </p:nvSpPr>
        <p:spPr>
          <a:xfrm>
            <a:off x="6864825" y="1110883"/>
            <a:ext cx="3207223" cy="5107038"/>
          </a:xfrm>
        </p:spPr>
        <p:txBody>
          <a:bodyPr>
            <a:normAutofit/>
          </a:bodyPr>
          <a:lstStyle/>
          <a:p>
            <a:pPr marL="0" indent="0">
              <a:buNone/>
            </a:pPr>
            <a:endParaRPr lang="en-US" dirty="0"/>
          </a:p>
          <a:p>
            <a:pPr marL="0" indent="0">
              <a:buNone/>
            </a:pPr>
            <a:r>
              <a:rPr lang="en-US" dirty="0"/>
              <a:t>All major actions needed to:</a:t>
            </a:r>
          </a:p>
          <a:p>
            <a:pPr marL="685800" lvl="1">
              <a:lnSpc>
                <a:spcPct val="150000"/>
              </a:lnSpc>
              <a:buFont typeface="Arial" panose="020B0604020202020204" pitchFamily="34" charset="0"/>
              <a:buChar char="•"/>
            </a:pPr>
            <a:r>
              <a:rPr lang="en-US" sz="1800" dirty="0"/>
              <a:t>flash either firmware, bootloader and   partition table or all at the same time. </a:t>
            </a:r>
          </a:p>
          <a:p>
            <a:pPr marL="685800" lvl="1">
              <a:lnSpc>
                <a:spcPct val="150000"/>
              </a:lnSpc>
              <a:buFont typeface="Arial" panose="020B0604020202020204" pitchFamily="34" charset="0"/>
              <a:buChar char="•"/>
            </a:pPr>
            <a:r>
              <a:rPr lang="en-US" sz="1800" dirty="0"/>
              <a:t>Check Image information.</a:t>
            </a:r>
          </a:p>
          <a:p>
            <a:pPr marL="685800" lvl="1">
              <a:lnSpc>
                <a:spcPct val="150000"/>
              </a:lnSpc>
              <a:buFont typeface="Arial" panose="020B0604020202020204" pitchFamily="34" charset="0"/>
              <a:buChar char="•"/>
            </a:pPr>
            <a:r>
              <a:rPr lang="en-US" sz="1800" dirty="0"/>
              <a:t>Erase Entire Flash Memory….</a:t>
            </a:r>
          </a:p>
          <a:p>
            <a:pPr marL="0" indent="0">
              <a:buNone/>
            </a:pPr>
            <a:endParaRPr lang="en-US" sz="1800" dirty="0"/>
          </a:p>
        </p:txBody>
      </p:sp>
      <p:pic>
        <p:nvPicPr>
          <p:cNvPr id="17410" name="Image 33">
            <a:extLst>
              <a:ext uri="{FF2B5EF4-FFF2-40B4-BE49-F238E27FC236}">
                <a16:creationId xmlns:a16="http://schemas.microsoft.com/office/drawing/2014/main" id="{B08EB8D3-D127-4123-84F4-457A1AB5AF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5502" y="1110883"/>
            <a:ext cx="6596494" cy="44856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u numéro de diapositive 4">
            <a:extLst>
              <a:ext uri="{FF2B5EF4-FFF2-40B4-BE49-F238E27FC236}">
                <a16:creationId xmlns:a16="http://schemas.microsoft.com/office/drawing/2014/main" id="{3F37E05C-78D4-43F3-8EEA-501CDF5DE01A}"/>
              </a:ext>
            </a:extLst>
          </p:cNvPr>
          <p:cNvSpPr>
            <a:spLocks noGrp="1"/>
          </p:cNvSpPr>
          <p:nvPr>
            <p:ph type="sldNum" sz="quarter" idx="12"/>
          </p:nvPr>
        </p:nvSpPr>
        <p:spPr/>
        <p:txBody>
          <a:bodyPr/>
          <a:lstStyle/>
          <a:p>
            <a:fld id="{EFD4DF28-5421-4A93-BE5D-201A98DE114E}" type="slidenum">
              <a:rPr lang="en-US" smtClean="0"/>
              <a:t>36</a:t>
            </a:fld>
            <a:endParaRPr lang="en-US"/>
          </a:p>
        </p:txBody>
      </p:sp>
    </p:spTree>
    <p:extLst>
      <p:ext uri="{BB962C8B-B14F-4D97-AF65-F5344CB8AC3E}">
        <p14:creationId xmlns:p14="http://schemas.microsoft.com/office/powerpoint/2010/main" val="1251971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74E7D3B-53BE-47F0-BB72-B143BB56B018}"/>
              </a:ext>
            </a:extLst>
          </p:cNvPr>
          <p:cNvSpPr>
            <a:spLocks noGrp="1"/>
          </p:cNvSpPr>
          <p:nvPr>
            <p:ph idx="1"/>
          </p:nvPr>
        </p:nvSpPr>
        <p:spPr>
          <a:xfrm>
            <a:off x="6837528" y="1569493"/>
            <a:ext cx="3985147" cy="4648427"/>
          </a:xfrm>
        </p:spPr>
        <p:txBody>
          <a:bodyPr>
            <a:normAutofit/>
          </a:bodyPr>
          <a:lstStyle/>
          <a:p>
            <a:pPr marL="0" indent="0">
              <a:lnSpc>
                <a:spcPct val="150000"/>
              </a:lnSpc>
              <a:buNone/>
            </a:pPr>
            <a:r>
              <a:rPr lang="en-US" dirty="0"/>
              <a:t>Functionalities related to memory management:</a:t>
            </a:r>
          </a:p>
          <a:p>
            <a:pPr marL="685800" lvl="1">
              <a:lnSpc>
                <a:spcPct val="150000"/>
              </a:lnSpc>
              <a:buFont typeface="Arial" panose="020B0604020202020204" pitchFamily="34" charset="0"/>
              <a:buChar char="•"/>
            </a:pPr>
            <a:r>
              <a:rPr lang="en-US" b="1" dirty="0"/>
              <a:t>Read &amp; Write Memory</a:t>
            </a:r>
          </a:p>
          <a:p>
            <a:pPr marL="685800" lvl="1">
              <a:lnSpc>
                <a:spcPct val="150000"/>
              </a:lnSpc>
              <a:buFont typeface="Arial" panose="020B0604020202020204" pitchFamily="34" charset="0"/>
              <a:buChar char="•"/>
            </a:pPr>
            <a:r>
              <a:rPr lang="en-US" b="1" dirty="0"/>
              <a:t>Erase Region</a:t>
            </a:r>
          </a:p>
          <a:p>
            <a:pPr marL="685800" lvl="1">
              <a:lnSpc>
                <a:spcPct val="150000"/>
              </a:lnSpc>
              <a:buFont typeface="Arial" panose="020B0604020202020204" pitchFamily="34" charset="0"/>
              <a:buChar char="•"/>
            </a:pPr>
            <a:r>
              <a:rPr lang="en-US" b="1" dirty="0"/>
              <a:t>Dump Memory</a:t>
            </a:r>
          </a:p>
          <a:p>
            <a:pPr marL="685800" lvl="1">
              <a:lnSpc>
                <a:spcPct val="150000"/>
              </a:lnSpc>
              <a:buFont typeface="Arial" panose="020B0604020202020204" pitchFamily="34" charset="0"/>
              <a:buChar char="•"/>
            </a:pPr>
            <a:r>
              <a:rPr lang="en-US" b="1" dirty="0"/>
              <a:t>Efuse Dump …</a:t>
            </a:r>
            <a:endParaRPr lang="en-US" dirty="0"/>
          </a:p>
        </p:txBody>
      </p:sp>
      <p:pic>
        <p:nvPicPr>
          <p:cNvPr id="18434" name="Image 34">
            <a:extLst>
              <a:ext uri="{FF2B5EF4-FFF2-40B4-BE49-F238E27FC236}">
                <a16:creationId xmlns:a16="http://schemas.microsoft.com/office/drawing/2014/main" id="{90D93F41-31A5-434D-8F10-AE03F8A53F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8330" y="1110882"/>
            <a:ext cx="6296243" cy="4281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u numéro de diapositive 4">
            <a:extLst>
              <a:ext uri="{FF2B5EF4-FFF2-40B4-BE49-F238E27FC236}">
                <a16:creationId xmlns:a16="http://schemas.microsoft.com/office/drawing/2014/main" id="{48083C91-1FFB-4E3E-A24D-464EB5D4D321}"/>
              </a:ext>
            </a:extLst>
          </p:cNvPr>
          <p:cNvSpPr>
            <a:spLocks noGrp="1"/>
          </p:cNvSpPr>
          <p:nvPr>
            <p:ph type="sldNum" sz="quarter" idx="12"/>
          </p:nvPr>
        </p:nvSpPr>
        <p:spPr/>
        <p:txBody>
          <a:bodyPr/>
          <a:lstStyle/>
          <a:p>
            <a:fld id="{EFD4DF28-5421-4A93-BE5D-201A98DE114E}" type="slidenum">
              <a:rPr lang="en-US" smtClean="0"/>
              <a:t>37</a:t>
            </a:fld>
            <a:endParaRPr lang="en-US"/>
          </a:p>
        </p:txBody>
      </p:sp>
    </p:spTree>
    <p:extLst>
      <p:ext uri="{BB962C8B-B14F-4D97-AF65-F5344CB8AC3E}">
        <p14:creationId xmlns:p14="http://schemas.microsoft.com/office/powerpoint/2010/main" val="3764130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74E7D3B-53BE-47F0-BB72-B143BB56B018}"/>
              </a:ext>
            </a:extLst>
          </p:cNvPr>
          <p:cNvSpPr>
            <a:spLocks noGrp="1"/>
          </p:cNvSpPr>
          <p:nvPr>
            <p:ph idx="1"/>
          </p:nvPr>
        </p:nvSpPr>
        <p:spPr>
          <a:xfrm>
            <a:off x="6796586" y="1234442"/>
            <a:ext cx="3725838" cy="4989482"/>
          </a:xfrm>
        </p:spPr>
        <p:txBody>
          <a:bodyPr>
            <a:normAutofit/>
          </a:bodyPr>
          <a:lstStyle/>
          <a:p>
            <a:pPr marL="0" indent="0">
              <a:buNone/>
            </a:pPr>
            <a:r>
              <a:rPr lang="en-US" dirty="0"/>
              <a:t>file management functionalities:</a:t>
            </a:r>
          </a:p>
          <a:p>
            <a:pPr marL="685800" lvl="1">
              <a:lnSpc>
                <a:spcPct val="150000"/>
              </a:lnSpc>
              <a:buFont typeface="Arial" panose="020B0604020202020204" pitchFamily="34" charset="0"/>
              <a:buChar char="•"/>
            </a:pPr>
            <a:r>
              <a:rPr lang="en-US" dirty="0"/>
              <a:t>combines all selected binary images</a:t>
            </a:r>
          </a:p>
          <a:p>
            <a:pPr marL="685800" lvl="1">
              <a:lnSpc>
                <a:spcPct val="150000"/>
              </a:lnSpc>
              <a:buFont typeface="Arial" panose="020B0604020202020204" pitchFamily="34" charset="0"/>
              <a:buChar char="•"/>
            </a:pPr>
            <a:r>
              <a:rPr lang="en-US" dirty="0"/>
              <a:t>creates a new package with the extension “.mdt” </a:t>
            </a:r>
          </a:p>
          <a:p>
            <a:pPr marL="685800" lvl="1">
              <a:lnSpc>
                <a:spcPct val="150000"/>
              </a:lnSpc>
              <a:buFont typeface="Arial" panose="020B0604020202020204" pitchFamily="34" charset="0"/>
              <a:buChar char="•"/>
            </a:pPr>
            <a:r>
              <a:rPr lang="en-US" dirty="0"/>
              <a:t>converts an elf file to a bin image</a:t>
            </a:r>
          </a:p>
          <a:p>
            <a:pPr marL="685800" lvl="1">
              <a:lnSpc>
                <a:spcPct val="150000"/>
              </a:lnSpc>
              <a:buFont typeface="Arial" panose="020B0604020202020204" pitchFamily="34" charset="0"/>
              <a:buChar char="•"/>
            </a:pPr>
            <a:r>
              <a:rPr lang="en-US" dirty="0"/>
              <a:t>to generate the flash encryption key.</a:t>
            </a:r>
          </a:p>
        </p:txBody>
      </p:sp>
      <p:pic>
        <p:nvPicPr>
          <p:cNvPr id="19458" name="Image 35">
            <a:extLst>
              <a:ext uri="{FF2B5EF4-FFF2-40B4-BE49-F238E27FC236}">
                <a16:creationId xmlns:a16="http://schemas.microsoft.com/office/drawing/2014/main" id="{715C1AF8-CDF3-459E-A0B3-46EC0B7C7E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4386" y="1234442"/>
            <a:ext cx="6313091" cy="429290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u numéro de diapositive 4">
            <a:extLst>
              <a:ext uri="{FF2B5EF4-FFF2-40B4-BE49-F238E27FC236}">
                <a16:creationId xmlns:a16="http://schemas.microsoft.com/office/drawing/2014/main" id="{05E1DF80-55CE-48A3-90E9-D2D518E8B1A0}"/>
              </a:ext>
            </a:extLst>
          </p:cNvPr>
          <p:cNvSpPr>
            <a:spLocks noGrp="1"/>
          </p:cNvSpPr>
          <p:nvPr>
            <p:ph type="sldNum" sz="quarter" idx="12"/>
          </p:nvPr>
        </p:nvSpPr>
        <p:spPr/>
        <p:txBody>
          <a:bodyPr/>
          <a:lstStyle/>
          <a:p>
            <a:fld id="{EFD4DF28-5421-4A93-BE5D-201A98DE114E}" type="slidenum">
              <a:rPr lang="en-US" smtClean="0"/>
              <a:t>38</a:t>
            </a:fld>
            <a:endParaRPr lang="en-US"/>
          </a:p>
        </p:txBody>
      </p:sp>
    </p:spTree>
    <p:extLst>
      <p:ext uri="{BB962C8B-B14F-4D97-AF65-F5344CB8AC3E}">
        <p14:creationId xmlns:p14="http://schemas.microsoft.com/office/powerpoint/2010/main" val="724932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74E7D3B-53BE-47F0-BB72-B143BB56B018}"/>
              </a:ext>
            </a:extLst>
          </p:cNvPr>
          <p:cNvSpPr>
            <a:spLocks noGrp="1"/>
          </p:cNvSpPr>
          <p:nvPr>
            <p:ph idx="1"/>
          </p:nvPr>
        </p:nvSpPr>
        <p:spPr>
          <a:xfrm>
            <a:off x="6646461" y="1282891"/>
            <a:ext cx="3302757" cy="4935030"/>
          </a:xfrm>
        </p:spPr>
        <p:txBody>
          <a:bodyPr>
            <a:normAutofit/>
          </a:bodyPr>
          <a:lstStyle/>
          <a:p>
            <a:pPr>
              <a:lnSpc>
                <a:spcPct val="150000"/>
              </a:lnSpc>
              <a:buFont typeface="Arial" panose="020B0604020202020204" pitchFamily="34" charset="0"/>
              <a:buChar char="•"/>
            </a:pPr>
            <a:r>
              <a:rPr lang="en-US" dirty="0"/>
              <a:t>Loads the chip’s Efuse registers in a clean and organized disposition </a:t>
            </a:r>
          </a:p>
          <a:p>
            <a:pPr>
              <a:lnSpc>
                <a:spcPct val="150000"/>
              </a:lnSpc>
              <a:buFont typeface="Arial" panose="020B0604020202020204" pitchFamily="34" charset="0"/>
              <a:buChar char="•"/>
            </a:pPr>
            <a:r>
              <a:rPr lang="en-US" dirty="0"/>
              <a:t>Set of buttons to allow the user to select and burn any Efuse of the loaded list. </a:t>
            </a:r>
            <a:endParaRPr lang="en-US" sz="1800" dirty="0"/>
          </a:p>
        </p:txBody>
      </p:sp>
      <p:pic>
        <p:nvPicPr>
          <p:cNvPr id="20482" name="Image 36">
            <a:extLst>
              <a:ext uri="{FF2B5EF4-FFF2-40B4-BE49-F238E27FC236}">
                <a16:creationId xmlns:a16="http://schemas.microsoft.com/office/drawing/2014/main" id="{72317575-14C6-48D0-BE24-D76B4D4087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1765" y="1154416"/>
            <a:ext cx="6175129" cy="41682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u numéro de diapositive 4">
            <a:extLst>
              <a:ext uri="{FF2B5EF4-FFF2-40B4-BE49-F238E27FC236}">
                <a16:creationId xmlns:a16="http://schemas.microsoft.com/office/drawing/2014/main" id="{6BF4E103-0726-4846-BA52-89EDF8B9938B}"/>
              </a:ext>
            </a:extLst>
          </p:cNvPr>
          <p:cNvSpPr>
            <a:spLocks noGrp="1"/>
          </p:cNvSpPr>
          <p:nvPr>
            <p:ph type="sldNum" sz="quarter" idx="12"/>
          </p:nvPr>
        </p:nvSpPr>
        <p:spPr/>
        <p:txBody>
          <a:bodyPr/>
          <a:lstStyle/>
          <a:p>
            <a:fld id="{EFD4DF28-5421-4A93-BE5D-201A98DE114E}" type="slidenum">
              <a:rPr lang="en-US" smtClean="0"/>
              <a:t>39</a:t>
            </a:fld>
            <a:endParaRPr lang="en-US"/>
          </a:p>
        </p:txBody>
      </p:sp>
    </p:spTree>
    <p:extLst>
      <p:ext uri="{BB962C8B-B14F-4D97-AF65-F5344CB8AC3E}">
        <p14:creationId xmlns:p14="http://schemas.microsoft.com/office/powerpoint/2010/main" val="81787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Espace réservé du contenu 2">
            <a:extLst>
              <a:ext uri="{FF2B5EF4-FFF2-40B4-BE49-F238E27FC236}">
                <a16:creationId xmlns:a16="http://schemas.microsoft.com/office/drawing/2014/main" id="{6F72D657-AC98-4822-AC64-88C02D8B98FE}"/>
              </a:ext>
            </a:extLst>
          </p:cNvPr>
          <p:cNvSpPr>
            <a:spLocks noGrp="1"/>
          </p:cNvSpPr>
          <p:nvPr>
            <p:ph idx="1"/>
          </p:nvPr>
        </p:nvSpPr>
        <p:spPr>
          <a:xfrm>
            <a:off x="677334" y="2160589"/>
            <a:ext cx="8596668" cy="3880773"/>
          </a:xfrm>
        </p:spPr>
        <p:txBody>
          <a:bodyPr>
            <a:normAutofit/>
          </a:bodyPr>
          <a:lstStyle/>
          <a:p>
            <a:pPr marL="514350" indent="-514350">
              <a:buFont typeface="+mj-lt"/>
              <a:buAutoNum type="arabicPeriod"/>
            </a:pPr>
            <a:r>
              <a:rPr lang="en-US" sz="4000" dirty="0"/>
              <a:t> Problematic </a:t>
            </a:r>
          </a:p>
          <a:p>
            <a:endParaRPr lang="en-US" dirty="0"/>
          </a:p>
        </p:txBody>
      </p:sp>
      <p:sp>
        <p:nvSpPr>
          <p:cNvPr id="2" name="Espace réservé du numéro de diapositive 1">
            <a:extLst>
              <a:ext uri="{FF2B5EF4-FFF2-40B4-BE49-F238E27FC236}">
                <a16:creationId xmlns:a16="http://schemas.microsoft.com/office/drawing/2014/main" id="{7695BE4A-39F8-4C5E-A958-2D9E227B74ED}"/>
              </a:ext>
            </a:extLst>
          </p:cNvPr>
          <p:cNvSpPr>
            <a:spLocks noGrp="1"/>
          </p:cNvSpPr>
          <p:nvPr>
            <p:ph type="sldNum" sz="quarter" idx="12"/>
          </p:nvPr>
        </p:nvSpPr>
        <p:spPr>
          <a:xfrm>
            <a:off x="8590663" y="6041362"/>
            <a:ext cx="683339" cy="365125"/>
          </a:xfrm>
        </p:spPr>
        <p:txBody>
          <a:bodyPr/>
          <a:lstStyle/>
          <a:p>
            <a:fld id="{EFD4DF28-5421-4A93-BE5D-201A98DE114E}" type="slidenum">
              <a:rPr lang="en-US" smtClean="0"/>
              <a:t>4</a:t>
            </a:fld>
            <a:endParaRPr lang="en-US" dirty="0"/>
          </a:p>
        </p:txBody>
      </p:sp>
    </p:spTree>
    <p:extLst>
      <p:ext uri="{BB962C8B-B14F-4D97-AF65-F5344CB8AC3E}">
        <p14:creationId xmlns:p14="http://schemas.microsoft.com/office/powerpoint/2010/main" val="988107927"/>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74E7D3B-53BE-47F0-BB72-B143BB56B018}"/>
              </a:ext>
            </a:extLst>
          </p:cNvPr>
          <p:cNvSpPr>
            <a:spLocks noGrp="1"/>
          </p:cNvSpPr>
          <p:nvPr>
            <p:ph idx="1"/>
          </p:nvPr>
        </p:nvSpPr>
        <p:spPr>
          <a:xfrm>
            <a:off x="6455391" y="1651379"/>
            <a:ext cx="4299045" cy="4566541"/>
          </a:xfrm>
        </p:spPr>
        <p:txBody>
          <a:bodyPr>
            <a:normAutofit/>
          </a:bodyPr>
          <a:lstStyle/>
          <a:p>
            <a:pPr marL="0" indent="0">
              <a:lnSpc>
                <a:spcPct val="150000"/>
              </a:lnSpc>
              <a:buNone/>
            </a:pPr>
            <a:r>
              <a:rPr lang="en-US" dirty="0"/>
              <a:t>The necessary configurations before moving to the flashing phase:</a:t>
            </a:r>
          </a:p>
          <a:p>
            <a:pPr marL="685800" lvl="1">
              <a:lnSpc>
                <a:spcPct val="150000"/>
              </a:lnSpc>
              <a:buFont typeface="Arial" panose="020B0604020202020204" pitchFamily="34" charset="0"/>
              <a:buChar char="•"/>
            </a:pPr>
            <a:r>
              <a:rPr lang="en-US" dirty="0"/>
              <a:t>Flash Size</a:t>
            </a:r>
          </a:p>
          <a:p>
            <a:pPr marL="685800" lvl="1">
              <a:lnSpc>
                <a:spcPct val="150000"/>
              </a:lnSpc>
              <a:buFont typeface="Arial" panose="020B0604020202020204" pitchFamily="34" charset="0"/>
              <a:buChar char="•"/>
            </a:pPr>
            <a:r>
              <a:rPr lang="en-US" dirty="0"/>
              <a:t>Flash Mode…</a:t>
            </a:r>
          </a:p>
        </p:txBody>
      </p:sp>
      <p:pic>
        <p:nvPicPr>
          <p:cNvPr id="21506" name="Image 37">
            <a:extLst>
              <a:ext uri="{FF2B5EF4-FFF2-40B4-BE49-F238E27FC236}">
                <a16:creationId xmlns:a16="http://schemas.microsoft.com/office/drawing/2014/main" id="{CEC42116-17CD-41FD-834E-7276ED569C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8330" y="1118516"/>
            <a:ext cx="6042025" cy="41085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u numéro de diapositive 4">
            <a:extLst>
              <a:ext uri="{FF2B5EF4-FFF2-40B4-BE49-F238E27FC236}">
                <a16:creationId xmlns:a16="http://schemas.microsoft.com/office/drawing/2014/main" id="{CB593D37-1319-4738-87EA-061F05898629}"/>
              </a:ext>
            </a:extLst>
          </p:cNvPr>
          <p:cNvSpPr>
            <a:spLocks noGrp="1"/>
          </p:cNvSpPr>
          <p:nvPr>
            <p:ph type="sldNum" sz="quarter" idx="12"/>
          </p:nvPr>
        </p:nvSpPr>
        <p:spPr/>
        <p:txBody>
          <a:bodyPr/>
          <a:lstStyle/>
          <a:p>
            <a:fld id="{EFD4DF28-5421-4A93-BE5D-201A98DE114E}" type="slidenum">
              <a:rPr lang="en-US" smtClean="0"/>
              <a:t>40</a:t>
            </a:fld>
            <a:endParaRPr lang="en-US"/>
          </a:p>
        </p:txBody>
      </p:sp>
    </p:spTree>
    <p:extLst>
      <p:ext uri="{BB962C8B-B14F-4D97-AF65-F5344CB8AC3E}">
        <p14:creationId xmlns:p14="http://schemas.microsoft.com/office/powerpoint/2010/main" val="1926207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66306E-4E22-4946-B7AD-DFD01E86F552}"/>
              </a:ext>
            </a:extLst>
          </p:cNvPr>
          <p:cNvSpPr>
            <a:spLocks noGrp="1"/>
          </p:cNvSpPr>
          <p:nvPr>
            <p:ph type="title"/>
          </p:nvPr>
        </p:nvSpPr>
        <p:spPr/>
        <p:txBody>
          <a:bodyPr/>
          <a:lstStyle/>
          <a:p>
            <a:r>
              <a:rPr lang="en-US" dirty="0"/>
              <a:t>3. Perspective &amp; Outlook</a:t>
            </a:r>
            <a:br>
              <a:rPr lang="en-US" dirty="0"/>
            </a:br>
            <a:endParaRPr lang="en-US" b="1" dirty="0"/>
          </a:p>
        </p:txBody>
      </p:sp>
      <p:sp>
        <p:nvSpPr>
          <p:cNvPr id="3" name="Espace réservé du contenu 2">
            <a:extLst>
              <a:ext uri="{FF2B5EF4-FFF2-40B4-BE49-F238E27FC236}">
                <a16:creationId xmlns:a16="http://schemas.microsoft.com/office/drawing/2014/main" id="{2FA10EFD-D690-4753-A7FC-135D73904224}"/>
              </a:ext>
            </a:extLst>
          </p:cNvPr>
          <p:cNvSpPr>
            <a:spLocks noGrp="1"/>
          </p:cNvSpPr>
          <p:nvPr>
            <p:ph idx="1"/>
          </p:nvPr>
        </p:nvSpPr>
        <p:spPr>
          <a:xfrm>
            <a:off x="677334" y="2160589"/>
            <a:ext cx="8596668" cy="3880773"/>
          </a:xfrm>
        </p:spPr>
        <p:txBody>
          <a:bodyPr/>
          <a:lstStyle/>
          <a:p>
            <a:pPr>
              <a:lnSpc>
                <a:spcPct val="200000"/>
              </a:lnSpc>
              <a:buFont typeface="Arial" panose="020B0604020202020204" pitchFamily="34" charset="0"/>
              <a:buChar char="•"/>
            </a:pPr>
            <a:r>
              <a:rPr lang="en-US" dirty="0"/>
              <a:t>Limiting the file type used by the software to only those generated by the packaging functionality. </a:t>
            </a:r>
          </a:p>
          <a:p>
            <a:pPr>
              <a:lnSpc>
                <a:spcPct val="200000"/>
              </a:lnSpc>
              <a:buFont typeface="Arial" panose="020B0604020202020204" pitchFamily="34" charset="0"/>
              <a:buChar char="•"/>
            </a:pPr>
            <a:r>
              <a:rPr lang="en-US" dirty="0"/>
              <a:t>Customizing the software to only connect to our Hardware.</a:t>
            </a:r>
          </a:p>
          <a:p>
            <a:endParaRPr lang="en-US" dirty="0"/>
          </a:p>
        </p:txBody>
      </p:sp>
      <p:sp>
        <p:nvSpPr>
          <p:cNvPr id="5" name="Espace réservé du numéro de diapositive 4">
            <a:extLst>
              <a:ext uri="{FF2B5EF4-FFF2-40B4-BE49-F238E27FC236}">
                <a16:creationId xmlns:a16="http://schemas.microsoft.com/office/drawing/2014/main" id="{22B52896-9E56-415A-BFDC-4FC5C0DDBCF8}"/>
              </a:ext>
            </a:extLst>
          </p:cNvPr>
          <p:cNvSpPr>
            <a:spLocks noGrp="1"/>
          </p:cNvSpPr>
          <p:nvPr>
            <p:ph type="sldNum" sz="quarter" idx="12"/>
          </p:nvPr>
        </p:nvSpPr>
        <p:spPr>
          <a:xfrm>
            <a:off x="11047260" y="6404569"/>
            <a:ext cx="683339" cy="365125"/>
          </a:xfrm>
        </p:spPr>
        <p:txBody>
          <a:bodyPr/>
          <a:lstStyle/>
          <a:p>
            <a:fld id="{EFD4DF28-5421-4A93-BE5D-201A98DE114E}" type="slidenum">
              <a:rPr lang="en-US" b="1" smtClean="0">
                <a:solidFill>
                  <a:schemeClr val="tx1">
                    <a:lumMod val="95000"/>
                    <a:lumOff val="5000"/>
                  </a:schemeClr>
                </a:solidFill>
              </a:rPr>
              <a:t>41</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4894758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Espace réservé du contenu 2">
            <a:extLst>
              <a:ext uri="{FF2B5EF4-FFF2-40B4-BE49-F238E27FC236}">
                <a16:creationId xmlns:a16="http://schemas.microsoft.com/office/drawing/2014/main" id="{6085A4C2-7A15-4AFC-8DC4-57AACA858286}"/>
              </a:ext>
            </a:extLst>
          </p:cNvPr>
          <p:cNvSpPr>
            <a:spLocks noGrp="1"/>
          </p:cNvSpPr>
          <p:nvPr>
            <p:ph idx="1"/>
          </p:nvPr>
        </p:nvSpPr>
        <p:spPr>
          <a:xfrm>
            <a:off x="757251" y="3048000"/>
            <a:ext cx="7506234" cy="1581417"/>
          </a:xfrm>
        </p:spPr>
        <p:txBody>
          <a:bodyPr>
            <a:normAutofit/>
          </a:bodyPr>
          <a:lstStyle/>
          <a:p>
            <a:pPr marL="0" indent="0">
              <a:buNone/>
            </a:pPr>
            <a:r>
              <a:rPr lang="en-US" sz="4000" dirty="0"/>
              <a:t>Thank you for Your Attention</a:t>
            </a:r>
          </a:p>
        </p:txBody>
      </p:sp>
      <p:sp>
        <p:nvSpPr>
          <p:cNvPr id="2" name="Espace réservé du numéro de diapositive 1">
            <a:extLst>
              <a:ext uri="{FF2B5EF4-FFF2-40B4-BE49-F238E27FC236}">
                <a16:creationId xmlns:a16="http://schemas.microsoft.com/office/drawing/2014/main" id="{45BDFB91-C8DC-454C-B7A9-7CC24A98FB98}"/>
              </a:ext>
            </a:extLst>
          </p:cNvPr>
          <p:cNvSpPr>
            <a:spLocks noGrp="1"/>
          </p:cNvSpPr>
          <p:nvPr>
            <p:ph type="sldNum" sz="quarter" idx="12"/>
          </p:nvPr>
        </p:nvSpPr>
        <p:spPr/>
        <p:txBody>
          <a:bodyPr/>
          <a:lstStyle/>
          <a:p>
            <a:fld id="{EFD4DF28-5421-4A93-BE5D-201A98DE114E}" type="slidenum">
              <a:rPr lang="en-US" smtClean="0"/>
              <a:t>42</a:t>
            </a:fld>
            <a:endParaRPr lang="en-US"/>
          </a:p>
        </p:txBody>
      </p:sp>
    </p:spTree>
    <p:extLst>
      <p:ext uri="{BB962C8B-B14F-4D97-AF65-F5344CB8AC3E}">
        <p14:creationId xmlns:p14="http://schemas.microsoft.com/office/powerpoint/2010/main" val="40003680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outon d'action : Aide 3">
            <a:hlinkClick r:id="" action="ppaction://noaction" highlightClick="1"/>
            <a:extLst>
              <a:ext uri="{FF2B5EF4-FFF2-40B4-BE49-F238E27FC236}">
                <a16:creationId xmlns:a16="http://schemas.microsoft.com/office/drawing/2014/main" id="{A8F13023-B387-433C-ADBC-C88301E8DD0C}"/>
              </a:ext>
            </a:extLst>
          </p:cNvPr>
          <p:cNvSpPr/>
          <p:nvPr/>
        </p:nvSpPr>
        <p:spPr>
          <a:xfrm>
            <a:off x="759725" y="2019869"/>
            <a:ext cx="4057935" cy="3616656"/>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A8B7C31-084C-4193-AEDB-F664E7F66A2E}"/>
              </a:ext>
            </a:extLst>
          </p:cNvPr>
          <p:cNvSpPr/>
          <p:nvPr/>
        </p:nvSpPr>
        <p:spPr>
          <a:xfrm flipH="1">
            <a:off x="509515" y="1221475"/>
            <a:ext cx="4558353" cy="523220"/>
          </a:xfrm>
          <a:prstGeom prst="rect">
            <a:avLst/>
          </a:prstGeom>
          <a:noFill/>
        </p:spPr>
        <p:txBody>
          <a:bodyPr wrap="square" lIns="91440" tIns="45720" rIns="91440" bIns="45720">
            <a:spAutoFit/>
          </a:bodyPr>
          <a:lstStyle/>
          <a:p>
            <a:pPr algn="ctr"/>
            <a:r>
              <a:rPr lang="fr-FR" sz="2800" dirty="0">
                <a:ln w="0"/>
                <a:effectLst>
                  <a:outerShdw blurRad="38100" dist="19050" dir="2700000" algn="tl" rotWithShape="0">
                    <a:schemeClr val="dk1">
                      <a:alpha val="40000"/>
                    </a:schemeClr>
                  </a:outerShdw>
                </a:effectLst>
              </a:rPr>
              <a:t>PROBLEM STATEMENT/IDEA</a:t>
            </a:r>
            <a:endParaRPr lang="fr-FR" sz="2800" b="0" cap="none" spc="0" dirty="0">
              <a:ln w="0"/>
              <a:solidFill>
                <a:schemeClr val="tx1"/>
              </a:solidFill>
              <a:effectLst>
                <a:outerShdw blurRad="38100" dist="19050" dir="2700000" algn="tl" rotWithShape="0">
                  <a:schemeClr val="dk1">
                    <a:alpha val="40000"/>
                  </a:schemeClr>
                </a:outerShdw>
              </a:effectLst>
            </a:endParaRPr>
          </a:p>
        </p:txBody>
      </p:sp>
      <p:sp>
        <p:nvSpPr>
          <p:cNvPr id="6" name="Flèche : droite 5">
            <a:extLst>
              <a:ext uri="{FF2B5EF4-FFF2-40B4-BE49-F238E27FC236}">
                <a16:creationId xmlns:a16="http://schemas.microsoft.com/office/drawing/2014/main" id="{FC753E9F-0C7B-483B-9B59-2A2E58EEF56E}"/>
              </a:ext>
            </a:extLst>
          </p:cNvPr>
          <p:cNvSpPr/>
          <p:nvPr/>
        </p:nvSpPr>
        <p:spPr>
          <a:xfrm>
            <a:off x="4940490" y="3316406"/>
            <a:ext cx="1910686" cy="955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a:extLst>
              <a:ext uri="{FF2B5EF4-FFF2-40B4-BE49-F238E27FC236}">
                <a16:creationId xmlns:a16="http://schemas.microsoft.com/office/drawing/2014/main" id="{2B3626B3-F837-4431-B9D6-AFAE19B838AE}"/>
              </a:ext>
            </a:extLst>
          </p:cNvPr>
          <p:cNvPicPr>
            <a:picLocks noChangeAspect="1"/>
          </p:cNvPicPr>
          <p:nvPr/>
        </p:nvPicPr>
        <p:blipFill rotWithShape="1">
          <a:blip r:embed="rId3">
            <a:extLst>
              <a:ext uri="{28A0092B-C50C-407E-A947-70E740481C1C}">
                <a14:useLocalDpi xmlns:a14="http://schemas.microsoft.com/office/drawing/2010/main" val="0"/>
              </a:ext>
            </a:extLst>
          </a:blip>
          <a:srcRect l="32172" r="12035"/>
          <a:stretch/>
        </p:blipFill>
        <p:spPr>
          <a:xfrm>
            <a:off x="6974006" y="2019870"/>
            <a:ext cx="4458269" cy="3616656"/>
          </a:xfrm>
          <a:prstGeom prst="rect">
            <a:avLst/>
          </a:prstGeom>
        </p:spPr>
      </p:pic>
      <p:sp>
        <p:nvSpPr>
          <p:cNvPr id="9" name="Rectangle 8">
            <a:extLst>
              <a:ext uri="{FF2B5EF4-FFF2-40B4-BE49-F238E27FC236}">
                <a16:creationId xmlns:a16="http://schemas.microsoft.com/office/drawing/2014/main" id="{6B2E8FE1-6BED-4BB7-B9E0-BDF172ABDBEF}"/>
              </a:ext>
            </a:extLst>
          </p:cNvPr>
          <p:cNvSpPr/>
          <p:nvPr/>
        </p:nvSpPr>
        <p:spPr>
          <a:xfrm flipH="1">
            <a:off x="6851176" y="1221475"/>
            <a:ext cx="4558353" cy="523220"/>
          </a:xfrm>
          <a:prstGeom prst="rect">
            <a:avLst/>
          </a:prstGeom>
          <a:noFill/>
        </p:spPr>
        <p:txBody>
          <a:bodyPr wrap="square" lIns="91440" tIns="45720" rIns="91440" bIns="45720">
            <a:spAutoFit/>
          </a:bodyPr>
          <a:lstStyle/>
          <a:p>
            <a:pPr algn="ctr"/>
            <a:r>
              <a:rPr lang="fr-FR" sz="2800" dirty="0">
                <a:ln w="0"/>
                <a:effectLst>
                  <a:outerShdw blurRad="38100" dist="19050" dir="2700000" algn="tl" rotWithShape="0">
                    <a:schemeClr val="dk1">
                      <a:alpha val="40000"/>
                    </a:schemeClr>
                  </a:outerShdw>
                </a:effectLst>
              </a:rPr>
              <a:t>WORKING SYSTEM</a:t>
            </a:r>
            <a:endParaRPr lang="fr-FR" sz="2800" b="0" cap="none" spc="0" dirty="0">
              <a:ln w="0"/>
              <a:solidFill>
                <a:schemeClr val="tx1"/>
              </a:solidFill>
              <a:effectLst>
                <a:outerShdw blurRad="38100" dist="19050" dir="2700000" algn="tl" rotWithShape="0">
                  <a:schemeClr val="dk1">
                    <a:alpha val="40000"/>
                  </a:schemeClr>
                </a:outerShdw>
              </a:effectLst>
            </a:endParaRPr>
          </a:p>
        </p:txBody>
      </p:sp>
      <p:sp>
        <p:nvSpPr>
          <p:cNvPr id="11" name="Espace réservé du numéro de diapositive 10">
            <a:extLst>
              <a:ext uri="{FF2B5EF4-FFF2-40B4-BE49-F238E27FC236}">
                <a16:creationId xmlns:a16="http://schemas.microsoft.com/office/drawing/2014/main" id="{461FBDBC-1806-4036-97BB-C043D36D7FAE}"/>
              </a:ext>
            </a:extLst>
          </p:cNvPr>
          <p:cNvSpPr>
            <a:spLocks noGrp="1"/>
          </p:cNvSpPr>
          <p:nvPr>
            <p:ph type="sldNum" sz="quarter" idx="12"/>
          </p:nvPr>
        </p:nvSpPr>
        <p:spPr/>
        <p:txBody>
          <a:bodyPr/>
          <a:lstStyle/>
          <a:p>
            <a:fld id="{EFD4DF28-5421-4A93-BE5D-201A98DE114E}" type="slidenum">
              <a:rPr lang="en-US" smtClean="0"/>
              <a:t>5</a:t>
            </a:fld>
            <a:endParaRPr lang="en-US" dirty="0"/>
          </a:p>
        </p:txBody>
      </p:sp>
    </p:spTree>
    <p:extLst>
      <p:ext uri="{BB962C8B-B14F-4D97-AF65-F5344CB8AC3E}">
        <p14:creationId xmlns:p14="http://schemas.microsoft.com/office/powerpoint/2010/main" val="401188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Espace réservé du contenu 2">
            <a:extLst>
              <a:ext uri="{FF2B5EF4-FFF2-40B4-BE49-F238E27FC236}">
                <a16:creationId xmlns:a16="http://schemas.microsoft.com/office/drawing/2014/main" id="{6F72D657-AC98-4822-AC64-88C02D8B98FE}"/>
              </a:ext>
            </a:extLst>
          </p:cNvPr>
          <p:cNvSpPr>
            <a:spLocks noGrp="1"/>
          </p:cNvSpPr>
          <p:nvPr>
            <p:ph idx="1"/>
          </p:nvPr>
        </p:nvSpPr>
        <p:spPr>
          <a:xfrm>
            <a:off x="677334" y="2160589"/>
            <a:ext cx="8596668" cy="3880773"/>
          </a:xfrm>
        </p:spPr>
        <p:txBody>
          <a:bodyPr>
            <a:normAutofit/>
          </a:bodyPr>
          <a:lstStyle/>
          <a:p>
            <a:pPr marL="0" indent="0">
              <a:buNone/>
            </a:pPr>
            <a:r>
              <a:rPr lang="en-US" sz="4000" dirty="0"/>
              <a:t>2. Solution</a:t>
            </a:r>
          </a:p>
          <a:p>
            <a:pPr lvl="1">
              <a:buFont typeface="Arial" panose="020B0604020202020204" pitchFamily="34" charset="0"/>
              <a:buChar char="•"/>
            </a:pPr>
            <a:r>
              <a:rPr lang="en-US" sz="4000" dirty="0"/>
              <a:t>Hardware design Flow </a:t>
            </a:r>
          </a:p>
          <a:p>
            <a:endParaRPr lang="en-US" dirty="0"/>
          </a:p>
        </p:txBody>
      </p:sp>
      <p:sp>
        <p:nvSpPr>
          <p:cNvPr id="5" name="Espace réservé du numéro de diapositive 4">
            <a:extLst>
              <a:ext uri="{FF2B5EF4-FFF2-40B4-BE49-F238E27FC236}">
                <a16:creationId xmlns:a16="http://schemas.microsoft.com/office/drawing/2014/main" id="{7367E995-2A9D-496E-AAFB-EEABC088A4F6}"/>
              </a:ext>
            </a:extLst>
          </p:cNvPr>
          <p:cNvSpPr>
            <a:spLocks noGrp="1"/>
          </p:cNvSpPr>
          <p:nvPr>
            <p:ph type="sldNum" sz="quarter" idx="12"/>
          </p:nvPr>
        </p:nvSpPr>
        <p:spPr/>
        <p:txBody>
          <a:bodyPr/>
          <a:lstStyle/>
          <a:p>
            <a:fld id="{EFD4DF28-5421-4A93-BE5D-201A98DE114E}" type="slidenum">
              <a:rPr lang="en-US" smtClean="0"/>
              <a:t>6</a:t>
            </a:fld>
            <a:endParaRPr lang="en-US"/>
          </a:p>
        </p:txBody>
      </p:sp>
    </p:spTree>
    <p:extLst>
      <p:ext uri="{BB962C8B-B14F-4D97-AF65-F5344CB8AC3E}">
        <p14:creationId xmlns:p14="http://schemas.microsoft.com/office/powerpoint/2010/main" val="17055458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815BFEDC-F940-4144-BDAC-646051C9D6DF}"/>
              </a:ext>
            </a:extLst>
          </p:cNvPr>
          <p:cNvSpPr/>
          <p:nvPr/>
        </p:nvSpPr>
        <p:spPr>
          <a:xfrm>
            <a:off x="464023" y="3316406"/>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BRAINSTORM</a:t>
            </a:r>
            <a:endParaRPr lang="en-US" sz="1600" b="1" dirty="0"/>
          </a:p>
        </p:txBody>
      </p:sp>
      <p:sp>
        <p:nvSpPr>
          <p:cNvPr id="8" name="Rectangle : coins arrondis 7">
            <a:extLst>
              <a:ext uri="{FF2B5EF4-FFF2-40B4-BE49-F238E27FC236}">
                <a16:creationId xmlns:a16="http://schemas.microsoft.com/office/drawing/2014/main" id="{D9EB10A9-3138-4420-8D70-4F13B3C49532}"/>
              </a:ext>
            </a:extLst>
          </p:cNvPr>
          <p:cNvSpPr/>
          <p:nvPr/>
        </p:nvSpPr>
        <p:spPr>
          <a:xfrm>
            <a:off x="2775045" y="3302759"/>
            <a:ext cx="1842447"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EVALUATE</a:t>
            </a:r>
          </a:p>
        </p:txBody>
      </p:sp>
      <p:sp>
        <p:nvSpPr>
          <p:cNvPr id="9" name="Rectangle : coins arrondis 8">
            <a:extLst>
              <a:ext uri="{FF2B5EF4-FFF2-40B4-BE49-F238E27FC236}">
                <a16:creationId xmlns:a16="http://schemas.microsoft.com/office/drawing/2014/main" id="{76D64E18-322F-4423-A927-03A924FE6DB4}"/>
              </a:ext>
            </a:extLst>
          </p:cNvPr>
          <p:cNvSpPr/>
          <p:nvPr/>
        </p:nvSpPr>
        <p:spPr>
          <a:xfrm>
            <a:off x="5086065" y="3316406"/>
            <a:ext cx="20198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DESIGN</a:t>
            </a:r>
          </a:p>
          <a:p>
            <a:pPr algn="ctr"/>
            <a:r>
              <a:rPr lang="en-US" b="1" dirty="0"/>
              <a:t>(TOP LEVEL)</a:t>
            </a:r>
          </a:p>
        </p:txBody>
      </p:sp>
      <p:sp>
        <p:nvSpPr>
          <p:cNvPr id="10" name="Rectangle : coins arrondis 9">
            <a:extLst>
              <a:ext uri="{FF2B5EF4-FFF2-40B4-BE49-F238E27FC236}">
                <a16:creationId xmlns:a16="http://schemas.microsoft.com/office/drawing/2014/main" id="{08BDEECA-252B-4C10-9490-83EC0D8DBD48}"/>
              </a:ext>
            </a:extLst>
          </p:cNvPr>
          <p:cNvSpPr/>
          <p:nvPr/>
        </p:nvSpPr>
        <p:spPr>
          <a:xfrm>
            <a:off x="7533563" y="3316406"/>
            <a:ext cx="1981200"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SCHEMATIC CAPTURE</a:t>
            </a:r>
          </a:p>
        </p:txBody>
      </p:sp>
      <p:sp>
        <p:nvSpPr>
          <p:cNvPr id="11" name="Rectangle : coins arrondis 10">
            <a:extLst>
              <a:ext uri="{FF2B5EF4-FFF2-40B4-BE49-F238E27FC236}">
                <a16:creationId xmlns:a16="http://schemas.microsoft.com/office/drawing/2014/main" id="{916D3FE2-A989-4F7A-A60C-A144C524D1BD}"/>
              </a:ext>
            </a:extLst>
          </p:cNvPr>
          <p:cNvSpPr/>
          <p:nvPr/>
        </p:nvSpPr>
        <p:spPr>
          <a:xfrm>
            <a:off x="9942393" y="3316406"/>
            <a:ext cx="15717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PCB LAYOUT</a:t>
            </a:r>
          </a:p>
        </p:txBody>
      </p:sp>
      <p:sp>
        <p:nvSpPr>
          <p:cNvPr id="19" name="Flèche : droite 18">
            <a:extLst>
              <a:ext uri="{FF2B5EF4-FFF2-40B4-BE49-F238E27FC236}">
                <a16:creationId xmlns:a16="http://schemas.microsoft.com/office/drawing/2014/main" id="{0D12F89D-EECD-4792-8A3E-ACCB5575DD15}"/>
              </a:ext>
            </a:extLst>
          </p:cNvPr>
          <p:cNvSpPr/>
          <p:nvPr/>
        </p:nvSpPr>
        <p:spPr>
          <a:xfrm>
            <a:off x="2292826"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èche : droite 19">
            <a:extLst>
              <a:ext uri="{FF2B5EF4-FFF2-40B4-BE49-F238E27FC236}">
                <a16:creationId xmlns:a16="http://schemas.microsoft.com/office/drawing/2014/main" id="{E93CB618-C6FD-48A4-B0A0-9B091C4CCDFC}"/>
              </a:ext>
            </a:extLst>
          </p:cNvPr>
          <p:cNvSpPr/>
          <p:nvPr/>
        </p:nvSpPr>
        <p:spPr>
          <a:xfrm>
            <a:off x="4633418"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èche : droite 20">
            <a:extLst>
              <a:ext uri="{FF2B5EF4-FFF2-40B4-BE49-F238E27FC236}">
                <a16:creationId xmlns:a16="http://schemas.microsoft.com/office/drawing/2014/main" id="{1EEFB4A0-A34E-4296-A8BC-811C09FD5A10}"/>
              </a:ext>
            </a:extLst>
          </p:cNvPr>
          <p:cNvSpPr/>
          <p:nvPr/>
        </p:nvSpPr>
        <p:spPr>
          <a:xfrm>
            <a:off x="7092289" y="3466531"/>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èche : droite 21">
            <a:extLst>
              <a:ext uri="{FF2B5EF4-FFF2-40B4-BE49-F238E27FC236}">
                <a16:creationId xmlns:a16="http://schemas.microsoft.com/office/drawing/2014/main" id="{1A3067F2-8D64-4D43-B722-89C336056676}"/>
              </a:ext>
            </a:extLst>
          </p:cNvPr>
          <p:cNvSpPr/>
          <p:nvPr/>
        </p:nvSpPr>
        <p:spPr>
          <a:xfrm>
            <a:off x="9514763"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re 1">
            <a:extLst>
              <a:ext uri="{FF2B5EF4-FFF2-40B4-BE49-F238E27FC236}">
                <a16:creationId xmlns:a16="http://schemas.microsoft.com/office/drawing/2014/main" id="{E6796172-E5E5-4906-919C-09C40171DA1C}"/>
              </a:ext>
            </a:extLst>
          </p:cNvPr>
          <p:cNvSpPr>
            <a:spLocks noGrp="1"/>
          </p:cNvSpPr>
          <p:nvPr>
            <p:ph type="title"/>
          </p:nvPr>
        </p:nvSpPr>
        <p:spPr/>
        <p:txBody>
          <a:bodyPr>
            <a:normAutofit/>
          </a:bodyPr>
          <a:lstStyle/>
          <a:p>
            <a:pPr algn="ctr"/>
            <a:r>
              <a:rPr lang="en-US" sz="5400" b="1" dirty="0"/>
              <a:t>HARDWARE DESIGN FLOW</a:t>
            </a:r>
          </a:p>
        </p:txBody>
      </p:sp>
      <p:sp>
        <p:nvSpPr>
          <p:cNvPr id="3" name="Espace réservé du numéro de diapositive 2">
            <a:extLst>
              <a:ext uri="{FF2B5EF4-FFF2-40B4-BE49-F238E27FC236}">
                <a16:creationId xmlns:a16="http://schemas.microsoft.com/office/drawing/2014/main" id="{9FDCAFDB-829D-4DE2-A630-F0AA71C3D192}"/>
              </a:ext>
            </a:extLst>
          </p:cNvPr>
          <p:cNvSpPr>
            <a:spLocks noGrp="1"/>
          </p:cNvSpPr>
          <p:nvPr>
            <p:ph type="sldNum" sz="quarter" idx="12"/>
          </p:nvPr>
        </p:nvSpPr>
        <p:spPr/>
        <p:txBody>
          <a:bodyPr/>
          <a:lstStyle/>
          <a:p>
            <a:fld id="{EFD4DF28-5421-4A93-BE5D-201A98DE114E}" type="slidenum">
              <a:rPr lang="en-US" smtClean="0"/>
              <a:t>7</a:t>
            </a:fld>
            <a:endParaRPr lang="en-US"/>
          </a:p>
        </p:txBody>
      </p:sp>
    </p:spTree>
    <p:extLst>
      <p:ext uri="{BB962C8B-B14F-4D97-AF65-F5344CB8AC3E}">
        <p14:creationId xmlns:p14="http://schemas.microsoft.com/office/powerpoint/2010/main" val="172092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815BFEDC-F940-4144-BDAC-646051C9D6DF}"/>
              </a:ext>
            </a:extLst>
          </p:cNvPr>
          <p:cNvSpPr/>
          <p:nvPr/>
        </p:nvSpPr>
        <p:spPr>
          <a:xfrm>
            <a:off x="464023" y="3316406"/>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BRAINSTORM</a:t>
            </a:r>
            <a:endParaRPr lang="en-US" sz="1600" b="1" dirty="0"/>
          </a:p>
        </p:txBody>
      </p:sp>
      <p:sp>
        <p:nvSpPr>
          <p:cNvPr id="5" name="Rectangle : coins arrondis 4">
            <a:extLst>
              <a:ext uri="{FF2B5EF4-FFF2-40B4-BE49-F238E27FC236}">
                <a16:creationId xmlns:a16="http://schemas.microsoft.com/office/drawing/2014/main" id="{F13F5ABD-BABA-40A9-964F-8B9F06DF3E82}"/>
              </a:ext>
            </a:extLst>
          </p:cNvPr>
          <p:cNvSpPr/>
          <p:nvPr/>
        </p:nvSpPr>
        <p:spPr>
          <a:xfrm>
            <a:off x="464023" y="1869744"/>
            <a:ext cx="1842449" cy="938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 STATEMENT</a:t>
            </a:r>
            <a:endParaRPr lang="en-US" sz="1600" b="1" dirty="0"/>
          </a:p>
        </p:txBody>
      </p:sp>
      <p:sp>
        <p:nvSpPr>
          <p:cNvPr id="8" name="Rectangle : coins arrondis 7">
            <a:extLst>
              <a:ext uri="{FF2B5EF4-FFF2-40B4-BE49-F238E27FC236}">
                <a16:creationId xmlns:a16="http://schemas.microsoft.com/office/drawing/2014/main" id="{D9EB10A9-3138-4420-8D70-4F13B3C49532}"/>
              </a:ext>
            </a:extLst>
          </p:cNvPr>
          <p:cNvSpPr/>
          <p:nvPr/>
        </p:nvSpPr>
        <p:spPr>
          <a:xfrm>
            <a:off x="2775045" y="3302759"/>
            <a:ext cx="1842447"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EVALUATE</a:t>
            </a:r>
          </a:p>
        </p:txBody>
      </p:sp>
      <p:sp>
        <p:nvSpPr>
          <p:cNvPr id="9" name="Rectangle : coins arrondis 8">
            <a:extLst>
              <a:ext uri="{FF2B5EF4-FFF2-40B4-BE49-F238E27FC236}">
                <a16:creationId xmlns:a16="http://schemas.microsoft.com/office/drawing/2014/main" id="{76D64E18-322F-4423-A927-03A924FE6DB4}"/>
              </a:ext>
            </a:extLst>
          </p:cNvPr>
          <p:cNvSpPr/>
          <p:nvPr/>
        </p:nvSpPr>
        <p:spPr>
          <a:xfrm>
            <a:off x="5086065" y="3316406"/>
            <a:ext cx="20198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DESIGN</a:t>
            </a:r>
          </a:p>
          <a:p>
            <a:pPr algn="ctr"/>
            <a:r>
              <a:rPr lang="en-US" b="1" dirty="0"/>
              <a:t>(TOP LEVEL)</a:t>
            </a:r>
          </a:p>
        </p:txBody>
      </p:sp>
      <p:sp>
        <p:nvSpPr>
          <p:cNvPr id="10" name="Rectangle : coins arrondis 9">
            <a:extLst>
              <a:ext uri="{FF2B5EF4-FFF2-40B4-BE49-F238E27FC236}">
                <a16:creationId xmlns:a16="http://schemas.microsoft.com/office/drawing/2014/main" id="{08BDEECA-252B-4C10-9490-83EC0D8DBD48}"/>
              </a:ext>
            </a:extLst>
          </p:cNvPr>
          <p:cNvSpPr/>
          <p:nvPr/>
        </p:nvSpPr>
        <p:spPr>
          <a:xfrm>
            <a:off x="7533563" y="3316406"/>
            <a:ext cx="1981200"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SCHEMATIC CAPTURE</a:t>
            </a:r>
          </a:p>
        </p:txBody>
      </p:sp>
      <p:sp>
        <p:nvSpPr>
          <p:cNvPr id="11" name="Rectangle : coins arrondis 10">
            <a:extLst>
              <a:ext uri="{FF2B5EF4-FFF2-40B4-BE49-F238E27FC236}">
                <a16:creationId xmlns:a16="http://schemas.microsoft.com/office/drawing/2014/main" id="{916D3FE2-A989-4F7A-A60C-A144C524D1BD}"/>
              </a:ext>
            </a:extLst>
          </p:cNvPr>
          <p:cNvSpPr/>
          <p:nvPr/>
        </p:nvSpPr>
        <p:spPr>
          <a:xfrm>
            <a:off x="9942393" y="3316406"/>
            <a:ext cx="15717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PCB LAYOUT</a:t>
            </a:r>
          </a:p>
        </p:txBody>
      </p:sp>
      <p:sp>
        <p:nvSpPr>
          <p:cNvPr id="19" name="Flèche : droite 18">
            <a:extLst>
              <a:ext uri="{FF2B5EF4-FFF2-40B4-BE49-F238E27FC236}">
                <a16:creationId xmlns:a16="http://schemas.microsoft.com/office/drawing/2014/main" id="{0D12F89D-EECD-4792-8A3E-ACCB5575DD15}"/>
              </a:ext>
            </a:extLst>
          </p:cNvPr>
          <p:cNvSpPr/>
          <p:nvPr/>
        </p:nvSpPr>
        <p:spPr>
          <a:xfrm>
            <a:off x="2292826"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èche : droite 19">
            <a:extLst>
              <a:ext uri="{FF2B5EF4-FFF2-40B4-BE49-F238E27FC236}">
                <a16:creationId xmlns:a16="http://schemas.microsoft.com/office/drawing/2014/main" id="{E93CB618-C6FD-48A4-B0A0-9B091C4CCDFC}"/>
              </a:ext>
            </a:extLst>
          </p:cNvPr>
          <p:cNvSpPr/>
          <p:nvPr/>
        </p:nvSpPr>
        <p:spPr>
          <a:xfrm>
            <a:off x="4633418"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èche : droite 20">
            <a:extLst>
              <a:ext uri="{FF2B5EF4-FFF2-40B4-BE49-F238E27FC236}">
                <a16:creationId xmlns:a16="http://schemas.microsoft.com/office/drawing/2014/main" id="{1EEFB4A0-A34E-4296-A8BC-811C09FD5A10}"/>
              </a:ext>
            </a:extLst>
          </p:cNvPr>
          <p:cNvSpPr/>
          <p:nvPr/>
        </p:nvSpPr>
        <p:spPr>
          <a:xfrm>
            <a:off x="7092289" y="3466531"/>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èche : droite 21">
            <a:extLst>
              <a:ext uri="{FF2B5EF4-FFF2-40B4-BE49-F238E27FC236}">
                <a16:creationId xmlns:a16="http://schemas.microsoft.com/office/drawing/2014/main" id="{1A3067F2-8D64-4D43-B722-89C336056676}"/>
              </a:ext>
            </a:extLst>
          </p:cNvPr>
          <p:cNvSpPr/>
          <p:nvPr/>
        </p:nvSpPr>
        <p:spPr>
          <a:xfrm>
            <a:off x="9514763"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èche : bas 23">
            <a:extLst>
              <a:ext uri="{FF2B5EF4-FFF2-40B4-BE49-F238E27FC236}">
                <a16:creationId xmlns:a16="http://schemas.microsoft.com/office/drawing/2014/main" id="{A2975E61-7DFD-49EA-9602-1DD44F499827}"/>
              </a:ext>
            </a:extLst>
          </p:cNvPr>
          <p:cNvSpPr/>
          <p:nvPr/>
        </p:nvSpPr>
        <p:spPr>
          <a:xfrm>
            <a:off x="1173707" y="2808028"/>
            <a:ext cx="232012" cy="494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Espace réservé du numéro de diapositive 47">
            <a:extLst>
              <a:ext uri="{FF2B5EF4-FFF2-40B4-BE49-F238E27FC236}">
                <a16:creationId xmlns:a16="http://schemas.microsoft.com/office/drawing/2014/main" id="{894991B0-F736-45C0-B8E9-2EB0F1A4F78D}"/>
              </a:ext>
            </a:extLst>
          </p:cNvPr>
          <p:cNvSpPr>
            <a:spLocks noGrp="1"/>
          </p:cNvSpPr>
          <p:nvPr>
            <p:ph type="sldNum" sz="quarter" idx="12"/>
          </p:nvPr>
        </p:nvSpPr>
        <p:spPr/>
        <p:txBody>
          <a:bodyPr/>
          <a:lstStyle/>
          <a:p>
            <a:fld id="{EFD4DF28-5421-4A93-BE5D-201A98DE114E}" type="slidenum">
              <a:rPr lang="en-US" smtClean="0"/>
              <a:t>8</a:t>
            </a:fld>
            <a:endParaRPr lang="en-US"/>
          </a:p>
        </p:txBody>
      </p:sp>
    </p:spTree>
    <p:extLst>
      <p:ext uri="{BB962C8B-B14F-4D97-AF65-F5344CB8AC3E}">
        <p14:creationId xmlns:p14="http://schemas.microsoft.com/office/powerpoint/2010/main" val="944149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815BFEDC-F940-4144-BDAC-646051C9D6DF}"/>
              </a:ext>
            </a:extLst>
          </p:cNvPr>
          <p:cNvSpPr/>
          <p:nvPr/>
        </p:nvSpPr>
        <p:spPr>
          <a:xfrm>
            <a:off x="464023" y="3316406"/>
            <a:ext cx="1842449" cy="938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BRAINSTORM</a:t>
            </a:r>
            <a:endParaRPr lang="en-US" sz="1600" b="1" dirty="0"/>
          </a:p>
        </p:txBody>
      </p:sp>
      <p:sp>
        <p:nvSpPr>
          <p:cNvPr id="5" name="Rectangle : coins arrondis 4">
            <a:extLst>
              <a:ext uri="{FF2B5EF4-FFF2-40B4-BE49-F238E27FC236}">
                <a16:creationId xmlns:a16="http://schemas.microsoft.com/office/drawing/2014/main" id="{F13F5ABD-BABA-40A9-964F-8B9F06DF3E82}"/>
              </a:ext>
            </a:extLst>
          </p:cNvPr>
          <p:cNvSpPr/>
          <p:nvPr/>
        </p:nvSpPr>
        <p:spPr>
          <a:xfrm>
            <a:off x="464023" y="1869744"/>
            <a:ext cx="1842449"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 STATEMENT</a:t>
            </a:r>
            <a:endParaRPr lang="en-US" sz="1600" b="1" dirty="0"/>
          </a:p>
        </p:txBody>
      </p:sp>
      <p:sp>
        <p:nvSpPr>
          <p:cNvPr id="6" name="Rectangle : coins arrondis 5">
            <a:extLst>
              <a:ext uri="{FF2B5EF4-FFF2-40B4-BE49-F238E27FC236}">
                <a16:creationId xmlns:a16="http://schemas.microsoft.com/office/drawing/2014/main" id="{C28FD440-8FF7-46C7-B697-8F65010CB55D}"/>
              </a:ext>
            </a:extLst>
          </p:cNvPr>
          <p:cNvSpPr/>
          <p:nvPr/>
        </p:nvSpPr>
        <p:spPr>
          <a:xfrm>
            <a:off x="464023" y="4763069"/>
            <a:ext cx="1842449" cy="93828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DESIGN CONCEPT</a:t>
            </a:r>
          </a:p>
        </p:txBody>
      </p:sp>
      <p:sp>
        <p:nvSpPr>
          <p:cNvPr id="8" name="Rectangle : coins arrondis 7">
            <a:extLst>
              <a:ext uri="{FF2B5EF4-FFF2-40B4-BE49-F238E27FC236}">
                <a16:creationId xmlns:a16="http://schemas.microsoft.com/office/drawing/2014/main" id="{D9EB10A9-3138-4420-8D70-4F13B3C49532}"/>
              </a:ext>
            </a:extLst>
          </p:cNvPr>
          <p:cNvSpPr/>
          <p:nvPr/>
        </p:nvSpPr>
        <p:spPr>
          <a:xfrm>
            <a:off x="2775045" y="3302759"/>
            <a:ext cx="1842447"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EVALUATE</a:t>
            </a:r>
          </a:p>
        </p:txBody>
      </p:sp>
      <p:sp>
        <p:nvSpPr>
          <p:cNvPr id="9" name="Rectangle : coins arrondis 8">
            <a:extLst>
              <a:ext uri="{FF2B5EF4-FFF2-40B4-BE49-F238E27FC236}">
                <a16:creationId xmlns:a16="http://schemas.microsoft.com/office/drawing/2014/main" id="{76D64E18-322F-4423-A927-03A924FE6DB4}"/>
              </a:ext>
            </a:extLst>
          </p:cNvPr>
          <p:cNvSpPr/>
          <p:nvPr/>
        </p:nvSpPr>
        <p:spPr>
          <a:xfrm>
            <a:off x="5086065" y="3316406"/>
            <a:ext cx="20198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DESIGN</a:t>
            </a:r>
          </a:p>
          <a:p>
            <a:pPr algn="ctr"/>
            <a:r>
              <a:rPr lang="en-US" b="1" dirty="0"/>
              <a:t>(TOP LEVEL)</a:t>
            </a:r>
          </a:p>
        </p:txBody>
      </p:sp>
      <p:sp>
        <p:nvSpPr>
          <p:cNvPr id="10" name="Rectangle : coins arrondis 9">
            <a:extLst>
              <a:ext uri="{FF2B5EF4-FFF2-40B4-BE49-F238E27FC236}">
                <a16:creationId xmlns:a16="http://schemas.microsoft.com/office/drawing/2014/main" id="{08BDEECA-252B-4C10-9490-83EC0D8DBD48}"/>
              </a:ext>
            </a:extLst>
          </p:cNvPr>
          <p:cNvSpPr/>
          <p:nvPr/>
        </p:nvSpPr>
        <p:spPr>
          <a:xfrm>
            <a:off x="7533563" y="3316406"/>
            <a:ext cx="1981200"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SCHEMATIC CAPTURE</a:t>
            </a:r>
          </a:p>
        </p:txBody>
      </p:sp>
      <p:sp>
        <p:nvSpPr>
          <p:cNvPr id="11" name="Rectangle : coins arrondis 10">
            <a:extLst>
              <a:ext uri="{FF2B5EF4-FFF2-40B4-BE49-F238E27FC236}">
                <a16:creationId xmlns:a16="http://schemas.microsoft.com/office/drawing/2014/main" id="{916D3FE2-A989-4F7A-A60C-A144C524D1BD}"/>
              </a:ext>
            </a:extLst>
          </p:cNvPr>
          <p:cNvSpPr/>
          <p:nvPr/>
        </p:nvSpPr>
        <p:spPr>
          <a:xfrm>
            <a:off x="9942393" y="3316406"/>
            <a:ext cx="1571768" cy="938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PCB LAYOUT</a:t>
            </a:r>
          </a:p>
        </p:txBody>
      </p:sp>
      <p:sp>
        <p:nvSpPr>
          <p:cNvPr id="19" name="Flèche : droite 18">
            <a:extLst>
              <a:ext uri="{FF2B5EF4-FFF2-40B4-BE49-F238E27FC236}">
                <a16:creationId xmlns:a16="http://schemas.microsoft.com/office/drawing/2014/main" id="{0D12F89D-EECD-4792-8A3E-ACCB5575DD15}"/>
              </a:ext>
            </a:extLst>
          </p:cNvPr>
          <p:cNvSpPr/>
          <p:nvPr/>
        </p:nvSpPr>
        <p:spPr>
          <a:xfrm>
            <a:off x="2292826"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èche : droite 19">
            <a:extLst>
              <a:ext uri="{FF2B5EF4-FFF2-40B4-BE49-F238E27FC236}">
                <a16:creationId xmlns:a16="http://schemas.microsoft.com/office/drawing/2014/main" id="{E93CB618-C6FD-48A4-B0A0-9B091C4CCDFC}"/>
              </a:ext>
            </a:extLst>
          </p:cNvPr>
          <p:cNvSpPr/>
          <p:nvPr/>
        </p:nvSpPr>
        <p:spPr>
          <a:xfrm>
            <a:off x="4633418"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èche : droite 20">
            <a:extLst>
              <a:ext uri="{FF2B5EF4-FFF2-40B4-BE49-F238E27FC236}">
                <a16:creationId xmlns:a16="http://schemas.microsoft.com/office/drawing/2014/main" id="{1EEFB4A0-A34E-4296-A8BC-811C09FD5A10}"/>
              </a:ext>
            </a:extLst>
          </p:cNvPr>
          <p:cNvSpPr/>
          <p:nvPr/>
        </p:nvSpPr>
        <p:spPr>
          <a:xfrm>
            <a:off x="7092289" y="3466531"/>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èche : droite 21">
            <a:extLst>
              <a:ext uri="{FF2B5EF4-FFF2-40B4-BE49-F238E27FC236}">
                <a16:creationId xmlns:a16="http://schemas.microsoft.com/office/drawing/2014/main" id="{1A3067F2-8D64-4D43-B722-89C336056676}"/>
              </a:ext>
            </a:extLst>
          </p:cNvPr>
          <p:cNvSpPr/>
          <p:nvPr/>
        </p:nvSpPr>
        <p:spPr>
          <a:xfrm>
            <a:off x="9514763" y="3480178"/>
            <a:ext cx="482217" cy="61073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èche : bas 23">
            <a:extLst>
              <a:ext uri="{FF2B5EF4-FFF2-40B4-BE49-F238E27FC236}">
                <a16:creationId xmlns:a16="http://schemas.microsoft.com/office/drawing/2014/main" id="{A2975E61-7DFD-49EA-9602-1DD44F499827}"/>
              </a:ext>
            </a:extLst>
          </p:cNvPr>
          <p:cNvSpPr/>
          <p:nvPr/>
        </p:nvSpPr>
        <p:spPr>
          <a:xfrm>
            <a:off x="1173707" y="2808028"/>
            <a:ext cx="232012" cy="494731"/>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èche : bas 24">
            <a:extLst>
              <a:ext uri="{FF2B5EF4-FFF2-40B4-BE49-F238E27FC236}">
                <a16:creationId xmlns:a16="http://schemas.microsoft.com/office/drawing/2014/main" id="{EE83D7FE-86AC-45FF-9998-FC9846A8ABBC}"/>
              </a:ext>
            </a:extLst>
          </p:cNvPr>
          <p:cNvSpPr/>
          <p:nvPr/>
        </p:nvSpPr>
        <p:spPr>
          <a:xfrm>
            <a:off x="1173707" y="4254690"/>
            <a:ext cx="232012" cy="519751"/>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space réservé du numéro de diapositive 17">
            <a:extLst>
              <a:ext uri="{FF2B5EF4-FFF2-40B4-BE49-F238E27FC236}">
                <a16:creationId xmlns:a16="http://schemas.microsoft.com/office/drawing/2014/main" id="{1E91400C-D7B7-4ACF-8BB9-D35C1D9C0E55}"/>
              </a:ext>
            </a:extLst>
          </p:cNvPr>
          <p:cNvSpPr>
            <a:spLocks noGrp="1"/>
          </p:cNvSpPr>
          <p:nvPr>
            <p:ph type="sldNum" sz="quarter" idx="12"/>
          </p:nvPr>
        </p:nvSpPr>
        <p:spPr/>
        <p:txBody>
          <a:bodyPr/>
          <a:lstStyle/>
          <a:p>
            <a:fld id="{EFD4DF28-5421-4A93-BE5D-201A98DE114E}" type="slidenum">
              <a:rPr lang="en-US" smtClean="0"/>
              <a:t>9</a:t>
            </a:fld>
            <a:endParaRPr lang="en-US"/>
          </a:p>
        </p:txBody>
      </p:sp>
    </p:spTree>
    <p:extLst>
      <p:ext uri="{BB962C8B-B14F-4D97-AF65-F5344CB8AC3E}">
        <p14:creationId xmlns:p14="http://schemas.microsoft.com/office/powerpoint/2010/main" val="1030222745"/>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1297</Words>
  <Application>Microsoft Office PowerPoint</Application>
  <PresentationFormat>Grand écran</PresentationFormat>
  <Paragraphs>317</Paragraphs>
  <Slides>42</Slides>
  <Notes>31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42</vt:i4>
      </vt:variant>
    </vt:vector>
  </HeadingPairs>
  <TitlesOfParts>
    <vt:vector size="48" baseType="lpstr">
      <vt:lpstr>Arial</vt:lpstr>
      <vt:lpstr>Calibri</vt:lpstr>
      <vt:lpstr>Times New Roman</vt:lpstr>
      <vt:lpstr>Trebuchet MS</vt:lpstr>
      <vt:lpstr>Wingdings 3</vt:lpstr>
      <vt:lpstr>Facette</vt:lpstr>
      <vt:lpstr>Présentation PowerPoint</vt:lpstr>
      <vt:lpstr>Présentation PowerPoint</vt:lpstr>
      <vt:lpstr>Overview</vt:lpstr>
      <vt:lpstr>Présentation PowerPoint</vt:lpstr>
      <vt:lpstr>Présentation PowerPoint</vt:lpstr>
      <vt:lpstr>Présentation PowerPoint</vt:lpstr>
      <vt:lpstr>HARDWARE DESIGN FLOW</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SYSTEM ARCHITECTURE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Production Mode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3. Perspective &amp; Outlook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Gueni Mohamed</dc:creator>
  <cp:lastModifiedBy>Gueni Mohamed</cp:lastModifiedBy>
  <cp:revision>29</cp:revision>
  <dcterms:created xsi:type="dcterms:W3CDTF">2019-09-03T18:40:12Z</dcterms:created>
  <dcterms:modified xsi:type="dcterms:W3CDTF">2019-09-04T05:46:58Z</dcterms:modified>
</cp:coreProperties>
</file>