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6FEB9-51DC-4B12-A1D9-8665F2B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7D710A-F5F2-4FA7-8E73-079442430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5FAD7-42ED-4E37-A897-8680B56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65B19-9399-42B1-B0FA-D83A15A5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D6901-1CA3-4B82-A69C-60A85E09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2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3AE1A-8F0C-4E20-ADD7-B88C8639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EF38F6-8A71-4C1A-803C-018CB2D7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7128-B995-4213-87ED-57E787E2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27E97-B850-4622-AA7C-A39B69B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A22C0-CEC8-4FA5-82E5-6C80F297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6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3140B9-9315-4FCF-91A2-F69050DCC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1EA382-C1C4-4D6C-A1C8-86D65BBB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522AA9-D6A7-4E93-BE46-00312CA6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32090-8E2E-43D8-8702-0F059749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AD27E-26B7-4693-9AF6-FE77E95F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20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EB9AC-5817-495B-A5BB-AAD7C953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E2F14-3525-4E5A-B4DD-5CC2E310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5BAD48-0935-4282-BBD1-BF953B0A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203A4-B2F4-4194-ACC8-8B95701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7635B-8A35-4BAE-BA58-9888F700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5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05C99-0DA8-45A0-82D0-CBEEF1A4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807EEA-C72D-49B3-BB10-1D606BD9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EE3A7-365E-4E28-8489-BC9B9D5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0F0714-7EC1-4C04-AF3B-0ED5FE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E0F195-3D6F-4124-8936-A0CAA89D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92896-DB8F-4E6D-B3D9-FABA843B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D030F-4AE8-4C86-8F5E-AB2129249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B5EFE9-ABDE-44FC-A9CF-AB388E31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35C77-B7EF-4635-941E-EB474DCE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153630-CFD9-495B-BC86-DDD8D2C8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B815C2-9F25-4CD7-9952-7380788D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14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B2F83-7839-4EBC-8C5B-344DF610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8A72B9-E2BC-49C5-9024-DA9DCFBB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525E88-8033-43B5-B2F5-E8289CDB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6A8541-7979-476F-B467-8E219CE50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2CAD7A-1DB7-40CC-A050-2E142233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7E5F94-A00B-40E2-ACD9-492B4A5A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D000-7C70-4053-B1C3-494E11F0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5CC5B0-26A4-43D7-A16B-A0A94CB6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0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1B473-3B52-4CFD-BAA9-C51620FF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CDA64F-BC81-4C77-BBC8-13D690CF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845472-5C2D-443B-B6C4-23DD869B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15083A-4C44-4496-9799-45300BF9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69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A2E760-89BE-4456-9384-CE055587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C62746-19D3-4C4C-BEC4-D85F15CA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69F0B-0640-41B6-A9E6-4B699F4E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0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69B11-68EF-48C9-9FA0-10B5A8E9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78F9E-BC81-4D13-882D-D0C2F3898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569B3D-3234-42B6-A3A3-C18D7D54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1CCC87-BE8E-48F9-8BD8-D76B189A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2B0C8-F328-4C5B-8870-88618D4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7EA7-AAAB-4DBC-B43C-CC04C21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9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089F7-457F-4C6B-AB38-28D788B7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D9C35D-0A40-4C3C-9ADD-F4C2BE658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B0E3BC-0671-4F43-84F7-EFA7B814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8C39EA-67EF-4B57-94E6-2E5CB15F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F69102-02D7-4C94-9413-99884469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E1564-FCC3-4AE8-9059-C9751E68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7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C7E120-CA7E-4AEA-A5AF-C57FE443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7F424-171D-430E-BFCA-B34D2B52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5F764-3076-4B9F-809A-6F5D3C8D5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79CE-183D-4F5E-99F8-DB89C8372C6F}" type="datetimeFigureOut">
              <a:rPr lang="fr-FR" smtClean="0"/>
              <a:t>12/07/2019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9C3F87-75FB-4E5B-B41C-61575FF9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BFD64-E77A-409F-8857-BBE3DA57D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A673-C8ED-41DC-9FEB-65724A5526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9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16C21-AA98-42D4-8A1D-D340AFFB0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Hackathon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238B94-3646-48B8-A878-B9F22410B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Guénolé Chérubin</a:t>
            </a:r>
            <a:br>
              <a:rPr lang="fr-FR" dirty="0"/>
            </a:br>
            <a:r>
              <a:rPr lang="fr-FR" dirty="0"/>
              <a:t>Mary Kate Latayan</a:t>
            </a:r>
          </a:p>
        </p:txBody>
      </p:sp>
    </p:spTree>
    <p:extLst>
      <p:ext uri="{BB962C8B-B14F-4D97-AF65-F5344CB8AC3E}">
        <p14:creationId xmlns:p14="http://schemas.microsoft.com/office/powerpoint/2010/main" val="221390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3A36E-6306-4510-B092-FAF5CB9B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Technos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F698B-C1F7-4F8C-A9A9-DA10200C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Node JS</a:t>
            </a:r>
          </a:p>
          <a:p>
            <a:r>
              <a:rPr lang="fr-FR" dirty="0"/>
              <a:t>PhpMyAdmin</a:t>
            </a:r>
          </a:p>
          <a:p>
            <a:r>
              <a:rPr lang="fr-FR" dirty="0"/>
              <a:t>MySQL</a:t>
            </a:r>
          </a:p>
          <a:p>
            <a:r>
              <a:rPr lang="fr-F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9104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0B8B8-8C14-4A01-B2A9-53BF29FE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Views</a:t>
            </a:r>
            <a:r>
              <a:rPr lang="fr-FR" dirty="0"/>
              <a:t>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40E85-90D9-426D-8CAC-742713A7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Register</a:t>
            </a:r>
            <a:endParaRPr lang="fr-FR" dirty="0"/>
          </a:p>
          <a:p>
            <a:r>
              <a:rPr lang="fr-FR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52473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70A56-28A5-4D69-80B9-8F598990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89A3A-D3AD-41F2-905B-5E116117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Liaison entre le formulaire et la base de données</a:t>
            </a:r>
          </a:p>
          <a:p>
            <a:r>
              <a:rPr lang="fr-FR" dirty="0"/>
              <a:t>Non </a:t>
            </a:r>
            <a:r>
              <a:rPr lang="fr-FR"/>
              <a:t>connaissance poussée de Node JS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67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Hackathon</vt:lpstr>
      <vt:lpstr>Technos </vt:lpstr>
      <vt:lpstr>Views HTML</vt:lpstr>
      <vt:lpstr>Difficultés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Mary Kate Latayan</dc:creator>
  <cp:lastModifiedBy>Mary Kate Latayan</cp:lastModifiedBy>
  <cp:revision>3</cp:revision>
  <dcterms:created xsi:type="dcterms:W3CDTF">2019-07-12T12:11:54Z</dcterms:created>
  <dcterms:modified xsi:type="dcterms:W3CDTF">2019-07-12T12:58:18Z</dcterms:modified>
</cp:coreProperties>
</file>