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 autoAdjust="0"/>
    <p:restoredTop sz="94660"/>
  </p:normalViewPr>
  <p:slideViewPr>
    <p:cSldViewPr snapToGrid="0">
      <p:cViewPr varScale="1">
        <p:scale>
          <a:sx n="87" d="100"/>
          <a:sy n="87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880CE-3903-4F46-8AA9-FD5D692B8B6F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2FCCE-E3DB-6140-844C-6BAA2B77B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9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6F803-5056-F046-AC9C-28081C0C1937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BU Speech Lab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5E6D-3A1D-E94A-AF3F-2585273AB298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 Speech Lab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841C-17ED-1F4E-A31C-224BF1DF9712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 Speech Lab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4BFD-A6B6-C140-BB5E-5481B1A0476C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 Speech Lab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284C-BBC6-7B4B-86F2-E30A7A6C55FB}" type="datetime1">
              <a:rPr lang="en-US" smtClean="0"/>
              <a:t>11/18/2022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 Speech Lab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90F6AEDA-F0D9-904D-B709-1B4D9749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C6D32962-4EE6-5941-AB97-68B2849F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2563-0104-C649-94E8-FD1B61A85262}" type="datetime1">
              <a:rPr lang="en-US" smtClean="0"/>
              <a:t>11/18/2022</a:t>
            </a:fld>
            <a:endParaRPr lang="en-US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9B0DE1DC-BE5E-3C4C-ACA7-2428B334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 Speech Lab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2849FBE-F12B-C44B-A27C-AF1171DC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Top Left">
            <a:extLst>
              <a:ext uri="{FF2B5EF4-FFF2-40B4-BE49-F238E27FC236}">
                <a16:creationId xmlns:a16="http://schemas.microsoft.com/office/drawing/2014/main" id="{361BCE63-4BD3-DC46-A948-759FBB9F61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951038"/>
            <a:ext cx="4749800" cy="1766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Bottom Left">
            <a:extLst>
              <a:ext uri="{FF2B5EF4-FFF2-40B4-BE49-F238E27FC236}">
                <a16:creationId xmlns:a16="http://schemas.microsoft.com/office/drawing/2014/main" id="{5F267530-F976-B347-93F8-86BC991EC4A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7880" y="4153694"/>
            <a:ext cx="4749800" cy="1766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Top Right">
            <a:extLst>
              <a:ext uri="{FF2B5EF4-FFF2-40B4-BE49-F238E27FC236}">
                <a16:creationId xmlns:a16="http://schemas.microsoft.com/office/drawing/2014/main" id="{7E529AC1-6094-CD48-8A91-B3905C860C8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21400" y="1951037"/>
            <a:ext cx="4864100" cy="17668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Bottom Right">
            <a:extLst>
              <a:ext uri="{FF2B5EF4-FFF2-40B4-BE49-F238E27FC236}">
                <a16:creationId xmlns:a16="http://schemas.microsoft.com/office/drawing/2014/main" id="{F2429FB1-6191-4D47-AB09-245BD06478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4153694"/>
            <a:ext cx="4889500" cy="1766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1318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454627B-51A6-4A4C-BC18-70624077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70232F79-A1D8-9748-A262-43B230D5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7738-DEA7-B74F-AB3B-63803BA7A711}" type="datetime1">
              <a:rPr lang="en-US" smtClean="0"/>
              <a:t>11/18/2022</a:t>
            </a:fld>
            <a:endParaRPr lang="en-US"/>
          </a:p>
        </p:txBody>
      </p:sp>
      <p:sp>
        <p:nvSpPr>
          <p:cNvPr id="4" name="Footer">
            <a:extLst>
              <a:ext uri="{FF2B5EF4-FFF2-40B4-BE49-F238E27FC236}">
                <a16:creationId xmlns:a16="http://schemas.microsoft.com/office/drawing/2014/main" id="{1A03D335-C71F-1442-8088-F80B097E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 Speech Lab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9B65F2-B7B1-6744-BA76-C8085D8F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Top Left">
            <a:extLst>
              <a:ext uri="{FF2B5EF4-FFF2-40B4-BE49-F238E27FC236}">
                <a16:creationId xmlns:a16="http://schemas.microsoft.com/office/drawing/2014/main" id="{E8BD31A1-F4D2-5846-B754-40E1F91F65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951038"/>
            <a:ext cx="3200400" cy="1798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Bottom Left">
            <a:extLst>
              <a:ext uri="{FF2B5EF4-FFF2-40B4-BE49-F238E27FC236}">
                <a16:creationId xmlns:a16="http://schemas.microsoft.com/office/drawing/2014/main" id="{3303766D-69FD-6D41-80B3-9B5D13E65A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4316730"/>
            <a:ext cx="3200400" cy="1798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Top Middle">
            <a:extLst>
              <a:ext uri="{FF2B5EF4-FFF2-40B4-BE49-F238E27FC236}">
                <a16:creationId xmlns:a16="http://schemas.microsoft.com/office/drawing/2014/main" id="{B50CBC75-C90F-E64C-9A6C-BB572A42F8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9440" y="1951038"/>
            <a:ext cx="3200400" cy="1798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Bottom Middle">
            <a:extLst>
              <a:ext uri="{FF2B5EF4-FFF2-40B4-BE49-F238E27FC236}">
                <a16:creationId xmlns:a16="http://schemas.microsoft.com/office/drawing/2014/main" id="{83EF7C37-7B4E-BB4B-9115-5BF8398DD9D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09440" y="4316730"/>
            <a:ext cx="3200400" cy="1798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Bottom Right">
            <a:extLst>
              <a:ext uri="{FF2B5EF4-FFF2-40B4-BE49-F238E27FC236}">
                <a16:creationId xmlns:a16="http://schemas.microsoft.com/office/drawing/2014/main" id="{3D7AFE40-2D7B-8840-A2EA-5A0A6EC395D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53400" y="4316730"/>
            <a:ext cx="3200400" cy="1798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Top Right">
            <a:extLst>
              <a:ext uri="{FF2B5EF4-FFF2-40B4-BE49-F238E27FC236}">
                <a16:creationId xmlns:a16="http://schemas.microsoft.com/office/drawing/2014/main" id="{9699DEC9-ADEE-BE4F-AC9A-EF20B9A6542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53400" y="1951038"/>
            <a:ext cx="3200400" cy="1798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691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191C-D77A-4844-AE0C-47FE03BDFAFB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 Speech Lab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279F9-B01B-CD42-A2E0-EC7AE5A09059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 Speech Lab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137E8-AF26-BC42-840E-229840DC2B41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 Speech Lab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45B3C-78D7-6C47-88E5-C63B39DB83EF}" type="datetime1">
              <a:rPr lang="en-US" smtClean="0"/>
              <a:t>11/18/2022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 Speech Lab</a:t>
            </a:r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98364-7FF0-8440-B89B-31F53650DB83}" type="datetime1">
              <a:rPr lang="en-US" smtClean="0"/>
              <a:t>11/18/2022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 Speech Lab</a:t>
            </a:r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DEFC5-5646-F54B-A889-EA51AF5C7735}" type="datetime1">
              <a:rPr lang="en-US" smtClean="0"/>
              <a:t>11/18/2022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 Speech Lab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B8D4-583D-F546-BE52-361775DDAB3A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 Speech Lab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E4799-2F98-0347-8FDD-DCF00B6BED86}" type="datetime1">
              <a:rPr lang="en-US" smtClean="0"/>
              <a:t>11/18/2022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 Speech Lab</a:t>
            </a:r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27F09-0EB0-044E-8558-5D4DB21E6593}" type="datetime1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BU Speech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>MathWorks,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Juande Manjon Perez</dc:creator>
  <cp:lastModifiedBy>Alex J Acosta</cp:lastModifiedBy>
  <cp:revision>16</cp:revision>
  <dcterms:created xsi:type="dcterms:W3CDTF">2014-10-29T15:36:00Z</dcterms:created>
  <dcterms:modified xsi:type="dcterms:W3CDTF">2022-11-18T19:45:06Z</dcterms:modified>
</cp:coreProperties>
</file>