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6" r:id="rId17"/>
    <p:sldId id="278" r:id="rId18"/>
    <p:sldId id="279" r:id="rId19"/>
    <p:sldId id="280" r:id="rId20"/>
    <p:sldId id="277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85" r:id="rId3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E57DD40-A3D6-4222-ACE2-B47B341C24C9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B875C5D-309F-482A-AF35-E39077CD98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7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A8F8-FF3B-4D72-B132-A664FD7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3FA7-0DB1-4660-869B-DA5BF3700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746-5DCE-41FD-9045-F971754E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E518-EC65-46A0-A769-115418D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B64D-BF03-4226-9CD6-61B46A53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06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2E4-F4FF-4B9F-989B-6196D3E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074F6-FE6C-4DFC-85E2-A0DFAF96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32A4-168A-406E-A4D7-C3A4A8B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5C05-E713-42D9-90E8-50F71F7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3AF4-6570-49F6-86C8-86BEDC4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4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BB3E9-17BC-48CB-B3FB-E37BA8258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861E3-317C-4355-8B39-4E1BDDDE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867B-C3E5-40BD-BDEA-DA2204D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290C-BF3D-486D-8C05-36593A5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92B4-FD9A-4276-995A-46B56E4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C368-9E0D-4F1E-A132-62D8A76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B4E-C390-462A-AAEE-38E2BD10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B378-3D65-48A2-93B5-26A6199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6C9E-8CC3-457C-A3C3-9E87C62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9CF9-BE6B-4F7D-8FA2-3456EB8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303A-4563-4E0D-978C-C489EA95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F163-5398-426C-A535-A51224E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21D9-8BFD-48BC-91B9-D3D633D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DA7F-EBA8-46F1-9B18-18EF870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0F74-684B-41FD-B87C-15AD964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6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FA3-7DD8-4BC1-96E1-CB334B8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6353-B5CB-4954-AC22-6F9DFDD33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7CEDE-86D7-4EB6-9966-32208C95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564F-AFDF-4E9B-AF64-97C5260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9CD2-F99A-4BA3-B7FF-621380F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BCE0-7223-4405-8EF4-510F0DEB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FF50-4FF3-4CD5-A508-44AF5BE3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1495-6213-423B-9CBF-010F38D3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89C0-3DFE-42D6-ABCA-92D19E4C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72A2-E169-4EEA-A76B-78D7477B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D7EBC-F086-4521-B4B0-7066D252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2583C-B9CA-4E01-9A46-6D0B773A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ED8AC-F2A7-4D47-81ED-BEE1D79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DFCC5-672D-4B20-88B9-F9F917CC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879-5B4E-4ABC-92B7-86B13A0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E5BD1-9C1B-4F48-A490-AD725DA7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D0F4-7EF5-4FF4-A2F2-66B4F25A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24D14-722E-4B58-B939-2EB5A1B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0248D-B4B4-4D8F-91A4-6CB3FCE4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97C19-9B5F-4588-8B21-01FB5EB9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225DB-A33A-4C47-8E19-CF04E129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8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A051-690D-438B-8D5E-FFB043EC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47D8-089A-4ED5-B8DD-D419E0F2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1A2-A13C-419B-8F7A-C6E4F09B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906E-8644-4F8B-8018-F5CEAA7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A59C-BF32-4DDE-8A2B-9508B975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FE9D-1654-4D4E-A98A-6A930CE3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C93-660D-46F7-9289-5B420D5C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6C33B-6C56-4A6D-BC46-008F69D14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F30A-CA67-4640-94D6-9F4D0E82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FFCA-7799-4CB2-93D1-24036BC6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E3FA-34B4-47EF-B868-DD3DDB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6648-8A06-40A3-AE35-0EE4C18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95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E05B-DF13-48AA-906B-9D201352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CFB4-4670-4F50-8CA9-90C6ABCE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F205-FBC3-4BC8-89DC-8A51322F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F40A-42EE-403F-82AA-CD7D942B0FD7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8B2CD-1EE1-41B6-9017-3EE8BF6F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C29E-A83D-413C-B6BA-720DF32C9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flutter.dev/get-started/install/windo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flutter.dev/get-started/install/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953495/how-to-completely-uninstall-android-studio-from-windowsv10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How to install Flutter on </a:t>
            </a:r>
            <a:r>
              <a:rPr lang="en-US" sz="4800">
                <a:solidFill>
                  <a:schemeClr val="bg2">
                    <a:lumMod val="50000"/>
                  </a:schemeClr>
                </a:solidFill>
              </a:rPr>
              <a:t>Windowsxxxxxx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Official documentation: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https://docs.flutter.dev/get-started/install/windows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Requirements: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Windows 10 or later (64 bit)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About 30 GB free space on your disc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For tests on Android: an android phone connected via USB to your PC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C723C-7F74-4106-879E-DB651FA5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3CB8B-3195-4539-8C2C-B9733A080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0882" y="851505"/>
            <a:ext cx="6210935" cy="4685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4E25B-E3A8-425F-A1BD-45B78EBD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8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Decide if you prefer dark or light UI Theme.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605A3-F899-44E7-A798-7F048713A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0882" y="851505"/>
            <a:ext cx="621093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E248E-13E2-4CED-B479-1BD1750AE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0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D91D-2E33-4F76-8F75-3B28076A97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930" y="851504"/>
            <a:ext cx="6819445" cy="4685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DA419-6ACE-4F66-8E7F-C11E76BC5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06988" y="5605419"/>
            <a:ext cx="95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Click on “Accept” near bottom-right. Then select the second title line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“android-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-preview-license” on the left and click again on “Accept”.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Finally do the same with the third title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2B86B-8E25-4A11-8587-25D83DAF80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3765" y="851504"/>
            <a:ext cx="621093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E8D03-F65D-43EC-9D7D-1C9DE12A0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C37F2A-BF78-4AED-943E-CD9B87FC008C}"/>
              </a:ext>
            </a:extLst>
          </p:cNvPr>
          <p:cNvSpPr/>
          <p:nvPr/>
        </p:nvSpPr>
        <p:spPr>
          <a:xfrm>
            <a:off x="7488637" y="4682955"/>
            <a:ext cx="572877" cy="23135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Be patient, this may take more than 5 minutes.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4C6C0-9AA1-4DF4-A2D5-BA415D671A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7951" y="866585"/>
            <a:ext cx="621827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1ABFB-A9B4-47A5-B216-1CFCEF10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2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6" y="5674994"/>
            <a:ext cx="903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Ignore the red lines (we will use a physical phone for testing,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virtual device). Press on Finish and wait for Android Studio to start.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902CE-516F-4A14-8D4A-32C5CBFC41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1620" y="866584"/>
            <a:ext cx="621093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93B93-3AE6-412A-B097-C195689E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1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When Android Studio has started, open “More Actions”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 select “SDK Manager”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412F5-53C3-4CB2-9032-3147F11BE7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2332" y="866584"/>
            <a:ext cx="6862034" cy="45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Tab “SDK Tools”, click on third line “Android SDK Command-Line Tools (latest)” and press OK.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7DD3E1-28DA-42FD-A2BF-1873F736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64" y="311003"/>
            <a:ext cx="6844939" cy="51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0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2" y="5567553"/>
            <a:ext cx="787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OK.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14915-F255-409C-A0CE-1004960F9E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2332" y="1140101"/>
            <a:ext cx="6374674" cy="4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Wait until SDK Component Installer is done, then press on Finish.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4F4F5-ADBF-4874-932C-7BB1E24509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2332" y="853721"/>
            <a:ext cx="6391771" cy="45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2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Components to be installed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Android Studio (it is installing the Android SDK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sz="2400" dirty="0">
                <a:solidFill>
                  <a:srgbClr val="E7E6E6">
                    <a:lumMod val="50000"/>
                  </a:srgbClr>
                </a:solidFill>
              </a:rPr>
              <a:t>too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Flutter SDK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(tools, libraries, …)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Visual Studio Code used as IDE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(Integrated Development Environment)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150E1-4C7B-45F9-AC41-FDAD31A99335}"/>
              </a:ext>
            </a:extLst>
          </p:cNvPr>
          <p:cNvSpPr txBox="1"/>
          <p:nvPr/>
        </p:nvSpPr>
        <p:spPr>
          <a:xfrm>
            <a:off x="2258458" y="5363366"/>
            <a:ext cx="785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SDK: Software Development Kit, Wikipedia says: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a collection of software development tools in one installable package.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F0416-CBFF-4617-8FAD-64304BBB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Quit Android Studio with the “x” Button top-right.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will use Visual Studio Code as development environment.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Android Studio installer was used e.g. to get the Android SDK.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43F8E-1177-4D54-B8EC-49430A9ADB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1619" y="866584"/>
            <a:ext cx="6286963" cy="4583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Download Flutter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https://docs.flutter.dev/get-started/install/windows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scroll down a bit and press on the blue button shown below: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6642-0681-4D9E-8A24-AC76065EFDB4}"/>
              </a:ext>
            </a:extLst>
          </p:cNvPr>
          <p:cNvSpPr txBox="1"/>
          <p:nvPr/>
        </p:nvSpPr>
        <p:spPr>
          <a:xfrm>
            <a:off x="8061119" y="4469995"/>
            <a:ext cx="39208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This will download the latest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stable Flutter SDK as a zip-file.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file has around 900 MB.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A713D-0AA9-4491-AC49-058D838BE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864" y="3119401"/>
            <a:ext cx="5814988" cy="26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Unzip the Flutter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Create a folder “flutter” on your drive “C:\” and therein a folder “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”.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 *)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the downloaded zip file with the Flutter SDK, go to folder “flutter” therein, select all directories and files and copy them to “C:\flutter\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86256-3531-48DE-BC4B-0C18E85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139" y="3383852"/>
            <a:ext cx="4508415" cy="3378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AE0B-942D-4976-907D-BF8BBCB88D3F}"/>
              </a:ext>
            </a:extLst>
          </p:cNvPr>
          <p:cNvSpPr txBox="1"/>
          <p:nvPr/>
        </p:nvSpPr>
        <p:spPr>
          <a:xfrm>
            <a:off x="7762881" y="5936419"/>
            <a:ext cx="49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 can name the directories as you want,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but do not use blanks in their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8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Add Flutter’s bin directory to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the Search area of the task bar, enter “environment variable” 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5556C-C2D6-4805-AC85-1D325A3F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41" y="2478422"/>
            <a:ext cx="5294074" cy="4379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A7BA44-092A-4FD0-9486-65E4B905D4F0}"/>
              </a:ext>
            </a:extLst>
          </p:cNvPr>
          <p:cNvSpPr txBox="1"/>
          <p:nvPr/>
        </p:nvSpPr>
        <p:spPr>
          <a:xfrm>
            <a:off x="7723693" y="3766584"/>
            <a:ext cx="400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“Open” on the right.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1D5F-4B53-4207-A77D-0E0E75BCB8B2}"/>
              </a:ext>
            </a:extLst>
          </p:cNvPr>
          <p:cNvSpPr txBox="1"/>
          <p:nvPr/>
        </p:nvSpPr>
        <p:spPr>
          <a:xfrm>
            <a:off x="8016441" y="5440484"/>
            <a:ext cx="295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a German Windows,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enter “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Umgebungsvariable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2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5790111"/>
            <a:ext cx="83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on “Environment variables” and in the upcoming window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on the line starting with “Path”, then press “Edit…”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DA2D35-23DC-42EB-AE03-05AEFB62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32" y="1044810"/>
            <a:ext cx="3924300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76D22-0BFC-4915-9459-1AE68EA15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70" y="302826"/>
            <a:ext cx="5492999" cy="51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5437571"/>
            <a:ext cx="1031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 may see other content than shown above. Press on New,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the highlighted line enter “C:\flutter\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\bin”, then press OK.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This ensures that you can start the “flutter” command in each command prompt.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69E57-39CE-4E81-A5EB-33FFD939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81" y="381975"/>
            <a:ext cx="5019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3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3807072"/>
            <a:ext cx="1031801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the search area of the task bar, enter “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cmd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” and open a command prompt.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Therein enter the command “flutter doctor”.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Be patient, this command may take several minutes.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At the end you should see the output shown above.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“red” issue is ok for us, we do not want to develop apps for Windows.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Next page shows how to fix the “orange” issue.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D518B8-727A-4C05-AF6E-646837CF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81" y="805323"/>
            <a:ext cx="8239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3807072"/>
            <a:ext cx="1031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Enter “y” and repeat this 5 times until you see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As proposed by “flutter doctor”, enter the command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“flutter doctor –android-licenses”. You should see: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9A89D-19A6-4476-B85C-00E1B765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2759783"/>
            <a:ext cx="55149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0B54C-015F-45C9-9ACC-EC8B1709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54" y="4530223"/>
            <a:ext cx="89725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3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0" y="5184778"/>
            <a:ext cx="103180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Thus your system is prepared to develop flutter apps for Android or the web.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Next step is to install Visual Studio as IDE (Integrated Development Environment).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Now “flutter doctor” should only show the “Windows issue”: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6EB7B-3FA9-4BED-9933-9F662699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2443878"/>
            <a:ext cx="8467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If you want, you can create and run Flutter apps even without an IDE.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“flutter create .” creates a new Flutter project in the directory,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where this command is started: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F4B26-ECBB-44D0-A2B8-80DC18D0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73" y="3128158"/>
            <a:ext cx="9172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Download Android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https://developer.android.com/studio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0773-794C-45D8-9E51-42A24FD7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29" y="2806193"/>
            <a:ext cx="3581451" cy="3177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E6642-0681-4D9E-8A24-AC76065EFDB4}"/>
              </a:ext>
            </a:extLst>
          </p:cNvPr>
          <p:cNvSpPr txBox="1"/>
          <p:nvPr/>
        </p:nvSpPr>
        <p:spPr>
          <a:xfrm>
            <a:off x="5940386" y="3613287"/>
            <a:ext cx="6251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the Download button, on next page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confirm “Terms and Conditions”, then download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android-studio-2022.3.1.19-windows.exe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 “flutter run” starts this project e.g. on Chrome: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06CC8-9803-4EB4-B86F-700788E6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67" y="2503813"/>
            <a:ext cx="10448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D67-05CC-484B-A221-3B28A09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to completely Un-Install Android Studio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B9D56-3330-4E82-B07E-128D277E5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86" y="2735043"/>
            <a:ext cx="7038975" cy="370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14EBC-1322-4DE4-8C8F-3D144CE230B6}"/>
              </a:ext>
            </a:extLst>
          </p:cNvPr>
          <p:cNvSpPr txBox="1"/>
          <p:nvPr/>
        </p:nvSpPr>
        <p:spPr>
          <a:xfrm>
            <a:off x="1432193" y="1690688"/>
            <a:ext cx="1062226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case you want to demonstrate the installation on a PC, where Android Studio was already installed.</a:t>
            </a:r>
            <a:br>
              <a:rPr lang="en-US" dirty="0"/>
            </a:br>
            <a:r>
              <a:rPr lang="en-US" sz="800" dirty="0"/>
              <a:t> </a:t>
            </a:r>
          </a:p>
          <a:p>
            <a:r>
              <a:rPr lang="en-US" dirty="0"/>
              <a:t>Answer taken from: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https://stackoverflow.com/questions/39953495/how-to-completely-uninstall-android-studio-from-windowsv10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Install Android Studio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(this may take more than 20 minutes)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52328" y="1976331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Start “android-studio-2022.3.1.19-windows.exe”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61094-2E9F-4D4F-965C-CC2B888799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7066" y="2583693"/>
            <a:ext cx="475297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9A014-3D06-42EF-98E6-A11172A5E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80543" y="5116141"/>
            <a:ext cx="952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Unselect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“Android Virtual Devices”, because it would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need certain virtualization properties on your PC.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F6B31-D689-4220-BFFD-7B2F7C80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DFE151-91B2-4E74-9277-315894C0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85" y="1123718"/>
            <a:ext cx="4724400" cy="36671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F5A05F-0902-479F-A443-1731D17D4240}"/>
              </a:ext>
            </a:extLst>
          </p:cNvPr>
          <p:cNvSpPr/>
          <p:nvPr/>
        </p:nvSpPr>
        <p:spPr>
          <a:xfrm>
            <a:off x="3599685" y="2808159"/>
            <a:ext cx="278253" cy="23249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80543" y="5116141"/>
            <a:ext cx="952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changes needed in these 2 screens.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Finally press on Install. After about 2 minutes: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ADAEA-4B1B-49FE-9513-D95CBFC342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750" y="1228840"/>
            <a:ext cx="475297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8F8C5-A14F-4804-9859-1CA780508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6277" y="1228840"/>
            <a:ext cx="4752975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92B76-82BB-43EA-956C-BA3789C37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80543" y="5116141"/>
            <a:ext cx="95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Next, then Finish.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Wait until Android Studio starts.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Do not import settings: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735FE-7A2E-4594-A6C4-3AEADF7216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749" y="1236505"/>
            <a:ext cx="4752975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1741E-4182-4723-A4E3-D52AD5A626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6277" y="1250045"/>
            <a:ext cx="4752975" cy="369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CFFA2-2C4C-49A4-A946-68F3934BA8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41454" y="5116141"/>
            <a:ext cx="3562350" cy="160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B98BDE-0F57-4F42-AC2F-3A06388B3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03425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Decide yourself what to select here, I pressed “Don’t send”.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1EA61-5DEA-4298-8ABE-E9D94F74C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933" y="947450"/>
            <a:ext cx="6555038" cy="4373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799A6-AA32-4805-8750-01A808585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41A2A-8C3D-4003-BDC8-99FDC2A03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933" y="837890"/>
            <a:ext cx="6210935" cy="4683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6994C-2A95-4CE7-AD98-24BDB902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64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How to install Flutter on Windowsxxxxxx</vt:lpstr>
      <vt:lpstr>Components to be installed</vt:lpstr>
      <vt:lpstr>Download Android Studio</vt:lpstr>
      <vt:lpstr>Install Android Studio (this may take more than 20 minutes)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 Flutter SDK</vt:lpstr>
      <vt:lpstr>Unzip the Flutter SDK</vt:lpstr>
      <vt:lpstr>Add Flutter’s bin directory to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How to completely Un-Install Android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1977 - 2021</dc:title>
  <dc:creator>GS</dc:creator>
  <cp:lastModifiedBy>GS</cp:lastModifiedBy>
  <cp:revision>70</cp:revision>
  <cp:lastPrinted>2023-09-16T20:41:37Z</cp:lastPrinted>
  <dcterms:created xsi:type="dcterms:W3CDTF">2023-05-29T18:05:12Z</dcterms:created>
  <dcterms:modified xsi:type="dcterms:W3CDTF">2023-09-16T21:19:05Z</dcterms:modified>
</cp:coreProperties>
</file>