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9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7104063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E57DD40-A3D6-4222-ACE2-B47B341C24C9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B875C5D-309F-482A-AF35-E39077CD984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7971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CA8F8-FF3B-4D72-B132-A664FD779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23FA7-0DB1-4660-869B-DA5BF37000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00746-5DCE-41FD-9045-F971754E8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FE518-EC65-46A0-A769-115418D93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B64D-BF03-4226-9CD6-61B46A53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065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F2E4-F4FF-4B9F-989B-6196D3E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074F6-FE6C-4DFC-85E2-A0DFAF96E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32A4-168A-406E-A4D7-C3A4A8B52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5C05-E713-42D9-90E8-50F71F7E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73AF4-6570-49F6-86C8-86BEDC49E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944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2BB3E9-17BC-48CB-B3FB-E37BA8258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861E3-317C-4355-8B39-4E1BDDDE40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8867B-C3E5-40BD-BDEA-DA2204D6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8290C-BF3D-486D-8C05-36593A5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392B4-FD9A-4276-995A-46B56E4D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572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C368-9E0D-4F1E-A132-62D8A765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50B4E-C390-462A-AAEE-38E2BD10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3B378-3D65-48A2-93B5-26A6199B5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F6C9E-8CC3-457C-A3C3-9E87C6248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09CF9-BE6B-4F7D-8FA2-3456EB86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34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303A-4563-4E0D-978C-C489EA95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2F163-5398-426C-A535-A51224E28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921D9-8BFD-48BC-91B9-D3D633D3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9DA7F-EBA8-46F1-9B18-18EF8705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70F74-684B-41FD-B87C-15AD9646A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467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48FA3-7DD8-4BC1-96E1-CB334B8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6353-B5CB-4954-AC22-6F9DFDD33C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47CEDE-86D7-4EB6-9966-32208C95C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2564F-AFDF-4E9B-AF64-97C526016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679CD2-F99A-4BA3-B7FF-621380F58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FBCE0-7223-4405-8EF4-510F0DEB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72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AFF50-4FF3-4CD5-A508-44AF5BE33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61495-6213-423B-9CBF-010F38D3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889C0-3DFE-42D6-ABCA-92D19E4C6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72A2-E169-4EEA-A76B-78D7477B7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D7EBC-F086-4521-B4B0-7066D252BE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2583C-B9CA-4E01-9A46-6D0B773A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7ED8AC-F2A7-4D47-81ED-BEE1D793C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7DFCC5-672D-4B20-88B9-F9F917CCA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59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B879-5B4E-4ABC-92B7-86B13A03E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E5BD1-9C1B-4F48-A490-AD725DA7B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5D0F4-7EF5-4FF4-A2F2-66B4F25A5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F24D14-722E-4B58-B939-2EB5A1B8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78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0248D-B4B4-4D8F-91A4-6CB3FCE4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897C19-9B5F-4588-8B21-01FB5EB9B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225DB-A33A-4C47-8E19-CF04E1296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2818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A051-690D-438B-8D5E-FFB043EC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A47D8-089A-4ED5-B8DD-D419E0F25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5D11A2-A13C-419B-8F7A-C6E4F09B0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0906E-8644-4F8B-8018-F5CEAA745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BA59C-BF32-4DDE-8A2B-9508B975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FE9D-1654-4D4E-A98A-6A930CE3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846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B0C93-660D-46F7-9289-5B420D5C9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6C33B-6C56-4A6D-BC46-008F69D14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75F30A-CA67-4640-94D6-9F4D0E82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9FFCA-7799-4CB2-93D1-24036BC6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BE3FA-34B4-47EF-B868-DD3DDB6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6648-8A06-40A3-AE35-0EE4C18D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695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E05B-DF13-48AA-906B-9D2013528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BCFB4-4670-4F50-8CA9-90C6ABCE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F205-FBC3-4BC8-89DC-8A51322FD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9F40A-42EE-403F-82AA-CD7D942B0FD7}" type="datetimeFigureOut">
              <a:rPr lang="de-DE" smtClean="0"/>
              <a:t>06.11.2024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8B2CD-1EE1-41B6-9017-3EE8BF6F5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2C29E-A83D-413C-B6BA-720DF32C9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D0EA-60A2-4D4E-A00F-CC94CAC0D597}" type="slidenum">
              <a:rPr lang="de-DE" smtClean="0"/>
              <a:t>‹#›</a:t>
            </a:fld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BCA7D-BAF5-4F83-BA06-4B399C23DC02}"/>
              </a:ext>
            </a:extLst>
          </p:cNvPr>
          <p:cNvSpPr txBox="1"/>
          <p:nvPr userDrawn="1"/>
        </p:nvSpPr>
        <p:spPr>
          <a:xfrm>
            <a:off x="11811000" y="6520519"/>
            <a:ext cx="517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4742575-2CCA-486F-B4C5-D22ABEA080FE}" type="slidenum">
              <a:rPr lang="en-US" sz="1200" smtClean="0">
                <a:solidFill>
                  <a:schemeClr val="bg2">
                    <a:lumMod val="75000"/>
                  </a:schemeClr>
                </a:solidFill>
              </a:rPr>
              <a:t>‹#›</a:t>
            </a:fld>
            <a:endParaRPr lang="en-US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0253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amsung.com/uk/support/mobile-devices/how-do-i-turn-on-the-developer-options-menu-on-my-samsung-galaxy-device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Test Flutter apps on an Android device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4E038-F076-4A90-A873-C81AEBF9C4E9}"/>
              </a:ext>
            </a:extLst>
          </p:cNvPr>
          <p:cNvSpPr txBox="1"/>
          <p:nvPr/>
        </p:nvSpPr>
        <p:spPr>
          <a:xfrm>
            <a:off x="1963758" y="1941719"/>
            <a:ext cx="9526835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 Steps are needed: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Turn on Developer Options menu on the device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Enable USB Debugging on the device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Allow USB Debugging when your device is connected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3150E1-4C7B-45F9-AC41-FDAD31A99335}"/>
              </a:ext>
            </a:extLst>
          </p:cNvPr>
          <p:cNvSpPr txBox="1"/>
          <p:nvPr/>
        </p:nvSpPr>
        <p:spPr>
          <a:xfrm>
            <a:off x="2168486" y="5089046"/>
            <a:ext cx="1024752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BTW: The following screenshots with English in Android were taken from</a:t>
            </a:r>
            <a:br>
              <a:rPr lang="en-US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https://www.samsung.com/uk/support/mobile-devices/how-do-i-turn-on-the-developer-options-menu-on-my-samsung-galaxy-device/</a:t>
            </a:r>
            <a:endParaRPr lang="en-US" sz="1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0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Test a flutter app on your phone (part 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50BF-109C-46C3-82E9-DBA266FAB846}"/>
              </a:ext>
            </a:extLst>
          </p:cNvPr>
          <p:cNvSpPr txBox="1"/>
          <p:nvPr/>
        </p:nvSpPr>
        <p:spPr>
          <a:xfrm>
            <a:off x="1773719" y="1907668"/>
            <a:ext cx="952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When you allowed USB-Debugging in this last dialog,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you should see your phone in “flutter devices”: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6C60D9-EBF7-4DA8-84E7-B7C46D36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302" y="2742571"/>
            <a:ext cx="7634722" cy="13446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58D099-CBE4-4C25-968C-39312B8AFB2B}"/>
              </a:ext>
            </a:extLst>
          </p:cNvPr>
          <p:cNvSpPr txBox="1"/>
          <p:nvPr/>
        </p:nvSpPr>
        <p:spPr>
          <a:xfrm>
            <a:off x="1773718" y="4304002"/>
            <a:ext cx="9526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Otherwise it will be displayed as ‘not authorized’: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E3C442-1A41-43D1-8B54-43E425310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302" y="4872152"/>
            <a:ext cx="7634722" cy="1823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91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Test a flutter app on your phone (part 3)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50BF-109C-46C3-82E9-DBA266FAB846}"/>
              </a:ext>
            </a:extLst>
          </p:cNvPr>
          <p:cNvSpPr txBox="1"/>
          <p:nvPr/>
        </p:nvSpPr>
        <p:spPr>
          <a:xfrm>
            <a:off x="1773719" y="1907668"/>
            <a:ext cx="952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When you see your phone in “flutter devices”, you can also select it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as device in VS Code. Tap the right-most field in the status bar of VS 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58D099-CBE4-4C25-968C-39312B8AFB2B}"/>
              </a:ext>
            </a:extLst>
          </p:cNvPr>
          <p:cNvSpPr txBox="1"/>
          <p:nvPr/>
        </p:nvSpPr>
        <p:spPr>
          <a:xfrm>
            <a:off x="1773718" y="3665021"/>
            <a:ext cx="9526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And select your phone in the list of devices: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A868B2-E85C-407D-AFE2-7A01BF67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342" y="2825870"/>
            <a:ext cx="3848100" cy="60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D66E21-0BC4-49DC-BD36-1646A435DE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667" y="4171236"/>
            <a:ext cx="5819775" cy="12858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240B23D-F6DF-4FDF-8F6B-93C6418BC234}"/>
              </a:ext>
            </a:extLst>
          </p:cNvPr>
          <p:cNvSpPr txBox="1"/>
          <p:nvPr/>
        </p:nvSpPr>
        <p:spPr>
          <a:xfrm>
            <a:off x="1773717" y="5638700"/>
            <a:ext cx="952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When you start debugging now by pressing F5 in VS Code, your app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is transferred to your phone, installed there and executed.</a:t>
            </a:r>
          </a:p>
        </p:txBody>
      </p:sp>
    </p:spTree>
    <p:extLst>
      <p:ext uri="{BB962C8B-B14F-4D97-AF65-F5344CB8AC3E}">
        <p14:creationId xmlns:p14="http://schemas.microsoft.com/office/powerpoint/2010/main" val="643650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Turn on Developer Options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B971A7-633F-4FBD-8C35-E8B637B65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8486" y="2229160"/>
            <a:ext cx="2809875" cy="2114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0E8671-2618-409F-8036-3AF88ED0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230" y="2751480"/>
            <a:ext cx="1495953" cy="14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7C29C-3E11-42FD-92E7-FF846311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780" y="561861"/>
            <a:ext cx="3678391" cy="56296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DC7E5C-A68C-4C9D-9306-62F5E8B4D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99625"/>
            <a:ext cx="2710252" cy="5354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5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F514DD-E345-47C4-8EE7-AD0D15D8F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568" y="555549"/>
            <a:ext cx="3600450" cy="57626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BD34E5-180C-4CE6-BC46-E0D320CED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847" y="1264591"/>
            <a:ext cx="3015083" cy="4973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D71525-6141-4E41-AA9C-4345F5ECB550}"/>
              </a:ext>
            </a:extLst>
          </p:cNvPr>
          <p:cNvSpPr txBox="1"/>
          <p:nvPr/>
        </p:nvSpPr>
        <p:spPr>
          <a:xfrm>
            <a:off x="2038124" y="6392525"/>
            <a:ext cx="9526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Depending on your operating system, you may not need to follow this step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B4B861-9209-4427-B352-5EE8DE92A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4620" y="6437873"/>
            <a:ext cx="313465" cy="278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96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B4E37A-ABC6-4337-8D57-3F633F0C9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872" y="594812"/>
            <a:ext cx="3282052" cy="5455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E4F3084-6FCE-4D26-BFB8-14EBFC4A2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6949" y="1145846"/>
            <a:ext cx="2847975" cy="5314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7A99C-B6DA-484E-BD46-8368AB270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119" y="1410159"/>
            <a:ext cx="2618036" cy="5050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F74482-B634-4F6F-B710-20F3546976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8959" y="5131182"/>
            <a:ext cx="2476164" cy="50979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5941F2-C724-4B39-B8F9-CFEB7E85E3FF}"/>
              </a:ext>
            </a:extLst>
          </p:cNvPr>
          <p:cNvSpPr/>
          <p:nvPr/>
        </p:nvSpPr>
        <p:spPr>
          <a:xfrm>
            <a:off x="3536413" y="782197"/>
            <a:ext cx="980501" cy="220338"/>
          </a:xfrm>
          <a:prstGeom prst="rect">
            <a:avLst/>
          </a:prstGeom>
          <a:solidFill>
            <a:srgbClr val="FFFF00">
              <a:alpha val="4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0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A9BF29-E3CC-45B0-A805-F234D17FE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217" y="559041"/>
            <a:ext cx="6716938" cy="5989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549284-2BBA-4F42-9C77-C23BF813F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686" y="1591178"/>
            <a:ext cx="2240374" cy="43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Switch USB Debugging 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8385D0-E3F3-4C4F-90AD-BE71D057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751" y="2762398"/>
            <a:ext cx="3079038" cy="35970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50BF-109C-46C3-82E9-DBA266FAB846}"/>
              </a:ext>
            </a:extLst>
          </p:cNvPr>
          <p:cNvSpPr txBox="1"/>
          <p:nvPr/>
        </p:nvSpPr>
        <p:spPr>
          <a:xfrm>
            <a:off x="1773719" y="1907668"/>
            <a:ext cx="95268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Open Developer Options and switch on USB-Debugging: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EC469A-3706-42B2-9646-D10B8DA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4931" y="3897135"/>
            <a:ext cx="3486860" cy="2462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7B929E-8D88-4FD5-A718-7990D5E66622}"/>
              </a:ext>
            </a:extLst>
          </p:cNvPr>
          <p:cNvSpPr txBox="1"/>
          <p:nvPr/>
        </p:nvSpPr>
        <p:spPr>
          <a:xfrm>
            <a:off x="6673067" y="3213556"/>
            <a:ext cx="348686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You will be asked:</a:t>
            </a:r>
          </a:p>
        </p:txBody>
      </p:sp>
    </p:spTree>
    <p:extLst>
      <p:ext uri="{BB962C8B-B14F-4D97-AF65-F5344CB8AC3E}">
        <p14:creationId xmlns:p14="http://schemas.microsoft.com/office/powerpoint/2010/main" val="404113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Take care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50BF-109C-46C3-82E9-DBA266FAB846}"/>
              </a:ext>
            </a:extLst>
          </p:cNvPr>
          <p:cNvSpPr txBox="1"/>
          <p:nvPr/>
        </p:nvSpPr>
        <p:spPr>
          <a:xfrm>
            <a:off x="1773719" y="1907668"/>
            <a:ext cx="9526835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It is </a:t>
            </a:r>
            <a:r>
              <a:rPr lang="en-US" sz="2200" b="1" i="1" dirty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responsibility to turn on Developer Options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and USB Debugging.</a:t>
            </a: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In case any strange effects happen on your phone afterwards,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neither your school nor your teacher take any warranty !</a:t>
            </a:r>
          </a:p>
          <a:p>
            <a:pPr>
              <a:spcAft>
                <a:spcPts val="1200"/>
              </a:spcAft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You can turn them easily off by tapping:</a:t>
            </a:r>
          </a:p>
          <a:p>
            <a:pPr>
              <a:spcAft>
                <a:spcPts val="1200"/>
              </a:spcAft>
            </a:pP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F52E57-39D4-4F8C-89F8-B352DC8ED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371" y="5067758"/>
            <a:ext cx="2764333" cy="103856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F5AE648-11C8-4234-92F1-B73EE0E444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4828" y="4796838"/>
            <a:ext cx="2800350" cy="13620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89BEE1A-FAE2-4347-9D9B-7C3F07209C85}"/>
              </a:ext>
            </a:extLst>
          </p:cNvPr>
          <p:cNvSpPr/>
          <p:nvPr/>
        </p:nvSpPr>
        <p:spPr>
          <a:xfrm>
            <a:off x="7837715" y="5552501"/>
            <a:ext cx="470262" cy="469476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8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C6-3079-414B-8BE7-DEEE13386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617" y="609371"/>
            <a:ext cx="8538072" cy="87445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Test a flutter app on your phone (part 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36C742-1D33-42B7-9838-2C24CB552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832" y="280809"/>
            <a:ext cx="1223102" cy="12231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4C50BF-109C-46C3-82E9-DBA266FAB846}"/>
              </a:ext>
            </a:extLst>
          </p:cNvPr>
          <p:cNvSpPr txBox="1"/>
          <p:nvPr/>
        </p:nvSpPr>
        <p:spPr>
          <a:xfrm>
            <a:off x="1773719" y="1907668"/>
            <a:ext cx="952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After connecting your phone via USB to a Windows PC, </a:t>
            </a:r>
            <a:br>
              <a:rPr lang="en-US" sz="2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200" dirty="0">
                <a:solidFill>
                  <a:schemeClr val="bg2">
                    <a:lumMod val="50000"/>
                  </a:schemeClr>
                </a:solidFill>
              </a:rPr>
              <a:t>you will be asked on your phone: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FB8CF-D512-47A1-BC7F-479271755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560" y="2988325"/>
            <a:ext cx="3577739" cy="26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97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Test Flutter apps on an Android device</vt:lpstr>
      <vt:lpstr>Turn on Developer Options</vt:lpstr>
      <vt:lpstr>PowerPoint Presentation</vt:lpstr>
      <vt:lpstr>PowerPoint Presentation</vt:lpstr>
      <vt:lpstr>PowerPoint Presentation</vt:lpstr>
      <vt:lpstr>PowerPoint Presentation</vt:lpstr>
      <vt:lpstr>Switch USB Debugging ON</vt:lpstr>
      <vt:lpstr>Take care</vt:lpstr>
      <vt:lpstr>Test a flutter app on your phone (part 1)</vt:lpstr>
      <vt:lpstr>Test a flutter app on your phone (part 2)</vt:lpstr>
      <vt:lpstr>Test a flutter app on your phone (part 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GS 1977 - 2021</dc:title>
  <dc:creator>GS</dc:creator>
  <cp:lastModifiedBy>GS</cp:lastModifiedBy>
  <cp:revision>113</cp:revision>
  <cp:lastPrinted>2023-10-20T14:09:19Z</cp:lastPrinted>
  <dcterms:created xsi:type="dcterms:W3CDTF">2023-05-29T18:05:12Z</dcterms:created>
  <dcterms:modified xsi:type="dcterms:W3CDTF">2024-11-06T16:12:27Z</dcterms:modified>
</cp:coreProperties>
</file>