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3" r:id="rId3"/>
    <p:sldId id="311" r:id="rId4"/>
    <p:sldId id="318" r:id="rId5"/>
    <p:sldId id="312" r:id="rId6"/>
    <p:sldId id="292" r:id="rId7"/>
    <p:sldId id="315" r:id="rId8"/>
    <p:sldId id="314" r:id="rId9"/>
    <p:sldId id="316" r:id="rId10"/>
    <p:sldId id="319" r:id="rId11"/>
    <p:sldId id="320" r:id="rId12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41" autoAdjust="0"/>
  </p:normalViewPr>
  <p:slideViewPr>
    <p:cSldViewPr snapToGrid="0">
      <p:cViewPr varScale="1">
        <p:scale>
          <a:sx n="84" d="100"/>
          <a:sy n="84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-15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E57DD40-A3D6-4222-ACE2-B47B341C24C9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B875C5D-309F-482A-AF35-E39077CD98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97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75C5D-309F-482A-AF35-E39077CD984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836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mainAxisSize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MainAxisSize.min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[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OutlinedButton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OutlinedButton.styleFrom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Colors.lightGreenAccent.shade200,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BorderSide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Colors.transparent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onPressed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() {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Icon(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Icons.directions_bike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Text("Bike",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TextStyle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fontWeight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FontWeight.bold</a:t>
            </a: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75C5D-309F-482A-AF35-E39077CD984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322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75C5D-309F-482A-AF35-E39077CD984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620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Succinctly -&gt; </a:t>
            </a:r>
            <a:r>
              <a:rPr lang="en-US" dirty="0" err="1"/>
              <a:t>kurz</a:t>
            </a:r>
            <a:r>
              <a:rPr lang="en-US" dirty="0"/>
              <a:t> und </a:t>
            </a:r>
            <a:r>
              <a:rPr lang="en-US" dirty="0" err="1"/>
              <a:t>bündig</a:t>
            </a:r>
            <a:endParaRPr lang="en-US" dirty="0"/>
          </a:p>
          <a:p>
            <a:r>
              <a:rPr lang="en-US" dirty="0" err="1"/>
              <a:t>ac_unit</a:t>
            </a:r>
            <a:r>
              <a:rPr lang="en-US" dirty="0"/>
              <a:t> -&gt; air conditioner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75C5D-309F-482A-AF35-E39077CD984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14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75C5D-309F-482A-AF35-E39077CD984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358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nochmal</a:t>
            </a:r>
            <a:r>
              <a:rPr lang="en-US" dirty="0"/>
              <a:t> auf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debugShowCheckedModeBanner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hinweisen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!</a:t>
            </a: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75C5D-309F-482A-AF35-E39077CD984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608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75C5D-309F-482A-AF35-E39077CD984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060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appBar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AppBar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title: Text("Flutter Training", style: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TextStyle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fontSize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22)),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Colors.blue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foregroundColor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Colors.white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centerTitle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[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IconButton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onPressed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() {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pressed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Icon(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Icons.settings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leading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Icon(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Icons.construction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75C5D-309F-482A-AF35-E39077CD984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700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floatingActionButton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FloatingActionButton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foregroundColor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Colors.white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Colors.blue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hoverColor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Colors.red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splashColor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Colors.green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onPressed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() {},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Icon(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Icons.send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b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75C5D-309F-482A-AF35-E39077CD984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001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floatingActionButtonLocation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FloatingActionButtonLocation.centerFloat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bottomNavigationBar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mainAxisAlignment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MainAxisAlignment.spaceEvenly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children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[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IconButton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style: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IconButton.styleFrom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backgroundColor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Colors.grey.shade300),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onPressed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() {},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Icon(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Icons.directions_car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IconButton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onPressed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() {},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Icon(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Icons.directions_bike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</a:t>
            </a:r>
          </a:p>
          <a:p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IconButton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onPressed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() {},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Icon(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Icons.directions_walk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endParaRPr lang="de-DE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75C5D-309F-482A-AF35-E39077CD984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34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A8F8-FF3B-4D72-B132-A664FD779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23FA7-0DB1-4660-869B-DA5BF3700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0746-5DCE-41FD-9045-F971754E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FE518-EC65-46A0-A769-115418D9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B64D-BF03-4226-9CD6-61B46A53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06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2E4-F4FF-4B9F-989B-6196D3EC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074F6-FE6C-4DFC-85E2-A0DFAF96E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732A4-168A-406E-A4D7-C3A4A8B5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5C05-E713-42D9-90E8-50F71F7E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3AF4-6570-49F6-86C8-86BEDC49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44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BB3E9-17BC-48CB-B3FB-E37BA8258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861E3-317C-4355-8B39-4E1BDDDE4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867B-C3E5-40BD-BDEA-DA2204D6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290C-BF3D-486D-8C05-36593A5E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392B4-FD9A-4276-995A-46B56E4D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C368-9E0D-4F1E-A132-62D8A765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50B4E-C390-462A-AAEE-38E2BD10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3B378-3D65-48A2-93B5-26A6199B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6C9E-8CC3-457C-A3C3-9E87C62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9CF9-BE6B-4F7D-8FA2-3456EB86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303A-4563-4E0D-978C-C489EA95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2F163-5398-426C-A535-A51224E28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21D9-8BFD-48BC-91B9-D3D633D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9DA7F-EBA8-46F1-9B18-18EF8705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0F74-684B-41FD-B87C-15AD9646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46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FA3-7DD8-4BC1-96E1-CB334B8D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6353-B5CB-4954-AC22-6F9DFDD33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7CEDE-86D7-4EB6-9966-32208C95C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2564F-AFDF-4E9B-AF64-97C52601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79CD2-F99A-4BA3-B7FF-621380F5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FBCE0-7223-4405-8EF4-510F0DEB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72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FF50-4FF3-4CD5-A508-44AF5BE3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61495-6213-423B-9CBF-010F38D3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89C0-3DFE-42D6-ABCA-92D19E4C6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F72A2-E169-4EEA-A76B-78D7477B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D7EBC-F086-4521-B4B0-7066D252B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2583C-B9CA-4E01-9A46-6D0B773A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ED8AC-F2A7-4D47-81ED-BEE1D793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DFCC5-672D-4B20-88B9-F9F917CC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96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B879-5B4E-4ABC-92B7-86B13A03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E5BD1-9C1B-4F48-A490-AD725DA7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5D0F4-7EF5-4FF4-A2F2-66B4F25A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24D14-722E-4B58-B939-2EB5A1B8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78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0248D-B4B4-4D8F-91A4-6CB3FCE4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97C19-9B5F-4588-8B21-01FB5EB9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225DB-A33A-4C47-8E19-CF04E129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81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A051-690D-438B-8D5E-FFB043EC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47D8-089A-4ED5-B8DD-D419E0F2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D11A2-A13C-419B-8F7A-C6E4F09B0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0906E-8644-4F8B-8018-F5CEAA74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BA59C-BF32-4DDE-8A2B-9508B975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6FE9D-1654-4D4E-A98A-6A930CE3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4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0C93-660D-46F7-9289-5B420D5C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6C33B-6C56-4A6D-BC46-008F69D14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5F30A-CA67-4640-94D6-9F4D0E82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9FFCA-7799-4CB2-93D1-24036BC6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BE3FA-34B4-47EF-B868-DD3DDB61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16648-8A06-40A3-AE35-0EE4C18D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95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AE05B-DF13-48AA-906B-9D201352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BCFB4-4670-4F50-8CA9-90C6ABCED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F205-FBC3-4BC8-89DC-8A51322FD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9F40A-42EE-403F-82AA-CD7D942B0FD7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8B2CD-1EE1-41B6-9017-3EE8BF6F5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2C29E-A83D-413C-B6BA-720DF32C9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BCA7D-BAF5-4F83-BA06-4B399C23DC02}"/>
              </a:ext>
            </a:extLst>
          </p:cNvPr>
          <p:cNvSpPr txBox="1"/>
          <p:nvPr userDrawn="1"/>
        </p:nvSpPr>
        <p:spPr>
          <a:xfrm>
            <a:off x="11800482" y="6488668"/>
            <a:ext cx="517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3A5445-1510-494C-AF19-23D1E33C99CE}" type="slidenum"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5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app=desktop&amp;v=D4nhaszNW4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antonioleiva.com/flutter-mobile-development-for-busy-people-droidkast-05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antonioleiva.com/flutter-mobile-development-for-busy-people-droidkast-05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499201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Scaffold and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</a:rPr>
              <a:t>AppBar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63758" y="1886634"/>
            <a:ext cx="985734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Explain what UI elements of an app are defined in the Scaffold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Define an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AppBar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in your app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Center and format its title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Define action buttons in the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AppBar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Define and style a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FloatingActionButton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(fab) in your app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Define a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BottomNavigationBar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in your app</a:t>
            </a:r>
          </a:p>
          <a:p>
            <a:pPr>
              <a:spcAft>
                <a:spcPts val="1800"/>
              </a:spcAft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E1505A-D4AB-451F-9E2B-734AB1F91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0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499201"/>
            <a:ext cx="8538072" cy="874454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FloatingActionButtonLocation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BottomNavigationBar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052E9-99CF-4F86-8850-D17A79414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5DE554-4D50-431D-85FF-7F3D14708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617" y="2056448"/>
            <a:ext cx="5973343" cy="42311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B85C8-ED72-4A0D-9214-D090402CB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80" y="1713548"/>
            <a:ext cx="4154954" cy="27727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EB52F0-EEA5-454E-AF6E-EE2E08ED4B6D}"/>
              </a:ext>
            </a:extLst>
          </p:cNvPr>
          <p:cNvCxnSpPr/>
          <p:nvPr/>
        </p:nvCxnSpPr>
        <p:spPr>
          <a:xfrm>
            <a:off x="7646670" y="3886200"/>
            <a:ext cx="193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906796B-4499-4096-A3E4-6ABC7E052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8172" y="4756785"/>
            <a:ext cx="1476375" cy="1276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173C1F-28FA-45C6-8C34-8AB761498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8171" y="6033134"/>
            <a:ext cx="1476375" cy="6102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2A5C20-810F-4FD1-BFD4-4252D4C6E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8037" y="4780279"/>
            <a:ext cx="14954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499201"/>
            <a:ext cx="8538072" cy="874454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Possible goal in the next weeks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052E9-99CF-4F86-8850-D17A79414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8D523-C661-44E9-B865-17D36220E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586" y="1432193"/>
            <a:ext cx="2441613" cy="54258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5B99BE-CDAC-4EFD-8419-432FBE672343}"/>
              </a:ext>
            </a:extLst>
          </p:cNvPr>
          <p:cNvSpPr txBox="1"/>
          <p:nvPr/>
        </p:nvSpPr>
        <p:spPr>
          <a:xfrm>
            <a:off x="2537796" y="2365542"/>
            <a:ext cx="2894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Define a Scaffold that 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looks like WhatsApp: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3F970B-F4F3-4899-9D0A-99FBB222D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696" y="1306310"/>
            <a:ext cx="2302443" cy="531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499201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Next Goal: show an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AppBar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on top of our app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052E9-99CF-4F86-8850-D17A7941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C1E410-6ECE-4173-B1DE-A5F4212E6D4C}"/>
              </a:ext>
            </a:extLst>
          </p:cNvPr>
          <p:cNvSpPr txBox="1"/>
          <p:nvPr/>
        </p:nvSpPr>
        <p:spPr>
          <a:xfrm>
            <a:off x="1876627" y="2184285"/>
            <a:ext cx="3289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From last lesson 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(Column without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MainAxisAlignment.center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574E3-DB2E-4B7D-8921-B358032AB43D}"/>
              </a:ext>
            </a:extLst>
          </p:cNvPr>
          <p:cNvSpPr txBox="1"/>
          <p:nvPr/>
        </p:nvSpPr>
        <p:spPr>
          <a:xfrm>
            <a:off x="6634061" y="2184285"/>
            <a:ext cx="4072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Added an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AppBar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on top of the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CCC7-E8F3-4A49-8C41-65ED44D6B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918" y="3621065"/>
            <a:ext cx="310515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E91AC-2F05-4D36-92CE-6AB24B745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020" y="3467176"/>
            <a:ext cx="30861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499201"/>
            <a:ext cx="9002136" cy="87445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Children of the Scaffold (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deutsch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Gerüst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052E9-99CF-4F86-8850-D17A79414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CC7C59-73A2-4981-B244-C67792BED1E4}"/>
              </a:ext>
            </a:extLst>
          </p:cNvPr>
          <p:cNvSpPr txBox="1"/>
          <p:nvPr/>
        </p:nvSpPr>
        <p:spPr>
          <a:xfrm>
            <a:off x="1813035" y="6040840"/>
            <a:ext cx="956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Copied from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https://www.youtube.com/watch?app=desktop&amp;v=D4nhaszNW4o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at 3:34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4F1E84-BF27-44D1-AF89-0799E54FF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726" y="3250914"/>
            <a:ext cx="6265634" cy="24328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0C1552-8D36-4D85-85B3-C45290508B6A}"/>
              </a:ext>
            </a:extLst>
          </p:cNvPr>
          <p:cNvSpPr/>
          <p:nvPr/>
        </p:nvSpPr>
        <p:spPr>
          <a:xfrm>
            <a:off x="7415206" y="3612608"/>
            <a:ext cx="590557" cy="2201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6A13B-1268-4842-9FF0-B3EAE6109DE9}"/>
              </a:ext>
            </a:extLst>
          </p:cNvPr>
          <p:cNvSpPr/>
          <p:nvPr/>
        </p:nvSpPr>
        <p:spPr>
          <a:xfrm>
            <a:off x="6470645" y="3807372"/>
            <a:ext cx="422275" cy="18097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6674AF-6CE9-4FEA-82B6-260D7F0C52D8}"/>
              </a:ext>
            </a:extLst>
          </p:cNvPr>
          <p:cNvSpPr/>
          <p:nvPr/>
        </p:nvSpPr>
        <p:spPr>
          <a:xfrm>
            <a:off x="6464295" y="4002637"/>
            <a:ext cx="1660530" cy="18097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E0942-8FB7-4DC5-8CE1-915FBA08F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616" y="1840986"/>
            <a:ext cx="3893533" cy="3421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3C5C20-9E28-4A41-85C6-F4019EB04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7726" y="1860602"/>
            <a:ext cx="3490250" cy="12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3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499201"/>
            <a:ext cx="9002136" cy="87445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Scaffold’s c-tor arguments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052E9-99CF-4F86-8850-D17A79414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CC7C59-73A2-4981-B244-C67792BED1E4}"/>
              </a:ext>
            </a:extLst>
          </p:cNvPr>
          <p:cNvSpPr txBox="1"/>
          <p:nvPr/>
        </p:nvSpPr>
        <p:spPr>
          <a:xfrm>
            <a:off x="1813035" y="6395170"/>
            <a:ext cx="956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Copied from </a:t>
            </a:r>
            <a:r>
              <a:rPr lang="de-DE" u="sng" dirty="0">
                <a:hlinkClick r:id="rId4"/>
              </a:rPr>
              <a:t>https://antonioleiva.com/flutter-mobile-development-for-busy-people-droidkast-05/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95105-57F2-456E-9BC5-6DA59AD1B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200" y="1516165"/>
            <a:ext cx="6972300" cy="468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0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499201"/>
            <a:ext cx="9002136" cy="87445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The widget tree below Scaffold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052E9-99CF-4F86-8850-D17A79414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CC7C59-73A2-4981-B244-C67792BED1E4}"/>
              </a:ext>
            </a:extLst>
          </p:cNvPr>
          <p:cNvSpPr txBox="1"/>
          <p:nvPr/>
        </p:nvSpPr>
        <p:spPr>
          <a:xfrm>
            <a:off x="1813035" y="6395170"/>
            <a:ext cx="956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Copied from </a:t>
            </a:r>
            <a:r>
              <a:rPr lang="de-DE" u="sng" dirty="0">
                <a:hlinkClick r:id="rId4"/>
              </a:rPr>
              <a:t>https://antonioleiva.com/flutter-mobile-development-for-busy-people-droidkast-05/</a:t>
            </a:r>
            <a:endParaRPr lang="en-US" sz="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9E75DD-BC6A-46B7-BCFA-3C34B4CB2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612" y="1726888"/>
            <a:ext cx="7164388" cy="43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0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AEEB166-F4F2-4B89-99AD-F1EC51CAE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001" y="5287350"/>
            <a:ext cx="4078704" cy="1479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499201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Exercise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052E9-99CF-4F86-8850-D17A7941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4EDD8A-019A-41AE-BE4E-C7C642919132}"/>
              </a:ext>
            </a:extLst>
          </p:cNvPr>
          <p:cNvSpPr txBox="1"/>
          <p:nvPr/>
        </p:nvSpPr>
        <p:spPr>
          <a:xfrm>
            <a:off x="1773719" y="1599082"/>
            <a:ext cx="9683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Create the following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AppBar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for our HelloWorld App: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8D4C-B8A7-4C3C-B88A-BBC6780F7AF8}"/>
              </a:ext>
            </a:extLst>
          </p:cNvPr>
          <p:cNvSpPr txBox="1"/>
          <p:nvPr/>
        </p:nvSpPr>
        <p:spPr>
          <a:xfrm>
            <a:off x="1773719" y="3770174"/>
            <a:ext cx="96838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Hint: 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You can use properties of class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AppBar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to show the title in the center and in white.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But there are also other ways to achieve this.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71299-62F2-491B-971E-9D30C69792F7}"/>
              </a:ext>
            </a:extLst>
          </p:cNvPr>
          <p:cNvSpPr txBox="1"/>
          <p:nvPr/>
        </p:nvSpPr>
        <p:spPr>
          <a:xfrm>
            <a:off x="1773719" y="5115508"/>
            <a:ext cx="2159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Solutions: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F6A59A-2B19-464E-815E-69AAE9465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898" y="2193342"/>
            <a:ext cx="3322801" cy="1640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24296D-B076-4E87-AE13-BED2FDF23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2815" y="5417209"/>
            <a:ext cx="3637267" cy="12194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BFFD94D-66A2-4BBB-8F80-000191310A98}"/>
              </a:ext>
            </a:extLst>
          </p:cNvPr>
          <p:cNvSpPr txBox="1"/>
          <p:nvPr/>
        </p:nvSpPr>
        <p:spPr>
          <a:xfrm>
            <a:off x="6902831" y="5811511"/>
            <a:ext cx="500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19EA7A-6CB8-49E1-9690-CE1B69CE7769}"/>
              </a:ext>
            </a:extLst>
          </p:cNvPr>
          <p:cNvGrpSpPr/>
          <p:nvPr/>
        </p:nvGrpSpPr>
        <p:grpSpPr>
          <a:xfrm>
            <a:off x="8092439" y="2019830"/>
            <a:ext cx="4736102" cy="1820673"/>
            <a:chOff x="8092439" y="2019830"/>
            <a:chExt cx="4736102" cy="182067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345DDC2-8FD9-4E68-A64C-742C6CB84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2439" y="2413479"/>
              <a:ext cx="3705255" cy="142702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EF6A01-3EE6-441C-A548-19E2C8AAD344}"/>
                </a:ext>
              </a:extLst>
            </p:cNvPr>
            <p:cNvSpPr txBox="1"/>
            <p:nvPr/>
          </p:nvSpPr>
          <p:spPr>
            <a:xfrm>
              <a:off x="8213760" y="2019830"/>
              <a:ext cx="4614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Reminder from one of the last slides: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9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499201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More c-tor arguments for an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AppBar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052E9-99CF-4F86-8850-D17A79414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CCEDA2-7AC0-421D-95E3-DD99F4B08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12" y="1673224"/>
            <a:ext cx="7671772" cy="479615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FBB2ED-4E5E-472E-B87B-B0CDB47F5FEC}"/>
              </a:ext>
            </a:extLst>
          </p:cNvPr>
          <p:cNvSpPr/>
          <p:nvPr/>
        </p:nvSpPr>
        <p:spPr>
          <a:xfrm>
            <a:off x="2235194" y="2682562"/>
            <a:ext cx="1866905" cy="22573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F332C5-89F0-4E84-B040-5AF96DC7A1BC}"/>
              </a:ext>
            </a:extLst>
          </p:cNvPr>
          <p:cNvSpPr/>
          <p:nvPr/>
        </p:nvSpPr>
        <p:spPr>
          <a:xfrm>
            <a:off x="2235193" y="2098362"/>
            <a:ext cx="1403357" cy="22573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1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499201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leading and actions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052E9-99CF-4F86-8850-D17A79414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D94433-5FD2-4107-AC11-7D4D8C923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4" y="2165984"/>
            <a:ext cx="5657469" cy="27374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13827DF-D934-4F6C-BF9E-71EC4127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186" y="2534338"/>
            <a:ext cx="4339211" cy="158522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D0F8499-0F8E-4AB6-B666-06F13F6A41B1}"/>
              </a:ext>
            </a:extLst>
          </p:cNvPr>
          <p:cNvCxnSpPr>
            <a:cxnSpLocks/>
          </p:cNvCxnSpPr>
          <p:nvPr/>
        </p:nvCxnSpPr>
        <p:spPr>
          <a:xfrm flipV="1">
            <a:off x="5431699" y="3888858"/>
            <a:ext cx="2550251" cy="897890"/>
          </a:xfrm>
          <a:prstGeom prst="bentConnector3">
            <a:avLst>
              <a:gd name="adj1" fmla="val 99899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FF20669-A793-4185-9C34-A3606621B20D}"/>
              </a:ext>
            </a:extLst>
          </p:cNvPr>
          <p:cNvCxnSpPr>
            <a:cxnSpLocks/>
          </p:cNvCxnSpPr>
          <p:nvPr/>
        </p:nvCxnSpPr>
        <p:spPr>
          <a:xfrm flipV="1">
            <a:off x="6209564" y="3926958"/>
            <a:ext cx="5600920" cy="458989"/>
          </a:xfrm>
          <a:prstGeom prst="bentConnector3">
            <a:avLst>
              <a:gd name="adj1" fmla="val 100111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B0CEA2-2763-424D-B406-FE88C664275E}"/>
              </a:ext>
            </a:extLst>
          </p:cNvPr>
          <p:cNvSpPr txBox="1"/>
          <p:nvPr/>
        </p:nvSpPr>
        <p:spPr>
          <a:xfrm>
            <a:off x="1864913" y="5184282"/>
            <a:ext cx="96838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u="sng" dirty="0">
                <a:solidFill>
                  <a:schemeClr val="bg2">
                    <a:lumMod val="50000"/>
                  </a:schemeClr>
                </a:solidFill>
              </a:rPr>
              <a:t>Exercise: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Implement the same or something similar by your own.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Try to define 2 children in the list behind “actions:”</a:t>
            </a:r>
          </a:p>
        </p:txBody>
      </p:sp>
    </p:spTree>
    <p:extLst>
      <p:ext uri="{BB962C8B-B14F-4D97-AF65-F5344CB8AC3E}">
        <p14:creationId xmlns:p14="http://schemas.microsoft.com/office/powerpoint/2010/main" val="252637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F11A67-7BA5-4DAF-9B65-1B6CA728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699" y="2092529"/>
            <a:ext cx="4317467" cy="1935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499201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Define a Floating Action Button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E052E9-99CF-4F86-8850-D17A79414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991" y="275250"/>
            <a:ext cx="1156943" cy="11569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04E313-F751-4D30-9390-10343AB6625B}"/>
              </a:ext>
            </a:extLst>
          </p:cNvPr>
          <p:cNvSpPr txBox="1"/>
          <p:nvPr/>
        </p:nvSpPr>
        <p:spPr>
          <a:xfrm>
            <a:off x="1707616" y="4503269"/>
            <a:ext cx="104843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u="sng" dirty="0">
                <a:solidFill>
                  <a:schemeClr val="bg2">
                    <a:lumMod val="50000"/>
                  </a:schemeClr>
                </a:solidFill>
              </a:rPr>
              <a:t>Exercise: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Define a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FloatingActionButton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in your app and test it on Chrome or Edge.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Observe what happens when you resize the browser window.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Define and test the properties “</a:t>
            </a:r>
            <a:r>
              <a:rPr lang="en-US" sz="2200" b="1" dirty="0" err="1">
                <a:solidFill>
                  <a:schemeClr val="bg2">
                    <a:lumMod val="50000"/>
                  </a:schemeClr>
                </a:solidFill>
              </a:rPr>
              <a:t>splashColor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” and “</a:t>
            </a:r>
            <a:r>
              <a:rPr lang="en-US" sz="2200" b="1" dirty="0" err="1">
                <a:solidFill>
                  <a:schemeClr val="bg2">
                    <a:lumMod val="50000"/>
                  </a:schemeClr>
                </a:solidFill>
              </a:rPr>
              <a:t>hoverColor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” of a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FloatingActionButton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.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Finally use the property “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</a:rPr>
              <a:t>mini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” of a fab (short for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FloatingActionButton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4231D-4830-42B4-AD89-52911F8FFFAC}"/>
              </a:ext>
            </a:extLst>
          </p:cNvPr>
          <p:cNvCxnSpPr>
            <a:cxnSpLocks/>
          </p:cNvCxnSpPr>
          <p:nvPr/>
        </p:nvCxnSpPr>
        <p:spPr>
          <a:xfrm flipH="1">
            <a:off x="6377940" y="3006090"/>
            <a:ext cx="842746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215FFFC-6B3F-4B85-8B93-8D5B65D74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941" y="2415022"/>
            <a:ext cx="4008154" cy="15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Widescreen</PresentationFormat>
  <Paragraphs>99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Scaffold and AppBar</vt:lpstr>
      <vt:lpstr>Next Goal: show an AppBar on top of our app</vt:lpstr>
      <vt:lpstr>Children of the Scaffold (deutsch: Gerüst)</vt:lpstr>
      <vt:lpstr>Scaffold’s c-tor arguments</vt:lpstr>
      <vt:lpstr>The widget tree below Scaffold</vt:lpstr>
      <vt:lpstr>Exercise</vt:lpstr>
      <vt:lpstr>More c-tor arguments for an AppBar</vt:lpstr>
      <vt:lpstr>leading and actions</vt:lpstr>
      <vt:lpstr>Define a Floating Action Button</vt:lpstr>
      <vt:lpstr>FloatingActionButtonLocation and BottomNavigationBar</vt:lpstr>
      <vt:lpstr>Possible goal in the next weeks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 1977 - 2021</dc:title>
  <dc:creator>GS</dc:creator>
  <cp:lastModifiedBy>GS</cp:lastModifiedBy>
  <cp:revision>246</cp:revision>
  <cp:lastPrinted>2023-09-16T20:41:37Z</cp:lastPrinted>
  <dcterms:created xsi:type="dcterms:W3CDTF">2023-05-29T18:05:12Z</dcterms:created>
  <dcterms:modified xsi:type="dcterms:W3CDTF">2024-11-07T22:27:25Z</dcterms:modified>
</cp:coreProperties>
</file>