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70" r:id="rId3"/>
    <p:sldId id="278" r:id="rId4"/>
    <p:sldId id="258" r:id="rId5"/>
    <p:sldId id="259" r:id="rId6"/>
    <p:sldId id="264" r:id="rId7"/>
    <p:sldId id="261" r:id="rId8"/>
    <p:sldId id="269" r:id="rId9"/>
    <p:sldId id="274" r:id="rId10"/>
    <p:sldId id="260" r:id="rId11"/>
    <p:sldId id="277" r:id="rId12"/>
    <p:sldId id="265" r:id="rId13"/>
    <p:sldId id="275" r:id="rId14"/>
    <p:sldId id="266" r:id="rId15"/>
    <p:sldId id="273" r:id="rId16"/>
    <p:sldId id="272" r:id="rId17"/>
    <p:sldId id="271" r:id="rId18"/>
    <p:sldId id="26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N2-GR2" initials="S" lastIdx="0" clrIdx="0">
    <p:extLst>
      <p:ext uri="{19B8F6BF-5375-455C-9EA6-DF929625EA0E}">
        <p15:presenceInfo xmlns:p15="http://schemas.microsoft.com/office/powerpoint/2012/main" userId="SN2-GR2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E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A48255-5F3B-43DE-A3E1-9014636548E2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B4AF4B-AB42-4325-BF61-44BE8B1CCA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3796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4AF4B-AB42-4325-BF61-44BE8B1CCA4B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6106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http://www.lextronic.fr/doc/produit/img1_4689.jpg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012" y="868219"/>
            <a:ext cx="9043183" cy="429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23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/>
              <a:t>Clé GPS nd100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03338" y="2824161"/>
            <a:ext cx="9905998" cy="3124201"/>
          </a:xfrm>
        </p:spPr>
        <p:txBody>
          <a:bodyPr/>
          <a:lstStyle/>
          <a:p>
            <a:r>
              <a:rPr lang="fr-FR" dirty="0">
                <a:effectLst/>
              </a:rPr>
              <a:t>Signal de sortie :	norme NMEA, trames  GGA, GSA, GSV, RMC (1sec)</a:t>
            </a:r>
          </a:p>
          <a:p>
            <a:r>
              <a:rPr lang="fr-FR" dirty="0">
                <a:effectLst/>
              </a:rPr>
              <a:t>Débit : 4800 b/s	</a:t>
            </a:r>
            <a:endParaRPr lang="fr-FR" dirty="0"/>
          </a:p>
        </p:txBody>
      </p:sp>
      <p:pic>
        <p:nvPicPr>
          <p:cNvPr id="2050" name="Picture 2" descr="Dongle GPS &quot;ND-100&quot; à sortie USB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083" y="1088231"/>
            <a:ext cx="2988486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6358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55782"/>
          </a:xfrm>
        </p:spPr>
        <p:txBody>
          <a:bodyPr/>
          <a:lstStyle/>
          <a:p>
            <a:pPr algn="ctr"/>
            <a:r>
              <a:rPr lang="fr-FR" dirty="0"/>
              <a:t>Acquisition Coordonnées GPS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2980" y="1967345"/>
            <a:ext cx="3234242" cy="323424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532" y="1607088"/>
            <a:ext cx="4621067" cy="333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515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0367" y="0"/>
            <a:ext cx="9905998" cy="600364"/>
          </a:xfrm>
        </p:spPr>
        <p:txBody>
          <a:bodyPr>
            <a:noAutofit/>
          </a:bodyPr>
          <a:lstStyle/>
          <a:p>
            <a:pPr algn="ctr"/>
            <a:r>
              <a:rPr lang="fr-FR" sz="3600" dirty="0"/>
              <a:t>GPS </a:t>
            </a:r>
            <a:r>
              <a:rPr lang="fr-FR" sz="3600" dirty="0" err="1"/>
              <a:t>viewer</a:t>
            </a:r>
            <a:r>
              <a:rPr lang="fr-FR" sz="3600" dirty="0"/>
              <a:t> (</a:t>
            </a:r>
            <a:r>
              <a:rPr lang="fr-FR" sz="3600" dirty="0" err="1"/>
              <a:t>windows</a:t>
            </a:r>
            <a:r>
              <a:rPr lang="fr-FR" sz="3600" dirty="0"/>
              <a:t>)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8104" y="896957"/>
            <a:ext cx="7550523" cy="537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391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21340" y="286327"/>
            <a:ext cx="9905998" cy="665018"/>
          </a:xfrm>
        </p:spPr>
        <p:txBody>
          <a:bodyPr>
            <a:normAutofit/>
          </a:bodyPr>
          <a:lstStyle/>
          <a:p>
            <a:pPr algn="ctr"/>
            <a:r>
              <a:rPr lang="fr-FR" sz="3600" dirty="0"/>
              <a:t>Réception trames </a:t>
            </a:r>
            <a:r>
              <a:rPr lang="fr-FR" sz="3600" dirty="0" err="1"/>
              <a:t>gps</a:t>
            </a:r>
            <a:endParaRPr lang="fr-FR" sz="3600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918" y="951345"/>
            <a:ext cx="6638842" cy="5676407"/>
          </a:xfrm>
        </p:spPr>
      </p:pic>
    </p:spTree>
    <p:extLst>
      <p:ext uri="{BB962C8B-B14F-4D97-AF65-F5344CB8AC3E}">
        <p14:creationId xmlns:p14="http://schemas.microsoft.com/office/powerpoint/2010/main" val="3299630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92364"/>
            <a:ext cx="9905998" cy="831273"/>
          </a:xfrm>
        </p:spPr>
        <p:txBody>
          <a:bodyPr/>
          <a:lstStyle/>
          <a:p>
            <a:pPr algn="ctr"/>
            <a:r>
              <a:rPr lang="fr-FR" sz="3600" dirty="0"/>
              <a:t>Interface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491" y="923637"/>
            <a:ext cx="7598864" cy="5408087"/>
          </a:xfrm>
          <a:prstGeom prst="rect">
            <a:avLst/>
          </a:prstGeom>
        </p:spPr>
      </p:pic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7452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 txBox="1">
            <a:spLocks/>
          </p:cNvSpPr>
          <p:nvPr/>
        </p:nvSpPr>
        <p:spPr>
          <a:xfrm>
            <a:off x="1141413" y="92364"/>
            <a:ext cx="9905998" cy="831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3600" dirty="0"/>
              <a:t>Interface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491" y="923637"/>
            <a:ext cx="7881145" cy="5608986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7659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 txBox="1">
            <a:spLocks/>
          </p:cNvSpPr>
          <p:nvPr/>
        </p:nvSpPr>
        <p:spPr>
          <a:xfrm>
            <a:off x="1141413" y="92364"/>
            <a:ext cx="9905998" cy="831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3600" dirty="0"/>
              <a:t>Interface</a:t>
            </a:r>
          </a:p>
        </p:txBody>
      </p:sp>
      <p:pic>
        <p:nvPicPr>
          <p:cNvPr id="3" name="Espace réservé du contenu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309" y="923637"/>
            <a:ext cx="7712921" cy="5489262"/>
          </a:xfrm>
        </p:spPr>
      </p:pic>
    </p:spTree>
    <p:extLst>
      <p:ext uri="{BB962C8B-B14F-4D97-AF65-F5344CB8AC3E}">
        <p14:creationId xmlns:p14="http://schemas.microsoft.com/office/powerpoint/2010/main" val="1578625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1141413" y="92364"/>
            <a:ext cx="9905998" cy="831273"/>
          </a:xfrm>
        </p:spPr>
        <p:txBody>
          <a:bodyPr/>
          <a:lstStyle/>
          <a:p>
            <a:pPr algn="ctr"/>
            <a:r>
              <a:rPr lang="fr-FR" sz="3600" dirty="0"/>
              <a:t>Interface</a:t>
            </a: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031" y="923637"/>
            <a:ext cx="7642762" cy="5439330"/>
          </a:xfrm>
        </p:spPr>
      </p:pic>
    </p:spTree>
    <p:extLst>
      <p:ext uri="{BB962C8B-B14F-4D97-AF65-F5344CB8AC3E}">
        <p14:creationId xmlns:p14="http://schemas.microsoft.com/office/powerpoint/2010/main" val="676374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304801"/>
            <a:ext cx="9905998" cy="787399"/>
          </a:xfrm>
        </p:spPr>
        <p:txBody>
          <a:bodyPr>
            <a:normAutofit/>
          </a:bodyPr>
          <a:lstStyle/>
          <a:p>
            <a:pPr algn="ctr"/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3" y="1884219"/>
            <a:ext cx="9905998" cy="239221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96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41757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00100"/>
          </a:xfrm>
        </p:spPr>
        <p:txBody>
          <a:bodyPr/>
          <a:lstStyle/>
          <a:p>
            <a:pPr algn="ctr"/>
            <a:r>
              <a:rPr lang="fr-FR" sz="4400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3" y="2057401"/>
            <a:ext cx="9905998" cy="3733800"/>
          </a:xfrm>
        </p:spPr>
        <p:txBody>
          <a:bodyPr/>
          <a:lstStyle/>
          <a:p>
            <a:r>
              <a:rPr lang="fr-FR" sz="3600" dirty="0"/>
              <a:t>Présentation du projet</a:t>
            </a:r>
          </a:p>
          <a:p>
            <a:r>
              <a:rPr lang="fr-FR" sz="3600" dirty="0"/>
              <a:t>Diagrammes</a:t>
            </a:r>
          </a:p>
          <a:p>
            <a:r>
              <a:rPr lang="fr-FR" sz="3600" dirty="0"/>
              <a:t>Composants utiles</a:t>
            </a:r>
          </a:p>
          <a:p>
            <a:r>
              <a:rPr lang="fr-FR" sz="3600" dirty="0"/>
              <a:t>Tâches réalisées </a:t>
            </a:r>
          </a:p>
          <a:p>
            <a:r>
              <a:rPr lang="fr-FR" sz="3600" dirty="0"/>
              <a:t>Conclusion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9226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81101-C54F-4161-A74A-1E1851553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9525"/>
            <a:ext cx="12191999" cy="917275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ARCHITECTURE De l’équipement du terminal embarqué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27B1CF-AE6C-46D4-9CAE-005C5D2E8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9A6EEF5-A27D-48AC-B236-833D83C3201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170" y="1656272"/>
            <a:ext cx="8712680" cy="43045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106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46213" y="304800"/>
            <a:ext cx="9905998" cy="901700"/>
          </a:xfrm>
        </p:spPr>
        <p:txBody>
          <a:bodyPr>
            <a:normAutofit/>
          </a:bodyPr>
          <a:lstStyle/>
          <a:p>
            <a:pPr algn="ctr"/>
            <a:r>
              <a:rPr lang="fr-FR" sz="3600" dirty="0"/>
              <a:t>Architecture des communications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89088" y="2914649"/>
            <a:ext cx="9905998" cy="3124201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464" y="1246350"/>
            <a:ext cx="9545495" cy="479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3525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81025"/>
          </a:xfrm>
        </p:spPr>
        <p:txBody>
          <a:bodyPr>
            <a:noAutofit/>
          </a:bodyPr>
          <a:lstStyle/>
          <a:p>
            <a:pPr algn="ctr"/>
            <a:r>
              <a:rPr lang="fr-FR" sz="3600" dirty="0"/>
              <a:t>Equipe </a:t>
            </a:r>
            <a:r>
              <a:rPr lang="fr-FR" sz="3600"/>
              <a:t>de Projet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3" y="1476375"/>
            <a:ext cx="9905998" cy="4314825"/>
          </a:xfrm>
        </p:spPr>
        <p:txBody>
          <a:bodyPr>
            <a:normAutofit/>
          </a:bodyPr>
          <a:lstStyle/>
          <a:p>
            <a:r>
              <a:rPr lang="fr-FR" sz="3200" dirty="0"/>
              <a:t>Théo : intégration de l’application embarquée</a:t>
            </a:r>
          </a:p>
          <a:p>
            <a:r>
              <a:rPr lang="fr-FR" sz="3200" dirty="0"/>
              <a:t>Malik: développement de l’application embarquée</a:t>
            </a:r>
          </a:p>
          <a:p>
            <a:r>
              <a:rPr lang="fr-FR" sz="3200" dirty="0"/>
              <a:t>Wesley: réalisation de l’application station</a:t>
            </a:r>
          </a:p>
          <a:p>
            <a:r>
              <a:rPr lang="fr-FR" sz="3200" dirty="0"/>
              <a:t>Maxime: réalisation de l’application de supervision au centre de traitement</a:t>
            </a:r>
          </a:p>
        </p:txBody>
      </p:sp>
    </p:spTree>
    <p:extLst>
      <p:ext uri="{BB962C8B-B14F-4D97-AF65-F5344CB8AC3E}">
        <p14:creationId xmlns:p14="http://schemas.microsoft.com/office/powerpoint/2010/main" val="2594703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174750"/>
          </a:xfrm>
        </p:spPr>
        <p:txBody>
          <a:bodyPr/>
          <a:lstStyle/>
          <a:p>
            <a:pPr algn="ctr"/>
            <a:r>
              <a:rPr lang="fr-FR" dirty="0"/>
              <a:t>Diagramme cas d’utilisation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7545" y="1174750"/>
            <a:ext cx="9653732" cy="556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136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61485" y="-88900"/>
            <a:ext cx="9905998" cy="1212273"/>
          </a:xfrm>
        </p:spPr>
        <p:txBody>
          <a:bodyPr>
            <a:normAutofit/>
          </a:bodyPr>
          <a:lstStyle/>
          <a:p>
            <a:pPr algn="ctr"/>
            <a:r>
              <a:rPr lang="fr-FR" sz="3600" dirty="0"/>
              <a:t>Diagramme de classe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033AF48-2CEB-4E4E-A0FD-9A9256D9F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66240DC-DDD2-4930-AB04-9DAF9CD41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694" y="895422"/>
            <a:ext cx="8298611" cy="576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00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172319"/>
            <a:ext cx="9905998" cy="716681"/>
          </a:xfrm>
        </p:spPr>
        <p:txBody>
          <a:bodyPr>
            <a:normAutofit/>
          </a:bodyPr>
          <a:lstStyle/>
          <a:p>
            <a:pPr algn="ctr"/>
            <a:r>
              <a:rPr lang="fr-FR" sz="3600" dirty="0" err="1"/>
              <a:t>Raspberry</a:t>
            </a:r>
            <a:r>
              <a:rPr lang="fr-FR" sz="3600" dirty="0"/>
              <a:t> pi 3 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668" y="889000"/>
            <a:ext cx="8853487" cy="5612149"/>
          </a:xfrm>
        </p:spPr>
      </p:pic>
    </p:spTree>
    <p:extLst>
      <p:ext uri="{BB962C8B-B14F-4D97-AF65-F5344CB8AC3E}">
        <p14:creationId xmlns:p14="http://schemas.microsoft.com/office/powerpoint/2010/main" val="4051971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853" y="1796904"/>
            <a:ext cx="4420998" cy="3315748"/>
          </a:xfrm>
        </p:spPr>
      </p:pic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1141413" y="92364"/>
            <a:ext cx="9905998" cy="831273"/>
          </a:xfrm>
        </p:spPr>
        <p:txBody>
          <a:bodyPr>
            <a:normAutofit/>
          </a:bodyPr>
          <a:lstStyle/>
          <a:p>
            <a:pPr algn="ctr"/>
            <a:r>
              <a:rPr lang="fr-FR" sz="3600" dirty="0"/>
              <a:t>GPIO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A457442-4BC8-470E-9E54-3ED2DC4288BD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001" y="1904254"/>
            <a:ext cx="4007569" cy="331897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F97AC125-C5C2-4217-8035-C9BCCB66B649}"/>
              </a:ext>
            </a:extLst>
          </p:cNvPr>
          <p:cNvSpPr txBox="1"/>
          <p:nvPr/>
        </p:nvSpPr>
        <p:spPr>
          <a:xfrm>
            <a:off x="916001" y="923637"/>
            <a:ext cx="10677236" cy="8740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Carte </a:t>
            </a:r>
            <a:r>
              <a:rPr lang="fr-FR" sz="3200" dirty="0" err="1"/>
              <a:t>PiFace</a:t>
            </a:r>
            <a:r>
              <a:rPr lang="fr-FR" sz="3200" dirty="0"/>
              <a:t>:</a:t>
            </a:r>
          </a:p>
          <a:p>
            <a:endParaRPr lang="fr-FR" sz="3200" dirty="0"/>
          </a:p>
          <a:p>
            <a:endParaRPr lang="fr-FR" sz="3200" dirty="0"/>
          </a:p>
          <a:p>
            <a:endParaRPr lang="fr-FR" sz="3200" dirty="0"/>
          </a:p>
          <a:p>
            <a:endParaRPr lang="fr-FR" sz="3200" dirty="0"/>
          </a:p>
          <a:p>
            <a:endParaRPr lang="fr-FR" sz="3200" dirty="0"/>
          </a:p>
          <a:p>
            <a:endParaRPr lang="fr-FR" sz="3200" dirty="0"/>
          </a:p>
          <a:p>
            <a:endParaRPr lang="fr-FR" sz="3200" dirty="0"/>
          </a:p>
          <a:p>
            <a:endParaRPr lang="fr-FR" sz="3200" dirty="0"/>
          </a:p>
          <a:p>
            <a:endParaRPr lang="fr-FR" sz="3200" dirty="0"/>
          </a:p>
          <a:p>
            <a:endParaRPr lang="fr-FR" sz="3200" dirty="0"/>
          </a:p>
          <a:p>
            <a:endParaRPr lang="fr-FR" sz="3200" dirty="0"/>
          </a:p>
          <a:p>
            <a:endParaRPr lang="fr-FR" sz="3200" dirty="0"/>
          </a:p>
          <a:p>
            <a:endParaRPr lang="fr-FR" sz="3200" dirty="0"/>
          </a:p>
          <a:p>
            <a:endParaRPr lang="fr-FR" sz="3200" dirty="0"/>
          </a:p>
          <a:p>
            <a:endParaRPr lang="fr-FR" sz="3200" dirty="0"/>
          </a:p>
          <a:p>
            <a:endParaRPr lang="fr-FR" sz="32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63936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llage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Maillage</Template>
  <TotalTime>8017</TotalTime>
  <Words>88</Words>
  <Application>Microsoft Office PowerPoint</Application>
  <PresentationFormat>Grand écran</PresentationFormat>
  <Paragraphs>45</Paragraphs>
  <Slides>18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Century Gothic</vt:lpstr>
      <vt:lpstr>Maillage</vt:lpstr>
      <vt:lpstr>Présentation PowerPoint</vt:lpstr>
      <vt:lpstr>Sommaire</vt:lpstr>
      <vt:lpstr>ARCHITECTURE De l’équipement du terminal embarqué</vt:lpstr>
      <vt:lpstr>Architecture des communications</vt:lpstr>
      <vt:lpstr>Equipe de Projet</vt:lpstr>
      <vt:lpstr>Diagramme cas d’utilisation</vt:lpstr>
      <vt:lpstr>Diagramme de classe</vt:lpstr>
      <vt:lpstr>Raspberry pi 3 </vt:lpstr>
      <vt:lpstr>GPIO</vt:lpstr>
      <vt:lpstr>Clé GPS nd100</vt:lpstr>
      <vt:lpstr>Acquisition Coordonnées GPS</vt:lpstr>
      <vt:lpstr>GPS viewer (windows)</vt:lpstr>
      <vt:lpstr>Réception trames gps</vt:lpstr>
      <vt:lpstr>Interface</vt:lpstr>
      <vt:lpstr>Présentation PowerPoint</vt:lpstr>
      <vt:lpstr>Présentation PowerPoint</vt:lpstr>
      <vt:lpstr>Interface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SN2-GR2</dc:creator>
  <cp:lastModifiedBy>PEAN Théo</cp:lastModifiedBy>
  <cp:revision>46</cp:revision>
  <dcterms:created xsi:type="dcterms:W3CDTF">2019-03-13T08:26:09Z</dcterms:created>
  <dcterms:modified xsi:type="dcterms:W3CDTF">2019-06-12T20:01:27Z</dcterms:modified>
</cp:coreProperties>
</file>