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5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0" r:id="rId3"/>
    <p:sldId id="257" r:id="rId4"/>
    <p:sldId id="258" r:id="rId5"/>
    <p:sldId id="284" r:id="rId6"/>
    <p:sldId id="281" r:id="rId7"/>
    <p:sldId id="282" r:id="rId8"/>
    <p:sldId id="299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3" r:id="rId18"/>
    <p:sldId id="295" r:id="rId19"/>
    <p:sldId id="297" r:id="rId20"/>
    <p:sldId id="298" r:id="rId21"/>
  </p:sldIdLst>
  <p:sldSz cx="9144000" cy="6858000" type="screen4x3"/>
  <p:notesSz cx="7086600" cy="102235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80"/>
    <a:srgbClr val="003366"/>
    <a:srgbClr val="000066"/>
    <a:srgbClr val="000099"/>
    <a:srgbClr val="CC9900"/>
    <a:srgbClr val="CC66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E53CE-D39C-47ED-A74D-45389A808F71}" v="8" dt="2024-05-22T21:10:01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0929"/>
  </p:normalViewPr>
  <p:slideViewPr>
    <p:cSldViewPr>
      <p:cViewPr varScale="1">
        <p:scale>
          <a:sx n="86" d="100"/>
          <a:sy n="86" d="100"/>
        </p:scale>
        <p:origin x="3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10" y="-84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A59195F4-BCFA-4B72-974F-1BBD1A8D4F15}"/>
    <pc:docChg chg="undo custSel addSld delSld modSld">
      <pc:chgData name="Alexander Roberto Valdameri" userId="1c2790df-40c9-407d-9e60-5d0ae262bd7a" providerId="ADAL" clId="{A59195F4-BCFA-4B72-974F-1BBD1A8D4F15}" dt="2021-05-15T00:08:00.229" v="114" actId="478"/>
      <pc:docMkLst>
        <pc:docMk/>
      </pc:docMkLst>
      <pc:sldChg chg="delSp">
        <pc:chgData name="Alexander Roberto Valdameri" userId="1c2790df-40c9-407d-9e60-5d0ae262bd7a" providerId="ADAL" clId="{A59195F4-BCFA-4B72-974F-1BBD1A8D4F15}" dt="2021-05-14T22:13:07.402" v="0" actId="478"/>
        <pc:sldMkLst>
          <pc:docMk/>
          <pc:sldMk cId="0" sldId="258"/>
        </pc:sldMkLst>
        <pc:spChg chg="del">
          <ac:chgData name="Alexander Roberto Valdameri" userId="1c2790df-40c9-407d-9e60-5d0ae262bd7a" providerId="ADAL" clId="{A59195F4-BCFA-4B72-974F-1BBD1A8D4F15}" dt="2021-05-14T22:13:07.402" v="0" actId="478"/>
          <ac:spMkLst>
            <pc:docMk/>
            <pc:sldMk cId="0" sldId="258"/>
            <ac:spMk id="4" creationId="{33118C9F-1086-43CB-AA9D-327B100763DA}"/>
          </ac:spMkLst>
        </pc:spChg>
      </pc:sldChg>
      <pc:sldChg chg="delSp">
        <pc:chgData name="Alexander Roberto Valdameri" userId="1c2790df-40c9-407d-9e60-5d0ae262bd7a" providerId="ADAL" clId="{A59195F4-BCFA-4B72-974F-1BBD1A8D4F15}" dt="2021-05-14T22:13:13.648" v="1" actId="478"/>
        <pc:sldMkLst>
          <pc:docMk/>
          <pc:sldMk cId="0" sldId="281"/>
        </pc:sldMkLst>
        <pc:spChg chg="del">
          <ac:chgData name="Alexander Roberto Valdameri" userId="1c2790df-40c9-407d-9e60-5d0ae262bd7a" providerId="ADAL" clId="{A59195F4-BCFA-4B72-974F-1BBD1A8D4F15}" dt="2021-05-14T22:13:13.648" v="1" actId="478"/>
          <ac:spMkLst>
            <pc:docMk/>
            <pc:sldMk cId="0" sldId="281"/>
            <ac:spMk id="7" creationId="{5595AA2B-30F5-4EA5-9A29-862A660F6D42}"/>
          </ac:spMkLst>
        </pc:spChg>
      </pc:sldChg>
      <pc:sldChg chg="delSp">
        <pc:chgData name="Alexander Roberto Valdameri" userId="1c2790df-40c9-407d-9e60-5d0ae262bd7a" providerId="ADAL" clId="{A59195F4-BCFA-4B72-974F-1BBD1A8D4F15}" dt="2021-05-14T22:13:16.863" v="2" actId="478"/>
        <pc:sldMkLst>
          <pc:docMk/>
          <pc:sldMk cId="0" sldId="282"/>
        </pc:sldMkLst>
        <pc:spChg chg="del">
          <ac:chgData name="Alexander Roberto Valdameri" userId="1c2790df-40c9-407d-9e60-5d0ae262bd7a" providerId="ADAL" clId="{A59195F4-BCFA-4B72-974F-1BBD1A8D4F15}" dt="2021-05-14T22:13:16.863" v="2" actId="478"/>
          <ac:spMkLst>
            <pc:docMk/>
            <pc:sldMk cId="0" sldId="282"/>
            <ac:spMk id="5" creationId="{CAFD8DC6-21B0-4593-A4A8-F09B1057E4EE}"/>
          </ac:spMkLst>
        </pc:spChg>
      </pc:sldChg>
      <pc:sldChg chg="delSp">
        <pc:chgData name="Alexander Roberto Valdameri" userId="1c2790df-40c9-407d-9e60-5d0ae262bd7a" providerId="ADAL" clId="{A59195F4-BCFA-4B72-974F-1BBD1A8D4F15}" dt="2021-05-15T00:07:54.197" v="113" actId="478"/>
        <pc:sldMkLst>
          <pc:docMk/>
          <pc:sldMk cId="0" sldId="284"/>
        </pc:sldMkLst>
        <pc:spChg chg="del">
          <ac:chgData name="Alexander Roberto Valdameri" userId="1c2790df-40c9-407d-9e60-5d0ae262bd7a" providerId="ADAL" clId="{A59195F4-BCFA-4B72-974F-1BBD1A8D4F15}" dt="2021-05-15T00:07:54.197" v="113" actId="478"/>
          <ac:spMkLst>
            <pc:docMk/>
            <pc:sldMk cId="0" sldId="284"/>
            <ac:spMk id="4" creationId="{BF12536E-E875-4CFC-AD3F-959CF0BB7CCD}"/>
          </ac:spMkLst>
        </pc:spChg>
      </pc:sldChg>
      <pc:sldChg chg="delSp">
        <pc:chgData name="Alexander Roberto Valdameri" userId="1c2790df-40c9-407d-9e60-5d0ae262bd7a" providerId="ADAL" clId="{A59195F4-BCFA-4B72-974F-1BBD1A8D4F15}" dt="2021-05-15T00:07:51.572" v="112" actId="478"/>
        <pc:sldMkLst>
          <pc:docMk/>
          <pc:sldMk cId="0" sldId="285"/>
        </pc:sldMkLst>
        <pc:spChg chg="del">
          <ac:chgData name="Alexander Roberto Valdameri" userId="1c2790df-40c9-407d-9e60-5d0ae262bd7a" providerId="ADAL" clId="{A59195F4-BCFA-4B72-974F-1BBD1A8D4F15}" dt="2021-05-15T00:07:51.572" v="112" actId="478"/>
          <ac:spMkLst>
            <pc:docMk/>
            <pc:sldMk cId="0" sldId="285"/>
            <ac:spMk id="4" creationId="{CA52BABC-4BFF-4DD0-9AFC-8731D94017F5}"/>
          </ac:spMkLst>
        </pc:spChg>
      </pc:sldChg>
      <pc:sldChg chg="del">
        <pc:chgData name="Alexander Roberto Valdameri" userId="1c2790df-40c9-407d-9e60-5d0ae262bd7a" providerId="ADAL" clId="{A59195F4-BCFA-4B72-974F-1BBD1A8D4F15}" dt="2021-05-14T22:13:31.712" v="3" actId="47"/>
        <pc:sldMkLst>
          <pc:docMk/>
          <pc:sldMk cId="0" sldId="286"/>
        </pc:sldMkLst>
      </pc:sldChg>
      <pc:sldChg chg="delSp">
        <pc:chgData name="Alexander Roberto Valdameri" userId="1c2790df-40c9-407d-9e60-5d0ae262bd7a" providerId="ADAL" clId="{A59195F4-BCFA-4B72-974F-1BBD1A8D4F15}" dt="2021-05-15T00:07:49.412" v="111" actId="478"/>
        <pc:sldMkLst>
          <pc:docMk/>
          <pc:sldMk cId="0" sldId="287"/>
        </pc:sldMkLst>
        <pc:spChg chg="del">
          <ac:chgData name="Alexander Roberto Valdameri" userId="1c2790df-40c9-407d-9e60-5d0ae262bd7a" providerId="ADAL" clId="{A59195F4-BCFA-4B72-974F-1BBD1A8D4F15}" dt="2021-05-15T00:07:49.412" v="111" actId="478"/>
          <ac:spMkLst>
            <pc:docMk/>
            <pc:sldMk cId="0" sldId="287"/>
            <ac:spMk id="4" creationId="{EC8B89AB-27EF-4606-B961-B138A0A2EDC6}"/>
          </ac:spMkLst>
        </pc:spChg>
      </pc:sldChg>
      <pc:sldChg chg="delSp">
        <pc:chgData name="Alexander Roberto Valdameri" userId="1c2790df-40c9-407d-9e60-5d0ae262bd7a" providerId="ADAL" clId="{A59195F4-BCFA-4B72-974F-1BBD1A8D4F15}" dt="2021-05-15T00:07:47.316" v="110" actId="478"/>
        <pc:sldMkLst>
          <pc:docMk/>
          <pc:sldMk cId="0" sldId="288"/>
        </pc:sldMkLst>
        <pc:spChg chg="del">
          <ac:chgData name="Alexander Roberto Valdameri" userId="1c2790df-40c9-407d-9e60-5d0ae262bd7a" providerId="ADAL" clId="{A59195F4-BCFA-4B72-974F-1BBD1A8D4F15}" dt="2021-05-15T00:07:47.316" v="110" actId="478"/>
          <ac:spMkLst>
            <pc:docMk/>
            <pc:sldMk cId="0" sldId="288"/>
            <ac:spMk id="6" creationId="{EFBED17D-FDE0-4098-9A80-3DED67778CEA}"/>
          </ac:spMkLst>
        </pc:spChg>
      </pc:sldChg>
      <pc:sldChg chg="delSp modSp mod">
        <pc:chgData name="Alexander Roberto Valdameri" userId="1c2790df-40c9-407d-9e60-5d0ae262bd7a" providerId="ADAL" clId="{A59195F4-BCFA-4B72-974F-1BBD1A8D4F15}" dt="2021-05-15T00:07:39.540" v="109" actId="478"/>
        <pc:sldMkLst>
          <pc:docMk/>
          <pc:sldMk cId="0" sldId="289"/>
        </pc:sldMkLst>
        <pc:spChg chg="del">
          <ac:chgData name="Alexander Roberto Valdameri" userId="1c2790df-40c9-407d-9e60-5d0ae262bd7a" providerId="ADAL" clId="{A59195F4-BCFA-4B72-974F-1BBD1A8D4F15}" dt="2021-05-15T00:07:39.540" v="109" actId="478"/>
          <ac:spMkLst>
            <pc:docMk/>
            <pc:sldMk cId="0" sldId="289"/>
            <ac:spMk id="6" creationId="{09679A9E-0D25-4F64-87EE-D8E45CF411C9}"/>
          </ac:spMkLst>
        </pc:spChg>
        <pc:spChg chg="mod">
          <ac:chgData name="Alexander Roberto Valdameri" userId="1c2790df-40c9-407d-9e60-5d0ae262bd7a" providerId="ADAL" clId="{A59195F4-BCFA-4B72-974F-1BBD1A8D4F15}" dt="2021-05-14T22:14:43.760" v="45" actId="20577"/>
          <ac:spMkLst>
            <pc:docMk/>
            <pc:sldMk cId="0" sldId="289"/>
            <ac:spMk id="109572" creationId="{BA1B1D1B-E784-496B-852F-5A55FB054386}"/>
          </ac:spMkLst>
        </pc:spChg>
      </pc:sldChg>
      <pc:sldChg chg="delSp modSp mod">
        <pc:chgData name="Alexander Roberto Valdameri" userId="1c2790df-40c9-407d-9e60-5d0ae262bd7a" providerId="ADAL" clId="{A59195F4-BCFA-4B72-974F-1BBD1A8D4F15}" dt="2021-05-15T00:08:00.229" v="114" actId="478"/>
        <pc:sldMkLst>
          <pc:docMk/>
          <pc:sldMk cId="0" sldId="290"/>
        </pc:sldMkLst>
        <pc:spChg chg="del">
          <ac:chgData name="Alexander Roberto Valdameri" userId="1c2790df-40c9-407d-9e60-5d0ae262bd7a" providerId="ADAL" clId="{A59195F4-BCFA-4B72-974F-1BBD1A8D4F15}" dt="2021-05-15T00:08:00.229" v="114" actId="478"/>
          <ac:spMkLst>
            <pc:docMk/>
            <pc:sldMk cId="0" sldId="290"/>
            <ac:spMk id="5" creationId="{6359C2DA-C18B-4453-9B78-471A460237FB}"/>
          </ac:spMkLst>
        </pc:spChg>
        <pc:spChg chg="mod">
          <ac:chgData name="Alexander Roberto Valdameri" userId="1c2790df-40c9-407d-9e60-5d0ae262bd7a" providerId="ADAL" clId="{A59195F4-BCFA-4B72-974F-1BBD1A8D4F15}" dt="2021-05-14T22:14:55.824" v="55" actId="20577"/>
          <ac:spMkLst>
            <pc:docMk/>
            <pc:sldMk cId="0" sldId="290"/>
            <ac:spMk id="110596" creationId="{F547D824-9CF6-4356-A787-85667AE98FB0}"/>
          </ac:spMkLst>
        </pc:spChg>
      </pc:sldChg>
      <pc:sldChg chg="delSp">
        <pc:chgData name="Alexander Roberto Valdameri" userId="1c2790df-40c9-407d-9e60-5d0ae262bd7a" providerId="ADAL" clId="{A59195F4-BCFA-4B72-974F-1BBD1A8D4F15}" dt="2021-05-14T22:15:06.448" v="56" actId="478"/>
        <pc:sldMkLst>
          <pc:docMk/>
          <pc:sldMk cId="0" sldId="292"/>
        </pc:sldMkLst>
        <pc:spChg chg="del">
          <ac:chgData name="Alexander Roberto Valdameri" userId="1c2790df-40c9-407d-9e60-5d0ae262bd7a" providerId="ADAL" clId="{A59195F4-BCFA-4B72-974F-1BBD1A8D4F15}" dt="2021-05-14T22:15:06.448" v="56" actId="478"/>
          <ac:spMkLst>
            <pc:docMk/>
            <pc:sldMk cId="0" sldId="292"/>
            <ac:spMk id="6" creationId="{EBA7140A-5655-4A15-81A9-BAC4562A9CB9}"/>
          </ac:spMkLst>
        </pc:spChg>
      </pc:sldChg>
      <pc:sldChg chg="delSp">
        <pc:chgData name="Alexander Roberto Valdameri" userId="1c2790df-40c9-407d-9e60-5d0ae262bd7a" providerId="ADAL" clId="{A59195F4-BCFA-4B72-974F-1BBD1A8D4F15}" dt="2021-05-14T22:15:27.744" v="57" actId="478"/>
        <pc:sldMkLst>
          <pc:docMk/>
          <pc:sldMk cId="0" sldId="293"/>
        </pc:sldMkLst>
        <pc:spChg chg="del">
          <ac:chgData name="Alexander Roberto Valdameri" userId="1c2790df-40c9-407d-9e60-5d0ae262bd7a" providerId="ADAL" clId="{A59195F4-BCFA-4B72-974F-1BBD1A8D4F15}" dt="2021-05-14T22:15:27.744" v="57" actId="478"/>
          <ac:spMkLst>
            <pc:docMk/>
            <pc:sldMk cId="0" sldId="293"/>
            <ac:spMk id="18" creationId="{CE5E7647-0ADD-420B-9CA7-09B4B6E85AD6}"/>
          </ac:spMkLst>
        </pc:spChg>
      </pc:sldChg>
      <pc:sldChg chg="delSp modSp mod">
        <pc:chgData name="Alexander Roberto Valdameri" userId="1c2790df-40c9-407d-9e60-5d0ae262bd7a" providerId="ADAL" clId="{A59195F4-BCFA-4B72-974F-1BBD1A8D4F15}" dt="2021-05-15T00:07:27.847" v="108" actId="6549"/>
        <pc:sldMkLst>
          <pc:docMk/>
          <pc:sldMk cId="0" sldId="294"/>
        </pc:sldMkLst>
        <pc:spChg chg="del">
          <ac:chgData name="Alexander Roberto Valdameri" userId="1c2790df-40c9-407d-9e60-5d0ae262bd7a" providerId="ADAL" clId="{A59195F4-BCFA-4B72-974F-1BBD1A8D4F15}" dt="2021-05-14T22:15:45.103" v="58" actId="478"/>
          <ac:spMkLst>
            <pc:docMk/>
            <pc:sldMk cId="0" sldId="294"/>
            <ac:spMk id="5" creationId="{90F62845-DB52-486E-9D91-FBBD2F6904A3}"/>
          </ac:spMkLst>
        </pc:spChg>
        <pc:spChg chg="mod">
          <ac:chgData name="Alexander Roberto Valdameri" userId="1c2790df-40c9-407d-9e60-5d0ae262bd7a" providerId="ADAL" clId="{A59195F4-BCFA-4B72-974F-1BBD1A8D4F15}" dt="2021-05-15T00:07:27.847" v="108" actId="6549"/>
          <ac:spMkLst>
            <pc:docMk/>
            <pc:sldMk cId="0" sldId="294"/>
            <ac:spMk id="114692" creationId="{253C8817-DE52-4102-B698-16D36E24ABB6}"/>
          </ac:spMkLst>
        </pc:spChg>
      </pc:sldChg>
      <pc:sldChg chg="delSp">
        <pc:chgData name="Alexander Roberto Valdameri" userId="1c2790df-40c9-407d-9e60-5d0ae262bd7a" providerId="ADAL" clId="{A59195F4-BCFA-4B72-974F-1BBD1A8D4F15}" dt="2021-05-14T22:15:48.319" v="59" actId="478"/>
        <pc:sldMkLst>
          <pc:docMk/>
          <pc:sldMk cId="0" sldId="295"/>
        </pc:sldMkLst>
        <pc:spChg chg="del">
          <ac:chgData name="Alexander Roberto Valdameri" userId="1c2790df-40c9-407d-9e60-5d0ae262bd7a" providerId="ADAL" clId="{A59195F4-BCFA-4B72-974F-1BBD1A8D4F15}" dt="2021-05-14T22:15:48.319" v="59" actId="478"/>
          <ac:spMkLst>
            <pc:docMk/>
            <pc:sldMk cId="0" sldId="295"/>
            <ac:spMk id="7" creationId="{6248C033-C948-4326-95AC-5A297B25D4E7}"/>
          </ac:spMkLst>
        </pc:spChg>
      </pc:sldChg>
      <pc:sldChg chg="add del">
        <pc:chgData name="Alexander Roberto Valdameri" userId="1c2790df-40c9-407d-9e60-5d0ae262bd7a" providerId="ADAL" clId="{A59195F4-BCFA-4B72-974F-1BBD1A8D4F15}" dt="2021-05-15T00:07:04.516" v="100" actId="47"/>
        <pc:sldMkLst>
          <pc:docMk/>
          <pc:sldMk cId="0" sldId="296"/>
        </pc:sldMkLst>
      </pc:sldChg>
      <pc:sldChg chg="delSp modSp mod">
        <pc:chgData name="Alexander Roberto Valdameri" userId="1c2790df-40c9-407d-9e60-5d0ae262bd7a" providerId="ADAL" clId="{A59195F4-BCFA-4B72-974F-1BBD1A8D4F15}" dt="2021-05-14T22:16:28.952" v="99" actId="478"/>
        <pc:sldMkLst>
          <pc:docMk/>
          <pc:sldMk cId="0" sldId="297"/>
        </pc:sldMkLst>
        <pc:spChg chg="del">
          <ac:chgData name="Alexander Roberto Valdameri" userId="1c2790df-40c9-407d-9e60-5d0ae262bd7a" providerId="ADAL" clId="{A59195F4-BCFA-4B72-974F-1BBD1A8D4F15}" dt="2021-05-14T22:16:28.952" v="99" actId="478"/>
          <ac:spMkLst>
            <pc:docMk/>
            <pc:sldMk cId="0" sldId="297"/>
            <ac:spMk id="5" creationId="{30D2296A-FCE5-4E1E-93C1-CCEA900D81FD}"/>
          </ac:spMkLst>
        </pc:spChg>
        <pc:spChg chg="mod">
          <ac:chgData name="Alexander Roberto Valdameri" userId="1c2790df-40c9-407d-9e60-5d0ae262bd7a" providerId="ADAL" clId="{A59195F4-BCFA-4B72-974F-1BBD1A8D4F15}" dt="2021-05-14T22:16:26.761" v="98" actId="6549"/>
          <ac:spMkLst>
            <pc:docMk/>
            <pc:sldMk cId="0" sldId="297"/>
            <ac:spMk id="117764" creationId="{34481488-24AC-4E95-8AD9-2ACA387D2DC6}"/>
          </ac:spMkLst>
        </pc:spChg>
      </pc:sldChg>
      <pc:sldChg chg="delSp">
        <pc:chgData name="Alexander Roberto Valdameri" userId="1c2790df-40c9-407d-9e60-5d0ae262bd7a" providerId="ADAL" clId="{A59195F4-BCFA-4B72-974F-1BBD1A8D4F15}" dt="2021-05-15T00:07:13.975" v="101" actId="478"/>
        <pc:sldMkLst>
          <pc:docMk/>
          <pc:sldMk cId="0" sldId="298"/>
        </pc:sldMkLst>
        <pc:spChg chg="del">
          <ac:chgData name="Alexander Roberto Valdameri" userId="1c2790df-40c9-407d-9e60-5d0ae262bd7a" providerId="ADAL" clId="{A59195F4-BCFA-4B72-974F-1BBD1A8D4F15}" dt="2021-05-15T00:07:13.975" v="101" actId="478"/>
          <ac:spMkLst>
            <pc:docMk/>
            <pc:sldMk cId="0" sldId="298"/>
            <ac:spMk id="5" creationId="{F834F6B2-35B4-4513-825B-6AE208038B3A}"/>
          </ac:spMkLst>
        </pc:spChg>
      </pc:sldChg>
    </pc:docChg>
  </pc:docChgLst>
  <pc:docChgLst>
    <pc:chgData name="Alexander Roberto Valdameri" userId="1c2790df-40c9-407d-9e60-5d0ae262bd7a" providerId="ADAL" clId="{8EDBCDE2-6A96-4AE2-A7B5-419A443A62FE}"/>
    <pc:docChg chg="custSel addSld modSld sldOrd">
      <pc:chgData name="Alexander Roberto Valdameri" userId="1c2790df-40c9-407d-9e60-5d0ae262bd7a" providerId="ADAL" clId="{8EDBCDE2-6A96-4AE2-A7B5-419A443A62FE}" dt="2022-10-05T21:20:31.717" v="167" actId="403"/>
      <pc:docMkLst>
        <pc:docMk/>
      </pc:docMkLst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57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57"/>
            <ac:spMk id="11" creationId="{2F74C34F-959C-4A2D-8903-BDAF9F9E4FF0}"/>
          </ac:spMkLst>
        </pc:spChg>
      </pc:sldChg>
      <pc:sldChg chg="modSp">
        <pc:chgData name="Alexander Roberto Valdameri" userId="1c2790df-40c9-407d-9e60-5d0ae262bd7a" providerId="ADAL" clId="{8EDBCDE2-6A96-4AE2-A7B5-419A443A62FE}" dt="2022-05-09T22:14:37.106" v="64" actId="14100"/>
        <pc:sldMkLst>
          <pc:docMk/>
          <pc:sldMk cId="0" sldId="258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58"/>
            <ac:spMk id="5" creationId="{BAE96A7C-B8E4-4053-83E5-3857D7568B09}"/>
          </ac:spMkLst>
        </pc:spChg>
        <pc:spChg chg="mod">
          <ac:chgData name="Alexander Roberto Valdameri" userId="1c2790df-40c9-407d-9e60-5d0ae262bd7a" providerId="ADAL" clId="{8EDBCDE2-6A96-4AE2-A7B5-419A443A62FE}" dt="2022-05-09T22:14:37.106" v="64" actId="14100"/>
          <ac:spMkLst>
            <pc:docMk/>
            <pc:sldMk cId="0" sldId="258"/>
            <ac:spMk id="60441" creationId="{26F4218C-01AC-48B7-A09D-220FE43522C2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81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81"/>
            <ac:spMk id="8" creationId="{A5D3F8BF-1A9C-4888-9684-A80612933354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82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82"/>
            <ac:spMk id="6" creationId="{7188F665-C4CE-4BE6-9118-64F0464174B7}"/>
          </ac:spMkLst>
        </pc:spChg>
      </pc:sldChg>
      <pc:sldChg chg="delSp modSp mod ord">
        <pc:chgData name="Alexander Roberto Valdameri" userId="1c2790df-40c9-407d-9e60-5d0ae262bd7a" providerId="ADAL" clId="{8EDBCDE2-6A96-4AE2-A7B5-419A443A62FE}" dt="2022-10-05T21:16:01.424" v="67"/>
        <pc:sldMkLst>
          <pc:docMk/>
          <pc:sldMk cId="0" sldId="284"/>
        </pc:sldMkLst>
        <pc:spChg chg="del mod">
          <ac:chgData name="Alexander Roberto Valdameri" userId="1c2790df-40c9-407d-9e60-5d0ae262bd7a" providerId="ADAL" clId="{8EDBCDE2-6A96-4AE2-A7B5-419A443A62FE}" dt="2022-05-09T22:59:16.515" v="65" actId="478"/>
          <ac:spMkLst>
            <pc:docMk/>
            <pc:sldMk cId="0" sldId="284"/>
            <ac:spMk id="5" creationId="{B0E52D8C-DC68-4181-BA57-EF41646EB3BD}"/>
          </ac:spMkLst>
        </pc:spChg>
        <pc:spChg chg="mod">
          <ac:chgData name="Alexander Roberto Valdameri" userId="1c2790df-40c9-407d-9e60-5d0ae262bd7a" providerId="ADAL" clId="{8EDBCDE2-6A96-4AE2-A7B5-419A443A62FE}" dt="2022-05-09T11:16:36.314" v="9" actId="14100"/>
          <ac:spMkLst>
            <pc:docMk/>
            <pc:sldMk cId="0" sldId="284"/>
            <ac:spMk id="1026" creationId="{75BCC3AB-30A1-4FEE-B057-1BBDA58E76C4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85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85"/>
            <ac:spMk id="5" creationId="{6343F3F2-A55A-4E2F-AE35-6C1F17BBB0EE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87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87"/>
            <ac:spMk id="5" creationId="{FFCA4057-5B6A-4EB4-8ECC-D30386F4E534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88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88"/>
            <ac:spMk id="7" creationId="{CC8EF3D0-66E5-4095-B598-5407FB725E75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89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89"/>
            <ac:spMk id="7" creationId="{14905899-0909-4EE2-A6ED-DCD9F65DDDB8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0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0"/>
            <ac:spMk id="6" creationId="{AF02FA00-9AD0-411A-B1A7-2B12CD636D71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1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1"/>
            <ac:spMk id="385" creationId="{C7C2DD6C-5AA9-4E97-A27D-EFC44AA2C1B5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2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2"/>
            <ac:spMk id="7" creationId="{500D8380-AEB2-4E24-B442-968DC16C88D0}"/>
          </ac:spMkLst>
        </pc:spChg>
      </pc:sldChg>
      <pc:sldChg chg="addSp delSp modSp mod">
        <pc:chgData name="Alexander Roberto Valdameri" userId="1c2790df-40c9-407d-9e60-5d0ae262bd7a" providerId="ADAL" clId="{8EDBCDE2-6A96-4AE2-A7B5-419A443A62FE}" dt="2022-10-05T21:20:31.717" v="167" actId="403"/>
        <pc:sldMkLst>
          <pc:docMk/>
          <pc:sldMk cId="0" sldId="293"/>
        </pc:sldMkLst>
        <pc:spChg chg="add mod">
          <ac:chgData name="Alexander Roberto Valdameri" userId="1c2790df-40c9-407d-9e60-5d0ae262bd7a" providerId="ADAL" clId="{8EDBCDE2-6A96-4AE2-A7B5-419A443A62FE}" dt="2022-10-05T21:20:28.550" v="166" actId="14100"/>
          <ac:spMkLst>
            <pc:docMk/>
            <pc:sldMk cId="0" sldId="293"/>
            <ac:spMk id="2" creationId="{967DD088-F346-60DD-5C73-A3DD8CDE22EF}"/>
          </ac:spMkLst>
        </pc:spChg>
        <pc:spChg chg="del mod">
          <ac:chgData name="Alexander Roberto Valdameri" userId="1c2790df-40c9-407d-9e60-5d0ae262bd7a" providerId="ADAL" clId="{8EDBCDE2-6A96-4AE2-A7B5-419A443A62FE}" dt="2022-05-09T18:56:47.580" v="46" actId="478"/>
          <ac:spMkLst>
            <pc:docMk/>
            <pc:sldMk cId="0" sldId="293"/>
            <ac:spMk id="19" creationId="{144D0CF4-FA77-4EA9-BEB7-5D11BC6D0BC9}"/>
          </ac:spMkLst>
        </pc:spChg>
        <pc:spChg chg="mod">
          <ac:chgData name="Alexander Roberto Valdameri" userId="1c2790df-40c9-407d-9e60-5d0ae262bd7a" providerId="ADAL" clId="{8EDBCDE2-6A96-4AE2-A7B5-419A443A62FE}" dt="2022-10-05T21:20:31.717" v="167" actId="403"/>
          <ac:spMkLst>
            <pc:docMk/>
            <pc:sldMk cId="0" sldId="293"/>
            <ac:spMk id="113667" creationId="{6A37872F-7791-4875-B0E9-A8B156F68CBB}"/>
          </ac:spMkLst>
        </pc:spChg>
        <pc:spChg chg="del mod">
          <ac:chgData name="Alexander Roberto Valdameri" userId="1c2790df-40c9-407d-9e60-5d0ae262bd7a" providerId="ADAL" clId="{8EDBCDE2-6A96-4AE2-A7B5-419A443A62FE}" dt="2022-10-05T21:18:16.496" v="70" actId="478"/>
          <ac:spMkLst>
            <pc:docMk/>
            <pc:sldMk cId="0" sldId="293"/>
            <ac:spMk id="113682" creationId="{2A086ADB-6CA3-4D4F-A4E0-3DE0026D79A4}"/>
          </ac:spMkLst>
        </pc:spChg>
        <pc:spChg chg="mod">
          <ac:chgData name="Alexander Roberto Valdameri" userId="1c2790df-40c9-407d-9e60-5d0ae262bd7a" providerId="ADAL" clId="{8EDBCDE2-6A96-4AE2-A7B5-419A443A62FE}" dt="2022-10-05T21:18:11.707" v="69" actId="1076"/>
          <ac:spMkLst>
            <pc:docMk/>
            <pc:sldMk cId="0" sldId="293"/>
            <ac:spMk id="113684" creationId="{0A33CC22-F8CB-4F0F-8B71-BFFC55EB982D}"/>
          </ac:spMkLst>
        </pc:spChg>
        <pc:spChg chg="mod">
          <ac:chgData name="Alexander Roberto Valdameri" userId="1c2790df-40c9-407d-9e60-5d0ae262bd7a" providerId="ADAL" clId="{8EDBCDE2-6A96-4AE2-A7B5-419A443A62FE}" dt="2022-10-05T21:18:11.707" v="69" actId="1076"/>
          <ac:spMkLst>
            <pc:docMk/>
            <pc:sldMk cId="0" sldId="293"/>
            <ac:spMk id="113685" creationId="{25D6E495-8DA1-4561-A971-B01E4FD6F755}"/>
          </ac:spMkLst>
        </pc:spChg>
        <pc:spChg chg="mod">
          <ac:chgData name="Alexander Roberto Valdameri" userId="1c2790df-40c9-407d-9e60-5d0ae262bd7a" providerId="ADAL" clId="{8EDBCDE2-6A96-4AE2-A7B5-419A443A62FE}" dt="2022-10-05T21:18:11.707" v="69" actId="1076"/>
          <ac:spMkLst>
            <pc:docMk/>
            <pc:sldMk cId="0" sldId="293"/>
            <ac:spMk id="113686" creationId="{A46B47AB-4F9E-4117-98B4-A5EE223333D3}"/>
          </ac:spMkLst>
        </pc:spChg>
        <pc:spChg chg="mod">
          <ac:chgData name="Alexander Roberto Valdameri" userId="1c2790df-40c9-407d-9e60-5d0ae262bd7a" providerId="ADAL" clId="{8EDBCDE2-6A96-4AE2-A7B5-419A443A62FE}" dt="2022-10-05T21:18:11.707" v="69" actId="1076"/>
          <ac:spMkLst>
            <pc:docMk/>
            <pc:sldMk cId="0" sldId="293"/>
            <ac:spMk id="113687" creationId="{908CDD6D-7D6B-4D35-86CA-1F20AFC43F90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89" creationId="{920A7EA9-0CB1-4D18-9F05-A061DD44AEA3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0" creationId="{23E85211-C99E-4D5A-A1A3-790D24891B6A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1" creationId="{71AAF72B-C8CE-4D4B-A7F9-196D2FB3F65E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2" creationId="{63D2F20C-1460-414D-A51A-37040D384DB6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3" creationId="{B6F51700-FD00-4133-993B-4E704A893AF7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4" creationId="{CCBC3F97-0927-428C-BDEE-259A8B82C5AC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5" creationId="{3E63708D-2702-4B3E-B33B-8F47A75D4711}"/>
          </ac:spMkLst>
        </pc:spChg>
        <pc:spChg chg="mod">
          <ac:chgData name="Alexander Roberto Valdameri" userId="1c2790df-40c9-407d-9e60-5d0ae262bd7a" providerId="ADAL" clId="{8EDBCDE2-6A96-4AE2-A7B5-419A443A62FE}" dt="2022-05-09T18:57:15.285" v="63" actId="1036"/>
          <ac:spMkLst>
            <pc:docMk/>
            <pc:sldMk cId="0" sldId="293"/>
            <ac:spMk id="113696" creationId="{B42B8E51-40BE-45D4-82DA-B8B9052D0EF7}"/>
          </ac:spMkLst>
        </pc:spChg>
        <pc:grpChg chg="del mod">
          <ac:chgData name="Alexander Roberto Valdameri" userId="1c2790df-40c9-407d-9e60-5d0ae262bd7a" providerId="ADAL" clId="{8EDBCDE2-6A96-4AE2-A7B5-419A443A62FE}" dt="2022-10-05T21:18:16.496" v="70" actId="478"/>
          <ac:grpSpMkLst>
            <pc:docMk/>
            <pc:sldMk cId="0" sldId="293"/>
            <ac:grpSpMk id="113683" creationId="{27922B68-426C-4AD4-B9A4-AAE2CAAE51ED}"/>
          </ac:grpSpMkLst>
        </pc:grpChg>
        <pc:grpChg chg="del mod">
          <ac:chgData name="Alexander Roberto Valdameri" userId="1c2790df-40c9-407d-9e60-5d0ae262bd7a" providerId="ADAL" clId="{8EDBCDE2-6A96-4AE2-A7B5-419A443A62FE}" dt="2022-10-05T21:18:16.496" v="70" actId="478"/>
          <ac:grpSpMkLst>
            <pc:docMk/>
            <pc:sldMk cId="0" sldId="293"/>
            <ac:grpSpMk id="113688" creationId="{E09CA924-244D-4930-A5F9-29092A0ED9F5}"/>
          </ac:grpSpMkLst>
        </pc:gr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4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4"/>
            <ac:spMk id="6" creationId="{494A6D5C-FC3C-425F-95EF-69F1BDF3383C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5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5"/>
            <ac:spMk id="8" creationId="{07E8ADF3-57C0-4DAB-B87D-27B293A27970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7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7"/>
            <ac:spMk id="6" creationId="{255111C8-1B7D-41F8-B983-F7F501C202DE}"/>
          </ac:spMkLst>
        </pc:spChg>
      </pc:sldChg>
      <pc:sldChg chg="modSp">
        <pc:chgData name="Alexander Roberto Valdameri" userId="1c2790df-40c9-407d-9e60-5d0ae262bd7a" providerId="ADAL" clId="{8EDBCDE2-6A96-4AE2-A7B5-419A443A62FE}" dt="2022-05-09T10:20:15.146" v="2"/>
        <pc:sldMkLst>
          <pc:docMk/>
          <pc:sldMk cId="0" sldId="298"/>
        </pc:sldMkLst>
        <pc:spChg chg="mod">
          <ac:chgData name="Alexander Roberto Valdameri" userId="1c2790df-40c9-407d-9e60-5d0ae262bd7a" providerId="ADAL" clId="{8EDBCDE2-6A96-4AE2-A7B5-419A443A62FE}" dt="2022-05-09T10:20:15.146" v="2"/>
          <ac:spMkLst>
            <pc:docMk/>
            <pc:sldMk cId="0" sldId="298"/>
            <ac:spMk id="6" creationId="{CED923AA-7E17-4431-837B-1F9E820FA248}"/>
          </ac:spMkLst>
        </pc:spChg>
      </pc:sldChg>
      <pc:sldChg chg="addSp delSp modSp new mod">
        <pc:chgData name="Alexander Roberto Valdameri" userId="1c2790df-40c9-407d-9e60-5d0ae262bd7a" providerId="ADAL" clId="{8EDBCDE2-6A96-4AE2-A7B5-419A443A62FE}" dt="2022-05-09T12:25:13.072" v="38" actId="1037"/>
        <pc:sldMkLst>
          <pc:docMk/>
          <pc:sldMk cId="3641946830" sldId="299"/>
        </pc:sldMkLst>
        <pc:spChg chg="del">
          <ac:chgData name="Alexander Roberto Valdameri" userId="1c2790df-40c9-407d-9e60-5d0ae262bd7a" providerId="ADAL" clId="{8EDBCDE2-6A96-4AE2-A7B5-419A443A62FE}" dt="2022-05-09T12:24:30.438" v="11" actId="478"/>
          <ac:spMkLst>
            <pc:docMk/>
            <pc:sldMk cId="3641946830" sldId="299"/>
            <ac:spMk id="2" creationId="{A3A18E15-309B-D7D6-FFC9-9B0AA9699E8B}"/>
          </ac:spMkLst>
        </pc:spChg>
        <pc:spChg chg="del">
          <ac:chgData name="Alexander Roberto Valdameri" userId="1c2790df-40c9-407d-9e60-5d0ae262bd7a" providerId="ADAL" clId="{8EDBCDE2-6A96-4AE2-A7B5-419A443A62FE}" dt="2022-05-09T12:24:32.303" v="12" actId="478"/>
          <ac:spMkLst>
            <pc:docMk/>
            <pc:sldMk cId="3641946830" sldId="299"/>
            <ac:spMk id="3" creationId="{7B739D10-A74A-B7B9-AF9F-305481F741B7}"/>
          </ac:spMkLst>
        </pc:spChg>
        <pc:spChg chg="add mod">
          <ac:chgData name="Alexander Roberto Valdameri" userId="1c2790df-40c9-407d-9e60-5d0ae262bd7a" providerId="ADAL" clId="{8EDBCDE2-6A96-4AE2-A7B5-419A443A62FE}" dt="2022-05-09T12:25:13.072" v="38" actId="1037"/>
          <ac:spMkLst>
            <pc:docMk/>
            <pc:sldMk cId="3641946830" sldId="299"/>
            <ac:spMk id="4" creationId="{D8D9FB37-09D6-CE63-821E-C43D79D81AD3}"/>
          </ac:spMkLst>
        </pc:spChg>
      </pc:sldChg>
    </pc:docChg>
  </pc:docChgLst>
  <pc:docChgLst>
    <pc:chgData name="Alexander Roberto Valdameri" userId="1c2790df-40c9-407d-9e60-5d0ae262bd7a" providerId="ADAL" clId="{D2CE53CE-D39C-47ED-A74D-45389A808F71}"/>
    <pc:docChg chg="custSel addSld modSld sldOrd">
      <pc:chgData name="Alexander Roberto Valdameri" userId="1c2790df-40c9-407d-9e60-5d0ae262bd7a" providerId="ADAL" clId="{D2CE53CE-D39C-47ED-A74D-45389A808F71}" dt="2024-05-22T21:10:26.079" v="357" actId="14100"/>
      <pc:docMkLst>
        <pc:docMk/>
      </pc:docMkLst>
      <pc:sldChg chg="modSp mod">
        <pc:chgData name="Alexander Roberto Valdameri" userId="1c2790df-40c9-407d-9e60-5d0ae262bd7a" providerId="ADAL" clId="{D2CE53CE-D39C-47ED-A74D-45389A808F71}" dt="2023-05-10T21:26:14.839" v="97" actId="20577"/>
        <pc:sldMkLst>
          <pc:docMk/>
          <pc:sldMk cId="0" sldId="258"/>
        </pc:sldMkLst>
        <pc:spChg chg="mod">
          <ac:chgData name="Alexander Roberto Valdameri" userId="1c2790df-40c9-407d-9e60-5d0ae262bd7a" providerId="ADAL" clId="{D2CE53CE-D39C-47ED-A74D-45389A808F71}" dt="2023-05-10T21:26:14.839" v="97" actId="20577"/>
          <ac:spMkLst>
            <pc:docMk/>
            <pc:sldMk cId="0" sldId="258"/>
            <ac:spMk id="60440" creationId="{7FE48AF3-7CF6-4E75-8C6C-E0DE66F90CBF}"/>
          </ac:spMkLst>
        </pc:spChg>
        <pc:spChg chg="mod">
          <ac:chgData name="Alexander Roberto Valdameri" userId="1c2790df-40c9-407d-9e60-5d0ae262bd7a" providerId="ADAL" clId="{D2CE53CE-D39C-47ED-A74D-45389A808F71}" dt="2023-05-10T21:25:52.452" v="81" actId="2710"/>
          <ac:spMkLst>
            <pc:docMk/>
            <pc:sldMk cId="0" sldId="258"/>
            <ac:spMk id="60441" creationId="{26F4218C-01AC-48B7-A09D-220FE43522C2}"/>
          </ac:spMkLst>
        </pc:spChg>
      </pc:sldChg>
      <pc:sldChg chg="addSp delSp modSp mod modAnim">
        <pc:chgData name="Alexander Roberto Valdameri" userId="1c2790df-40c9-407d-9e60-5d0ae262bd7a" providerId="ADAL" clId="{D2CE53CE-D39C-47ED-A74D-45389A808F71}" dt="2024-05-22T17:36:55.947" v="146"/>
        <pc:sldMkLst>
          <pc:docMk/>
          <pc:sldMk cId="0" sldId="281"/>
        </pc:sldMkLst>
        <pc:spChg chg="add mod">
          <ac:chgData name="Alexander Roberto Valdameri" userId="1c2790df-40c9-407d-9e60-5d0ae262bd7a" providerId="ADAL" clId="{D2CE53CE-D39C-47ED-A74D-45389A808F71}" dt="2024-05-22T17:36:54.773" v="145" actId="1076"/>
          <ac:spMkLst>
            <pc:docMk/>
            <pc:sldMk cId="0" sldId="281"/>
            <ac:spMk id="2" creationId="{C532871A-5865-BA1C-8FF4-F979DA99A08A}"/>
          </ac:spMkLst>
        </pc:spChg>
        <pc:spChg chg="add mod">
          <ac:chgData name="Alexander Roberto Valdameri" userId="1c2790df-40c9-407d-9e60-5d0ae262bd7a" providerId="ADAL" clId="{D2CE53CE-D39C-47ED-A74D-45389A808F71}" dt="2024-05-22T17:36:55.947" v="146"/>
          <ac:spMkLst>
            <pc:docMk/>
            <pc:sldMk cId="0" sldId="281"/>
            <ac:spMk id="3" creationId="{30626286-317B-46D6-B256-EFB2E2199227}"/>
          </ac:spMkLst>
        </pc:spChg>
        <pc:spChg chg="add mod">
          <ac:chgData name="Alexander Roberto Valdameri" userId="1c2790df-40c9-407d-9e60-5d0ae262bd7a" providerId="ADAL" clId="{D2CE53CE-D39C-47ED-A74D-45389A808F71}" dt="2024-05-22T17:36:55.947" v="146"/>
          <ac:spMkLst>
            <pc:docMk/>
            <pc:sldMk cId="0" sldId="281"/>
            <ac:spMk id="4" creationId="{986BCF0B-1D64-4975-A58B-C431E30E52B5}"/>
          </ac:spMkLst>
        </pc:spChg>
        <pc:spChg chg="del">
          <ac:chgData name="Alexander Roberto Valdameri" userId="1c2790df-40c9-407d-9e60-5d0ae262bd7a" providerId="ADAL" clId="{D2CE53CE-D39C-47ED-A74D-45389A808F71}" dt="2024-05-22T17:36:51.010" v="144" actId="21"/>
          <ac:spMkLst>
            <pc:docMk/>
            <pc:sldMk cId="0" sldId="281"/>
            <ac:spMk id="86019" creationId="{30626286-317B-46D6-B256-EFB2E2199227}"/>
          </ac:spMkLst>
        </pc:spChg>
        <pc:spChg chg="del">
          <ac:chgData name="Alexander Roberto Valdameri" userId="1c2790df-40c9-407d-9e60-5d0ae262bd7a" providerId="ADAL" clId="{D2CE53CE-D39C-47ED-A74D-45389A808F71}" dt="2024-05-22T17:36:51.010" v="144" actId="21"/>
          <ac:spMkLst>
            <pc:docMk/>
            <pc:sldMk cId="0" sldId="281"/>
            <ac:spMk id="86029" creationId="{986BCF0B-1D64-4975-A58B-C431E30E52B5}"/>
          </ac:spMkLst>
        </pc:spChg>
      </pc:sldChg>
      <pc:sldChg chg="modSp mod">
        <pc:chgData name="Alexander Roberto Valdameri" userId="1c2790df-40c9-407d-9e60-5d0ae262bd7a" providerId="ADAL" clId="{D2CE53CE-D39C-47ED-A74D-45389A808F71}" dt="2023-05-10T21:27:15.143" v="141" actId="20577"/>
        <pc:sldMkLst>
          <pc:docMk/>
          <pc:sldMk cId="0" sldId="284"/>
        </pc:sldMkLst>
        <pc:spChg chg="mod">
          <ac:chgData name="Alexander Roberto Valdameri" userId="1c2790df-40c9-407d-9e60-5d0ae262bd7a" providerId="ADAL" clId="{D2CE53CE-D39C-47ED-A74D-45389A808F71}" dt="2023-05-10T21:27:15.143" v="141" actId="20577"/>
          <ac:spMkLst>
            <pc:docMk/>
            <pc:sldMk cId="0" sldId="284"/>
            <ac:spMk id="1027" creationId="{F654592A-BAE1-41DC-AAD6-A9FE49AFAD0E}"/>
          </ac:spMkLst>
        </pc:spChg>
      </pc:sldChg>
      <pc:sldChg chg="modSp mod">
        <pc:chgData name="Alexander Roberto Valdameri" userId="1c2790df-40c9-407d-9e60-5d0ae262bd7a" providerId="ADAL" clId="{D2CE53CE-D39C-47ED-A74D-45389A808F71}" dt="2024-05-22T17:54:52.663" v="345" actId="313"/>
        <pc:sldMkLst>
          <pc:docMk/>
          <pc:sldMk cId="0" sldId="288"/>
        </pc:sldMkLst>
        <pc:spChg chg="mod">
          <ac:chgData name="Alexander Roberto Valdameri" userId="1c2790df-40c9-407d-9e60-5d0ae262bd7a" providerId="ADAL" clId="{D2CE53CE-D39C-47ED-A74D-45389A808F71}" dt="2024-05-22T17:54:52.663" v="345" actId="313"/>
          <ac:spMkLst>
            <pc:docMk/>
            <pc:sldMk cId="0" sldId="288"/>
            <ac:spMk id="108548" creationId="{6DD3CABA-039D-4283-A54F-8B96F6F0590D}"/>
          </ac:spMkLst>
        </pc:spChg>
      </pc:sldChg>
      <pc:sldChg chg="addSp delSp modSp mod">
        <pc:chgData name="Alexander Roberto Valdameri" userId="1c2790df-40c9-407d-9e60-5d0ae262bd7a" providerId="ADAL" clId="{D2CE53CE-D39C-47ED-A74D-45389A808F71}" dt="2024-05-22T17:42:20.386" v="224" actId="20577"/>
        <pc:sldMkLst>
          <pc:docMk/>
          <pc:sldMk cId="0" sldId="289"/>
        </pc:sldMkLst>
        <pc:spChg chg="add mod">
          <ac:chgData name="Alexander Roberto Valdameri" userId="1c2790df-40c9-407d-9e60-5d0ae262bd7a" providerId="ADAL" clId="{D2CE53CE-D39C-47ED-A74D-45389A808F71}" dt="2024-05-22T17:42:20.386" v="224" actId="20577"/>
          <ac:spMkLst>
            <pc:docMk/>
            <pc:sldMk cId="0" sldId="289"/>
            <ac:spMk id="2" creationId="{4FBA6F68-144C-16AE-55D1-764872B9CAE4}"/>
          </ac:spMkLst>
        </pc:spChg>
        <pc:spChg chg="del mod">
          <ac:chgData name="Alexander Roberto Valdameri" userId="1c2790df-40c9-407d-9e60-5d0ae262bd7a" providerId="ADAL" clId="{D2CE53CE-D39C-47ED-A74D-45389A808F71}" dt="2024-05-22T17:41:29.925" v="173" actId="478"/>
          <ac:spMkLst>
            <pc:docMk/>
            <pc:sldMk cId="0" sldId="289"/>
            <ac:spMk id="109572" creationId="{BA1B1D1B-E784-496B-852F-5A55FB054386}"/>
          </ac:spMkLst>
        </pc:spChg>
      </pc:sldChg>
      <pc:sldChg chg="modSp mod">
        <pc:chgData name="Alexander Roberto Valdameri" userId="1c2790df-40c9-407d-9e60-5d0ae262bd7a" providerId="ADAL" clId="{D2CE53CE-D39C-47ED-A74D-45389A808F71}" dt="2024-05-22T17:53:15.027" v="279" actId="20577"/>
        <pc:sldMkLst>
          <pc:docMk/>
          <pc:sldMk cId="0" sldId="290"/>
        </pc:sldMkLst>
        <pc:spChg chg="mod">
          <ac:chgData name="Alexander Roberto Valdameri" userId="1c2790df-40c9-407d-9e60-5d0ae262bd7a" providerId="ADAL" clId="{D2CE53CE-D39C-47ED-A74D-45389A808F71}" dt="2024-05-22T17:53:15.027" v="279" actId="20577"/>
          <ac:spMkLst>
            <pc:docMk/>
            <pc:sldMk cId="0" sldId="290"/>
            <ac:spMk id="110596" creationId="{F547D824-9CF6-4356-A787-85667AE98FB0}"/>
          </ac:spMkLst>
        </pc:spChg>
      </pc:sldChg>
      <pc:sldChg chg="modSp mod">
        <pc:chgData name="Alexander Roberto Valdameri" userId="1c2790df-40c9-407d-9e60-5d0ae262bd7a" providerId="ADAL" clId="{D2CE53CE-D39C-47ED-A74D-45389A808F71}" dt="2024-05-22T17:53:44.727" v="304" actId="20577"/>
        <pc:sldMkLst>
          <pc:docMk/>
          <pc:sldMk cId="0" sldId="292"/>
        </pc:sldMkLst>
        <pc:spChg chg="mod">
          <ac:chgData name="Alexander Roberto Valdameri" userId="1c2790df-40c9-407d-9e60-5d0ae262bd7a" providerId="ADAL" clId="{D2CE53CE-D39C-47ED-A74D-45389A808F71}" dt="2024-05-22T17:53:40.188" v="300" actId="20577"/>
          <ac:spMkLst>
            <pc:docMk/>
            <pc:sldMk cId="0" sldId="292"/>
            <ac:spMk id="112643" creationId="{7F91E13C-DD7C-4533-BFF7-97A225513020}"/>
          </ac:spMkLst>
        </pc:spChg>
        <pc:spChg chg="mod">
          <ac:chgData name="Alexander Roberto Valdameri" userId="1c2790df-40c9-407d-9e60-5d0ae262bd7a" providerId="ADAL" clId="{D2CE53CE-D39C-47ED-A74D-45389A808F71}" dt="2024-05-22T17:53:44.727" v="304" actId="20577"/>
          <ac:spMkLst>
            <pc:docMk/>
            <pc:sldMk cId="0" sldId="292"/>
            <ac:spMk id="112644" creationId="{E625775A-899C-472B-ACE8-CE4931712A1F}"/>
          </ac:spMkLst>
        </pc:spChg>
        <pc:spChg chg="mod">
          <ac:chgData name="Alexander Roberto Valdameri" userId="1c2790df-40c9-407d-9e60-5d0ae262bd7a" providerId="ADAL" clId="{D2CE53CE-D39C-47ED-A74D-45389A808F71}" dt="2024-05-22T17:53:30.280" v="296" actId="20577"/>
          <ac:spMkLst>
            <pc:docMk/>
            <pc:sldMk cId="0" sldId="292"/>
            <ac:spMk id="112645" creationId="{0546286A-1FC9-451C-8376-5B603980218A}"/>
          </ac:spMkLst>
        </pc:spChg>
      </pc:sldChg>
      <pc:sldChg chg="modSp mod ord">
        <pc:chgData name="Alexander Roberto Valdameri" userId="1c2790df-40c9-407d-9e60-5d0ae262bd7a" providerId="ADAL" clId="{D2CE53CE-D39C-47ED-A74D-45389A808F71}" dt="2024-05-22T17:44:12.977" v="229"/>
        <pc:sldMkLst>
          <pc:docMk/>
          <pc:sldMk cId="0" sldId="293"/>
        </pc:sldMkLst>
        <pc:spChg chg="mod">
          <ac:chgData name="Alexander Roberto Valdameri" userId="1c2790df-40c9-407d-9e60-5d0ae262bd7a" providerId="ADAL" clId="{D2CE53CE-D39C-47ED-A74D-45389A808F71}" dt="2024-05-22T17:42:30.168" v="227" actId="20577"/>
          <ac:spMkLst>
            <pc:docMk/>
            <pc:sldMk cId="0" sldId="293"/>
            <ac:spMk id="2" creationId="{967DD088-F346-60DD-5C73-A3DD8CDE22EF}"/>
          </ac:spMkLst>
        </pc:spChg>
      </pc:sldChg>
      <pc:sldChg chg="modSp mod">
        <pc:chgData name="Alexander Roberto Valdameri" userId="1c2790df-40c9-407d-9e60-5d0ae262bd7a" providerId="ADAL" clId="{D2CE53CE-D39C-47ED-A74D-45389A808F71}" dt="2024-05-22T17:54:17.320" v="337" actId="20577"/>
        <pc:sldMkLst>
          <pc:docMk/>
          <pc:sldMk cId="0" sldId="295"/>
        </pc:sldMkLst>
        <pc:spChg chg="mod">
          <ac:chgData name="Alexander Roberto Valdameri" userId="1c2790df-40c9-407d-9e60-5d0ae262bd7a" providerId="ADAL" clId="{D2CE53CE-D39C-47ED-A74D-45389A808F71}" dt="2024-05-22T17:54:03.170" v="320" actId="20577"/>
          <ac:spMkLst>
            <pc:docMk/>
            <pc:sldMk cId="0" sldId="295"/>
            <ac:spMk id="115715" creationId="{309DA54E-F3FD-4F47-8DF5-7701733F8C61}"/>
          </ac:spMkLst>
        </pc:spChg>
        <pc:spChg chg="mod">
          <ac:chgData name="Alexander Roberto Valdameri" userId="1c2790df-40c9-407d-9e60-5d0ae262bd7a" providerId="ADAL" clId="{D2CE53CE-D39C-47ED-A74D-45389A808F71}" dt="2024-05-22T17:54:17.320" v="337" actId="20577"/>
          <ac:spMkLst>
            <pc:docMk/>
            <pc:sldMk cId="0" sldId="295"/>
            <ac:spMk id="115716" creationId="{C8F5FB3A-A98E-4875-8D77-F708BF1776F2}"/>
          </ac:spMkLst>
        </pc:spChg>
      </pc:sldChg>
      <pc:sldChg chg="modSp mod">
        <pc:chgData name="Alexander Roberto Valdameri" userId="1c2790df-40c9-407d-9e60-5d0ae262bd7a" providerId="ADAL" clId="{D2CE53CE-D39C-47ED-A74D-45389A808F71}" dt="2024-05-22T17:54:23.689" v="342" actId="20577"/>
        <pc:sldMkLst>
          <pc:docMk/>
          <pc:sldMk cId="0" sldId="298"/>
        </pc:sldMkLst>
        <pc:spChg chg="mod">
          <ac:chgData name="Alexander Roberto Valdameri" userId="1c2790df-40c9-407d-9e60-5d0ae262bd7a" providerId="ADAL" clId="{D2CE53CE-D39C-47ED-A74D-45389A808F71}" dt="2024-05-22T17:54:23.689" v="342" actId="20577"/>
          <ac:spMkLst>
            <pc:docMk/>
            <pc:sldMk cId="0" sldId="298"/>
            <ac:spMk id="118788" creationId="{769B4802-F22A-40CF-BFAC-AF9EDFAF1A01}"/>
          </ac:spMkLst>
        </pc:spChg>
      </pc:sldChg>
      <pc:sldChg chg="addSp modSp mod">
        <pc:chgData name="Alexander Roberto Valdameri" userId="1c2790df-40c9-407d-9e60-5d0ae262bd7a" providerId="ADAL" clId="{D2CE53CE-D39C-47ED-A74D-45389A808F71}" dt="2024-05-22T17:39:04.284" v="169" actId="20577"/>
        <pc:sldMkLst>
          <pc:docMk/>
          <pc:sldMk cId="3641946830" sldId="299"/>
        </pc:sldMkLst>
        <pc:spChg chg="add mod">
          <ac:chgData name="Alexander Roberto Valdameri" userId="1c2790df-40c9-407d-9e60-5d0ae262bd7a" providerId="ADAL" clId="{D2CE53CE-D39C-47ED-A74D-45389A808F71}" dt="2024-05-22T17:39:04.284" v="169" actId="20577"/>
          <ac:spMkLst>
            <pc:docMk/>
            <pc:sldMk cId="3641946830" sldId="299"/>
            <ac:spMk id="2" creationId="{09377AB4-CF90-4B8B-4D5A-39AB05B1D6C4}"/>
          </ac:spMkLst>
        </pc:spChg>
      </pc:sldChg>
      <pc:sldChg chg="addSp delSp modSp new mod">
        <pc:chgData name="Alexander Roberto Valdameri" userId="1c2790df-40c9-407d-9e60-5d0ae262bd7a" providerId="ADAL" clId="{D2CE53CE-D39C-47ED-A74D-45389A808F71}" dt="2024-05-22T21:10:26.079" v="357" actId="14100"/>
        <pc:sldMkLst>
          <pc:docMk/>
          <pc:sldMk cId="3064178584" sldId="300"/>
        </pc:sldMkLst>
        <pc:spChg chg="del">
          <ac:chgData name="Alexander Roberto Valdameri" userId="1c2790df-40c9-407d-9e60-5d0ae262bd7a" providerId="ADAL" clId="{D2CE53CE-D39C-47ED-A74D-45389A808F71}" dt="2024-05-22T21:10:01.567" v="347"/>
          <ac:spMkLst>
            <pc:docMk/>
            <pc:sldMk cId="3064178584" sldId="300"/>
            <ac:spMk id="3" creationId="{C4D195F3-BD04-F627-DB27-5FE00EF64EC3}"/>
          </ac:spMkLst>
        </pc:spChg>
        <pc:spChg chg="del">
          <ac:chgData name="Alexander Roberto Valdameri" userId="1c2790df-40c9-407d-9e60-5d0ae262bd7a" providerId="ADAL" clId="{D2CE53CE-D39C-47ED-A74D-45389A808F71}" dt="2024-05-22T21:10:14.067" v="352" actId="478"/>
          <ac:spMkLst>
            <pc:docMk/>
            <pc:sldMk cId="3064178584" sldId="300"/>
            <ac:spMk id="4" creationId="{A414000B-0058-5A52-9558-C2C850C4D419}"/>
          </ac:spMkLst>
        </pc:spChg>
        <pc:spChg chg="del">
          <ac:chgData name="Alexander Roberto Valdameri" userId="1c2790df-40c9-407d-9e60-5d0ae262bd7a" providerId="ADAL" clId="{D2CE53CE-D39C-47ED-A74D-45389A808F71}" dt="2024-05-22T21:10:16.147" v="353" actId="478"/>
          <ac:spMkLst>
            <pc:docMk/>
            <pc:sldMk cId="3064178584" sldId="300"/>
            <ac:spMk id="5" creationId="{AAA11016-EC9B-D56F-7256-D3CCBC4EDFA5}"/>
          </ac:spMkLst>
        </pc:spChg>
        <pc:picChg chg="add mod">
          <ac:chgData name="Alexander Roberto Valdameri" userId="1c2790df-40c9-407d-9e60-5d0ae262bd7a" providerId="ADAL" clId="{D2CE53CE-D39C-47ED-A74D-45389A808F71}" dt="2024-05-22T21:10:26.079" v="357" actId="14100"/>
          <ac:picMkLst>
            <pc:docMk/>
            <pc:sldMk cId="3064178584" sldId="300"/>
            <ac:picMk id="7" creationId="{44F641CE-FEAE-A47E-A484-4B7CA0E776B7}"/>
          </ac:picMkLst>
        </pc:picChg>
      </pc:sldChg>
    </pc:docChg>
  </pc:docChgLst>
  <pc:docChgLst>
    <pc:chgData name="Alexander Roberto Valdameri" userId="1c2790df-40c9-407d-9e60-5d0ae262bd7a" providerId="ADAL" clId="{97552266-73A4-444C-9B5F-6B188A9A305B}"/>
    <pc:docChg chg="undo custSel modSld">
      <pc:chgData name="Alexander Roberto Valdameri" userId="1c2790df-40c9-407d-9e60-5d0ae262bd7a" providerId="ADAL" clId="{97552266-73A4-444C-9B5F-6B188A9A305B}" dt="2021-10-27T22:11:58.734" v="196" actId="6549"/>
      <pc:docMkLst>
        <pc:docMk/>
      </pc:docMkLst>
      <pc:sldChg chg="modSp mod">
        <pc:chgData name="Alexander Roberto Valdameri" userId="1c2790df-40c9-407d-9e60-5d0ae262bd7a" providerId="ADAL" clId="{97552266-73A4-444C-9B5F-6B188A9A305B}" dt="2021-10-27T21:06:33.581" v="37" actId="6549"/>
        <pc:sldMkLst>
          <pc:docMk/>
          <pc:sldMk cId="0" sldId="256"/>
        </pc:sldMkLst>
        <pc:spChg chg="mod">
          <ac:chgData name="Alexander Roberto Valdameri" userId="1c2790df-40c9-407d-9e60-5d0ae262bd7a" providerId="ADAL" clId="{97552266-73A4-444C-9B5F-6B188A9A305B}" dt="2021-10-27T21:06:33.581" v="37" actId="6549"/>
          <ac:spMkLst>
            <pc:docMk/>
            <pc:sldMk cId="0" sldId="256"/>
            <ac:spMk id="4112" creationId="{FFAF23BA-2B5E-4DEE-8B69-CBE7A3F124CB}"/>
          </ac:spMkLst>
        </pc:spChg>
      </pc:sldChg>
      <pc:sldChg chg="modSp mod">
        <pc:chgData name="Alexander Roberto Valdameri" userId="1c2790df-40c9-407d-9e60-5d0ae262bd7a" providerId="ADAL" clId="{97552266-73A4-444C-9B5F-6B188A9A305B}" dt="2021-10-27T22:11:58.734" v="196" actId="6549"/>
        <pc:sldMkLst>
          <pc:docMk/>
          <pc:sldMk cId="0" sldId="284"/>
        </pc:sldMkLst>
        <pc:spChg chg="mod">
          <ac:chgData name="Alexander Roberto Valdameri" userId="1c2790df-40c9-407d-9e60-5d0ae262bd7a" providerId="ADAL" clId="{97552266-73A4-444C-9B5F-6B188A9A305B}" dt="2021-10-27T22:11:58.734" v="196" actId="6549"/>
          <ac:spMkLst>
            <pc:docMk/>
            <pc:sldMk cId="0" sldId="284"/>
            <ac:spMk id="1026" creationId="{75BCC3AB-30A1-4FEE-B057-1BBDA58E76C4}"/>
          </ac:spMkLst>
        </pc:spChg>
        <pc:spChg chg="mod">
          <ac:chgData name="Alexander Roberto Valdameri" userId="1c2790df-40c9-407d-9e60-5d0ae262bd7a" providerId="ADAL" clId="{97552266-73A4-444C-9B5F-6B188A9A305B}" dt="2021-10-27T21:19:26.267" v="50" actId="20577"/>
          <ac:spMkLst>
            <pc:docMk/>
            <pc:sldMk cId="0" sldId="284"/>
            <ac:spMk id="1027" creationId="{F654592A-BAE1-41DC-AAD6-A9FE49AFAD0E}"/>
          </ac:spMkLst>
        </pc:spChg>
      </pc:sldChg>
      <pc:sldChg chg="modSp mod">
        <pc:chgData name="Alexander Roberto Valdameri" userId="1c2790df-40c9-407d-9e60-5d0ae262bd7a" providerId="ADAL" clId="{97552266-73A4-444C-9B5F-6B188A9A305B}" dt="2021-10-27T19:02:42.044" v="17" actId="20577"/>
        <pc:sldMkLst>
          <pc:docMk/>
          <pc:sldMk cId="0" sldId="285"/>
        </pc:sldMkLst>
        <pc:spChg chg="mod">
          <ac:chgData name="Alexander Roberto Valdameri" userId="1c2790df-40c9-407d-9e60-5d0ae262bd7a" providerId="ADAL" clId="{97552266-73A4-444C-9B5F-6B188A9A305B}" dt="2021-10-27T19:02:42.044" v="17" actId="20577"/>
          <ac:spMkLst>
            <pc:docMk/>
            <pc:sldMk cId="0" sldId="285"/>
            <ac:spMk id="105475" creationId="{3C57A231-85EB-400A-B8AB-750666CCF567}"/>
          </ac:spMkLst>
        </pc:spChg>
      </pc:sldChg>
      <pc:sldChg chg="modSp mod">
        <pc:chgData name="Alexander Roberto Valdameri" userId="1c2790df-40c9-407d-9e60-5d0ae262bd7a" providerId="ADAL" clId="{97552266-73A4-444C-9B5F-6B188A9A305B}" dt="2021-10-27T21:20:02.675" v="58" actId="20577"/>
        <pc:sldMkLst>
          <pc:docMk/>
          <pc:sldMk cId="0" sldId="291"/>
        </pc:sldMkLst>
        <pc:spChg chg="mod">
          <ac:chgData name="Alexander Roberto Valdameri" userId="1c2790df-40c9-407d-9e60-5d0ae262bd7a" providerId="ADAL" clId="{97552266-73A4-444C-9B5F-6B188A9A305B}" dt="2021-10-27T21:20:02.675" v="58" actId="20577"/>
          <ac:spMkLst>
            <pc:docMk/>
            <pc:sldMk cId="0" sldId="291"/>
            <ac:spMk id="111618" creationId="{FF1C0917-DB5A-4795-AF69-A06900E636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4F6D3F2-89BF-41F0-B3A2-AADABD10C3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pt-BR" altLang="pt-BR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E5B7F7D-C73E-4EFE-9CB1-DC815D5263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368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endParaRPr lang="pt-BR" altLang="pt-BR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E0875CC3-F1EA-4314-86E7-898A881963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368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defTabSz="968375">
              <a:defRPr sz="1300"/>
            </a:lvl1pPr>
          </a:lstStyle>
          <a:p>
            <a:endParaRPr lang="pt-BR" altLang="pt-BR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2CB8875-FC95-49A8-9E5F-F75C72C150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9698038"/>
            <a:ext cx="3036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/>
            </a:lvl1pPr>
          </a:lstStyle>
          <a:p>
            <a:fld id="{A2C09209-CDFF-4A36-9DE9-87CC2F19E7B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>
            <a:extLst>
              <a:ext uri="{FF2B5EF4-FFF2-40B4-BE49-F238E27FC236}">
                <a16:creationId xmlns:a16="http://schemas.microsoft.com/office/drawing/2014/main" id="{A3680202-B5E7-48F4-915F-770F62CF1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/>
            </a:lvl1pPr>
          </a:lstStyle>
          <a:p>
            <a:endParaRPr lang="pt-BR" altLang="pt-BR"/>
          </a:p>
        </p:txBody>
      </p:sp>
      <p:sp>
        <p:nvSpPr>
          <p:cNvPr id="84995" name="Rectangle 1027">
            <a:extLst>
              <a:ext uri="{FF2B5EF4-FFF2-40B4-BE49-F238E27FC236}">
                <a16:creationId xmlns:a16="http://schemas.microsoft.com/office/drawing/2014/main" id="{1A57BDD2-1267-4CA1-8221-3D29AC15B3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368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>
            <a:lvl1pPr algn="r" defTabSz="968375" eaLnBrk="0" hangingPunct="0">
              <a:defRPr sz="1300"/>
            </a:lvl1pPr>
          </a:lstStyle>
          <a:p>
            <a:endParaRPr lang="pt-BR" altLang="pt-BR"/>
          </a:p>
        </p:txBody>
      </p:sp>
      <p:sp>
        <p:nvSpPr>
          <p:cNvPr id="84996" name="Rectangle 1028">
            <a:extLst>
              <a:ext uri="{FF2B5EF4-FFF2-40B4-BE49-F238E27FC236}">
                <a16:creationId xmlns:a16="http://schemas.microsoft.com/office/drawing/2014/main" id="{A739F293-E270-4D50-8EDA-2242773BF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6150" y="746125"/>
            <a:ext cx="5194300" cy="389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1029">
            <a:extLst>
              <a:ext uri="{FF2B5EF4-FFF2-40B4-BE49-F238E27FC236}">
                <a16:creationId xmlns:a16="http://schemas.microsoft.com/office/drawing/2014/main" id="{D43412B3-CDC2-4C0F-A669-857B899D3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1088"/>
            <a:ext cx="5216525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4998" name="Rectangle 1030">
            <a:extLst>
              <a:ext uri="{FF2B5EF4-FFF2-40B4-BE49-F238E27FC236}">
                <a16:creationId xmlns:a16="http://schemas.microsoft.com/office/drawing/2014/main" id="{54AFEDFA-6092-4D48-9814-8BB5D0F658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98038"/>
            <a:ext cx="30368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defTabSz="968375" eaLnBrk="0" hangingPunct="0">
              <a:defRPr sz="1300"/>
            </a:lvl1pPr>
          </a:lstStyle>
          <a:p>
            <a:endParaRPr lang="pt-BR" altLang="pt-BR"/>
          </a:p>
        </p:txBody>
      </p:sp>
      <p:sp>
        <p:nvSpPr>
          <p:cNvPr id="84999" name="Rectangle 1031">
            <a:extLst>
              <a:ext uri="{FF2B5EF4-FFF2-40B4-BE49-F238E27FC236}">
                <a16:creationId xmlns:a16="http://schemas.microsoft.com/office/drawing/2014/main" id="{2E875016-579E-4EC3-BD06-B98D9AE62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9698038"/>
            <a:ext cx="30368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8" tIns="48454" rIns="96908" bIns="48454" numCol="1" anchor="b" anchorCtr="0" compatLnSpc="1">
            <a:prstTxWarp prst="textNoShape">
              <a:avLst/>
            </a:prstTxWarp>
          </a:bodyPr>
          <a:lstStyle>
            <a:lvl1pPr algn="r" defTabSz="968375" eaLnBrk="0" hangingPunct="0">
              <a:defRPr sz="1300"/>
            </a:lvl1pPr>
          </a:lstStyle>
          <a:p>
            <a:fld id="{04BB5413-0BD5-4ECB-8702-A2E657DC154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E6ABCFD1-0482-4F89-BDEF-D5541283E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E87A2-5EB6-43A9-9DEF-ED163255D457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453AC1-0E28-4354-8568-D3FFE87BE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C18A73A-C4F4-4805-A2E8-1C4591149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43D45-8620-4C06-AF89-7EF6794F4A3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52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2440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890166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63903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698276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24313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94895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DCB-512E-4570-A1A4-011B04903FF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896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C0-2891-4E49-8329-AB84F86A1D6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523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1D21D-2137-4A1D-95F0-426F6E5F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Online 2">
            <a:extLst>
              <a:ext uri="{FF2B5EF4-FFF2-40B4-BE49-F238E27FC236}">
                <a16:creationId xmlns:a16="http://schemas.microsoft.com/office/drawing/2014/main" id="{CA0477B9-5C0D-4A56-9580-2E53249349EC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685800" y="1752600"/>
            <a:ext cx="3810000" cy="41910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69E5FB-6CF9-49B0-846C-EDA87812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191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D31343-5477-4ABF-B8F3-467F30B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031BE4-EE43-4F3B-AAD2-8555F8FA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0198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5DD0C-EDCB-4FA3-8FE9-33EEDFEB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019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CA3593-42F7-4F8D-B4FA-0A77615708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174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645D-9A96-47E4-B80A-66616DA1C40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71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EB5D-3945-4896-A88A-2B88EF87B06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27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357562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B456-725A-4FC3-9320-8079F7E9945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39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16E36-D37B-47F5-B12D-6BE517AF4DA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97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12ED-93F7-4B84-896B-D641D61681E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330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50FD-884C-4BF3-9F60-0E4BD0B47A8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375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65359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pt-BR" altLang="pt-BR"/>
              <a:t>FURB/DSC - Prof. Alexander Roberto Valdameri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54B1E0-C20E-4203-8293-546F8598E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42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16">
            <a:extLst>
              <a:ext uri="{FF2B5EF4-FFF2-40B4-BE49-F238E27FC236}">
                <a16:creationId xmlns:a16="http://schemas.microsoft.com/office/drawing/2014/main" id="{FFAF23BA-2B5E-4DEE-8B69-CBE7A3F1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32992"/>
            <a:ext cx="6248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pt-BR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Segurança em SGBDs Relacionais</a:t>
            </a:r>
            <a:endParaRPr lang="pt-BR" altLang="pt-BR" sz="5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CA4057-5B6A-4EB4-8ECC-D30386F4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E7D-8F02-40FC-B1A1-9A98FA6C5694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234F3A1-76A4-4120-B76A-AE07693F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6738"/>
            <a:ext cx="7299325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400">
                <a:solidFill>
                  <a:schemeClr val="tx2"/>
                </a:solidFill>
                <a:latin typeface="Arial" panose="020B0604020202020204" pitchFamily="34" charset="0"/>
              </a:rPr>
              <a:t>Privilégios de Sistema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A0B583B-E5F5-477E-B708-5C80CD95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804988"/>
            <a:ext cx="7673975" cy="406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2450" indent="-4381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2500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 dirty="0">
                <a:latin typeface="Arial" panose="020B0604020202020204" pitchFamily="34" charset="0"/>
              </a:rPr>
              <a:t>Conjunto considerável de privilégios estão disponíveis</a:t>
            </a:r>
            <a:r>
              <a:rPr kumimoji="0" lang="en-US" altLang="pt-BR" sz="3000" dirty="0">
                <a:latin typeface="Arial" panose="020B0604020202020204" pitchFamily="34" charset="0"/>
              </a:rPr>
              <a:t>;</a:t>
            </a:r>
            <a:endParaRPr kumimoji="0" lang="pt-BR" altLang="pt-BR" sz="3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 dirty="0">
                <a:latin typeface="Arial" panose="020B0604020202020204" pitchFamily="34" charset="0"/>
              </a:rPr>
              <a:t>O DBA possui privilégios de sistema de alto nível:</a:t>
            </a:r>
          </a:p>
          <a:p>
            <a:pPr lvl="2" eaLnBrk="1" hangingPunct="1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pt-BR" altLang="pt-BR" sz="3000" dirty="0">
                <a:latin typeface="Arial" panose="020B0604020202020204" pitchFamily="34" charset="0"/>
              </a:rPr>
              <a:t>Criar novos usuários</a:t>
            </a:r>
          </a:p>
          <a:p>
            <a:pPr lvl="2" eaLnBrk="1" hangingPunct="1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pt-BR" altLang="pt-BR" sz="3000" dirty="0">
                <a:latin typeface="Arial" panose="020B0604020202020204" pitchFamily="34" charset="0"/>
              </a:rPr>
              <a:t>Remover usuários</a:t>
            </a:r>
          </a:p>
          <a:p>
            <a:pPr lvl="2" eaLnBrk="1" hangingPunct="1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pt-BR" altLang="pt-BR" sz="3000" dirty="0">
                <a:latin typeface="Arial" panose="020B0604020202020204" pitchFamily="34" charset="0"/>
              </a:rPr>
              <a:t>Remover tabelas</a:t>
            </a:r>
          </a:p>
          <a:p>
            <a:pPr lvl="2" eaLnBrk="1" hangingPunct="1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pt-BR" altLang="pt-BR" sz="3000" dirty="0">
                <a:latin typeface="Arial" panose="020B0604020202020204" pitchFamily="34" charset="0"/>
              </a:rPr>
              <a:t>Fazer backup de tabelas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CC8EF3D0-66E5-4095-B598-5407FB72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BEA6-F985-4485-B559-13F05AD519DF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911ED36D-9A20-4ABF-98E5-F123654B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511175"/>
            <a:ext cx="72993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Criando Usuários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6DD3CABA-039D-4283-A54F-8B96F6F0590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19163" y="4535043"/>
            <a:ext cx="7489825" cy="10366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CREATE	   USER  usser1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IDENTIFIED  BY   “user1”;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User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created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51CD709E-2B31-48B9-8675-B3D7CD1CBF6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20750" y="3379788"/>
            <a:ext cx="74930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    USER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usuário</a:t>
            </a:r>
            <a:endParaRPr kumimoji="0" lang="pt-BR" alt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IDENTIFIED BY  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senha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06AC0025-B774-48AD-A17F-50423AFDD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1676400"/>
            <a:ext cx="76739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2450" indent="-4381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2500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en-US" altLang="pt-BR" sz="3000">
                <a:latin typeface="Arial" panose="020B0604020202020204" pitchFamily="34" charset="0"/>
              </a:rPr>
              <a:t>O </a:t>
            </a:r>
            <a:r>
              <a:rPr kumimoji="0" lang="pt-BR" altLang="pt-BR" sz="3000">
                <a:latin typeface="Arial" panose="020B0604020202020204" pitchFamily="34" charset="0"/>
              </a:rPr>
              <a:t>DBA cria usuários usando a instrução CREATE USER</a:t>
            </a:r>
            <a:r>
              <a:rPr kumimoji="0" lang="en-US" altLang="pt-BR" sz="3000">
                <a:latin typeface="Arial" panose="020B0604020202020204" pitchFamily="34" charset="0"/>
              </a:rPr>
              <a:t>:</a:t>
            </a:r>
            <a:endParaRPr kumimoji="0" lang="pt-BR" altLang="pt-BR" sz="3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4905899-0909-4EE2-A6ED-DCD9F65D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7431-4BBE-481F-A53D-6099CDE95D43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AD38130-B4E5-40C8-8D9F-7CA04A18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1175"/>
            <a:ext cx="8078787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Privilégios de Sistema de Usuário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DDB1754-69D0-421C-BAC5-8360CCB1E6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01700" y="2406650"/>
            <a:ext cx="74803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GRANT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privilégio 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[,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privilégio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...]			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usuário 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[,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usuário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...];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3622C280-5EBE-4627-8540-3EA3ADC8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2450" indent="-4381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2500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dirty="0">
                <a:solidFill>
                  <a:srgbClr val="F8F8D3"/>
                </a:solidFill>
                <a:latin typeface="Arial" panose="020B0604020202020204" pitchFamily="34" charset="0"/>
              </a:rPr>
              <a:t>Quando o usuário for criado, o DBA poderá conceder privilégios de sistema específicos para ele</a:t>
            </a:r>
            <a:r>
              <a:rPr kumimoji="0" lang="en-US" altLang="pt-BR" dirty="0">
                <a:solidFill>
                  <a:srgbClr val="F8F8D3"/>
                </a:solidFill>
                <a:latin typeface="Arial" panose="020B0604020202020204" pitchFamily="34" charset="0"/>
              </a:rPr>
              <a:t>;</a:t>
            </a:r>
            <a:endParaRPr kumimoji="0" lang="pt-BR" altLang="pt-BR" dirty="0">
              <a:solidFill>
                <a:srgbClr val="F8F8D3"/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BA6F68-144C-16AE-55D1-764872B9CAE4}"/>
              </a:ext>
            </a:extLst>
          </p:cNvPr>
          <p:cNvSpPr txBox="1"/>
          <p:nvPr/>
        </p:nvSpPr>
        <p:spPr>
          <a:xfrm>
            <a:off x="1187624" y="3150254"/>
            <a:ext cx="47525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000" dirty="0">
                <a:solidFill>
                  <a:schemeClr val="tx2"/>
                </a:solidFill>
                <a:latin typeface="Tahoma" panose="020B0604030504040204" pitchFamily="34" charset="0"/>
              </a:rPr>
              <a:t>CREATE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000" dirty="0">
                <a:solidFill>
                  <a:schemeClr val="tx2"/>
                </a:solidFill>
                <a:latin typeface="Tahoma" panose="020B0604030504040204" pitchFamily="34" charset="0"/>
              </a:rPr>
              <a:t>ALTER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000" dirty="0">
                <a:solidFill>
                  <a:schemeClr val="tx2"/>
                </a:solidFill>
                <a:latin typeface="Tahoma" panose="020B0604030504040204" pitchFamily="34" charset="0"/>
              </a:rPr>
              <a:t>DROP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000" dirty="0">
                <a:solidFill>
                  <a:schemeClr val="tx2"/>
                </a:solidFill>
                <a:latin typeface="Tahoma" panose="020B0604030504040204" pitchFamily="34" charset="0"/>
              </a:rPr>
              <a:t>RENAME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000" dirty="0">
                <a:solidFill>
                  <a:schemeClr val="tx2"/>
                </a:solidFill>
                <a:latin typeface="Tahoma" panose="020B0604030504040204" pitchFamily="34" charset="0"/>
              </a:rPr>
              <a:t>...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F02FA00-9AD0-411A-B1A7-2B12CD63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F6D0-837B-43D1-A075-86393BC07E13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6879491-0748-4E58-8107-B37820F3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1175"/>
            <a:ext cx="8450263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Concedendo</a:t>
            </a:r>
            <a:r>
              <a:rPr kumimoji="0" lang="en-US" altLang="pt-BR" sz="4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Privilégios </a:t>
            </a:r>
            <a:br>
              <a:rPr kumimoji="0" lang="en-US" altLang="pt-BR" sz="40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de Sistema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2C7A216-7669-42B2-A98E-5F36BB063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136775"/>
            <a:ext cx="77819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68325" indent="-568325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85838" indent="-227013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62088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81188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00288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5748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468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7188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2908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>
                <a:latin typeface="Tahoma" panose="020B0604030504040204" pitchFamily="34" charset="0"/>
              </a:rPr>
              <a:t>O DBA pode conceder privilégios de sistema específicos a um usuário</a:t>
            </a:r>
            <a:r>
              <a:rPr kumimoji="0" lang="en-US" altLang="pt-BR" sz="3000">
                <a:latin typeface="Tahoma" panose="020B0604030504040204" pitchFamily="34" charset="0"/>
              </a:rPr>
              <a:t>:</a:t>
            </a:r>
            <a:endParaRPr kumimoji="0" lang="pt-BR" altLang="pt-BR" sz="3000">
              <a:latin typeface="Tahoma" panose="020B0604030504040204" pitchFamily="34" charset="0"/>
            </a:endParaRP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F547D824-9CF6-4356-A787-85667AE98FB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47725" y="3629025"/>
            <a:ext cx="7607300" cy="10191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SQL&gt; GRANT 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</a:t>
            </a:r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drop</a:t>
            </a:r>
            <a:endParaRPr kumimoji="0" lang="pt-BR" alt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2  TO     user1;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Grant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succeeded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Espaço Reservado para Número de Slide 3">
            <a:extLst>
              <a:ext uri="{FF2B5EF4-FFF2-40B4-BE49-F238E27FC236}">
                <a16:creationId xmlns:a16="http://schemas.microsoft.com/office/drawing/2014/main" id="{C7C2DD6C-5AA9-4E97-A27D-EFC44AA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AFC0-95CD-4288-9A78-7AA8353B9147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F1C0917-DB5A-4795-AF69-A06900E6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511175"/>
            <a:ext cx="72993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3600" dirty="0">
                <a:solidFill>
                  <a:schemeClr val="tx2"/>
                </a:solidFill>
                <a:latin typeface="Arial" panose="020B0604020202020204" pitchFamily="34" charset="0"/>
              </a:rPr>
              <a:t>O Que É uma Função (Role)?</a:t>
            </a:r>
          </a:p>
        </p:txBody>
      </p:sp>
      <p:sp>
        <p:nvSpPr>
          <p:cNvPr id="111619" name="Line 3">
            <a:extLst>
              <a:ext uri="{FF2B5EF4-FFF2-40B4-BE49-F238E27FC236}">
                <a16:creationId xmlns:a16="http://schemas.microsoft.com/office/drawing/2014/main" id="{098F1684-720D-4AA2-A35C-C69CC8175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2476500"/>
            <a:ext cx="1136650" cy="652463"/>
          </a:xfrm>
          <a:prstGeom prst="line">
            <a:avLst/>
          </a:prstGeom>
          <a:noFill/>
          <a:ln w="50800">
            <a:solidFill>
              <a:srgbClr val="F9A41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0" name="Line 4">
            <a:extLst>
              <a:ext uri="{FF2B5EF4-FFF2-40B4-BE49-F238E27FC236}">
                <a16:creationId xmlns:a16="http://schemas.microsoft.com/office/drawing/2014/main" id="{0FD17D35-D4CB-40E1-AEE4-6A6C98A54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5800" y="2379663"/>
            <a:ext cx="1003300" cy="7239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1" name="Line 5">
            <a:extLst>
              <a:ext uri="{FF2B5EF4-FFF2-40B4-BE49-F238E27FC236}">
                <a16:creationId xmlns:a16="http://schemas.microsoft.com/office/drawing/2014/main" id="{F18D5327-2818-42EE-B34A-6E7F383E5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350" y="2381250"/>
            <a:ext cx="1588" cy="744538"/>
          </a:xfrm>
          <a:prstGeom prst="line">
            <a:avLst/>
          </a:prstGeom>
          <a:noFill/>
          <a:ln w="50800">
            <a:solidFill>
              <a:srgbClr val="9234D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6A6BA5FB-19C1-4706-9854-752741158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913" y="3579813"/>
            <a:ext cx="962025" cy="423862"/>
          </a:xfrm>
          <a:prstGeom prst="line">
            <a:avLst/>
          </a:prstGeom>
          <a:noFill/>
          <a:ln w="50800">
            <a:solidFill>
              <a:srgbClr val="E5405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D622C7E6-903F-49E3-AC81-FA48BE969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8" y="3584575"/>
            <a:ext cx="303212" cy="414338"/>
          </a:xfrm>
          <a:prstGeom prst="line">
            <a:avLst/>
          </a:prstGeom>
          <a:noFill/>
          <a:ln w="50800">
            <a:solidFill>
              <a:srgbClr val="E5405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86952468-F13A-4078-AF63-49C6E6CA4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4650" y="3578225"/>
            <a:ext cx="322263" cy="430213"/>
          </a:xfrm>
          <a:prstGeom prst="line">
            <a:avLst/>
          </a:prstGeom>
          <a:noFill/>
          <a:ln w="50800">
            <a:solidFill>
              <a:srgbClr val="E5405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5" name="Line 9">
            <a:extLst>
              <a:ext uri="{FF2B5EF4-FFF2-40B4-BE49-F238E27FC236}">
                <a16:creationId xmlns:a16="http://schemas.microsoft.com/office/drawing/2014/main" id="{C884E63A-7CE5-4EE3-864B-BDEF16E99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9325" y="3590925"/>
            <a:ext cx="995363" cy="407988"/>
          </a:xfrm>
          <a:prstGeom prst="line">
            <a:avLst/>
          </a:prstGeom>
          <a:noFill/>
          <a:ln w="50800">
            <a:solidFill>
              <a:srgbClr val="E5405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6" name="Line 10">
            <a:extLst>
              <a:ext uri="{FF2B5EF4-FFF2-40B4-BE49-F238E27FC236}">
                <a16:creationId xmlns:a16="http://schemas.microsoft.com/office/drawing/2014/main" id="{8D726E30-E117-4AE5-ABD7-96D31A224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2584450"/>
            <a:ext cx="0" cy="1450975"/>
          </a:xfrm>
          <a:prstGeom prst="line">
            <a:avLst/>
          </a:prstGeom>
          <a:noFill/>
          <a:ln w="50800">
            <a:solidFill>
              <a:srgbClr val="F9A41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7" name="Line 11">
            <a:extLst>
              <a:ext uri="{FF2B5EF4-FFF2-40B4-BE49-F238E27FC236}">
                <a16:creationId xmlns:a16="http://schemas.microsoft.com/office/drawing/2014/main" id="{E73DAF8B-F893-4E77-BC47-460A6CAD2D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2520950"/>
            <a:ext cx="314325" cy="1514475"/>
          </a:xfrm>
          <a:prstGeom prst="line">
            <a:avLst/>
          </a:prstGeom>
          <a:noFill/>
          <a:ln w="50800">
            <a:solidFill>
              <a:srgbClr val="9234D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8" name="Line 12">
            <a:extLst>
              <a:ext uri="{FF2B5EF4-FFF2-40B4-BE49-F238E27FC236}">
                <a16:creationId xmlns:a16="http://schemas.microsoft.com/office/drawing/2014/main" id="{013D2F5B-0F36-4165-AEBD-90863FD83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2606675"/>
            <a:ext cx="0" cy="14382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29" name="Line 13">
            <a:extLst>
              <a:ext uri="{FF2B5EF4-FFF2-40B4-BE49-F238E27FC236}">
                <a16:creationId xmlns:a16="http://schemas.microsoft.com/office/drawing/2014/main" id="{8DEDA8BD-6384-4618-9359-1BC1BCE07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2592388"/>
            <a:ext cx="712788" cy="1463675"/>
          </a:xfrm>
          <a:prstGeom prst="line">
            <a:avLst/>
          </a:prstGeom>
          <a:noFill/>
          <a:ln w="50800">
            <a:solidFill>
              <a:srgbClr val="F9A41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0" name="Line 14">
            <a:extLst>
              <a:ext uri="{FF2B5EF4-FFF2-40B4-BE49-F238E27FC236}">
                <a16:creationId xmlns:a16="http://schemas.microsoft.com/office/drawing/2014/main" id="{0A64946C-97DF-40DC-A4AB-D2C29848E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8" y="2603500"/>
            <a:ext cx="1325562" cy="1452563"/>
          </a:xfrm>
          <a:prstGeom prst="line">
            <a:avLst/>
          </a:prstGeom>
          <a:noFill/>
          <a:ln w="50800">
            <a:solidFill>
              <a:srgbClr val="F9A41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1" name="Line 15">
            <a:extLst>
              <a:ext uri="{FF2B5EF4-FFF2-40B4-BE49-F238E27FC236}">
                <a16:creationId xmlns:a16="http://schemas.microsoft.com/office/drawing/2014/main" id="{5E361D14-7EAD-48A6-BA19-F5B3D7812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2611438"/>
            <a:ext cx="1974850" cy="1444625"/>
          </a:xfrm>
          <a:prstGeom prst="line">
            <a:avLst/>
          </a:prstGeom>
          <a:noFill/>
          <a:ln w="50800">
            <a:solidFill>
              <a:srgbClr val="F9A41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2" name="Line 16">
            <a:extLst>
              <a:ext uri="{FF2B5EF4-FFF2-40B4-BE49-F238E27FC236}">
                <a16:creationId xmlns:a16="http://schemas.microsoft.com/office/drawing/2014/main" id="{86A692AF-240B-4C40-9074-F81A002605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2614613"/>
            <a:ext cx="642937" cy="143033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3" name="Line 17">
            <a:extLst>
              <a:ext uri="{FF2B5EF4-FFF2-40B4-BE49-F238E27FC236}">
                <a16:creationId xmlns:a16="http://schemas.microsoft.com/office/drawing/2014/main" id="{8ABE230A-9E3F-4D6E-91DE-AA4E04747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2611438"/>
            <a:ext cx="1263650" cy="143351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4" name="Line 18">
            <a:extLst>
              <a:ext uri="{FF2B5EF4-FFF2-40B4-BE49-F238E27FC236}">
                <a16:creationId xmlns:a16="http://schemas.microsoft.com/office/drawing/2014/main" id="{30E14EAA-5CF5-451E-A1BC-7752AA33F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7163" y="2619375"/>
            <a:ext cx="1947862" cy="140493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5" name="Line 19">
            <a:extLst>
              <a:ext uri="{FF2B5EF4-FFF2-40B4-BE49-F238E27FC236}">
                <a16:creationId xmlns:a16="http://schemas.microsoft.com/office/drawing/2014/main" id="{765DE338-E56B-4F2D-96A9-C52CBEA88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7163" y="2535238"/>
            <a:ext cx="995362" cy="1509712"/>
          </a:xfrm>
          <a:prstGeom prst="line">
            <a:avLst/>
          </a:prstGeom>
          <a:noFill/>
          <a:ln w="50800">
            <a:solidFill>
              <a:srgbClr val="9234D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6" name="Line 20">
            <a:extLst>
              <a:ext uri="{FF2B5EF4-FFF2-40B4-BE49-F238E27FC236}">
                <a16:creationId xmlns:a16="http://schemas.microsoft.com/office/drawing/2014/main" id="{7425BCA4-6710-47A3-8A79-47D35936B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2546350"/>
            <a:ext cx="304800" cy="1489075"/>
          </a:xfrm>
          <a:prstGeom prst="line">
            <a:avLst/>
          </a:prstGeom>
          <a:noFill/>
          <a:ln w="50800">
            <a:solidFill>
              <a:srgbClr val="9234D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7" name="Line 21">
            <a:extLst>
              <a:ext uri="{FF2B5EF4-FFF2-40B4-BE49-F238E27FC236}">
                <a16:creationId xmlns:a16="http://schemas.microsoft.com/office/drawing/2014/main" id="{977CD3A3-A122-4DDC-BB50-ABA986BCB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463" y="2543175"/>
            <a:ext cx="965200" cy="1512888"/>
          </a:xfrm>
          <a:prstGeom prst="line">
            <a:avLst/>
          </a:prstGeom>
          <a:noFill/>
          <a:ln w="50800">
            <a:solidFill>
              <a:srgbClr val="9234D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638" name="Rectangle 22">
            <a:extLst>
              <a:ext uri="{FF2B5EF4-FFF2-40B4-BE49-F238E27FC236}">
                <a16:creationId xmlns:a16="http://schemas.microsoft.com/office/drawing/2014/main" id="{142734F6-4612-41F7-B3C3-DD9DEC5B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4697413"/>
            <a:ext cx="243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pt-BR" altLang="pt-BR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Alocando privilégios</a:t>
            </a:r>
          </a:p>
          <a:p>
            <a:pPr algn="ctr" eaLnBrk="0" hangingPunct="0"/>
            <a:r>
              <a:rPr kumimoji="0" lang="pt-BR" altLang="pt-BR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sem uma função</a:t>
            </a:r>
          </a:p>
        </p:txBody>
      </p:sp>
      <p:sp>
        <p:nvSpPr>
          <p:cNvPr id="111639" name="Rectangle 23">
            <a:extLst>
              <a:ext uri="{FF2B5EF4-FFF2-40B4-BE49-F238E27FC236}">
                <a16:creationId xmlns:a16="http://schemas.microsoft.com/office/drawing/2014/main" id="{F078C26F-0E95-410F-8E0D-6690B502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13288"/>
            <a:ext cx="3713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pt-BR" altLang="pt-BR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Alocando privilégios</a:t>
            </a:r>
          </a:p>
          <a:p>
            <a:pPr algn="ctr" eaLnBrk="0" hangingPunct="0"/>
            <a:r>
              <a:rPr kumimoji="0" lang="pt-BR" altLang="pt-BR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com uma função</a:t>
            </a:r>
          </a:p>
        </p:txBody>
      </p:sp>
      <p:sp>
        <p:nvSpPr>
          <p:cNvPr id="111640" name="AutoShape 24">
            <a:extLst>
              <a:ext uri="{FF2B5EF4-FFF2-40B4-BE49-F238E27FC236}">
                <a16:creationId xmlns:a16="http://schemas.microsoft.com/office/drawing/2014/main" id="{D55174B4-5BA0-4CF5-9A4E-15598266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393858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41" name="AutoShape 25">
            <a:extLst>
              <a:ext uri="{FF2B5EF4-FFF2-40B4-BE49-F238E27FC236}">
                <a16:creationId xmlns:a16="http://schemas.microsoft.com/office/drawing/2014/main" id="{F23DDD5D-CD4F-4901-9BC8-2AF09D41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3858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42" name="AutoShape 26">
            <a:extLst>
              <a:ext uri="{FF2B5EF4-FFF2-40B4-BE49-F238E27FC236}">
                <a16:creationId xmlns:a16="http://schemas.microsoft.com/office/drawing/2014/main" id="{F646CDE2-B0AF-4398-885E-033474407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93858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43" name="AutoShape 27">
            <a:extLst>
              <a:ext uri="{FF2B5EF4-FFF2-40B4-BE49-F238E27FC236}">
                <a16:creationId xmlns:a16="http://schemas.microsoft.com/office/drawing/2014/main" id="{4757525E-7347-4061-AB57-90093336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393858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44" name="Rectangle 28">
            <a:extLst>
              <a:ext uri="{FF2B5EF4-FFF2-40B4-BE49-F238E27FC236}">
                <a16:creationId xmlns:a16="http://schemas.microsoft.com/office/drawing/2014/main" id="{FEEBDFC8-FEF7-4240-BA8B-E3537BBE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408463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pt-BR" altLang="pt-BR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Privilégios</a:t>
            </a:r>
          </a:p>
        </p:txBody>
      </p:sp>
      <p:sp>
        <p:nvSpPr>
          <p:cNvPr id="111645" name="Rectangle 29">
            <a:extLst>
              <a:ext uri="{FF2B5EF4-FFF2-40B4-BE49-F238E27FC236}">
                <a16:creationId xmlns:a16="http://schemas.microsoft.com/office/drawing/2014/main" id="{F03BE669-AE66-4204-A5FA-2136C7C1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184400"/>
            <a:ext cx="1309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kumimoji="0" lang="pt-BR" altLang="pt-BR" sz="1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Usuários</a:t>
            </a:r>
          </a:p>
        </p:txBody>
      </p:sp>
      <p:sp>
        <p:nvSpPr>
          <p:cNvPr id="111646" name="Oval 30">
            <a:extLst>
              <a:ext uri="{FF2B5EF4-FFF2-40B4-BE49-F238E27FC236}">
                <a16:creationId xmlns:a16="http://schemas.microsoft.com/office/drawing/2014/main" id="{26D9320F-4237-48E0-9A53-5631004B273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305550" y="3103563"/>
            <a:ext cx="1365250" cy="476250"/>
          </a:xfrm>
          <a:prstGeom prst="ellipse">
            <a:avLst/>
          </a:pr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47" name="Rectangle 31">
            <a:extLst>
              <a:ext uri="{FF2B5EF4-FFF2-40B4-BE49-F238E27FC236}">
                <a16:creationId xmlns:a16="http://schemas.microsoft.com/office/drawing/2014/main" id="{D60B12CB-187E-4D07-B5AF-0F112757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3181350"/>
            <a:ext cx="1381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pt-BR" altLang="pt-BR" sz="16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Gerenciador</a:t>
            </a:r>
          </a:p>
        </p:txBody>
      </p:sp>
      <p:sp>
        <p:nvSpPr>
          <p:cNvPr id="111648" name="AutoShape 32">
            <a:extLst>
              <a:ext uri="{FF2B5EF4-FFF2-40B4-BE49-F238E27FC236}">
                <a16:creationId xmlns:a16="http://schemas.microsoft.com/office/drawing/2014/main" id="{3E181B25-8CE0-4C65-9E26-8E0E84BD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90683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49" name="AutoShape 33">
            <a:extLst>
              <a:ext uri="{FF2B5EF4-FFF2-40B4-BE49-F238E27FC236}">
                <a16:creationId xmlns:a16="http://schemas.microsoft.com/office/drawing/2014/main" id="{92AEBFAD-D1AF-4D4D-A609-08A7EF63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390683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50" name="AutoShape 34">
            <a:extLst>
              <a:ext uri="{FF2B5EF4-FFF2-40B4-BE49-F238E27FC236}">
                <a16:creationId xmlns:a16="http://schemas.microsoft.com/office/drawing/2014/main" id="{729BEDAA-BAFF-47CE-A2EF-82E92E96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90683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51" name="AutoShape 35">
            <a:extLst>
              <a:ext uri="{FF2B5EF4-FFF2-40B4-BE49-F238E27FC236}">
                <a16:creationId xmlns:a16="http://schemas.microsoft.com/office/drawing/2014/main" id="{20E3DD01-C7E7-47EE-A18A-3CF5801D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3906838"/>
            <a:ext cx="381000" cy="530225"/>
          </a:xfrm>
          <a:prstGeom prst="diamond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1652" name="Group 36">
            <a:extLst>
              <a:ext uri="{FF2B5EF4-FFF2-40B4-BE49-F238E27FC236}">
                <a16:creationId xmlns:a16="http://schemas.microsoft.com/office/drawing/2014/main" id="{53BE08C1-CEB8-4CA9-B9B3-74774B14CB55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1489075"/>
            <a:ext cx="1098550" cy="1277938"/>
            <a:chOff x="1159" y="938"/>
            <a:chExt cx="692" cy="805"/>
          </a:xfrm>
        </p:grpSpPr>
        <p:sp>
          <p:nvSpPr>
            <p:cNvPr id="111653" name="Freeform 37">
              <a:extLst>
                <a:ext uri="{FF2B5EF4-FFF2-40B4-BE49-F238E27FC236}">
                  <a16:creationId xmlns:a16="http://schemas.microsoft.com/office/drawing/2014/main" id="{BEACB7AB-6853-4111-8AAA-082A4EBD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938"/>
              <a:ext cx="332" cy="622"/>
            </a:xfrm>
            <a:custGeom>
              <a:avLst/>
              <a:gdLst>
                <a:gd name="T0" fmla="*/ 145 w 332"/>
                <a:gd name="T1" fmla="*/ 207 h 622"/>
                <a:gd name="T2" fmla="*/ 147 w 332"/>
                <a:gd name="T3" fmla="*/ 153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0 w 332"/>
                <a:gd name="T11" fmla="*/ 115 h 622"/>
                <a:gd name="T12" fmla="*/ 118 w 332"/>
                <a:gd name="T13" fmla="*/ 115 h 622"/>
                <a:gd name="T14" fmla="*/ 126 w 332"/>
                <a:gd name="T15" fmla="*/ 108 h 622"/>
                <a:gd name="T16" fmla="*/ 130 w 332"/>
                <a:gd name="T17" fmla="*/ 92 h 622"/>
                <a:gd name="T18" fmla="*/ 133 w 332"/>
                <a:gd name="T19" fmla="*/ 86 h 622"/>
                <a:gd name="T20" fmla="*/ 137 w 332"/>
                <a:gd name="T21" fmla="*/ 84 h 622"/>
                <a:gd name="T22" fmla="*/ 136 w 332"/>
                <a:gd name="T23" fmla="*/ 74 h 622"/>
                <a:gd name="T24" fmla="*/ 130 w 332"/>
                <a:gd name="T25" fmla="*/ 57 h 622"/>
                <a:gd name="T26" fmla="*/ 126 w 332"/>
                <a:gd name="T27" fmla="*/ 42 h 622"/>
                <a:gd name="T28" fmla="*/ 116 w 332"/>
                <a:gd name="T29" fmla="*/ 19 h 622"/>
                <a:gd name="T30" fmla="*/ 98 w 332"/>
                <a:gd name="T31" fmla="*/ 5 h 622"/>
                <a:gd name="T32" fmla="*/ 75 w 332"/>
                <a:gd name="T33" fmla="*/ 0 h 622"/>
                <a:gd name="T34" fmla="*/ 52 w 332"/>
                <a:gd name="T35" fmla="*/ 7 h 622"/>
                <a:gd name="T36" fmla="*/ 41 w 332"/>
                <a:gd name="T37" fmla="*/ 20 h 622"/>
                <a:gd name="T38" fmla="*/ 40 w 332"/>
                <a:gd name="T39" fmla="*/ 44 h 622"/>
                <a:gd name="T40" fmla="*/ 42 w 332"/>
                <a:gd name="T41" fmla="*/ 64 h 622"/>
                <a:gd name="T42" fmla="*/ 49 w 332"/>
                <a:gd name="T43" fmla="*/ 81 h 622"/>
                <a:gd name="T44" fmla="*/ 53 w 332"/>
                <a:gd name="T45" fmla="*/ 104 h 622"/>
                <a:gd name="T46" fmla="*/ 40 w 332"/>
                <a:gd name="T47" fmla="*/ 120 h 622"/>
                <a:gd name="T48" fmla="*/ 9 w 332"/>
                <a:gd name="T49" fmla="*/ 138 h 622"/>
                <a:gd name="T50" fmla="*/ 2 w 332"/>
                <a:gd name="T51" fmla="*/ 153 h 622"/>
                <a:gd name="T52" fmla="*/ 1 w 332"/>
                <a:gd name="T53" fmla="*/ 180 h 622"/>
                <a:gd name="T54" fmla="*/ 16 w 332"/>
                <a:gd name="T55" fmla="*/ 236 h 622"/>
                <a:gd name="T56" fmla="*/ 18 w 332"/>
                <a:gd name="T57" fmla="*/ 290 h 622"/>
                <a:gd name="T58" fmla="*/ 17 w 332"/>
                <a:gd name="T59" fmla="*/ 320 h 622"/>
                <a:gd name="T60" fmla="*/ 26 w 332"/>
                <a:gd name="T61" fmla="*/ 364 h 622"/>
                <a:gd name="T62" fmla="*/ 53 w 332"/>
                <a:gd name="T63" fmla="*/ 396 h 622"/>
                <a:gd name="T64" fmla="*/ 85 w 332"/>
                <a:gd name="T65" fmla="*/ 402 h 622"/>
                <a:gd name="T66" fmla="*/ 118 w 332"/>
                <a:gd name="T67" fmla="*/ 405 h 622"/>
                <a:gd name="T68" fmla="*/ 162 w 332"/>
                <a:gd name="T69" fmla="*/ 408 h 622"/>
                <a:gd name="T70" fmla="*/ 197 w 332"/>
                <a:gd name="T71" fmla="*/ 417 h 622"/>
                <a:gd name="T72" fmla="*/ 231 w 332"/>
                <a:gd name="T73" fmla="*/ 431 h 622"/>
                <a:gd name="T74" fmla="*/ 232 w 332"/>
                <a:gd name="T75" fmla="*/ 444 h 622"/>
                <a:gd name="T76" fmla="*/ 228 w 332"/>
                <a:gd name="T77" fmla="*/ 481 h 622"/>
                <a:gd name="T78" fmla="*/ 232 w 332"/>
                <a:gd name="T79" fmla="*/ 518 h 622"/>
                <a:gd name="T80" fmla="*/ 237 w 332"/>
                <a:gd name="T81" fmla="*/ 562 h 622"/>
                <a:gd name="T82" fmla="*/ 232 w 332"/>
                <a:gd name="T83" fmla="*/ 581 h 622"/>
                <a:gd name="T84" fmla="*/ 232 w 332"/>
                <a:gd name="T85" fmla="*/ 592 h 622"/>
                <a:gd name="T86" fmla="*/ 248 w 332"/>
                <a:gd name="T87" fmla="*/ 609 h 622"/>
                <a:gd name="T88" fmla="*/ 273 w 332"/>
                <a:gd name="T89" fmla="*/ 610 h 622"/>
                <a:gd name="T90" fmla="*/ 294 w 332"/>
                <a:gd name="T91" fmla="*/ 616 h 622"/>
                <a:gd name="T92" fmla="*/ 316 w 332"/>
                <a:gd name="T93" fmla="*/ 621 h 622"/>
                <a:gd name="T94" fmla="*/ 327 w 332"/>
                <a:gd name="T95" fmla="*/ 615 h 622"/>
                <a:gd name="T96" fmla="*/ 328 w 332"/>
                <a:gd name="T97" fmla="*/ 607 h 622"/>
                <a:gd name="T98" fmla="*/ 301 w 332"/>
                <a:gd name="T99" fmla="*/ 594 h 622"/>
                <a:gd name="T100" fmla="*/ 273 w 332"/>
                <a:gd name="T101" fmla="*/ 576 h 622"/>
                <a:gd name="T102" fmla="*/ 272 w 332"/>
                <a:gd name="T103" fmla="*/ 557 h 622"/>
                <a:gd name="T104" fmla="*/ 277 w 332"/>
                <a:gd name="T105" fmla="*/ 528 h 622"/>
                <a:gd name="T106" fmla="*/ 284 w 332"/>
                <a:gd name="T107" fmla="*/ 491 h 622"/>
                <a:gd name="T108" fmla="*/ 287 w 332"/>
                <a:gd name="T109" fmla="*/ 458 h 622"/>
                <a:gd name="T110" fmla="*/ 290 w 332"/>
                <a:gd name="T111" fmla="*/ 448 h 622"/>
                <a:gd name="T112" fmla="*/ 296 w 332"/>
                <a:gd name="T113" fmla="*/ 433 h 622"/>
                <a:gd name="T114" fmla="*/ 291 w 332"/>
                <a:gd name="T115" fmla="*/ 414 h 622"/>
                <a:gd name="T116" fmla="*/ 272 w 332"/>
                <a:gd name="T117" fmla="*/ 391 h 622"/>
                <a:gd name="T118" fmla="*/ 232 w 332"/>
                <a:gd name="T119" fmla="*/ 371 h 622"/>
                <a:gd name="T120" fmla="*/ 210 w 332"/>
                <a:gd name="T121" fmla="*/ 356 h 622"/>
                <a:gd name="T122" fmla="*/ 183 w 332"/>
                <a:gd name="T123" fmla="*/ 345 h 622"/>
                <a:gd name="T124" fmla="*/ 164 w 332"/>
                <a:gd name="T125" fmla="*/ 33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2" y="231"/>
                  </a:moveTo>
                  <a:lnTo>
                    <a:pt x="143" y="229"/>
                  </a:lnTo>
                  <a:lnTo>
                    <a:pt x="144" y="220"/>
                  </a:lnTo>
                  <a:lnTo>
                    <a:pt x="145" y="207"/>
                  </a:lnTo>
                  <a:lnTo>
                    <a:pt x="147" y="193"/>
                  </a:lnTo>
                  <a:lnTo>
                    <a:pt x="148" y="178"/>
                  </a:lnTo>
                  <a:lnTo>
                    <a:pt x="148" y="165"/>
                  </a:lnTo>
                  <a:lnTo>
                    <a:pt x="147" y="153"/>
                  </a:lnTo>
                  <a:lnTo>
                    <a:pt x="145" y="146"/>
                  </a:lnTo>
                  <a:lnTo>
                    <a:pt x="139" y="142"/>
                  </a:lnTo>
                  <a:lnTo>
                    <a:pt x="133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6" y="121"/>
                  </a:lnTo>
                  <a:lnTo>
                    <a:pt x="107" y="120"/>
                  </a:lnTo>
                  <a:lnTo>
                    <a:pt x="108" y="118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5"/>
                  </a:lnTo>
                  <a:lnTo>
                    <a:pt x="111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2" y="113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3"/>
                  </a:lnTo>
                  <a:lnTo>
                    <a:pt x="128" y="99"/>
                  </a:lnTo>
                  <a:lnTo>
                    <a:pt x="129" y="95"/>
                  </a:lnTo>
                  <a:lnTo>
                    <a:pt x="130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6" y="85"/>
                  </a:lnTo>
                  <a:lnTo>
                    <a:pt x="137" y="84"/>
                  </a:lnTo>
                  <a:lnTo>
                    <a:pt x="138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6" y="42"/>
                  </a:lnTo>
                  <a:lnTo>
                    <a:pt x="124" y="36"/>
                  </a:lnTo>
                  <a:lnTo>
                    <a:pt x="121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2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7" y="76"/>
                  </a:lnTo>
                  <a:lnTo>
                    <a:pt x="49" y="81"/>
                  </a:lnTo>
                  <a:lnTo>
                    <a:pt x="51" y="87"/>
                  </a:lnTo>
                  <a:lnTo>
                    <a:pt x="52" y="94"/>
                  </a:lnTo>
                  <a:lnTo>
                    <a:pt x="52" y="99"/>
                  </a:lnTo>
                  <a:lnTo>
                    <a:pt x="53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5" y="145"/>
                  </a:lnTo>
                  <a:lnTo>
                    <a:pt x="4" y="149"/>
                  </a:lnTo>
                  <a:lnTo>
                    <a:pt x="2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6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8" y="280"/>
                  </a:lnTo>
                  <a:lnTo>
                    <a:pt x="18" y="290"/>
                  </a:lnTo>
                  <a:lnTo>
                    <a:pt x="17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6" y="364"/>
                  </a:lnTo>
                  <a:lnTo>
                    <a:pt x="31" y="376"/>
                  </a:lnTo>
                  <a:lnTo>
                    <a:pt x="37" y="385"/>
                  </a:lnTo>
                  <a:lnTo>
                    <a:pt x="45" y="391"/>
                  </a:lnTo>
                  <a:lnTo>
                    <a:pt x="53" y="396"/>
                  </a:lnTo>
                  <a:lnTo>
                    <a:pt x="63" y="398"/>
                  </a:lnTo>
                  <a:lnTo>
                    <a:pt x="71" y="401"/>
                  </a:lnTo>
                  <a:lnTo>
                    <a:pt x="79" y="402"/>
                  </a:lnTo>
                  <a:lnTo>
                    <a:pt x="85" y="402"/>
                  </a:lnTo>
                  <a:lnTo>
                    <a:pt x="89" y="402"/>
                  </a:lnTo>
                  <a:lnTo>
                    <a:pt x="97" y="403"/>
                  </a:lnTo>
                  <a:lnTo>
                    <a:pt x="107" y="404"/>
                  </a:lnTo>
                  <a:lnTo>
                    <a:pt x="118" y="405"/>
                  </a:lnTo>
                  <a:lnTo>
                    <a:pt x="130" y="406"/>
                  </a:lnTo>
                  <a:lnTo>
                    <a:pt x="142" y="406"/>
                  </a:lnTo>
                  <a:lnTo>
                    <a:pt x="153" y="407"/>
                  </a:lnTo>
                  <a:lnTo>
                    <a:pt x="162" y="408"/>
                  </a:lnTo>
                  <a:lnTo>
                    <a:pt x="170" y="408"/>
                  </a:lnTo>
                  <a:lnTo>
                    <a:pt x="178" y="410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8" y="421"/>
                  </a:lnTo>
                  <a:lnTo>
                    <a:pt x="217" y="425"/>
                  </a:lnTo>
                  <a:lnTo>
                    <a:pt x="226" y="428"/>
                  </a:lnTo>
                  <a:lnTo>
                    <a:pt x="231" y="431"/>
                  </a:lnTo>
                  <a:lnTo>
                    <a:pt x="233" y="431"/>
                  </a:lnTo>
                  <a:lnTo>
                    <a:pt x="232" y="433"/>
                  </a:lnTo>
                  <a:lnTo>
                    <a:pt x="232" y="437"/>
                  </a:lnTo>
                  <a:lnTo>
                    <a:pt x="232" y="444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6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7" y="552"/>
                  </a:lnTo>
                  <a:lnTo>
                    <a:pt x="237" y="562"/>
                  </a:lnTo>
                  <a:lnTo>
                    <a:pt x="236" y="568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7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8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7" y="609"/>
                  </a:lnTo>
                  <a:lnTo>
                    <a:pt x="273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0" y="618"/>
                  </a:lnTo>
                  <a:lnTo>
                    <a:pt x="306" y="619"/>
                  </a:lnTo>
                  <a:lnTo>
                    <a:pt x="312" y="620"/>
                  </a:lnTo>
                  <a:lnTo>
                    <a:pt x="316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7"/>
                  </a:lnTo>
                  <a:lnTo>
                    <a:pt x="327" y="615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8" y="607"/>
                  </a:lnTo>
                  <a:lnTo>
                    <a:pt x="324" y="604"/>
                  </a:lnTo>
                  <a:lnTo>
                    <a:pt x="318" y="601"/>
                  </a:lnTo>
                  <a:lnTo>
                    <a:pt x="309" y="598"/>
                  </a:lnTo>
                  <a:lnTo>
                    <a:pt x="301" y="594"/>
                  </a:lnTo>
                  <a:lnTo>
                    <a:pt x="292" y="590"/>
                  </a:lnTo>
                  <a:lnTo>
                    <a:pt x="284" y="586"/>
                  </a:lnTo>
                  <a:lnTo>
                    <a:pt x="278" y="581"/>
                  </a:lnTo>
                  <a:lnTo>
                    <a:pt x="273" y="576"/>
                  </a:lnTo>
                  <a:lnTo>
                    <a:pt x="272" y="572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2" y="557"/>
                  </a:lnTo>
                  <a:lnTo>
                    <a:pt x="273" y="550"/>
                  </a:lnTo>
                  <a:lnTo>
                    <a:pt x="274" y="542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19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4" y="481"/>
                  </a:lnTo>
                  <a:lnTo>
                    <a:pt x="286" y="471"/>
                  </a:lnTo>
                  <a:lnTo>
                    <a:pt x="286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8" y="450"/>
                  </a:lnTo>
                  <a:lnTo>
                    <a:pt x="290" y="448"/>
                  </a:lnTo>
                  <a:lnTo>
                    <a:pt x="291" y="444"/>
                  </a:lnTo>
                  <a:lnTo>
                    <a:pt x="293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89" y="408"/>
                  </a:lnTo>
                  <a:lnTo>
                    <a:pt x="285" y="402"/>
                  </a:lnTo>
                  <a:lnTo>
                    <a:pt x="279" y="397"/>
                  </a:lnTo>
                  <a:lnTo>
                    <a:pt x="272" y="391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5"/>
                  </a:lnTo>
                  <a:lnTo>
                    <a:pt x="232" y="371"/>
                  </a:lnTo>
                  <a:lnTo>
                    <a:pt x="226" y="366"/>
                  </a:lnTo>
                  <a:lnTo>
                    <a:pt x="220" y="362"/>
                  </a:lnTo>
                  <a:lnTo>
                    <a:pt x="215" y="358"/>
                  </a:lnTo>
                  <a:lnTo>
                    <a:pt x="210" y="356"/>
                  </a:lnTo>
                  <a:lnTo>
                    <a:pt x="203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6" y="341"/>
                  </a:lnTo>
                  <a:lnTo>
                    <a:pt x="171" y="338"/>
                  </a:lnTo>
                  <a:lnTo>
                    <a:pt x="167" y="335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2" y="23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54" name="Freeform 38">
              <a:extLst>
                <a:ext uri="{FF2B5EF4-FFF2-40B4-BE49-F238E27FC236}">
                  <a16:creationId xmlns:a16="http://schemas.microsoft.com/office/drawing/2014/main" id="{5F57D9D5-B687-40BB-A97D-098478F2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081"/>
              <a:ext cx="117" cy="201"/>
            </a:xfrm>
            <a:custGeom>
              <a:avLst/>
              <a:gdLst>
                <a:gd name="T0" fmla="*/ 49 w 117"/>
                <a:gd name="T1" fmla="*/ 200 h 201"/>
                <a:gd name="T2" fmla="*/ 64 w 117"/>
                <a:gd name="T3" fmla="*/ 199 h 201"/>
                <a:gd name="T4" fmla="*/ 87 w 117"/>
                <a:gd name="T5" fmla="*/ 194 h 201"/>
                <a:gd name="T6" fmla="*/ 107 w 117"/>
                <a:gd name="T7" fmla="*/ 183 h 201"/>
                <a:gd name="T8" fmla="*/ 116 w 117"/>
                <a:gd name="T9" fmla="*/ 166 h 201"/>
                <a:gd name="T10" fmla="*/ 110 w 117"/>
                <a:gd name="T11" fmla="*/ 146 h 201"/>
                <a:gd name="T12" fmla="*/ 95 w 117"/>
                <a:gd name="T13" fmla="*/ 124 h 201"/>
                <a:gd name="T14" fmla="*/ 80 w 117"/>
                <a:gd name="T15" fmla="*/ 100 h 201"/>
                <a:gd name="T16" fmla="*/ 73 w 117"/>
                <a:gd name="T17" fmla="*/ 72 h 201"/>
                <a:gd name="T18" fmla="*/ 80 w 117"/>
                <a:gd name="T19" fmla="*/ 45 h 201"/>
                <a:gd name="T20" fmla="*/ 92 w 117"/>
                <a:gd name="T21" fmla="*/ 25 h 201"/>
                <a:gd name="T22" fmla="*/ 98 w 117"/>
                <a:gd name="T23" fmla="*/ 11 h 201"/>
                <a:gd name="T24" fmla="*/ 88 w 117"/>
                <a:gd name="T25" fmla="*/ 4 h 201"/>
                <a:gd name="T26" fmla="*/ 63 w 117"/>
                <a:gd name="T27" fmla="*/ 0 h 201"/>
                <a:gd name="T28" fmla="*/ 35 w 117"/>
                <a:gd name="T29" fmla="*/ 0 h 201"/>
                <a:gd name="T30" fmla="*/ 13 w 117"/>
                <a:gd name="T31" fmla="*/ 4 h 201"/>
                <a:gd name="T32" fmla="*/ 5 w 117"/>
                <a:gd name="T33" fmla="*/ 11 h 201"/>
                <a:gd name="T34" fmla="*/ 1 w 117"/>
                <a:gd name="T35" fmla="*/ 18 h 201"/>
                <a:gd name="T36" fmla="*/ 0 w 117"/>
                <a:gd name="T37" fmla="*/ 26 h 201"/>
                <a:gd name="T38" fmla="*/ 2 w 117"/>
                <a:gd name="T39" fmla="*/ 39 h 201"/>
                <a:gd name="T40" fmla="*/ 9 w 117"/>
                <a:gd name="T41" fmla="*/ 57 h 201"/>
                <a:gd name="T42" fmla="*/ 14 w 117"/>
                <a:gd name="T43" fmla="*/ 70 h 201"/>
                <a:gd name="T44" fmla="*/ 17 w 117"/>
                <a:gd name="T45" fmla="*/ 80 h 201"/>
                <a:gd name="T46" fmla="*/ 19 w 117"/>
                <a:gd name="T47" fmla="*/ 94 h 201"/>
                <a:gd name="T48" fmla="*/ 20 w 117"/>
                <a:gd name="T49" fmla="*/ 116 h 201"/>
                <a:gd name="T50" fmla="*/ 19 w 117"/>
                <a:gd name="T51" fmla="*/ 132 h 201"/>
                <a:gd name="T52" fmla="*/ 17 w 117"/>
                <a:gd name="T53" fmla="*/ 144 h 201"/>
                <a:gd name="T54" fmla="*/ 17 w 117"/>
                <a:gd name="T55" fmla="*/ 155 h 201"/>
                <a:gd name="T56" fmla="*/ 17 w 117"/>
                <a:gd name="T57" fmla="*/ 171 h 201"/>
                <a:gd name="T58" fmla="*/ 21 w 117"/>
                <a:gd name="T59" fmla="*/ 182 h 201"/>
                <a:gd name="T60" fmla="*/ 24 w 117"/>
                <a:gd name="T61" fmla="*/ 188 h 201"/>
                <a:gd name="T62" fmla="*/ 29 w 117"/>
                <a:gd name="T63" fmla="*/ 192 h 201"/>
                <a:gd name="T64" fmla="*/ 33 w 117"/>
                <a:gd name="T65" fmla="*/ 195 h 201"/>
                <a:gd name="T66" fmla="*/ 38 w 117"/>
                <a:gd name="T67" fmla="*/ 197 h 201"/>
                <a:gd name="T68" fmla="*/ 43 w 117"/>
                <a:gd name="T69" fmla="*/ 199 h 201"/>
                <a:gd name="T70" fmla="*/ 46 w 117"/>
                <a:gd name="T7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201">
                  <a:moveTo>
                    <a:pt x="46" y="200"/>
                  </a:moveTo>
                  <a:lnTo>
                    <a:pt x="49" y="200"/>
                  </a:lnTo>
                  <a:lnTo>
                    <a:pt x="55" y="199"/>
                  </a:lnTo>
                  <a:lnTo>
                    <a:pt x="64" y="199"/>
                  </a:lnTo>
                  <a:lnTo>
                    <a:pt x="75" y="196"/>
                  </a:lnTo>
                  <a:lnTo>
                    <a:pt x="87" y="194"/>
                  </a:lnTo>
                  <a:lnTo>
                    <a:pt x="98" y="189"/>
                  </a:lnTo>
                  <a:lnTo>
                    <a:pt x="107" y="183"/>
                  </a:lnTo>
                  <a:lnTo>
                    <a:pt x="113" y="176"/>
                  </a:lnTo>
                  <a:lnTo>
                    <a:pt x="116" y="166"/>
                  </a:lnTo>
                  <a:lnTo>
                    <a:pt x="114" y="156"/>
                  </a:lnTo>
                  <a:lnTo>
                    <a:pt x="110" y="146"/>
                  </a:lnTo>
                  <a:lnTo>
                    <a:pt x="103" y="135"/>
                  </a:lnTo>
                  <a:lnTo>
                    <a:pt x="95" y="124"/>
                  </a:lnTo>
                  <a:lnTo>
                    <a:pt x="87" y="113"/>
                  </a:lnTo>
                  <a:lnTo>
                    <a:pt x="80" y="100"/>
                  </a:lnTo>
                  <a:lnTo>
                    <a:pt x="75" y="87"/>
                  </a:lnTo>
                  <a:lnTo>
                    <a:pt x="73" y="72"/>
                  </a:lnTo>
                  <a:lnTo>
                    <a:pt x="75" y="58"/>
                  </a:lnTo>
                  <a:lnTo>
                    <a:pt x="80" y="45"/>
                  </a:lnTo>
                  <a:lnTo>
                    <a:pt x="87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8" y="11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7" y="2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5" y="48"/>
                  </a:lnTo>
                  <a:lnTo>
                    <a:pt x="9" y="57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17" y="80"/>
                  </a:lnTo>
                  <a:lnTo>
                    <a:pt x="18" y="85"/>
                  </a:lnTo>
                  <a:lnTo>
                    <a:pt x="19" y="94"/>
                  </a:lnTo>
                  <a:lnTo>
                    <a:pt x="20" y="105"/>
                  </a:lnTo>
                  <a:lnTo>
                    <a:pt x="20" y="116"/>
                  </a:lnTo>
                  <a:lnTo>
                    <a:pt x="20" y="125"/>
                  </a:lnTo>
                  <a:lnTo>
                    <a:pt x="19" y="132"/>
                  </a:lnTo>
                  <a:lnTo>
                    <a:pt x="18" y="138"/>
                  </a:lnTo>
                  <a:lnTo>
                    <a:pt x="17" y="144"/>
                  </a:lnTo>
                  <a:lnTo>
                    <a:pt x="17" y="149"/>
                  </a:lnTo>
                  <a:lnTo>
                    <a:pt x="17" y="155"/>
                  </a:lnTo>
                  <a:lnTo>
                    <a:pt x="17" y="163"/>
                  </a:lnTo>
                  <a:lnTo>
                    <a:pt x="17" y="171"/>
                  </a:lnTo>
                  <a:lnTo>
                    <a:pt x="19" y="177"/>
                  </a:lnTo>
                  <a:lnTo>
                    <a:pt x="21" y="182"/>
                  </a:lnTo>
                  <a:lnTo>
                    <a:pt x="23" y="185"/>
                  </a:lnTo>
                  <a:lnTo>
                    <a:pt x="24" y="188"/>
                  </a:lnTo>
                  <a:lnTo>
                    <a:pt x="26" y="190"/>
                  </a:lnTo>
                  <a:lnTo>
                    <a:pt x="29" y="192"/>
                  </a:lnTo>
                  <a:lnTo>
                    <a:pt x="31" y="194"/>
                  </a:lnTo>
                  <a:lnTo>
                    <a:pt x="33" y="195"/>
                  </a:lnTo>
                  <a:lnTo>
                    <a:pt x="35" y="196"/>
                  </a:lnTo>
                  <a:lnTo>
                    <a:pt x="38" y="197"/>
                  </a:lnTo>
                  <a:lnTo>
                    <a:pt x="40" y="198"/>
                  </a:lnTo>
                  <a:lnTo>
                    <a:pt x="43" y="199"/>
                  </a:lnTo>
                  <a:lnTo>
                    <a:pt x="45" y="200"/>
                  </a:lnTo>
                  <a:lnTo>
                    <a:pt x="46" y="20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55" name="Freeform 39">
              <a:extLst>
                <a:ext uri="{FF2B5EF4-FFF2-40B4-BE49-F238E27FC236}">
                  <a16:creationId xmlns:a16="http://schemas.microsoft.com/office/drawing/2014/main" id="{5270109A-2CB4-4D9B-A832-1BF05FED6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" y="940"/>
              <a:ext cx="332" cy="622"/>
            </a:xfrm>
            <a:custGeom>
              <a:avLst/>
              <a:gdLst>
                <a:gd name="T0" fmla="*/ 145 w 332"/>
                <a:gd name="T1" fmla="*/ 212 h 622"/>
                <a:gd name="T2" fmla="*/ 147 w 332"/>
                <a:gd name="T3" fmla="*/ 154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4 w 332"/>
                <a:gd name="T11" fmla="*/ 115 h 622"/>
                <a:gd name="T12" fmla="*/ 123 w 332"/>
                <a:gd name="T13" fmla="*/ 114 h 622"/>
                <a:gd name="T14" fmla="*/ 129 w 332"/>
                <a:gd name="T15" fmla="*/ 100 h 622"/>
                <a:gd name="T16" fmla="*/ 131 w 332"/>
                <a:gd name="T17" fmla="*/ 86 h 622"/>
                <a:gd name="T18" fmla="*/ 135 w 332"/>
                <a:gd name="T19" fmla="*/ 86 h 622"/>
                <a:gd name="T20" fmla="*/ 138 w 332"/>
                <a:gd name="T21" fmla="*/ 80 h 622"/>
                <a:gd name="T22" fmla="*/ 133 w 332"/>
                <a:gd name="T23" fmla="*/ 65 h 622"/>
                <a:gd name="T24" fmla="*/ 128 w 332"/>
                <a:gd name="T25" fmla="*/ 51 h 622"/>
                <a:gd name="T26" fmla="*/ 122 w 332"/>
                <a:gd name="T27" fmla="*/ 30 h 622"/>
                <a:gd name="T28" fmla="*/ 107 w 332"/>
                <a:gd name="T29" fmla="*/ 12 h 622"/>
                <a:gd name="T30" fmla="*/ 87 w 332"/>
                <a:gd name="T31" fmla="*/ 0 h 622"/>
                <a:gd name="T32" fmla="*/ 63 w 332"/>
                <a:gd name="T33" fmla="*/ 4 h 622"/>
                <a:gd name="T34" fmla="*/ 46 w 332"/>
                <a:gd name="T35" fmla="*/ 12 h 622"/>
                <a:gd name="T36" fmla="*/ 40 w 332"/>
                <a:gd name="T37" fmla="*/ 32 h 622"/>
                <a:gd name="T38" fmla="*/ 40 w 332"/>
                <a:gd name="T39" fmla="*/ 55 h 622"/>
                <a:gd name="T40" fmla="*/ 46 w 332"/>
                <a:gd name="T41" fmla="*/ 71 h 622"/>
                <a:gd name="T42" fmla="*/ 52 w 332"/>
                <a:gd name="T43" fmla="*/ 94 h 622"/>
                <a:gd name="T44" fmla="*/ 52 w 332"/>
                <a:gd name="T45" fmla="*/ 111 h 622"/>
                <a:gd name="T46" fmla="*/ 23 w 332"/>
                <a:gd name="T47" fmla="*/ 129 h 622"/>
                <a:gd name="T48" fmla="*/ 6 w 332"/>
                <a:gd name="T49" fmla="*/ 145 h 622"/>
                <a:gd name="T50" fmla="*/ 0 w 332"/>
                <a:gd name="T51" fmla="*/ 163 h 622"/>
                <a:gd name="T52" fmla="*/ 10 w 332"/>
                <a:gd name="T53" fmla="*/ 206 h 622"/>
                <a:gd name="T54" fmla="*/ 18 w 332"/>
                <a:gd name="T55" fmla="*/ 267 h 622"/>
                <a:gd name="T56" fmla="*/ 17 w 332"/>
                <a:gd name="T57" fmla="*/ 304 h 622"/>
                <a:gd name="T58" fmla="*/ 20 w 332"/>
                <a:gd name="T59" fmla="*/ 341 h 622"/>
                <a:gd name="T60" fmla="*/ 38 w 332"/>
                <a:gd name="T61" fmla="*/ 385 h 622"/>
                <a:gd name="T62" fmla="*/ 72 w 332"/>
                <a:gd name="T63" fmla="*/ 409 h 622"/>
                <a:gd name="T64" fmla="*/ 98 w 332"/>
                <a:gd name="T65" fmla="*/ 416 h 622"/>
                <a:gd name="T66" fmla="*/ 143 w 332"/>
                <a:gd name="T67" fmla="*/ 410 h 622"/>
                <a:gd name="T68" fmla="*/ 178 w 332"/>
                <a:gd name="T69" fmla="*/ 411 h 622"/>
                <a:gd name="T70" fmla="*/ 218 w 332"/>
                <a:gd name="T71" fmla="*/ 425 h 622"/>
                <a:gd name="T72" fmla="*/ 233 w 332"/>
                <a:gd name="T73" fmla="*/ 433 h 622"/>
                <a:gd name="T74" fmla="*/ 230 w 332"/>
                <a:gd name="T75" fmla="*/ 462 h 622"/>
                <a:gd name="T76" fmla="*/ 229 w 332"/>
                <a:gd name="T77" fmla="*/ 497 h 622"/>
                <a:gd name="T78" fmla="*/ 236 w 332"/>
                <a:gd name="T79" fmla="*/ 542 h 622"/>
                <a:gd name="T80" fmla="*/ 234 w 332"/>
                <a:gd name="T81" fmla="*/ 573 h 622"/>
                <a:gd name="T82" fmla="*/ 232 w 332"/>
                <a:gd name="T83" fmla="*/ 588 h 622"/>
                <a:gd name="T84" fmla="*/ 239 w 332"/>
                <a:gd name="T85" fmla="*/ 609 h 622"/>
                <a:gd name="T86" fmla="*/ 261 w 332"/>
                <a:gd name="T87" fmla="*/ 609 h 622"/>
                <a:gd name="T88" fmla="*/ 283 w 332"/>
                <a:gd name="T89" fmla="*/ 613 h 622"/>
                <a:gd name="T90" fmla="*/ 307 w 332"/>
                <a:gd name="T91" fmla="*/ 619 h 622"/>
                <a:gd name="T92" fmla="*/ 322 w 332"/>
                <a:gd name="T93" fmla="*/ 619 h 622"/>
                <a:gd name="T94" fmla="*/ 331 w 332"/>
                <a:gd name="T95" fmla="*/ 611 h 622"/>
                <a:gd name="T96" fmla="*/ 318 w 332"/>
                <a:gd name="T97" fmla="*/ 602 h 622"/>
                <a:gd name="T98" fmla="*/ 285 w 332"/>
                <a:gd name="T99" fmla="*/ 586 h 622"/>
                <a:gd name="T100" fmla="*/ 272 w 332"/>
                <a:gd name="T101" fmla="*/ 568 h 622"/>
                <a:gd name="T102" fmla="*/ 274 w 332"/>
                <a:gd name="T103" fmla="*/ 543 h 622"/>
                <a:gd name="T104" fmla="*/ 280 w 332"/>
                <a:gd name="T105" fmla="*/ 511 h 622"/>
                <a:gd name="T106" fmla="*/ 286 w 332"/>
                <a:gd name="T107" fmla="*/ 471 h 622"/>
                <a:gd name="T108" fmla="*/ 287 w 332"/>
                <a:gd name="T109" fmla="*/ 453 h 622"/>
                <a:gd name="T110" fmla="*/ 294 w 332"/>
                <a:gd name="T111" fmla="*/ 441 h 622"/>
                <a:gd name="T112" fmla="*/ 294 w 332"/>
                <a:gd name="T113" fmla="*/ 424 h 622"/>
                <a:gd name="T114" fmla="*/ 285 w 332"/>
                <a:gd name="T115" fmla="*/ 403 h 622"/>
                <a:gd name="T116" fmla="*/ 249 w 332"/>
                <a:gd name="T117" fmla="*/ 381 h 622"/>
                <a:gd name="T118" fmla="*/ 221 w 332"/>
                <a:gd name="T119" fmla="*/ 362 h 622"/>
                <a:gd name="T120" fmla="*/ 197 w 332"/>
                <a:gd name="T121" fmla="*/ 351 h 622"/>
                <a:gd name="T122" fmla="*/ 171 w 332"/>
                <a:gd name="T123" fmla="*/ 338 h 622"/>
                <a:gd name="T124" fmla="*/ 143 w 332"/>
                <a:gd name="T125" fmla="*/ 23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3" y="236"/>
                  </a:moveTo>
                  <a:lnTo>
                    <a:pt x="143" y="233"/>
                  </a:lnTo>
                  <a:lnTo>
                    <a:pt x="145" y="224"/>
                  </a:lnTo>
                  <a:lnTo>
                    <a:pt x="145" y="212"/>
                  </a:lnTo>
                  <a:lnTo>
                    <a:pt x="147" y="196"/>
                  </a:lnTo>
                  <a:lnTo>
                    <a:pt x="148" y="180"/>
                  </a:lnTo>
                  <a:lnTo>
                    <a:pt x="148" y="166"/>
                  </a:lnTo>
                  <a:lnTo>
                    <a:pt x="147" y="154"/>
                  </a:lnTo>
                  <a:lnTo>
                    <a:pt x="145" y="146"/>
                  </a:lnTo>
                  <a:lnTo>
                    <a:pt x="140" y="142"/>
                  </a:lnTo>
                  <a:lnTo>
                    <a:pt x="134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7" y="121"/>
                  </a:lnTo>
                  <a:lnTo>
                    <a:pt x="108" y="120"/>
                  </a:lnTo>
                  <a:lnTo>
                    <a:pt x="109" y="119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2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3" y="114"/>
                  </a:lnTo>
                  <a:lnTo>
                    <a:pt x="124" y="112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9" y="100"/>
                  </a:lnTo>
                  <a:lnTo>
                    <a:pt x="130" y="95"/>
                  </a:lnTo>
                  <a:lnTo>
                    <a:pt x="131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7" y="86"/>
                  </a:lnTo>
                  <a:lnTo>
                    <a:pt x="138" y="85"/>
                  </a:lnTo>
                  <a:lnTo>
                    <a:pt x="139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7" y="42"/>
                  </a:lnTo>
                  <a:lnTo>
                    <a:pt x="125" y="36"/>
                  </a:lnTo>
                  <a:lnTo>
                    <a:pt x="122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3" y="8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8" y="76"/>
                  </a:lnTo>
                  <a:lnTo>
                    <a:pt x="50" y="81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3" y="99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10" y="138"/>
                  </a:lnTo>
                  <a:lnTo>
                    <a:pt x="7" y="142"/>
                  </a:lnTo>
                  <a:lnTo>
                    <a:pt x="6" y="145"/>
                  </a:lnTo>
                  <a:lnTo>
                    <a:pt x="5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7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9" y="280"/>
                  </a:lnTo>
                  <a:lnTo>
                    <a:pt x="18" y="290"/>
                  </a:lnTo>
                  <a:lnTo>
                    <a:pt x="18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7" y="364"/>
                  </a:lnTo>
                  <a:lnTo>
                    <a:pt x="32" y="376"/>
                  </a:lnTo>
                  <a:lnTo>
                    <a:pt x="38" y="385"/>
                  </a:lnTo>
                  <a:lnTo>
                    <a:pt x="46" y="393"/>
                  </a:lnTo>
                  <a:lnTo>
                    <a:pt x="54" y="400"/>
                  </a:lnTo>
                  <a:lnTo>
                    <a:pt x="63" y="405"/>
                  </a:lnTo>
                  <a:lnTo>
                    <a:pt x="72" y="409"/>
                  </a:lnTo>
                  <a:lnTo>
                    <a:pt x="80" y="413"/>
                  </a:lnTo>
                  <a:lnTo>
                    <a:pt x="86" y="414"/>
                  </a:lnTo>
                  <a:lnTo>
                    <a:pt x="90" y="415"/>
                  </a:lnTo>
                  <a:lnTo>
                    <a:pt x="98" y="416"/>
                  </a:lnTo>
                  <a:lnTo>
                    <a:pt x="108" y="415"/>
                  </a:lnTo>
                  <a:lnTo>
                    <a:pt x="119" y="414"/>
                  </a:lnTo>
                  <a:lnTo>
                    <a:pt x="131" y="412"/>
                  </a:lnTo>
                  <a:lnTo>
                    <a:pt x="143" y="410"/>
                  </a:lnTo>
                  <a:lnTo>
                    <a:pt x="154" y="409"/>
                  </a:lnTo>
                  <a:lnTo>
                    <a:pt x="163" y="408"/>
                  </a:lnTo>
                  <a:lnTo>
                    <a:pt x="170" y="408"/>
                  </a:lnTo>
                  <a:lnTo>
                    <a:pt x="178" y="411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9" y="421"/>
                  </a:lnTo>
                  <a:lnTo>
                    <a:pt x="218" y="425"/>
                  </a:lnTo>
                  <a:lnTo>
                    <a:pt x="226" y="428"/>
                  </a:lnTo>
                  <a:lnTo>
                    <a:pt x="232" y="431"/>
                  </a:lnTo>
                  <a:lnTo>
                    <a:pt x="233" y="431"/>
                  </a:lnTo>
                  <a:lnTo>
                    <a:pt x="233" y="433"/>
                  </a:lnTo>
                  <a:lnTo>
                    <a:pt x="232" y="438"/>
                  </a:lnTo>
                  <a:lnTo>
                    <a:pt x="232" y="445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7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8" y="553"/>
                  </a:lnTo>
                  <a:lnTo>
                    <a:pt x="238" y="562"/>
                  </a:lnTo>
                  <a:lnTo>
                    <a:pt x="236" y="569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8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9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8" y="609"/>
                  </a:lnTo>
                  <a:lnTo>
                    <a:pt x="274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1" y="618"/>
                  </a:lnTo>
                  <a:lnTo>
                    <a:pt x="307" y="619"/>
                  </a:lnTo>
                  <a:lnTo>
                    <a:pt x="312" y="620"/>
                  </a:lnTo>
                  <a:lnTo>
                    <a:pt x="317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8"/>
                  </a:lnTo>
                  <a:lnTo>
                    <a:pt x="327" y="616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9" y="607"/>
                  </a:lnTo>
                  <a:lnTo>
                    <a:pt x="325" y="604"/>
                  </a:lnTo>
                  <a:lnTo>
                    <a:pt x="318" y="602"/>
                  </a:lnTo>
                  <a:lnTo>
                    <a:pt x="310" y="598"/>
                  </a:lnTo>
                  <a:lnTo>
                    <a:pt x="301" y="594"/>
                  </a:lnTo>
                  <a:lnTo>
                    <a:pt x="293" y="590"/>
                  </a:lnTo>
                  <a:lnTo>
                    <a:pt x="285" y="586"/>
                  </a:lnTo>
                  <a:lnTo>
                    <a:pt x="278" y="581"/>
                  </a:lnTo>
                  <a:lnTo>
                    <a:pt x="274" y="577"/>
                  </a:lnTo>
                  <a:lnTo>
                    <a:pt x="272" y="573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3" y="557"/>
                  </a:lnTo>
                  <a:lnTo>
                    <a:pt x="273" y="550"/>
                  </a:lnTo>
                  <a:lnTo>
                    <a:pt x="274" y="543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20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5" y="481"/>
                  </a:lnTo>
                  <a:lnTo>
                    <a:pt x="286" y="471"/>
                  </a:lnTo>
                  <a:lnTo>
                    <a:pt x="287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9" y="451"/>
                  </a:lnTo>
                  <a:lnTo>
                    <a:pt x="290" y="448"/>
                  </a:lnTo>
                  <a:lnTo>
                    <a:pt x="292" y="445"/>
                  </a:lnTo>
                  <a:lnTo>
                    <a:pt x="294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90" y="408"/>
                  </a:lnTo>
                  <a:lnTo>
                    <a:pt x="285" y="403"/>
                  </a:lnTo>
                  <a:lnTo>
                    <a:pt x="279" y="397"/>
                  </a:lnTo>
                  <a:lnTo>
                    <a:pt x="272" y="392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6"/>
                  </a:lnTo>
                  <a:lnTo>
                    <a:pt x="233" y="371"/>
                  </a:lnTo>
                  <a:lnTo>
                    <a:pt x="226" y="366"/>
                  </a:lnTo>
                  <a:lnTo>
                    <a:pt x="221" y="362"/>
                  </a:lnTo>
                  <a:lnTo>
                    <a:pt x="216" y="359"/>
                  </a:lnTo>
                  <a:lnTo>
                    <a:pt x="210" y="356"/>
                  </a:lnTo>
                  <a:lnTo>
                    <a:pt x="204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7" y="341"/>
                  </a:lnTo>
                  <a:lnTo>
                    <a:pt x="171" y="338"/>
                  </a:lnTo>
                  <a:lnTo>
                    <a:pt x="167" y="334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3" y="236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56" name="Freeform 40">
              <a:extLst>
                <a:ext uri="{FF2B5EF4-FFF2-40B4-BE49-F238E27FC236}">
                  <a16:creationId xmlns:a16="http://schemas.microsoft.com/office/drawing/2014/main" id="{DF9BCF2E-1721-47FB-A847-B80E0785C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1134"/>
              <a:ext cx="32" cy="135"/>
            </a:xfrm>
            <a:custGeom>
              <a:avLst/>
              <a:gdLst>
                <a:gd name="T0" fmla="*/ 15 w 32"/>
                <a:gd name="T1" fmla="*/ 111 h 135"/>
                <a:gd name="T2" fmla="*/ 13 w 32"/>
                <a:gd name="T3" fmla="*/ 101 h 135"/>
                <a:gd name="T4" fmla="*/ 12 w 32"/>
                <a:gd name="T5" fmla="*/ 87 h 135"/>
                <a:gd name="T6" fmla="*/ 13 w 32"/>
                <a:gd name="T7" fmla="*/ 71 h 135"/>
                <a:gd name="T8" fmla="*/ 16 w 32"/>
                <a:gd name="T9" fmla="*/ 58 h 135"/>
                <a:gd name="T10" fmla="*/ 17 w 32"/>
                <a:gd name="T11" fmla="*/ 48 h 135"/>
                <a:gd name="T12" fmla="*/ 17 w 32"/>
                <a:gd name="T13" fmla="*/ 39 h 135"/>
                <a:gd name="T14" fmla="*/ 15 w 32"/>
                <a:gd name="T15" fmla="*/ 29 h 135"/>
                <a:gd name="T16" fmla="*/ 12 w 32"/>
                <a:gd name="T17" fmla="*/ 22 h 135"/>
                <a:gd name="T18" fmla="*/ 10 w 32"/>
                <a:gd name="T19" fmla="*/ 17 h 135"/>
                <a:gd name="T20" fmla="*/ 6 w 32"/>
                <a:gd name="T21" fmla="*/ 10 h 135"/>
                <a:gd name="T22" fmla="*/ 2 w 32"/>
                <a:gd name="T23" fmla="*/ 3 h 135"/>
                <a:gd name="T24" fmla="*/ 1 w 32"/>
                <a:gd name="T25" fmla="*/ 5 h 135"/>
                <a:gd name="T26" fmla="*/ 5 w 32"/>
                <a:gd name="T27" fmla="*/ 14 h 135"/>
                <a:gd name="T28" fmla="*/ 7 w 32"/>
                <a:gd name="T29" fmla="*/ 22 h 135"/>
                <a:gd name="T30" fmla="*/ 8 w 32"/>
                <a:gd name="T31" fmla="*/ 34 h 135"/>
                <a:gd name="T32" fmla="*/ 9 w 32"/>
                <a:gd name="T33" fmla="*/ 55 h 135"/>
                <a:gd name="T34" fmla="*/ 8 w 32"/>
                <a:gd name="T35" fmla="*/ 70 h 135"/>
                <a:gd name="T36" fmla="*/ 6 w 32"/>
                <a:gd name="T37" fmla="*/ 81 h 135"/>
                <a:gd name="T38" fmla="*/ 6 w 32"/>
                <a:gd name="T39" fmla="*/ 93 h 135"/>
                <a:gd name="T40" fmla="*/ 7 w 32"/>
                <a:gd name="T41" fmla="*/ 106 h 135"/>
                <a:gd name="T42" fmla="*/ 10 w 32"/>
                <a:gd name="T43" fmla="*/ 116 h 135"/>
                <a:gd name="T44" fmla="*/ 12 w 32"/>
                <a:gd name="T45" fmla="*/ 123 h 135"/>
                <a:gd name="T46" fmla="*/ 15 w 32"/>
                <a:gd name="T47" fmla="*/ 127 h 135"/>
                <a:gd name="T48" fmla="*/ 20 w 32"/>
                <a:gd name="T49" fmla="*/ 129 h 135"/>
                <a:gd name="T50" fmla="*/ 24 w 32"/>
                <a:gd name="T51" fmla="*/ 132 h 135"/>
                <a:gd name="T52" fmla="*/ 27 w 32"/>
                <a:gd name="T53" fmla="*/ 133 h 135"/>
                <a:gd name="T54" fmla="*/ 30 w 32"/>
                <a:gd name="T55" fmla="*/ 134 h 135"/>
                <a:gd name="T56" fmla="*/ 28 w 32"/>
                <a:gd name="T57" fmla="*/ 131 h 135"/>
                <a:gd name="T58" fmla="*/ 23 w 32"/>
                <a:gd name="T59" fmla="*/ 127 h 135"/>
                <a:gd name="T60" fmla="*/ 19 w 32"/>
                <a:gd name="T61" fmla="*/ 121 h 135"/>
                <a:gd name="T62" fmla="*/ 15 w 32"/>
                <a:gd name="T63" fmla="*/ 1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35">
                  <a:moveTo>
                    <a:pt x="15" y="114"/>
                  </a:moveTo>
                  <a:lnTo>
                    <a:pt x="15" y="111"/>
                  </a:lnTo>
                  <a:lnTo>
                    <a:pt x="14" y="107"/>
                  </a:lnTo>
                  <a:lnTo>
                    <a:pt x="13" y="101"/>
                  </a:lnTo>
                  <a:lnTo>
                    <a:pt x="12" y="95"/>
                  </a:lnTo>
                  <a:lnTo>
                    <a:pt x="12" y="87"/>
                  </a:lnTo>
                  <a:lnTo>
                    <a:pt x="12" y="80"/>
                  </a:lnTo>
                  <a:lnTo>
                    <a:pt x="13" y="71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7" y="43"/>
                  </a:lnTo>
                  <a:lnTo>
                    <a:pt x="17" y="39"/>
                  </a:lnTo>
                  <a:lnTo>
                    <a:pt x="16" y="34"/>
                  </a:lnTo>
                  <a:lnTo>
                    <a:pt x="15" y="29"/>
                  </a:lnTo>
                  <a:lnTo>
                    <a:pt x="13" y="23"/>
                  </a:lnTo>
                  <a:lnTo>
                    <a:pt x="12" y="22"/>
                  </a:lnTo>
                  <a:lnTo>
                    <a:pt x="11" y="19"/>
                  </a:lnTo>
                  <a:lnTo>
                    <a:pt x="10" y="17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6" y="17"/>
                  </a:lnTo>
                  <a:lnTo>
                    <a:pt x="7" y="22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9" y="44"/>
                  </a:lnTo>
                  <a:lnTo>
                    <a:pt x="9" y="55"/>
                  </a:lnTo>
                  <a:lnTo>
                    <a:pt x="9" y="64"/>
                  </a:lnTo>
                  <a:lnTo>
                    <a:pt x="8" y="70"/>
                  </a:lnTo>
                  <a:lnTo>
                    <a:pt x="7" y="76"/>
                  </a:lnTo>
                  <a:lnTo>
                    <a:pt x="6" y="81"/>
                  </a:lnTo>
                  <a:lnTo>
                    <a:pt x="6" y="87"/>
                  </a:lnTo>
                  <a:lnTo>
                    <a:pt x="6" y="93"/>
                  </a:lnTo>
                  <a:lnTo>
                    <a:pt x="6" y="99"/>
                  </a:lnTo>
                  <a:lnTo>
                    <a:pt x="7" y="106"/>
                  </a:lnTo>
                  <a:lnTo>
                    <a:pt x="8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3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8" y="128"/>
                  </a:lnTo>
                  <a:lnTo>
                    <a:pt x="20" y="129"/>
                  </a:lnTo>
                  <a:lnTo>
                    <a:pt x="21" y="131"/>
                  </a:lnTo>
                  <a:lnTo>
                    <a:pt x="24" y="132"/>
                  </a:lnTo>
                  <a:lnTo>
                    <a:pt x="25" y="132"/>
                  </a:lnTo>
                  <a:lnTo>
                    <a:pt x="27" y="133"/>
                  </a:lnTo>
                  <a:lnTo>
                    <a:pt x="29" y="133"/>
                  </a:lnTo>
                  <a:lnTo>
                    <a:pt x="30" y="134"/>
                  </a:lnTo>
                  <a:lnTo>
                    <a:pt x="31" y="134"/>
                  </a:lnTo>
                  <a:lnTo>
                    <a:pt x="28" y="131"/>
                  </a:lnTo>
                  <a:lnTo>
                    <a:pt x="25" y="129"/>
                  </a:lnTo>
                  <a:lnTo>
                    <a:pt x="23" y="127"/>
                  </a:lnTo>
                  <a:lnTo>
                    <a:pt x="20" y="123"/>
                  </a:lnTo>
                  <a:lnTo>
                    <a:pt x="19" y="121"/>
                  </a:lnTo>
                  <a:lnTo>
                    <a:pt x="17" y="118"/>
                  </a:lnTo>
                  <a:lnTo>
                    <a:pt x="15" y="116"/>
                  </a:lnTo>
                  <a:lnTo>
                    <a:pt x="15" y="114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57" name="Freeform 41">
              <a:extLst>
                <a:ext uri="{FF2B5EF4-FFF2-40B4-BE49-F238E27FC236}">
                  <a16:creationId xmlns:a16="http://schemas.microsoft.com/office/drawing/2014/main" id="{66025D63-46FA-4279-877E-6432A5E9E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" y="940"/>
              <a:ext cx="28" cy="68"/>
            </a:xfrm>
            <a:custGeom>
              <a:avLst/>
              <a:gdLst>
                <a:gd name="T0" fmla="*/ 21 w 28"/>
                <a:gd name="T1" fmla="*/ 0 h 68"/>
                <a:gd name="T2" fmla="*/ 21 w 28"/>
                <a:gd name="T3" fmla="*/ 0 h 68"/>
                <a:gd name="T4" fmla="*/ 20 w 28"/>
                <a:gd name="T5" fmla="*/ 2 h 68"/>
                <a:gd name="T6" fmla="*/ 18 w 28"/>
                <a:gd name="T7" fmla="*/ 5 h 68"/>
                <a:gd name="T8" fmla="*/ 16 w 28"/>
                <a:gd name="T9" fmla="*/ 9 h 68"/>
                <a:gd name="T10" fmla="*/ 14 w 28"/>
                <a:gd name="T11" fmla="*/ 14 h 68"/>
                <a:gd name="T12" fmla="*/ 13 w 28"/>
                <a:gd name="T13" fmla="*/ 19 h 68"/>
                <a:gd name="T14" fmla="*/ 13 w 28"/>
                <a:gd name="T15" fmla="*/ 26 h 68"/>
                <a:gd name="T16" fmla="*/ 14 w 28"/>
                <a:gd name="T17" fmla="*/ 32 h 68"/>
                <a:gd name="T18" fmla="*/ 16 w 28"/>
                <a:gd name="T19" fmla="*/ 39 h 68"/>
                <a:gd name="T20" fmla="*/ 18 w 28"/>
                <a:gd name="T21" fmla="*/ 44 h 68"/>
                <a:gd name="T22" fmla="*/ 20 w 28"/>
                <a:gd name="T23" fmla="*/ 50 h 68"/>
                <a:gd name="T24" fmla="*/ 22 w 28"/>
                <a:gd name="T25" fmla="*/ 55 h 68"/>
                <a:gd name="T26" fmla="*/ 24 w 28"/>
                <a:gd name="T27" fmla="*/ 59 h 68"/>
                <a:gd name="T28" fmla="*/ 25 w 28"/>
                <a:gd name="T29" fmla="*/ 61 h 68"/>
                <a:gd name="T30" fmla="*/ 26 w 28"/>
                <a:gd name="T31" fmla="*/ 63 h 68"/>
                <a:gd name="T32" fmla="*/ 27 w 28"/>
                <a:gd name="T33" fmla="*/ 64 h 68"/>
                <a:gd name="T34" fmla="*/ 18 w 28"/>
                <a:gd name="T35" fmla="*/ 67 h 68"/>
                <a:gd name="T36" fmla="*/ 17 w 28"/>
                <a:gd name="T37" fmla="*/ 66 h 68"/>
                <a:gd name="T38" fmla="*/ 16 w 28"/>
                <a:gd name="T39" fmla="*/ 64 h 68"/>
                <a:gd name="T40" fmla="*/ 13 w 28"/>
                <a:gd name="T41" fmla="*/ 61 h 68"/>
                <a:gd name="T42" fmla="*/ 11 w 28"/>
                <a:gd name="T43" fmla="*/ 58 h 68"/>
                <a:gd name="T44" fmla="*/ 8 w 28"/>
                <a:gd name="T45" fmla="*/ 54 h 68"/>
                <a:gd name="T46" fmla="*/ 6 w 28"/>
                <a:gd name="T47" fmla="*/ 49 h 68"/>
                <a:gd name="T48" fmla="*/ 4 w 28"/>
                <a:gd name="T49" fmla="*/ 44 h 68"/>
                <a:gd name="T50" fmla="*/ 2 w 28"/>
                <a:gd name="T51" fmla="*/ 38 h 68"/>
                <a:gd name="T52" fmla="*/ 1 w 28"/>
                <a:gd name="T53" fmla="*/ 31 h 68"/>
                <a:gd name="T54" fmla="*/ 0 w 28"/>
                <a:gd name="T55" fmla="*/ 26 h 68"/>
                <a:gd name="T56" fmla="*/ 0 w 28"/>
                <a:gd name="T57" fmla="*/ 21 h 68"/>
                <a:gd name="T58" fmla="*/ 0 w 28"/>
                <a:gd name="T59" fmla="*/ 17 h 68"/>
                <a:gd name="T60" fmla="*/ 0 w 28"/>
                <a:gd name="T61" fmla="*/ 13 h 68"/>
                <a:gd name="T62" fmla="*/ 1 w 28"/>
                <a:gd name="T63" fmla="*/ 11 h 68"/>
                <a:gd name="T64" fmla="*/ 2 w 28"/>
                <a:gd name="T65" fmla="*/ 8 h 68"/>
                <a:gd name="T66" fmla="*/ 3 w 28"/>
                <a:gd name="T67" fmla="*/ 6 h 68"/>
                <a:gd name="T68" fmla="*/ 6 w 28"/>
                <a:gd name="T69" fmla="*/ 4 h 68"/>
                <a:gd name="T70" fmla="*/ 8 w 28"/>
                <a:gd name="T71" fmla="*/ 1 h 68"/>
                <a:gd name="T72" fmla="*/ 12 w 28"/>
                <a:gd name="T73" fmla="*/ 0 h 68"/>
                <a:gd name="T74" fmla="*/ 14 w 28"/>
                <a:gd name="T75" fmla="*/ 0 h 68"/>
                <a:gd name="T76" fmla="*/ 17 w 28"/>
                <a:gd name="T77" fmla="*/ 0 h 68"/>
                <a:gd name="T78" fmla="*/ 20 w 28"/>
                <a:gd name="T79" fmla="*/ 0 h 68"/>
                <a:gd name="T80" fmla="*/ 21 w 28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68">
                  <a:moveTo>
                    <a:pt x="21" y="0"/>
                  </a:moveTo>
                  <a:lnTo>
                    <a:pt x="21" y="0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6" y="9"/>
                  </a:lnTo>
                  <a:lnTo>
                    <a:pt x="14" y="14"/>
                  </a:lnTo>
                  <a:lnTo>
                    <a:pt x="13" y="19"/>
                  </a:lnTo>
                  <a:lnTo>
                    <a:pt x="13" y="26"/>
                  </a:lnTo>
                  <a:lnTo>
                    <a:pt x="14" y="32"/>
                  </a:lnTo>
                  <a:lnTo>
                    <a:pt x="16" y="39"/>
                  </a:lnTo>
                  <a:lnTo>
                    <a:pt x="18" y="44"/>
                  </a:lnTo>
                  <a:lnTo>
                    <a:pt x="20" y="50"/>
                  </a:lnTo>
                  <a:lnTo>
                    <a:pt x="22" y="55"/>
                  </a:lnTo>
                  <a:lnTo>
                    <a:pt x="24" y="59"/>
                  </a:lnTo>
                  <a:lnTo>
                    <a:pt x="25" y="61"/>
                  </a:lnTo>
                  <a:lnTo>
                    <a:pt x="26" y="63"/>
                  </a:lnTo>
                  <a:lnTo>
                    <a:pt x="27" y="64"/>
                  </a:lnTo>
                  <a:lnTo>
                    <a:pt x="18" y="67"/>
                  </a:lnTo>
                  <a:lnTo>
                    <a:pt x="17" y="66"/>
                  </a:lnTo>
                  <a:lnTo>
                    <a:pt x="16" y="64"/>
                  </a:lnTo>
                  <a:lnTo>
                    <a:pt x="13" y="61"/>
                  </a:lnTo>
                  <a:lnTo>
                    <a:pt x="11" y="58"/>
                  </a:lnTo>
                  <a:lnTo>
                    <a:pt x="8" y="54"/>
                  </a:lnTo>
                  <a:lnTo>
                    <a:pt x="6" y="49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6"/>
                  </a:lnTo>
                  <a:lnTo>
                    <a:pt x="6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58" name="Freeform 42">
              <a:extLst>
                <a:ext uri="{FF2B5EF4-FFF2-40B4-BE49-F238E27FC236}">
                  <a16:creationId xmlns:a16="http://schemas.microsoft.com/office/drawing/2014/main" id="{DEC68FE2-E39D-4EDB-947A-3E070C09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" y="1006"/>
              <a:ext cx="67" cy="50"/>
            </a:xfrm>
            <a:custGeom>
              <a:avLst/>
              <a:gdLst>
                <a:gd name="T0" fmla="*/ 66 w 67"/>
                <a:gd name="T1" fmla="*/ 49 h 50"/>
                <a:gd name="T2" fmla="*/ 64 w 67"/>
                <a:gd name="T3" fmla="*/ 49 h 50"/>
                <a:gd name="T4" fmla="*/ 62 w 67"/>
                <a:gd name="T5" fmla="*/ 49 h 50"/>
                <a:gd name="T6" fmla="*/ 59 w 67"/>
                <a:gd name="T7" fmla="*/ 49 h 50"/>
                <a:gd name="T8" fmla="*/ 55 w 67"/>
                <a:gd name="T9" fmla="*/ 49 h 50"/>
                <a:gd name="T10" fmla="*/ 49 w 67"/>
                <a:gd name="T11" fmla="*/ 47 h 50"/>
                <a:gd name="T12" fmla="*/ 44 w 67"/>
                <a:gd name="T13" fmla="*/ 45 h 50"/>
                <a:gd name="T14" fmla="*/ 37 w 67"/>
                <a:gd name="T15" fmla="*/ 42 h 50"/>
                <a:gd name="T16" fmla="*/ 30 w 67"/>
                <a:gd name="T17" fmla="*/ 40 h 50"/>
                <a:gd name="T18" fmla="*/ 23 w 67"/>
                <a:gd name="T19" fmla="*/ 35 h 50"/>
                <a:gd name="T20" fmla="*/ 17 w 67"/>
                <a:gd name="T21" fmla="*/ 29 h 50"/>
                <a:gd name="T22" fmla="*/ 12 w 67"/>
                <a:gd name="T23" fmla="*/ 23 h 50"/>
                <a:gd name="T24" fmla="*/ 8 w 67"/>
                <a:gd name="T25" fmla="*/ 16 h 50"/>
                <a:gd name="T26" fmla="*/ 5 w 67"/>
                <a:gd name="T27" fmla="*/ 10 h 50"/>
                <a:gd name="T28" fmla="*/ 2 w 67"/>
                <a:gd name="T29" fmla="*/ 5 h 50"/>
                <a:gd name="T30" fmla="*/ 0 w 67"/>
                <a:gd name="T31" fmla="*/ 1 h 50"/>
                <a:gd name="T32" fmla="*/ 0 w 67"/>
                <a:gd name="T33" fmla="*/ 0 h 50"/>
                <a:gd name="T34" fmla="*/ 1 w 67"/>
                <a:gd name="T35" fmla="*/ 0 h 50"/>
                <a:gd name="T36" fmla="*/ 2 w 67"/>
                <a:gd name="T37" fmla="*/ 0 h 50"/>
                <a:gd name="T38" fmla="*/ 4 w 67"/>
                <a:gd name="T39" fmla="*/ 4 h 50"/>
                <a:gd name="T40" fmla="*/ 5 w 67"/>
                <a:gd name="T41" fmla="*/ 9 h 50"/>
                <a:gd name="T42" fmla="*/ 9 w 67"/>
                <a:gd name="T43" fmla="*/ 15 h 50"/>
                <a:gd name="T44" fmla="*/ 13 w 67"/>
                <a:gd name="T45" fmla="*/ 22 h 50"/>
                <a:gd name="T46" fmla="*/ 18 w 67"/>
                <a:gd name="T47" fmla="*/ 28 h 50"/>
                <a:gd name="T48" fmla="*/ 24 w 67"/>
                <a:gd name="T49" fmla="*/ 34 h 50"/>
                <a:gd name="T50" fmla="*/ 31 w 67"/>
                <a:gd name="T51" fmla="*/ 38 h 50"/>
                <a:gd name="T52" fmla="*/ 38 w 67"/>
                <a:gd name="T53" fmla="*/ 42 h 50"/>
                <a:gd name="T54" fmla="*/ 44 w 67"/>
                <a:gd name="T55" fmla="*/ 44 h 50"/>
                <a:gd name="T56" fmla="*/ 49 w 67"/>
                <a:gd name="T57" fmla="*/ 45 h 50"/>
                <a:gd name="T58" fmla="*/ 55 w 67"/>
                <a:gd name="T59" fmla="*/ 47 h 50"/>
                <a:gd name="T60" fmla="*/ 59 w 67"/>
                <a:gd name="T61" fmla="*/ 47 h 50"/>
                <a:gd name="T62" fmla="*/ 61 w 67"/>
                <a:gd name="T63" fmla="*/ 47 h 50"/>
                <a:gd name="T64" fmla="*/ 64 w 67"/>
                <a:gd name="T65" fmla="*/ 47 h 50"/>
                <a:gd name="T66" fmla="*/ 65 w 67"/>
                <a:gd name="T67" fmla="*/ 47 h 50"/>
                <a:gd name="T68" fmla="*/ 66 w 67"/>
                <a:gd name="T6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50">
                  <a:moveTo>
                    <a:pt x="66" y="49"/>
                  </a:moveTo>
                  <a:lnTo>
                    <a:pt x="64" y="49"/>
                  </a:lnTo>
                  <a:lnTo>
                    <a:pt x="62" y="49"/>
                  </a:lnTo>
                  <a:lnTo>
                    <a:pt x="59" y="49"/>
                  </a:lnTo>
                  <a:lnTo>
                    <a:pt x="55" y="49"/>
                  </a:lnTo>
                  <a:lnTo>
                    <a:pt x="49" y="47"/>
                  </a:lnTo>
                  <a:lnTo>
                    <a:pt x="44" y="45"/>
                  </a:lnTo>
                  <a:lnTo>
                    <a:pt x="37" y="42"/>
                  </a:lnTo>
                  <a:lnTo>
                    <a:pt x="30" y="40"/>
                  </a:lnTo>
                  <a:lnTo>
                    <a:pt x="23" y="35"/>
                  </a:lnTo>
                  <a:lnTo>
                    <a:pt x="17" y="29"/>
                  </a:lnTo>
                  <a:lnTo>
                    <a:pt x="12" y="23"/>
                  </a:lnTo>
                  <a:lnTo>
                    <a:pt x="8" y="16"/>
                  </a:lnTo>
                  <a:lnTo>
                    <a:pt x="5" y="10"/>
                  </a:lnTo>
                  <a:lnTo>
                    <a:pt x="2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5" y="9"/>
                  </a:lnTo>
                  <a:lnTo>
                    <a:pt x="9" y="15"/>
                  </a:lnTo>
                  <a:lnTo>
                    <a:pt x="13" y="22"/>
                  </a:lnTo>
                  <a:lnTo>
                    <a:pt x="18" y="28"/>
                  </a:lnTo>
                  <a:lnTo>
                    <a:pt x="24" y="34"/>
                  </a:lnTo>
                  <a:lnTo>
                    <a:pt x="31" y="38"/>
                  </a:lnTo>
                  <a:lnTo>
                    <a:pt x="38" y="42"/>
                  </a:lnTo>
                  <a:lnTo>
                    <a:pt x="44" y="44"/>
                  </a:lnTo>
                  <a:lnTo>
                    <a:pt x="49" y="45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5" y="47"/>
                  </a:lnTo>
                  <a:lnTo>
                    <a:pt x="66" y="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59" name="Freeform 43">
              <a:extLst>
                <a:ext uri="{FF2B5EF4-FFF2-40B4-BE49-F238E27FC236}">
                  <a16:creationId xmlns:a16="http://schemas.microsoft.com/office/drawing/2014/main" id="{FCF3EB4A-6DFF-4EFC-A61C-AD18186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50"/>
              <a:ext cx="17" cy="17"/>
            </a:xfrm>
            <a:custGeom>
              <a:avLst/>
              <a:gdLst>
                <a:gd name="T0" fmla="*/ 3 w 17"/>
                <a:gd name="T1" fmla="*/ 2 h 17"/>
                <a:gd name="T2" fmla="*/ 3 w 17"/>
                <a:gd name="T3" fmla="*/ 2 h 17"/>
                <a:gd name="T4" fmla="*/ 4 w 17"/>
                <a:gd name="T5" fmla="*/ 2 h 17"/>
                <a:gd name="T6" fmla="*/ 6 w 17"/>
                <a:gd name="T7" fmla="*/ 2 h 17"/>
                <a:gd name="T8" fmla="*/ 8 w 17"/>
                <a:gd name="T9" fmla="*/ 2 h 17"/>
                <a:gd name="T10" fmla="*/ 9 w 17"/>
                <a:gd name="T11" fmla="*/ 0 h 17"/>
                <a:gd name="T12" fmla="*/ 11 w 17"/>
                <a:gd name="T13" fmla="*/ 0 h 17"/>
                <a:gd name="T14" fmla="*/ 11 w 17"/>
                <a:gd name="T15" fmla="*/ 2 h 17"/>
                <a:gd name="T16" fmla="*/ 12 w 17"/>
                <a:gd name="T17" fmla="*/ 2 h 17"/>
                <a:gd name="T18" fmla="*/ 14 w 17"/>
                <a:gd name="T19" fmla="*/ 2 h 17"/>
                <a:gd name="T20" fmla="*/ 14 w 17"/>
                <a:gd name="T21" fmla="*/ 4 h 17"/>
                <a:gd name="T22" fmla="*/ 14 w 17"/>
                <a:gd name="T23" fmla="*/ 6 h 17"/>
                <a:gd name="T24" fmla="*/ 16 w 17"/>
                <a:gd name="T25" fmla="*/ 8 h 17"/>
                <a:gd name="T26" fmla="*/ 16 w 17"/>
                <a:gd name="T27" fmla="*/ 10 h 17"/>
                <a:gd name="T28" fmla="*/ 14 w 17"/>
                <a:gd name="T29" fmla="*/ 10 h 17"/>
                <a:gd name="T30" fmla="*/ 14 w 17"/>
                <a:gd name="T31" fmla="*/ 12 h 17"/>
                <a:gd name="T32" fmla="*/ 12 w 17"/>
                <a:gd name="T33" fmla="*/ 12 h 17"/>
                <a:gd name="T34" fmla="*/ 12 w 17"/>
                <a:gd name="T35" fmla="*/ 14 h 17"/>
                <a:gd name="T36" fmla="*/ 11 w 17"/>
                <a:gd name="T37" fmla="*/ 14 h 17"/>
                <a:gd name="T38" fmla="*/ 9 w 17"/>
                <a:gd name="T39" fmla="*/ 14 h 17"/>
                <a:gd name="T40" fmla="*/ 8 w 17"/>
                <a:gd name="T41" fmla="*/ 16 h 17"/>
                <a:gd name="T42" fmla="*/ 6 w 17"/>
                <a:gd name="T43" fmla="*/ 16 h 17"/>
                <a:gd name="T44" fmla="*/ 4 w 17"/>
                <a:gd name="T45" fmla="*/ 14 h 17"/>
                <a:gd name="T46" fmla="*/ 3 w 17"/>
                <a:gd name="T47" fmla="*/ 14 h 17"/>
                <a:gd name="T48" fmla="*/ 1 w 17"/>
                <a:gd name="T49" fmla="*/ 12 h 17"/>
                <a:gd name="T50" fmla="*/ 1 w 17"/>
                <a:gd name="T51" fmla="*/ 10 h 17"/>
                <a:gd name="T52" fmla="*/ 1 w 17"/>
                <a:gd name="T53" fmla="*/ 8 h 17"/>
                <a:gd name="T54" fmla="*/ 0 w 17"/>
                <a:gd name="T55" fmla="*/ 8 h 17"/>
                <a:gd name="T56" fmla="*/ 0 w 17"/>
                <a:gd name="T57" fmla="*/ 6 h 17"/>
                <a:gd name="T58" fmla="*/ 3 w 17"/>
                <a:gd name="T5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7">
                  <a:moveTo>
                    <a:pt x="3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0" name="Freeform 44">
              <a:extLst>
                <a:ext uri="{FF2B5EF4-FFF2-40B4-BE49-F238E27FC236}">
                  <a16:creationId xmlns:a16="http://schemas.microsoft.com/office/drawing/2014/main" id="{BA463F13-4372-47F1-8155-290D99633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1320"/>
              <a:ext cx="446" cy="402"/>
            </a:xfrm>
            <a:custGeom>
              <a:avLst/>
              <a:gdLst>
                <a:gd name="T0" fmla="*/ 0 w 446"/>
                <a:gd name="T1" fmla="*/ 401 h 402"/>
                <a:gd name="T2" fmla="*/ 0 w 446"/>
                <a:gd name="T3" fmla="*/ 106 h 402"/>
                <a:gd name="T4" fmla="*/ 445 w 446"/>
                <a:gd name="T5" fmla="*/ 0 h 402"/>
                <a:gd name="T6" fmla="*/ 445 w 446"/>
                <a:gd name="T7" fmla="*/ 303 h 402"/>
                <a:gd name="T8" fmla="*/ 0 w 446"/>
                <a:gd name="T9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02">
                  <a:moveTo>
                    <a:pt x="0" y="401"/>
                  </a:moveTo>
                  <a:lnTo>
                    <a:pt x="0" y="106"/>
                  </a:lnTo>
                  <a:lnTo>
                    <a:pt x="445" y="0"/>
                  </a:lnTo>
                  <a:lnTo>
                    <a:pt x="445" y="303"/>
                  </a:lnTo>
                  <a:lnTo>
                    <a:pt x="0" y="40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1" name="Freeform 45">
              <a:extLst>
                <a:ext uri="{FF2B5EF4-FFF2-40B4-BE49-F238E27FC236}">
                  <a16:creationId xmlns:a16="http://schemas.microsoft.com/office/drawing/2014/main" id="{9985A710-1F8A-43C8-86C2-66CAA09F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2" name="Freeform 46">
              <a:extLst>
                <a:ext uri="{FF2B5EF4-FFF2-40B4-BE49-F238E27FC236}">
                  <a16:creationId xmlns:a16="http://schemas.microsoft.com/office/drawing/2014/main" id="{E71A4859-0C42-4357-B26C-3DAB4B9F7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3" name="Freeform 47">
              <a:extLst>
                <a:ext uri="{FF2B5EF4-FFF2-40B4-BE49-F238E27FC236}">
                  <a16:creationId xmlns:a16="http://schemas.microsoft.com/office/drawing/2014/main" id="{B08386A2-0B2B-4DE5-896D-B06DC359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4" name="Freeform 48">
              <a:extLst>
                <a:ext uri="{FF2B5EF4-FFF2-40B4-BE49-F238E27FC236}">
                  <a16:creationId xmlns:a16="http://schemas.microsoft.com/office/drawing/2014/main" id="{B2C383E2-0763-4C6E-8211-4A911ADF9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5" name="Freeform 49">
              <a:extLst>
                <a:ext uri="{FF2B5EF4-FFF2-40B4-BE49-F238E27FC236}">
                  <a16:creationId xmlns:a16="http://schemas.microsoft.com/office/drawing/2014/main" id="{5667AFBF-C1CB-4571-AC97-FC9C94AE6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6" name="Freeform 50">
              <a:extLst>
                <a:ext uri="{FF2B5EF4-FFF2-40B4-BE49-F238E27FC236}">
                  <a16:creationId xmlns:a16="http://schemas.microsoft.com/office/drawing/2014/main" id="{340EDEE2-0EB5-4B26-900B-9B5EECBE2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7" name="Freeform 51">
              <a:extLst>
                <a:ext uri="{FF2B5EF4-FFF2-40B4-BE49-F238E27FC236}">
                  <a16:creationId xmlns:a16="http://schemas.microsoft.com/office/drawing/2014/main" id="{9E26A72D-B277-48A4-9220-1191E35F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8" name="Freeform 52">
              <a:extLst>
                <a:ext uri="{FF2B5EF4-FFF2-40B4-BE49-F238E27FC236}">
                  <a16:creationId xmlns:a16="http://schemas.microsoft.com/office/drawing/2014/main" id="{2DCDCDA5-5AF9-4F62-801F-5315AE054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69" name="Freeform 53">
              <a:extLst>
                <a:ext uri="{FF2B5EF4-FFF2-40B4-BE49-F238E27FC236}">
                  <a16:creationId xmlns:a16="http://schemas.microsoft.com/office/drawing/2014/main" id="{8811D030-5D8C-4B9A-A6CD-711AF7688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0" name="Freeform 54">
              <a:extLst>
                <a:ext uri="{FF2B5EF4-FFF2-40B4-BE49-F238E27FC236}">
                  <a16:creationId xmlns:a16="http://schemas.microsoft.com/office/drawing/2014/main" id="{4F6296E4-DD3A-4CCC-96F0-77C1E1590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1" name="Freeform 55">
              <a:extLst>
                <a:ext uri="{FF2B5EF4-FFF2-40B4-BE49-F238E27FC236}">
                  <a16:creationId xmlns:a16="http://schemas.microsoft.com/office/drawing/2014/main" id="{4A4D55C1-F476-4438-9273-11A15CBE8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2" name="Freeform 56">
              <a:extLst>
                <a:ext uri="{FF2B5EF4-FFF2-40B4-BE49-F238E27FC236}">
                  <a16:creationId xmlns:a16="http://schemas.microsoft.com/office/drawing/2014/main" id="{D80CB5F2-A167-4821-919C-161DB8754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3" name="Freeform 57">
              <a:extLst>
                <a:ext uri="{FF2B5EF4-FFF2-40B4-BE49-F238E27FC236}">
                  <a16:creationId xmlns:a16="http://schemas.microsoft.com/office/drawing/2014/main" id="{074704A9-B81D-4FE4-8FD5-FB56EE22B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4" name="Freeform 58">
              <a:extLst>
                <a:ext uri="{FF2B5EF4-FFF2-40B4-BE49-F238E27FC236}">
                  <a16:creationId xmlns:a16="http://schemas.microsoft.com/office/drawing/2014/main" id="{EFF1CC83-D2DD-4D06-A6F6-5A6AC5A3F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5" name="Freeform 59">
              <a:extLst>
                <a:ext uri="{FF2B5EF4-FFF2-40B4-BE49-F238E27FC236}">
                  <a16:creationId xmlns:a16="http://schemas.microsoft.com/office/drawing/2014/main" id="{10A3D5A7-9624-41D4-90CE-551A95C7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6" name="Freeform 60">
              <a:extLst>
                <a:ext uri="{FF2B5EF4-FFF2-40B4-BE49-F238E27FC236}">
                  <a16:creationId xmlns:a16="http://schemas.microsoft.com/office/drawing/2014/main" id="{D2281E4E-3DB0-47A4-9A88-EE28865B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7" name="Freeform 61">
              <a:extLst>
                <a:ext uri="{FF2B5EF4-FFF2-40B4-BE49-F238E27FC236}">
                  <a16:creationId xmlns:a16="http://schemas.microsoft.com/office/drawing/2014/main" id="{10D2B320-ECA2-41A3-AC54-EF755316A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8" name="Freeform 62">
              <a:extLst>
                <a:ext uri="{FF2B5EF4-FFF2-40B4-BE49-F238E27FC236}">
                  <a16:creationId xmlns:a16="http://schemas.microsoft.com/office/drawing/2014/main" id="{E421C48C-0923-494C-81EE-577A155CB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7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79" name="Freeform 63">
              <a:extLst>
                <a:ext uri="{FF2B5EF4-FFF2-40B4-BE49-F238E27FC236}">
                  <a16:creationId xmlns:a16="http://schemas.microsoft.com/office/drawing/2014/main" id="{97B4A302-AABB-43A1-A79B-CF22EAF95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0" name="Freeform 64">
              <a:extLst>
                <a:ext uri="{FF2B5EF4-FFF2-40B4-BE49-F238E27FC236}">
                  <a16:creationId xmlns:a16="http://schemas.microsoft.com/office/drawing/2014/main" id="{0493D4A0-A476-4667-8C17-7A86A783C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1" name="Freeform 65">
              <a:extLst>
                <a:ext uri="{FF2B5EF4-FFF2-40B4-BE49-F238E27FC236}">
                  <a16:creationId xmlns:a16="http://schemas.microsoft.com/office/drawing/2014/main" id="{08FD47E0-31F7-4FD4-B8F8-1714B48A5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2" name="Freeform 66">
              <a:extLst>
                <a:ext uri="{FF2B5EF4-FFF2-40B4-BE49-F238E27FC236}">
                  <a16:creationId xmlns:a16="http://schemas.microsoft.com/office/drawing/2014/main" id="{2C03252B-F79F-4A5F-92B9-F634984A7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3" name="Freeform 67">
              <a:extLst>
                <a:ext uri="{FF2B5EF4-FFF2-40B4-BE49-F238E27FC236}">
                  <a16:creationId xmlns:a16="http://schemas.microsoft.com/office/drawing/2014/main" id="{252B4A17-031A-4CA3-8622-AA8630183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" y="1253"/>
              <a:ext cx="52" cy="96"/>
            </a:xfrm>
            <a:custGeom>
              <a:avLst/>
              <a:gdLst>
                <a:gd name="T0" fmla="*/ 9 w 52"/>
                <a:gd name="T1" fmla="*/ 0 h 96"/>
                <a:gd name="T2" fmla="*/ 8 w 52"/>
                <a:gd name="T3" fmla="*/ 0 h 96"/>
                <a:gd name="T4" fmla="*/ 7 w 52"/>
                <a:gd name="T5" fmla="*/ 3 h 96"/>
                <a:gd name="T6" fmla="*/ 6 w 52"/>
                <a:gd name="T7" fmla="*/ 7 h 96"/>
                <a:gd name="T8" fmla="*/ 5 w 52"/>
                <a:gd name="T9" fmla="*/ 12 h 96"/>
                <a:gd name="T10" fmla="*/ 3 w 52"/>
                <a:gd name="T11" fmla="*/ 18 h 96"/>
                <a:gd name="T12" fmla="*/ 1 w 52"/>
                <a:gd name="T13" fmla="*/ 25 h 96"/>
                <a:gd name="T14" fmla="*/ 0 w 52"/>
                <a:gd name="T15" fmla="*/ 33 h 96"/>
                <a:gd name="T16" fmla="*/ 0 w 52"/>
                <a:gd name="T17" fmla="*/ 40 h 96"/>
                <a:gd name="T18" fmla="*/ 0 w 52"/>
                <a:gd name="T19" fmla="*/ 47 h 96"/>
                <a:gd name="T20" fmla="*/ 1 w 52"/>
                <a:gd name="T21" fmla="*/ 54 h 96"/>
                <a:gd name="T22" fmla="*/ 5 w 52"/>
                <a:gd name="T23" fmla="*/ 61 h 96"/>
                <a:gd name="T24" fmla="*/ 9 w 52"/>
                <a:gd name="T25" fmla="*/ 68 h 96"/>
                <a:gd name="T26" fmla="*/ 13 w 52"/>
                <a:gd name="T27" fmla="*/ 74 h 96"/>
                <a:gd name="T28" fmla="*/ 17 w 52"/>
                <a:gd name="T29" fmla="*/ 79 h 96"/>
                <a:gd name="T30" fmla="*/ 20 w 52"/>
                <a:gd name="T31" fmla="*/ 84 h 96"/>
                <a:gd name="T32" fmla="*/ 22 w 52"/>
                <a:gd name="T33" fmla="*/ 89 h 96"/>
                <a:gd name="T34" fmla="*/ 24 w 52"/>
                <a:gd name="T35" fmla="*/ 92 h 96"/>
                <a:gd name="T36" fmla="*/ 28 w 52"/>
                <a:gd name="T37" fmla="*/ 94 h 96"/>
                <a:gd name="T38" fmla="*/ 33 w 52"/>
                <a:gd name="T39" fmla="*/ 95 h 96"/>
                <a:gd name="T40" fmla="*/ 38 w 52"/>
                <a:gd name="T41" fmla="*/ 95 h 96"/>
                <a:gd name="T42" fmla="*/ 43 w 52"/>
                <a:gd name="T43" fmla="*/ 94 h 96"/>
                <a:gd name="T44" fmla="*/ 46 w 52"/>
                <a:gd name="T45" fmla="*/ 93 h 96"/>
                <a:gd name="T46" fmla="*/ 50 w 52"/>
                <a:gd name="T47" fmla="*/ 92 h 96"/>
                <a:gd name="T48" fmla="*/ 51 w 52"/>
                <a:gd name="T49" fmla="*/ 91 h 96"/>
                <a:gd name="T50" fmla="*/ 50 w 52"/>
                <a:gd name="T51" fmla="*/ 91 h 96"/>
                <a:gd name="T52" fmla="*/ 48 w 52"/>
                <a:gd name="T53" fmla="*/ 91 h 96"/>
                <a:gd name="T54" fmla="*/ 46 w 52"/>
                <a:gd name="T55" fmla="*/ 91 h 96"/>
                <a:gd name="T56" fmla="*/ 44 w 52"/>
                <a:gd name="T57" fmla="*/ 90 h 96"/>
                <a:gd name="T58" fmla="*/ 40 w 52"/>
                <a:gd name="T59" fmla="*/ 89 h 96"/>
                <a:gd name="T60" fmla="*/ 38 w 52"/>
                <a:gd name="T61" fmla="*/ 88 h 96"/>
                <a:gd name="T62" fmla="*/ 35 w 52"/>
                <a:gd name="T63" fmla="*/ 85 h 96"/>
                <a:gd name="T64" fmla="*/ 34 w 52"/>
                <a:gd name="T65" fmla="*/ 83 h 96"/>
                <a:gd name="T66" fmla="*/ 30 w 52"/>
                <a:gd name="T67" fmla="*/ 78 h 96"/>
                <a:gd name="T68" fmla="*/ 27 w 52"/>
                <a:gd name="T69" fmla="*/ 74 h 96"/>
                <a:gd name="T70" fmla="*/ 22 w 52"/>
                <a:gd name="T71" fmla="*/ 68 h 96"/>
                <a:gd name="T72" fmla="*/ 17 w 52"/>
                <a:gd name="T73" fmla="*/ 61 h 96"/>
                <a:gd name="T74" fmla="*/ 11 w 52"/>
                <a:gd name="T75" fmla="*/ 53 h 96"/>
                <a:gd name="T76" fmla="*/ 8 w 52"/>
                <a:gd name="T77" fmla="*/ 46 h 96"/>
                <a:gd name="T78" fmla="*/ 5 w 52"/>
                <a:gd name="T79" fmla="*/ 36 h 96"/>
                <a:gd name="T80" fmla="*/ 6 w 52"/>
                <a:gd name="T81" fmla="*/ 28 h 96"/>
                <a:gd name="T82" fmla="*/ 8 w 52"/>
                <a:gd name="T83" fmla="*/ 22 h 96"/>
                <a:gd name="T84" fmla="*/ 10 w 52"/>
                <a:gd name="T85" fmla="*/ 17 h 96"/>
                <a:gd name="T86" fmla="*/ 11 w 52"/>
                <a:gd name="T87" fmla="*/ 13 h 96"/>
                <a:gd name="T88" fmla="*/ 12 w 52"/>
                <a:gd name="T89" fmla="*/ 10 h 96"/>
                <a:gd name="T90" fmla="*/ 13 w 52"/>
                <a:gd name="T91" fmla="*/ 7 h 96"/>
                <a:gd name="T92" fmla="*/ 14 w 52"/>
                <a:gd name="T93" fmla="*/ 5 h 96"/>
                <a:gd name="T94" fmla="*/ 14 w 52"/>
                <a:gd name="T95" fmla="*/ 4 h 96"/>
                <a:gd name="T96" fmla="*/ 15 w 52"/>
                <a:gd name="T97" fmla="*/ 4 h 96"/>
                <a:gd name="T98" fmla="*/ 9 w 52"/>
                <a:gd name="T9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96">
                  <a:moveTo>
                    <a:pt x="9" y="0"/>
                  </a:moveTo>
                  <a:lnTo>
                    <a:pt x="8" y="0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3" y="18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5" y="61"/>
                  </a:lnTo>
                  <a:lnTo>
                    <a:pt x="9" y="68"/>
                  </a:lnTo>
                  <a:lnTo>
                    <a:pt x="13" y="74"/>
                  </a:lnTo>
                  <a:lnTo>
                    <a:pt x="17" y="79"/>
                  </a:lnTo>
                  <a:lnTo>
                    <a:pt x="20" y="84"/>
                  </a:lnTo>
                  <a:lnTo>
                    <a:pt x="22" y="89"/>
                  </a:lnTo>
                  <a:lnTo>
                    <a:pt x="24" y="92"/>
                  </a:lnTo>
                  <a:lnTo>
                    <a:pt x="28" y="94"/>
                  </a:lnTo>
                  <a:lnTo>
                    <a:pt x="33" y="95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6" y="93"/>
                  </a:lnTo>
                  <a:lnTo>
                    <a:pt x="50" y="92"/>
                  </a:lnTo>
                  <a:lnTo>
                    <a:pt x="51" y="91"/>
                  </a:lnTo>
                  <a:lnTo>
                    <a:pt x="50" y="91"/>
                  </a:lnTo>
                  <a:lnTo>
                    <a:pt x="48" y="91"/>
                  </a:lnTo>
                  <a:lnTo>
                    <a:pt x="46" y="91"/>
                  </a:lnTo>
                  <a:lnTo>
                    <a:pt x="44" y="90"/>
                  </a:lnTo>
                  <a:lnTo>
                    <a:pt x="40" y="89"/>
                  </a:lnTo>
                  <a:lnTo>
                    <a:pt x="38" y="88"/>
                  </a:lnTo>
                  <a:lnTo>
                    <a:pt x="35" y="85"/>
                  </a:lnTo>
                  <a:lnTo>
                    <a:pt x="34" y="83"/>
                  </a:lnTo>
                  <a:lnTo>
                    <a:pt x="30" y="78"/>
                  </a:lnTo>
                  <a:lnTo>
                    <a:pt x="27" y="74"/>
                  </a:lnTo>
                  <a:lnTo>
                    <a:pt x="22" y="68"/>
                  </a:lnTo>
                  <a:lnTo>
                    <a:pt x="17" y="61"/>
                  </a:lnTo>
                  <a:lnTo>
                    <a:pt x="11" y="53"/>
                  </a:lnTo>
                  <a:lnTo>
                    <a:pt x="8" y="46"/>
                  </a:lnTo>
                  <a:lnTo>
                    <a:pt x="5" y="36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3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4" name="Freeform 68">
              <a:extLst>
                <a:ext uri="{FF2B5EF4-FFF2-40B4-BE49-F238E27FC236}">
                  <a16:creationId xmlns:a16="http://schemas.microsoft.com/office/drawing/2014/main" id="{1463EC77-BA1B-4F18-9D03-FCBCE5E5A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" y="1311"/>
              <a:ext cx="182" cy="103"/>
            </a:xfrm>
            <a:custGeom>
              <a:avLst/>
              <a:gdLst>
                <a:gd name="T0" fmla="*/ 22 w 182"/>
                <a:gd name="T1" fmla="*/ 78 h 103"/>
                <a:gd name="T2" fmla="*/ 154 w 182"/>
                <a:gd name="T3" fmla="*/ 102 h 103"/>
                <a:gd name="T4" fmla="*/ 155 w 182"/>
                <a:gd name="T5" fmla="*/ 101 h 103"/>
                <a:gd name="T6" fmla="*/ 158 w 182"/>
                <a:gd name="T7" fmla="*/ 98 h 103"/>
                <a:gd name="T8" fmla="*/ 164 w 182"/>
                <a:gd name="T9" fmla="*/ 95 h 103"/>
                <a:gd name="T10" fmla="*/ 169 w 182"/>
                <a:gd name="T11" fmla="*/ 90 h 103"/>
                <a:gd name="T12" fmla="*/ 174 w 182"/>
                <a:gd name="T13" fmla="*/ 85 h 103"/>
                <a:gd name="T14" fmla="*/ 178 w 182"/>
                <a:gd name="T15" fmla="*/ 80 h 103"/>
                <a:gd name="T16" fmla="*/ 181 w 182"/>
                <a:gd name="T17" fmla="*/ 75 h 103"/>
                <a:gd name="T18" fmla="*/ 181 w 182"/>
                <a:gd name="T19" fmla="*/ 71 h 103"/>
                <a:gd name="T20" fmla="*/ 180 w 182"/>
                <a:gd name="T21" fmla="*/ 65 h 103"/>
                <a:gd name="T22" fmla="*/ 179 w 182"/>
                <a:gd name="T23" fmla="*/ 61 h 103"/>
                <a:gd name="T24" fmla="*/ 178 w 182"/>
                <a:gd name="T25" fmla="*/ 56 h 103"/>
                <a:gd name="T26" fmla="*/ 176 w 182"/>
                <a:gd name="T27" fmla="*/ 53 h 103"/>
                <a:gd name="T28" fmla="*/ 175 w 182"/>
                <a:gd name="T29" fmla="*/ 51 h 103"/>
                <a:gd name="T30" fmla="*/ 171 w 182"/>
                <a:gd name="T31" fmla="*/ 48 h 103"/>
                <a:gd name="T32" fmla="*/ 165 w 182"/>
                <a:gd name="T33" fmla="*/ 46 h 103"/>
                <a:gd name="T34" fmla="*/ 158 w 182"/>
                <a:gd name="T35" fmla="*/ 44 h 103"/>
                <a:gd name="T36" fmla="*/ 149 w 182"/>
                <a:gd name="T37" fmla="*/ 41 h 103"/>
                <a:gd name="T38" fmla="*/ 141 w 182"/>
                <a:gd name="T39" fmla="*/ 35 h 103"/>
                <a:gd name="T40" fmla="*/ 134 w 182"/>
                <a:gd name="T41" fmla="*/ 28 h 103"/>
                <a:gd name="T42" fmla="*/ 125 w 182"/>
                <a:gd name="T43" fmla="*/ 20 h 103"/>
                <a:gd name="T44" fmla="*/ 117 w 182"/>
                <a:gd name="T45" fmla="*/ 12 h 103"/>
                <a:gd name="T46" fmla="*/ 108 w 182"/>
                <a:gd name="T47" fmla="*/ 6 h 103"/>
                <a:gd name="T48" fmla="*/ 99 w 182"/>
                <a:gd name="T49" fmla="*/ 1 h 103"/>
                <a:gd name="T50" fmla="*/ 88 w 182"/>
                <a:gd name="T51" fmla="*/ 0 h 103"/>
                <a:gd name="T52" fmla="*/ 76 w 182"/>
                <a:gd name="T53" fmla="*/ 0 h 103"/>
                <a:gd name="T54" fmla="*/ 62 w 182"/>
                <a:gd name="T55" fmla="*/ 4 h 103"/>
                <a:gd name="T56" fmla="*/ 49 w 182"/>
                <a:gd name="T57" fmla="*/ 8 h 103"/>
                <a:gd name="T58" fmla="*/ 36 w 182"/>
                <a:gd name="T59" fmla="*/ 14 h 103"/>
                <a:gd name="T60" fmla="*/ 25 w 182"/>
                <a:gd name="T61" fmla="*/ 20 h 103"/>
                <a:gd name="T62" fmla="*/ 15 w 182"/>
                <a:gd name="T63" fmla="*/ 26 h 103"/>
                <a:gd name="T64" fmla="*/ 8 w 182"/>
                <a:gd name="T65" fmla="*/ 32 h 103"/>
                <a:gd name="T66" fmla="*/ 5 w 182"/>
                <a:gd name="T67" fmla="*/ 36 h 103"/>
                <a:gd name="T68" fmla="*/ 3 w 182"/>
                <a:gd name="T69" fmla="*/ 39 h 103"/>
                <a:gd name="T70" fmla="*/ 2 w 182"/>
                <a:gd name="T71" fmla="*/ 43 h 103"/>
                <a:gd name="T72" fmla="*/ 0 w 182"/>
                <a:gd name="T73" fmla="*/ 46 h 103"/>
                <a:gd name="T74" fmla="*/ 0 w 182"/>
                <a:gd name="T75" fmla="*/ 50 h 103"/>
                <a:gd name="T76" fmla="*/ 0 w 182"/>
                <a:gd name="T77" fmla="*/ 52 h 103"/>
                <a:gd name="T78" fmla="*/ 0 w 182"/>
                <a:gd name="T79" fmla="*/ 55 h 103"/>
                <a:gd name="T80" fmla="*/ 1 w 182"/>
                <a:gd name="T81" fmla="*/ 57 h 103"/>
                <a:gd name="T82" fmla="*/ 3 w 182"/>
                <a:gd name="T83" fmla="*/ 60 h 103"/>
                <a:gd name="T84" fmla="*/ 5 w 182"/>
                <a:gd name="T85" fmla="*/ 63 h 103"/>
                <a:gd name="T86" fmla="*/ 8 w 182"/>
                <a:gd name="T87" fmla="*/ 66 h 103"/>
                <a:gd name="T88" fmla="*/ 11 w 182"/>
                <a:gd name="T89" fmla="*/ 68 h 103"/>
                <a:gd name="T90" fmla="*/ 14 w 182"/>
                <a:gd name="T91" fmla="*/ 72 h 103"/>
                <a:gd name="T92" fmla="*/ 16 w 182"/>
                <a:gd name="T93" fmla="*/ 74 h 103"/>
                <a:gd name="T94" fmla="*/ 19 w 182"/>
                <a:gd name="T95" fmla="*/ 76 h 103"/>
                <a:gd name="T96" fmla="*/ 21 w 182"/>
                <a:gd name="T97" fmla="*/ 78 h 103"/>
                <a:gd name="T98" fmla="*/ 22 w 182"/>
                <a:gd name="T99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103">
                  <a:moveTo>
                    <a:pt x="22" y="78"/>
                  </a:moveTo>
                  <a:lnTo>
                    <a:pt x="154" y="102"/>
                  </a:lnTo>
                  <a:lnTo>
                    <a:pt x="155" y="101"/>
                  </a:lnTo>
                  <a:lnTo>
                    <a:pt x="158" y="98"/>
                  </a:lnTo>
                  <a:lnTo>
                    <a:pt x="164" y="95"/>
                  </a:lnTo>
                  <a:lnTo>
                    <a:pt x="169" y="90"/>
                  </a:lnTo>
                  <a:lnTo>
                    <a:pt x="174" y="85"/>
                  </a:lnTo>
                  <a:lnTo>
                    <a:pt x="178" y="80"/>
                  </a:lnTo>
                  <a:lnTo>
                    <a:pt x="181" y="75"/>
                  </a:lnTo>
                  <a:lnTo>
                    <a:pt x="181" y="71"/>
                  </a:lnTo>
                  <a:lnTo>
                    <a:pt x="180" y="65"/>
                  </a:lnTo>
                  <a:lnTo>
                    <a:pt x="179" y="61"/>
                  </a:lnTo>
                  <a:lnTo>
                    <a:pt x="178" y="56"/>
                  </a:lnTo>
                  <a:lnTo>
                    <a:pt x="176" y="53"/>
                  </a:lnTo>
                  <a:lnTo>
                    <a:pt x="175" y="51"/>
                  </a:lnTo>
                  <a:lnTo>
                    <a:pt x="171" y="48"/>
                  </a:lnTo>
                  <a:lnTo>
                    <a:pt x="165" y="46"/>
                  </a:lnTo>
                  <a:lnTo>
                    <a:pt x="158" y="44"/>
                  </a:lnTo>
                  <a:lnTo>
                    <a:pt x="149" y="41"/>
                  </a:lnTo>
                  <a:lnTo>
                    <a:pt x="141" y="35"/>
                  </a:lnTo>
                  <a:lnTo>
                    <a:pt x="134" y="28"/>
                  </a:lnTo>
                  <a:lnTo>
                    <a:pt x="125" y="20"/>
                  </a:lnTo>
                  <a:lnTo>
                    <a:pt x="117" y="12"/>
                  </a:lnTo>
                  <a:lnTo>
                    <a:pt x="108" y="6"/>
                  </a:lnTo>
                  <a:lnTo>
                    <a:pt x="99" y="1"/>
                  </a:lnTo>
                  <a:lnTo>
                    <a:pt x="88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9" y="8"/>
                  </a:lnTo>
                  <a:lnTo>
                    <a:pt x="36" y="14"/>
                  </a:lnTo>
                  <a:lnTo>
                    <a:pt x="25" y="20"/>
                  </a:lnTo>
                  <a:lnTo>
                    <a:pt x="15" y="26"/>
                  </a:lnTo>
                  <a:lnTo>
                    <a:pt x="8" y="32"/>
                  </a:lnTo>
                  <a:lnTo>
                    <a:pt x="5" y="36"/>
                  </a:lnTo>
                  <a:lnTo>
                    <a:pt x="3" y="39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3" y="60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8"/>
                  </a:lnTo>
                  <a:lnTo>
                    <a:pt x="14" y="72"/>
                  </a:lnTo>
                  <a:lnTo>
                    <a:pt x="16" y="74"/>
                  </a:lnTo>
                  <a:lnTo>
                    <a:pt x="19" y="76"/>
                  </a:lnTo>
                  <a:lnTo>
                    <a:pt x="21" y="78"/>
                  </a:lnTo>
                  <a:lnTo>
                    <a:pt x="22" y="7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5" name="Freeform 69">
              <a:extLst>
                <a:ext uri="{FF2B5EF4-FFF2-40B4-BE49-F238E27FC236}">
                  <a16:creationId xmlns:a16="http://schemas.microsoft.com/office/drawing/2014/main" id="{81AC67F1-2123-4E49-BBB4-7B921C42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1187"/>
              <a:ext cx="682" cy="242"/>
            </a:xfrm>
            <a:custGeom>
              <a:avLst/>
              <a:gdLst>
                <a:gd name="T0" fmla="*/ 475 w 682"/>
                <a:gd name="T1" fmla="*/ 0 h 242"/>
                <a:gd name="T2" fmla="*/ 0 w 682"/>
                <a:gd name="T3" fmla="*/ 129 h 242"/>
                <a:gd name="T4" fmla="*/ 236 w 682"/>
                <a:gd name="T5" fmla="*/ 241 h 242"/>
                <a:gd name="T6" fmla="*/ 681 w 682"/>
                <a:gd name="T7" fmla="*/ 129 h 242"/>
                <a:gd name="T8" fmla="*/ 475 w 682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42">
                  <a:moveTo>
                    <a:pt x="475" y="0"/>
                  </a:moveTo>
                  <a:lnTo>
                    <a:pt x="0" y="129"/>
                  </a:lnTo>
                  <a:lnTo>
                    <a:pt x="236" y="241"/>
                  </a:lnTo>
                  <a:lnTo>
                    <a:pt x="681" y="129"/>
                  </a:lnTo>
                  <a:lnTo>
                    <a:pt x="475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6" name="Freeform 70">
              <a:extLst>
                <a:ext uri="{FF2B5EF4-FFF2-40B4-BE49-F238E27FC236}">
                  <a16:creationId xmlns:a16="http://schemas.microsoft.com/office/drawing/2014/main" id="{3AA3F79B-448B-4553-B99D-056CC1700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" y="1070"/>
              <a:ext cx="198" cy="213"/>
            </a:xfrm>
            <a:custGeom>
              <a:avLst/>
              <a:gdLst>
                <a:gd name="T0" fmla="*/ 29 w 198"/>
                <a:gd name="T1" fmla="*/ 20 h 213"/>
                <a:gd name="T2" fmla="*/ 36 w 198"/>
                <a:gd name="T3" fmla="*/ 33 h 213"/>
                <a:gd name="T4" fmla="*/ 45 w 198"/>
                <a:gd name="T5" fmla="*/ 54 h 213"/>
                <a:gd name="T6" fmla="*/ 54 w 198"/>
                <a:gd name="T7" fmla="*/ 73 h 213"/>
                <a:gd name="T8" fmla="*/ 58 w 198"/>
                <a:gd name="T9" fmla="*/ 88 h 213"/>
                <a:gd name="T10" fmla="*/ 64 w 198"/>
                <a:gd name="T11" fmla="*/ 103 h 213"/>
                <a:gd name="T12" fmla="*/ 70 w 198"/>
                <a:gd name="T13" fmla="*/ 117 h 213"/>
                <a:gd name="T14" fmla="*/ 77 w 198"/>
                <a:gd name="T15" fmla="*/ 128 h 213"/>
                <a:gd name="T16" fmla="*/ 84 w 198"/>
                <a:gd name="T17" fmla="*/ 133 h 213"/>
                <a:gd name="T18" fmla="*/ 105 w 198"/>
                <a:gd name="T19" fmla="*/ 148 h 213"/>
                <a:gd name="T20" fmla="*/ 129 w 198"/>
                <a:gd name="T21" fmla="*/ 167 h 213"/>
                <a:gd name="T22" fmla="*/ 146 w 198"/>
                <a:gd name="T23" fmla="*/ 181 h 213"/>
                <a:gd name="T24" fmla="*/ 151 w 198"/>
                <a:gd name="T25" fmla="*/ 183 h 213"/>
                <a:gd name="T26" fmla="*/ 155 w 198"/>
                <a:gd name="T27" fmla="*/ 182 h 213"/>
                <a:gd name="T28" fmla="*/ 160 w 198"/>
                <a:gd name="T29" fmla="*/ 182 h 213"/>
                <a:gd name="T30" fmla="*/ 166 w 198"/>
                <a:gd name="T31" fmla="*/ 184 h 213"/>
                <a:gd name="T32" fmla="*/ 174 w 198"/>
                <a:gd name="T33" fmla="*/ 187 h 213"/>
                <a:gd name="T34" fmla="*/ 183 w 198"/>
                <a:gd name="T35" fmla="*/ 192 h 213"/>
                <a:gd name="T36" fmla="*/ 191 w 198"/>
                <a:gd name="T37" fmla="*/ 198 h 213"/>
                <a:gd name="T38" fmla="*/ 197 w 198"/>
                <a:gd name="T39" fmla="*/ 205 h 213"/>
                <a:gd name="T40" fmla="*/ 196 w 198"/>
                <a:gd name="T41" fmla="*/ 209 h 213"/>
                <a:gd name="T42" fmla="*/ 189 w 198"/>
                <a:gd name="T43" fmla="*/ 211 h 213"/>
                <a:gd name="T44" fmla="*/ 179 w 198"/>
                <a:gd name="T45" fmla="*/ 212 h 213"/>
                <a:gd name="T46" fmla="*/ 167 w 198"/>
                <a:gd name="T47" fmla="*/ 209 h 213"/>
                <a:gd name="T48" fmla="*/ 157 w 198"/>
                <a:gd name="T49" fmla="*/ 206 h 213"/>
                <a:gd name="T50" fmla="*/ 151 w 198"/>
                <a:gd name="T51" fmla="*/ 203 h 213"/>
                <a:gd name="T52" fmla="*/ 146 w 198"/>
                <a:gd name="T53" fmla="*/ 202 h 213"/>
                <a:gd name="T54" fmla="*/ 143 w 198"/>
                <a:gd name="T55" fmla="*/ 202 h 213"/>
                <a:gd name="T56" fmla="*/ 134 w 198"/>
                <a:gd name="T57" fmla="*/ 200 h 213"/>
                <a:gd name="T58" fmla="*/ 117 w 198"/>
                <a:gd name="T59" fmla="*/ 193 h 213"/>
                <a:gd name="T60" fmla="*/ 97 w 198"/>
                <a:gd name="T61" fmla="*/ 184 h 213"/>
                <a:gd name="T62" fmla="*/ 83 w 198"/>
                <a:gd name="T63" fmla="*/ 175 h 213"/>
                <a:gd name="T64" fmla="*/ 69 w 198"/>
                <a:gd name="T65" fmla="*/ 165 h 213"/>
                <a:gd name="T66" fmla="*/ 53 w 198"/>
                <a:gd name="T67" fmla="*/ 149 h 213"/>
                <a:gd name="T68" fmla="*/ 36 w 198"/>
                <a:gd name="T69" fmla="*/ 129 h 213"/>
                <a:gd name="T70" fmla="*/ 23 w 198"/>
                <a:gd name="T71" fmla="*/ 109 h 213"/>
                <a:gd name="T72" fmla="*/ 15 w 198"/>
                <a:gd name="T73" fmla="*/ 88 h 213"/>
                <a:gd name="T74" fmla="*/ 10 w 198"/>
                <a:gd name="T75" fmla="*/ 68 h 213"/>
                <a:gd name="T76" fmla="*/ 7 w 198"/>
                <a:gd name="T77" fmla="*/ 50 h 213"/>
                <a:gd name="T78" fmla="*/ 7 w 198"/>
                <a:gd name="T79" fmla="*/ 38 h 213"/>
                <a:gd name="T80" fmla="*/ 5 w 198"/>
                <a:gd name="T81" fmla="*/ 27 h 213"/>
                <a:gd name="T82" fmla="*/ 2 w 198"/>
                <a:gd name="T83" fmla="*/ 16 h 213"/>
                <a:gd name="T84" fmla="*/ 0 w 198"/>
                <a:gd name="T85" fmla="*/ 6 h 213"/>
                <a:gd name="T86" fmla="*/ 0 w 198"/>
                <a:gd name="T8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" h="213">
                  <a:moveTo>
                    <a:pt x="28" y="17"/>
                  </a:moveTo>
                  <a:lnTo>
                    <a:pt x="29" y="20"/>
                  </a:lnTo>
                  <a:lnTo>
                    <a:pt x="32" y="25"/>
                  </a:lnTo>
                  <a:lnTo>
                    <a:pt x="36" y="33"/>
                  </a:lnTo>
                  <a:lnTo>
                    <a:pt x="40" y="43"/>
                  </a:lnTo>
                  <a:lnTo>
                    <a:pt x="45" y="54"/>
                  </a:lnTo>
                  <a:lnTo>
                    <a:pt x="50" y="64"/>
                  </a:lnTo>
                  <a:lnTo>
                    <a:pt x="54" y="73"/>
                  </a:lnTo>
                  <a:lnTo>
                    <a:pt x="56" y="81"/>
                  </a:lnTo>
                  <a:lnTo>
                    <a:pt x="58" y="88"/>
                  </a:lnTo>
                  <a:lnTo>
                    <a:pt x="61" y="94"/>
                  </a:lnTo>
                  <a:lnTo>
                    <a:pt x="64" y="103"/>
                  </a:lnTo>
                  <a:lnTo>
                    <a:pt x="67" y="111"/>
                  </a:lnTo>
                  <a:lnTo>
                    <a:pt x="70" y="117"/>
                  </a:lnTo>
                  <a:lnTo>
                    <a:pt x="73" y="123"/>
                  </a:lnTo>
                  <a:lnTo>
                    <a:pt x="77" y="128"/>
                  </a:lnTo>
                  <a:lnTo>
                    <a:pt x="79" y="129"/>
                  </a:lnTo>
                  <a:lnTo>
                    <a:pt x="84" y="133"/>
                  </a:lnTo>
                  <a:lnTo>
                    <a:pt x="94" y="139"/>
                  </a:lnTo>
                  <a:lnTo>
                    <a:pt x="105" y="148"/>
                  </a:lnTo>
                  <a:lnTo>
                    <a:pt x="117" y="157"/>
                  </a:lnTo>
                  <a:lnTo>
                    <a:pt x="129" y="167"/>
                  </a:lnTo>
                  <a:lnTo>
                    <a:pt x="139" y="175"/>
                  </a:lnTo>
                  <a:lnTo>
                    <a:pt x="146" y="181"/>
                  </a:lnTo>
                  <a:lnTo>
                    <a:pt x="149" y="184"/>
                  </a:lnTo>
                  <a:lnTo>
                    <a:pt x="151" y="183"/>
                  </a:lnTo>
                  <a:lnTo>
                    <a:pt x="152" y="183"/>
                  </a:lnTo>
                  <a:lnTo>
                    <a:pt x="155" y="182"/>
                  </a:lnTo>
                  <a:lnTo>
                    <a:pt x="157" y="182"/>
                  </a:lnTo>
                  <a:lnTo>
                    <a:pt x="160" y="182"/>
                  </a:lnTo>
                  <a:lnTo>
                    <a:pt x="163" y="183"/>
                  </a:lnTo>
                  <a:lnTo>
                    <a:pt x="166" y="184"/>
                  </a:lnTo>
                  <a:lnTo>
                    <a:pt x="169" y="185"/>
                  </a:lnTo>
                  <a:lnTo>
                    <a:pt x="174" y="187"/>
                  </a:lnTo>
                  <a:lnTo>
                    <a:pt x="178" y="189"/>
                  </a:lnTo>
                  <a:lnTo>
                    <a:pt x="183" y="192"/>
                  </a:lnTo>
                  <a:lnTo>
                    <a:pt x="187" y="195"/>
                  </a:lnTo>
                  <a:lnTo>
                    <a:pt x="191" y="198"/>
                  </a:lnTo>
                  <a:lnTo>
                    <a:pt x="195" y="201"/>
                  </a:lnTo>
                  <a:lnTo>
                    <a:pt x="197" y="205"/>
                  </a:lnTo>
                  <a:lnTo>
                    <a:pt x="197" y="206"/>
                  </a:lnTo>
                  <a:lnTo>
                    <a:pt x="196" y="209"/>
                  </a:lnTo>
                  <a:lnTo>
                    <a:pt x="193" y="210"/>
                  </a:lnTo>
                  <a:lnTo>
                    <a:pt x="189" y="211"/>
                  </a:lnTo>
                  <a:lnTo>
                    <a:pt x="184" y="212"/>
                  </a:lnTo>
                  <a:lnTo>
                    <a:pt x="179" y="212"/>
                  </a:lnTo>
                  <a:lnTo>
                    <a:pt x="173" y="211"/>
                  </a:lnTo>
                  <a:lnTo>
                    <a:pt x="167" y="209"/>
                  </a:lnTo>
                  <a:lnTo>
                    <a:pt x="161" y="207"/>
                  </a:lnTo>
                  <a:lnTo>
                    <a:pt x="157" y="206"/>
                  </a:lnTo>
                  <a:lnTo>
                    <a:pt x="153" y="204"/>
                  </a:lnTo>
                  <a:lnTo>
                    <a:pt x="151" y="203"/>
                  </a:lnTo>
                  <a:lnTo>
                    <a:pt x="148" y="202"/>
                  </a:lnTo>
                  <a:lnTo>
                    <a:pt x="146" y="202"/>
                  </a:lnTo>
                  <a:lnTo>
                    <a:pt x="145" y="202"/>
                  </a:lnTo>
                  <a:lnTo>
                    <a:pt x="143" y="202"/>
                  </a:lnTo>
                  <a:lnTo>
                    <a:pt x="140" y="202"/>
                  </a:lnTo>
                  <a:lnTo>
                    <a:pt x="134" y="200"/>
                  </a:lnTo>
                  <a:lnTo>
                    <a:pt x="126" y="197"/>
                  </a:lnTo>
                  <a:lnTo>
                    <a:pt x="117" y="193"/>
                  </a:lnTo>
                  <a:lnTo>
                    <a:pt x="106" y="189"/>
                  </a:lnTo>
                  <a:lnTo>
                    <a:pt x="97" y="184"/>
                  </a:lnTo>
                  <a:lnTo>
                    <a:pt x="89" y="179"/>
                  </a:lnTo>
                  <a:lnTo>
                    <a:pt x="83" y="175"/>
                  </a:lnTo>
                  <a:lnTo>
                    <a:pt x="77" y="171"/>
                  </a:lnTo>
                  <a:lnTo>
                    <a:pt x="69" y="165"/>
                  </a:lnTo>
                  <a:lnTo>
                    <a:pt x="61" y="157"/>
                  </a:lnTo>
                  <a:lnTo>
                    <a:pt x="53" y="149"/>
                  </a:lnTo>
                  <a:lnTo>
                    <a:pt x="45" y="139"/>
                  </a:lnTo>
                  <a:lnTo>
                    <a:pt x="36" y="129"/>
                  </a:lnTo>
                  <a:lnTo>
                    <a:pt x="29" y="119"/>
                  </a:lnTo>
                  <a:lnTo>
                    <a:pt x="23" y="109"/>
                  </a:lnTo>
                  <a:lnTo>
                    <a:pt x="18" y="99"/>
                  </a:lnTo>
                  <a:lnTo>
                    <a:pt x="15" y="88"/>
                  </a:lnTo>
                  <a:lnTo>
                    <a:pt x="12" y="78"/>
                  </a:lnTo>
                  <a:lnTo>
                    <a:pt x="10" y="68"/>
                  </a:lnTo>
                  <a:lnTo>
                    <a:pt x="9" y="59"/>
                  </a:lnTo>
                  <a:lnTo>
                    <a:pt x="7" y="50"/>
                  </a:lnTo>
                  <a:lnTo>
                    <a:pt x="7" y="44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5" y="27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7" name="Freeform 71">
              <a:extLst>
                <a:ext uri="{FF2B5EF4-FFF2-40B4-BE49-F238E27FC236}">
                  <a16:creationId xmlns:a16="http://schemas.microsoft.com/office/drawing/2014/main" id="{DE2A7974-4CFA-42B1-9235-A8348C0A5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068"/>
              <a:ext cx="213" cy="211"/>
            </a:xfrm>
            <a:custGeom>
              <a:avLst/>
              <a:gdLst>
                <a:gd name="T0" fmla="*/ 39 w 213"/>
                <a:gd name="T1" fmla="*/ 19 h 211"/>
                <a:gd name="T2" fmla="*/ 44 w 213"/>
                <a:gd name="T3" fmla="*/ 32 h 211"/>
                <a:gd name="T4" fmla="*/ 51 w 213"/>
                <a:gd name="T5" fmla="*/ 51 h 211"/>
                <a:gd name="T6" fmla="*/ 57 w 213"/>
                <a:gd name="T7" fmla="*/ 71 h 211"/>
                <a:gd name="T8" fmla="*/ 62 w 213"/>
                <a:gd name="T9" fmla="*/ 85 h 211"/>
                <a:gd name="T10" fmla="*/ 70 w 213"/>
                <a:gd name="T11" fmla="*/ 101 h 211"/>
                <a:gd name="T12" fmla="*/ 81 w 213"/>
                <a:gd name="T13" fmla="*/ 115 h 211"/>
                <a:gd name="T14" fmla="*/ 91 w 213"/>
                <a:gd name="T15" fmla="*/ 125 h 211"/>
                <a:gd name="T16" fmla="*/ 99 w 213"/>
                <a:gd name="T17" fmla="*/ 130 h 211"/>
                <a:gd name="T18" fmla="*/ 120 w 213"/>
                <a:gd name="T19" fmla="*/ 146 h 211"/>
                <a:gd name="T20" fmla="*/ 143 w 213"/>
                <a:gd name="T21" fmla="*/ 165 h 211"/>
                <a:gd name="T22" fmla="*/ 160 w 213"/>
                <a:gd name="T23" fmla="*/ 180 h 211"/>
                <a:gd name="T24" fmla="*/ 166 w 213"/>
                <a:gd name="T25" fmla="*/ 181 h 211"/>
                <a:gd name="T26" fmla="*/ 169 w 213"/>
                <a:gd name="T27" fmla="*/ 181 h 211"/>
                <a:gd name="T28" fmla="*/ 175 w 213"/>
                <a:gd name="T29" fmla="*/ 181 h 211"/>
                <a:gd name="T30" fmla="*/ 181 w 213"/>
                <a:gd name="T31" fmla="*/ 181 h 211"/>
                <a:gd name="T32" fmla="*/ 189 w 213"/>
                <a:gd name="T33" fmla="*/ 186 h 211"/>
                <a:gd name="T34" fmla="*/ 198 w 213"/>
                <a:gd name="T35" fmla="*/ 191 h 211"/>
                <a:gd name="T36" fmla="*/ 206 w 213"/>
                <a:gd name="T37" fmla="*/ 197 h 211"/>
                <a:gd name="T38" fmla="*/ 212 w 213"/>
                <a:gd name="T39" fmla="*/ 203 h 211"/>
                <a:gd name="T40" fmla="*/ 210 w 213"/>
                <a:gd name="T41" fmla="*/ 207 h 211"/>
                <a:gd name="T42" fmla="*/ 204 w 213"/>
                <a:gd name="T43" fmla="*/ 210 h 211"/>
                <a:gd name="T44" fmla="*/ 194 w 213"/>
                <a:gd name="T45" fmla="*/ 210 h 211"/>
                <a:gd name="T46" fmla="*/ 182 w 213"/>
                <a:gd name="T47" fmla="*/ 207 h 211"/>
                <a:gd name="T48" fmla="*/ 171 w 213"/>
                <a:gd name="T49" fmla="*/ 204 h 211"/>
                <a:gd name="T50" fmla="*/ 165 w 213"/>
                <a:gd name="T51" fmla="*/ 201 h 211"/>
                <a:gd name="T52" fmla="*/ 160 w 213"/>
                <a:gd name="T53" fmla="*/ 200 h 211"/>
                <a:gd name="T54" fmla="*/ 154 w 213"/>
                <a:gd name="T55" fmla="*/ 200 h 211"/>
                <a:gd name="T56" fmla="*/ 141 w 213"/>
                <a:gd name="T57" fmla="*/ 196 h 211"/>
                <a:gd name="T58" fmla="*/ 121 w 213"/>
                <a:gd name="T59" fmla="*/ 187 h 211"/>
                <a:gd name="T60" fmla="*/ 103 w 213"/>
                <a:gd name="T61" fmla="*/ 178 h 211"/>
                <a:gd name="T62" fmla="*/ 91 w 213"/>
                <a:gd name="T63" fmla="*/ 170 h 211"/>
                <a:gd name="T64" fmla="*/ 76 w 213"/>
                <a:gd name="T65" fmla="*/ 156 h 211"/>
                <a:gd name="T66" fmla="*/ 59 w 213"/>
                <a:gd name="T67" fmla="*/ 137 h 211"/>
                <a:gd name="T68" fmla="*/ 44 w 213"/>
                <a:gd name="T69" fmla="*/ 118 h 211"/>
                <a:gd name="T70" fmla="*/ 32 w 213"/>
                <a:gd name="T71" fmla="*/ 96 h 211"/>
                <a:gd name="T72" fmla="*/ 19 w 213"/>
                <a:gd name="T73" fmla="*/ 68 h 211"/>
                <a:gd name="T74" fmla="*/ 8 w 213"/>
                <a:gd name="T75" fmla="*/ 40 h 211"/>
                <a:gd name="T76" fmla="*/ 1 w 213"/>
                <a:gd name="T77" fmla="*/ 19 h 211"/>
                <a:gd name="T78" fmla="*/ 0 w 213"/>
                <a:gd name="T79" fmla="*/ 8 h 211"/>
                <a:gd name="T80" fmla="*/ 2 w 213"/>
                <a:gd name="T81" fmla="*/ 4 h 211"/>
                <a:gd name="T82" fmla="*/ 5 w 213"/>
                <a:gd name="T83" fmla="*/ 2 h 211"/>
                <a:gd name="T84" fmla="*/ 10 w 213"/>
                <a:gd name="T85" fmla="*/ 1 h 211"/>
                <a:gd name="T86" fmla="*/ 38 w 213"/>
                <a:gd name="T87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1">
                  <a:moveTo>
                    <a:pt x="38" y="17"/>
                  </a:moveTo>
                  <a:lnTo>
                    <a:pt x="39" y="19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7" y="41"/>
                  </a:lnTo>
                  <a:lnTo>
                    <a:pt x="51" y="51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9" y="79"/>
                  </a:lnTo>
                  <a:lnTo>
                    <a:pt x="62" y="85"/>
                  </a:lnTo>
                  <a:lnTo>
                    <a:pt x="66" y="92"/>
                  </a:lnTo>
                  <a:lnTo>
                    <a:pt x="70" y="101"/>
                  </a:lnTo>
                  <a:lnTo>
                    <a:pt x="76" y="108"/>
                  </a:lnTo>
                  <a:lnTo>
                    <a:pt x="81" y="115"/>
                  </a:lnTo>
                  <a:lnTo>
                    <a:pt x="86" y="121"/>
                  </a:lnTo>
                  <a:lnTo>
                    <a:pt x="91" y="125"/>
                  </a:lnTo>
                  <a:lnTo>
                    <a:pt x="94" y="128"/>
                  </a:lnTo>
                  <a:lnTo>
                    <a:pt x="99" y="130"/>
                  </a:lnTo>
                  <a:lnTo>
                    <a:pt x="108" y="137"/>
                  </a:lnTo>
                  <a:lnTo>
                    <a:pt x="120" y="146"/>
                  </a:lnTo>
                  <a:lnTo>
                    <a:pt x="131" y="156"/>
                  </a:lnTo>
                  <a:lnTo>
                    <a:pt x="143" y="165"/>
                  </a:lnTo>
                  <a:lnTo>
                    <a:pt x="154" y="174"/>
                  </a:lnTo>
                  <a:lnTo>
                    <a:pt x="160" y="180"/>
                  </a:lnTo>
                  <a:lnTo>
                    <a:pt x="164" y="181"/>
                  </a:lnTo>
                  <a:lnTo>
                    <a:pt x="166" y="181"/>
                  </a:lnTo>
                  <a:lnTo>
                    <a:pt x="167" y="181"/>
                  </a:lnTo>
                  <a:lnTo>
                    <a:pt x="169" y="181"/>
                  </a:lnTo>
                  <a:lnTo>
                    <a:pt x="172" y="181"/>
                  </a:lnTo>
                  <a:lnTo>
                    <a:pt x="175" y="181"/>
                  </a:lnTo>
                  <a:lnTo>
                    <a:pt x="177" y="181"/>
                  </a:lnTo>
                  <a:lnTo>
                    <a:pt x="181" y="181"/>
                  </a:lnTo>
                  <a:lnTo>
                    <a:pt x="184" y="183"/>
                  </a:lnTo>
                  <a:lnTo>
                    <a:pt x="189" y="186"/>
                  </a:lnTo>
                  <a:lnTo>
                    <a:pt x="193" y="187"/>
                  </a:lnTo>
                  <a:lnTo>
                    <a:pt x="198" y="191"/>
                  </a:lnTo>
                  <a:lnTo>
                    <a:pt x="202" y="193"/>
                  </a:lnTo>
                  <a:lnTo>
                    <a:pt x="206" y="197"/>
                  </a:lnTo>
                  <a:lnTo>
                    <a:pt x="210" y="199"/>
                  </a:lnTo>
                  <a:lnTo>
                    <a:pt x="212" y="203"/>
                  </a:lnTo>
                  <a:lnTo>
                    <a:pt x="212" y="205"/>
                  </a:lnTo>
                  <a:lnTo>
                    <a:pt x="210" y="207"/>
                  </a:lnTo>
                  <a:lnTo>
                    <a:pt x="207" y="209"/>
                  </a:lnTo>
                  <a:lnTo>
                    <a:pt x="204" y="210"/>
                  </a:lnTo>
                  <a:lnTo>
                    <a:pt x="199" y="210"/>
                  </a:lnTo>
                  <a:lnTo>
                    <a:pt x="194" y="210"/>
                  </a:lnTo>
                  <a:lnTo>
                    <a:pt x="188" y="209"/>
                  </a:lnTo>
                  <a:lnTo>
                    <a:pt x="182" y="207"/>
                  </a:lnTo>
                  <a:lnTo>
                    <a:pt x="176" y="205"/>
                  </a:lnTo>
                  <a:lnTo>
                    <a:pt x="171" y="204"/>
                  </a:lnTo>
                  <a:lnTo>
                    <a:pt x="168" y="202"/>
                  </a:lnTo>
                  <a:lnTo>
                    <a:pt x="165" y="201"/>
                  </a:lnTo>
                  <a:lnTo>
                    <a:pt x="163" y="200"/>
                  </a:lnTo>
                  <a:lnTo>
                    <a:pt x="160" y="200"/>
                  </a:lnTo>
                  <a:lnTo>
                    <a:pt x="158" y="201"/>
                  </a:lnTo>
                  <a:lnTo>
                    <a:pt x="154" y="200"/>
                  </a:lnTo>
                  <a:lnTo>
                    <a:pt x="148" y="198"/>
                  </a:lnTo>
                  <a:lnTo>
                    <a:pt x="141" y="196"/>
                  </a:lnTo>
                  <a:lnTo>
                    <a:pt x="131" y="192"/>
                  </a:lnTo>
                  <a:lnTo>
                    <a:pt x="121" y="187"/>
                  </a:lnTo>
                  <a:lnTo>
                    <a:pt x="112" y="182"/>
                  </a:lnTo>
                  <a:lnTo>
                    <a:pt x="103" y="178"/>
                  </a:lnTo>
                  <a:lnTo>
                    <a:pt x="97" y="174"/>
                  </a:lnTo>
                  <a:lnTo>
                    <a:pt x="91" y="170"/>
                  </a:lnTo>
                  <a:lnTo>
                    <a:pt x="84" y="163"/>
                  </a:lnTo>
                  <a:lnTo>
                    <a:pt x="76" y="156"/>
                  </a:lnTo>
                  <a:lnTo>
                    <a:pt x="68" y="147"/>
                  </a:lnTo>
                  <a:lnTo>
                    <a:pt x="59" y="137"/>
                  </a:lnTo>
                  <a:lnTo>
                    <a:pt x="51" y="128"/>
                  </a:lnTo>
                  <a:lnTo>
                    <a:pt x="44" y="118"/>
                  </a:lnTo>
                  <a:lnTo>
                    <a:pt x="38" y="107"/>
                  </a:lnTo>
                  <a:lnTo>
                    <a:pt x="32" y="96"/>
                  </a:lnTo>
                  <a:lnTo>
                    <a:pt x="26" y="83"/>
                  </a:lnTo>
                  <a:lnTo>
                    <a:pt x="19" y="68"/>
                  </a:lnTo>
                  <a:lnTo>
                    <a:pt x="13" y="54"/>
                  </a:lnTo>
                  <a:lnTo>
                    <a:pt x="8" y="40"/>
                  </a:lnTo>
                  <a:lnTo>
                    <a:pt x="4" y="28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3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8" name="Freeform 72">
              <a:extLst>
                <a:ext uri="{FF2B5EF4-FFF2-40B4-BE49-F238E27FC236}">
                  <a16:creationId xmlns:a16="http://schemas.microsoft.com/office/drawing/2014/main" id="{0BE3AAF4-3803-4404-816B-B2F6EC4A5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1331"/>
              <a:ext cx="220" cy="406"/>
            </a:xfrm>
            <a:custGeom>
              <a:avLst/>
              <a:gdLst>
                <a:gd name="T0" fmla="*/ 219 w 220"/>
                <a:gd name="T1" fmla="*/ 405 h 406"/>
                <a:gd name="T2" fmla="*/ 219 w 220"/>
                <a:gd name="T3" fmla="*/ 109 h 406"/>
                <a:gd name="T4" fmla="*/ 0 w 220"/>
                <a:gd name="T5" fmla="*/ 0 h 406"/>
                <a:gd name="T6" fmla="*/ 0 w 220"/>
                <a:gd name="T7" fmla="*/ 276 h 406"/>
                <a:gd name="T8" fmla="*/ 219 w 220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406">
                  <a:moveTo>
                    <a:pt x="219" y="405"/>
                  </a:moveTo>
                  <a:lnTo>
                    <a:pt x="219" y="109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19" y="40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89" name="Freeform 73">
              <a:extLst>
                <a:ext uri="{FF2B5EF4-FFF2-40B4-BE49-F238E27FC236}">
                  <a16:creationId xmlns:a16="http://schemas.microsoft.com/office/drawing/2014/main" id="{804742AB-0EB7-49D1-9559-88C47C7A3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" y="1582"/>
              <a:ext cx="239" cy="161"/>
            </a:xfrm>
            <a:custGeom>
              <a:avLst/>
              <a:gdLst>
                <a:gd name="T0" fmla="*/ 238 w 239"/>
                <a:gd name="T1" fmla="*/ 160 h 161"/>
                <a:gd name="T2" fmla="*/ 238 w 239"/>
                <a:gd name="T3" fmla="*/ 129 h 161"/>
                <a:gd name="T4" fmla="*/ 0 w 239"/>
                <a:gd name="T5" fmla="*/ 0 h 161"/>
                <a:gd name="T6" fmla="*/ 0 w 239"/>
                <a:gd name="T7" fmla="*/ 28 h 161"/>
                <a:gd name="T8" fmla="*/ 238 w 239"/>
                <a:gd name="T9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61">
                  <a:moveTo>
                    <a:pt x="238" y="160"/>
                  </a:moveTo>
                  <a:lnTo>
                    <a:pt x="238" y="129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38" y="160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0" name="Freeform 74">
              <a:extLst>
                <a:ext uri="{FF2B5EF4-FFF2-40B4-BE49-F238E27FC236}">
                  <a16:creationId xmlns:a16="http://schemas.microsoft.com/office/drawing/2014/main" id="{6A5A6158-D3B2-4D9A-B059-0CC7CE56E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1315"/>
              <a:ext cx="242" cy="144"/>
            </a:xfrm>
            <a:custGeom>
              <a:avLst/>
              <a:gdLst>
                <a:gd name="T0" fmla="*/ 241 w 242"/>
                <a:gd name="T1" fmla="*/ 143 h 144"/>
                <a:gd name="T2" fmla="*/ 241 w 242"/>
                <a:gd name="T3" fmla="*/ 113 h 144"/>
                <a:gd name="T4" fmla="*/ 0 w 242"/>
                <a:gd name="T5" fmla="*/ 0 h 144"/>
                <a:gd name="T6" fmla="*/ 0 w 242"/>
                <a:gd name="T7" fmla="*/ 29 h 144"/>
                <a:gd name="T8" fmla="*/ 241 w 242"/>
                <a:gd name="T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241" y="143"/>
                  </a:moveTo>
                  <a:lnTo>
                    <a:pt x="241" y="113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41" y="14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1" name="Freeform 75">
              <a:extLst>
                <a:ext uri="{FF2B5EF4-FFF2-40B4-BE49-F238E27FC236}">
                  <a16:creationId xmlns:a16="http://schemas.microsoft.com/office/drawing/2014/main" id="{BF6FFB68-39BE-452D-9A10-0489FE717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" y="1595"/>
              <a:ext cx="451" cy="148"/>
            </a:xfrm>
            <a:custGeom>
              <a:avLst/>
              <a:gdLst>
                <a:gd name="T0" fmla="*/ 0 w 451"/>
                <a:gd name="T1" fmla="*/ 147 h 148"/>
                <a:gd name="T2" fmla="*/ 0 w 451"/>
                <a:gd name="T3" fmla="*/ 116 h 148"/>
                <a:gd name="T4" fmla="*/ 450 w 451"/>
                <a:gd name="T5" fmla="*/ 0 h 148"/>
                <a:gd name="T6" fmla="*/ 450 w 451"/>
                <a:gd name="T7" fmla="*/ 28 h 148"/>
                <a:gd name="T8" fmla="*/ 0 w 451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8">
                  <a:moveTo>
                    <a:pt x="0" y="147"/>
                  </a:moveTo>
                  <a:lnTo>
                    <a:pt x="0" y="116"/>
                  </a:lnTo>
                  <a:lnTo>
                    <a:pt x="450" y="0"/>
                  </a:lnTo>
                  <a:lnTo>
                    <a:pt x="450" y="28"/>
                  </a:lnTo>
                  <a:lnTo>
                    <a:pt x="0" y="14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2" name="Freeform 76">
              <a:extLst>
                <a:ext uri="{FF2B5EF4-FFF2-40B4-BE49-F238E27FC236}">
                  <a16:creationId xmlns:a16="http://schemas.microsoft.com/office/drawing/2014/main" id="{0DCAD329-4AA8-49BA-A824-1D43883C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1312"/>
              <a:ext cx="451" cy="149"/>
            </a:xfrm>
            <a:custGeom>
              <a:avLst/>
              <a:gdLst>
                <a:gd name="T0" fmla="*/ 0 w 451"/>
                <a:gd name="T1" fmla="*/ 148 h 149"/>
                <a:gd name="T2" fmla="*/ 0 w 451"/>
                <a:gd name="T3" fmla="*/ 118 h 149"/>
                <a:gd name="T4" fmla="*/ 450 w 451"/>
                <a:gd name="T5" fmla="*/ 0 h 149"/>
                <a:gd name="T6" fmla="*/ 450 w 451"/>
                <a:gd name="T7" fmla="*/ 27 h 149"/>
                <a:gd name="T8" fmla="*/ 0 w 451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9">
                  <a:moveTo>
                    <a:pt x="0" y="148"/>
                  </a:moveTo>
                  <a:lnTo>
                    <a:pt x="0" y="118"/>
                  </a:lnTo>
                  <a:lnTo>
                    <a:pt x="450" y="0"/>
                  </a:lnTo>
                  <a:lnTo>
                    <a:pt x="450" y="27"/>
                  </a:lnTo>
                  <a:lnTo>
                    <a:pt x="0" y="14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3" name="Freeform 77">
              <a:extLst>
                <a:ext uri="{FF2B5EF4-FFF2-40B4-BE49-F238E27FC236}">
                  <a16:creationId xmlns:a16="http://schemas.microsoft.com/office/drawing/2014/main" id="{A20DD8E8-4A76-4720-B58B-B967B2A76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1346"/>
              <a:ext cx="452" cy="355"/>
            </a:xfrm>
            <a:custGeom>
              <a:avLst/>
              <a:gdLst>
                <a:gd name="T0" fmla="*/ 0 w 452"/>
                <a:gd name="T1" fmla="*/ 354 h 355"/>
                <a:gd name="T2" fmla="*/ 0 w 452"/>
                <a:gd name="T3" fmla="*/ 122 h 355"/>
                <a:gd name="T4" fmla="*/ 451 w 452"/>
                <a:gd name="T5" fmla="*/ 0 h 355"/>
                <a:gd name="T6" fmla="*/ 451 w 452"/>
                <a:gd name="T7" fmla="*/ 243 h 355"/>
                <a:gd name="T8" fmla="*/ 0 w 452"/>
                <a:gd name="T9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55">
                  <a:moveTo>
                    <a:pt x="0" y="354"/>
                  </a:moveTo>
                  <a:lnTo>
                    <a:pt x="0" y="122"/>
                  </a:lnTo>
                  <a:lnTo>
                    <a:pt x="451" y="0"/>
                  </a:lnTo>
                  <a:lnTo>
                    <a:pt x="451" y="243"/>
                  </a:lnTo>
                  <a:lnTo>
                    <a:pt x="0" y="354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4" name="Freeform 78">
              <a:extLst>
                <a:ext uri="{FF2B5EF4-FFF2-40B4-BE49-F238E27FC236}">
                  <a16:creationId xmlns:a16="http://schemas.microsoft.com/office/drawing/2014/main" id="{F254D5F2-BAA4-4774-B9FE-1E217B8E6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" y="1083"/>
              <a:ext cx="131" cy="173"/>
            </a:xfrm>
            <a:custGeom>
              <a:avLst/>
              <a:gdLst>
                <a:gd name="T0" fmla="*/ 31 w 131"/>
                <a:gd name="T1" fmla="*/ 17 h 173"/>
                <a:gd name="T2" fmla="*/ 35 w 131"/>
                <a:gd name="T3" fmla="*/ 26 h 173"/>
                <a:gd name="T4" fmla="*/ 39 w 131"/>
                <a:gd name="T5" fmla="*/ 40 h 173"/>
                <a:gd name="T6" fmla="*/ 42 w 131"/>
                <a:gd name="T7" fmla="*/ 52 h 173"/>
                <a:gd name="T8" fmla="*/ 43 w 131"/>
                <a:gd name="T9" fmla="*/ 63 h 173"/>
                <a:gd name="T10" fmla="*/ 47 w 131"/>
                <a:gd name="T11" fmla="*/ 78 h 173"/>
                <a:gd name="T12" fmla="*/ 53 w 131"/>
                <a:gd name="T13" fmla="*/ 92 h 173"/>
                <a:gd name="T14" fmla="*/ 59 w 131"/>
                <a:gd name="T15" fmla="*/ 103 h 173"/>
                <a:gd name="T16" fmla="*/ 65 w 131"/>
                <a:gd name="T17" fmla="*/ 108 h 173"/>
                <a:gd name="T18" fmla="*/ 71 w 131"/>
                <a:gd name="T19" fmla="*/ 121 h 173"/>
                <a:gd name="T20" fmla="*/ 80 w 131"/>
                <a:gd name="T21" fmla="*/ 137 h 173"/>
                <a:gd name="T22" fmla="*/ 85 w 131"/>
                <a:gd name="T23" fmla="*/ 148 h 173"/>
                <a:gd name="T24" fmla="*/ 87 w 131"/>
                <a:gd name="T25" fmla="*/ 149 h 173"/>
                <a:gd name="T26" fmla="*/ 90 w 131"/>
                <a:gd name="T27" fmla="*/ 149 h 173"/>
                <a:gd name="T28" fmla="*/ 96 w 131"/>
                <a:gd name="T29" fmla="*/ 148 h 173"/>
                <a:gd name="T30" fmla="*/ 102 w 131"/>
                <a:gd name="T31" fmla="*/ 148 h 173"/>
                <a:gd name="T32" fmla="*/ 106 w 131"/>
                <a:gd name="T33" fmla="*/ 149 h 173"/>
                <a:gd name="T34" fmla="*/ 114 w 131"/>
                <a:gd name="T35" fmla="*/ 153 h 173"/>
                <a:gd name="T36" fmla="*/ 122 w 131"/>
                <a:gd name="T37" fmla="*/ 158 h 173"/>
                <a:gd name="T38" fmla="*/ 128 w 131"/>
                <a:gd name="T39" fmla="*/ 163 h 173"/>
                <a:gd name="T40" fmla="*/ 129 w 131"/>
                <a:gd name="T41" fmla="*/ 167 h 173"/>
                <a:gd name="T42" fmla="*/ 124 w 131"/>
                <a:gd name="T43" fmla="*/ 170 h 173"/>
                <a:gd name="T44" fmla="*/ 116 w 131"/>
                <a:gd name="T45" fmla="*/ 172 h 173"/>
                <a:gd name="T46" fmla="*/ 106 w 131"/>
                <a:gd name="T47" fmla="*/ 172 h 173"/>
                <a:gd name="T48" fmla="*/ 97 w 131"/>
                <a:gd name="T49" fmla="*/ 170 h 173"/>
                <a:gd name="T50" fmla="*/ 91 w 131"/>
                <a:gd name="T51" fmla="*/ 168 h 173"/>
                <a:gd name="T52" fmla="*/ 88 w 131"/>
                <a:gd name="T53" fmla="*/ 167 h 173"/>
                <a:gd name="T54" fmla="*/ 85 w 131"/>
                <a:gd name="T55" fmla="*/ 166 h 173"/>
                <a:gd name="T56" fmla="*/ 82 w 131"/>
                <a:gd name="T57" fmla="*/ 166 h 173"/>
                <a:gd name="T58" fmla="*/ 70 w 131"/>
                <a:gd name="T59" fmla="*/ 157 h 173"/>
                <a:gd name="T60" fmla="*/ 56 w 131"/>
                <a:gd name="T61" fmla="*/ 143 h 173"/>
                <a:gd name="T62" fmla="*/ 43 w 131"/>
                <a:gd name="T63" fmla="*/ 129 h 173"/>
                <a:gd name="T64" fmla="*/ 36 w 131"/>
                <a:gd name="T65" fmla="*/ 121 h 173"/>
                <a:gd name="T66" fmla="*/ 33 w 131"/>
                <a:gd name="T67" fmla="*/ 114 h 173"/>
                <a:gd name="T68" fmla="*/ 32 w 131"/>
                <a:gd name="T69" fmla="*/ 107 h 173"/>
                <a:gd name="T70" fmla="*/ 30 w 131"/>
                <a:gd name="T71" fmla="*/ 96 h 173"/>
                <a:gd name="T72" fmla="*/ 25 w 131"/>
                <a:gd name="T73" fmla="*/ 80 h 173"/>
                <a:gd name="T74" fmla="*/ 16 w 131"/>
                <a:gd name="T75" fmla="*/ 56 h 173"/>
                <a:gd name="T76" fmla="*/ 5 w 131"/>
                <a:gd name="T77" fmla="*/ 32 h 173"/>
                <a:gd name="T78" fmla="*/ 0 w 131"/>
                <a:gd name="T79" fmla="*/ 13 h 173"/>
                <a:gd name="T80" fmla="*/ 0 w 131"/>
                <a:gd name="T81" fmla="*/ 5 h 173"/>
                <a:gd name="T82" fmla="*/ 4 w 131"/>
                <a:gd name="T83" fmla="*/ 3 h 173"/>
                <a:gd name="T84" fmla="*/ 8 w 131"/>
                <a:gd name="T85" fmla="*/ 1 h 173"/>
                <a:gd name="T86" fmla="*/ 12 w 131"/>
                <a:gd name="T87" fmla="*/ 0 h 173"/>
                <a:gd name="T88" fmla="*/ 31 w 131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" h="173">
                  <a:moveTo>
                    <a:pt x="31" y="15"/>
                  </a:moveTo>
                  <a:lnTo>
                    <a:pt x="31" y="17"/>
                  </a:lnTo>
                  <a:lnTo>
                    <a:pt x="33" y="20"/>
                  </a:lnTo>
                  <a:lnTo>
                    <a:pt x="35" y="26"/>
                  </a:lnTo>
                  <a:lnTo>
                    <a:pt x="36" y="32"/>
                  </a:lnTo>
                  <a:lnTo>
                    <a:pt x="39" y="40"/>
                  </a:lnTo>
                  <a:lnTo>
                    <a:pt x="41" y="46"/>
                  </a:lnTo>
                  <a:lnTo>
                    <a:pt x="42" y="52"/>
                  </a:lnTo>
                  <a:lnTo>
                    <a:pt x="43" y="57"/>
                  </a:lnTo>
                  <a:lnTo>
                    <a:pt x="43" y="63"/>
                  </a:lnTo>
                  <a:lnTo>
                    <a:pt x="46" y="70"/>
                  </a:lnTo>
                  <a:lnTo>
                    <a:pt x="47" y="78"/>
                  </a:lnTo>
                  <a:lnTo>
                    <a:pt x="51" y="86"/>
                  </a:lnTo>
                  <a:lnTo>
                    <a:pt x="53" y="92"/>
                  </a:lnTo>
                  <a:lnTo>
                    <a:pt x="57" y="99"/>
                  </a:lnTo>
                  <a:lnTo>
                    <a:pt x="59" y="103"/>
                  </a:lnTo>
                  <a:lnTo>
                    <a:pt x="62" y="106"/>
                  </a:lnTo>
                  <a:lnTo>
                    <a:pt x="65" y="108"/>
                  </a:lnTo>
                  <a:lnTo>
                    <a:pt x="68" y="114"/>
                  </a:lnTo>
                  <a:lnTo>
                    <a:pt x="71" y="121"/>
                  </a:lnTo>
                  <a:lnTo>
                    <a:pt x="76" y="129"/>
                  </a:lnTo>
                  <a:lnTo>
                    <a:pt x="80" y="137"/>
                  </a:lnTo>
                  <a:lnTo>
                    <a:pt x="82" y="143"/>
                  </a:lnTo>
                  <a:lnTo>
                    <a:pt x="85" y="148"/>
                  </a:lnTo>
                  <a:lnTo>
                    <a:pt x="86" y="149"/>
                  </a:lnTo>
                  <a:lnTo>
                    <a:pt x="87" y="149"/>
                  </a:lnTo>
                  <a:lnTo>
                    <a:pt x="88" y="149"/>
                  </a:lnTo>
                  <a:lnTo>
                    <a:pt x="90" y="149"/>
                  </a:lnTo>
                  <a:lnTo>
                    <a:pt x="93" y="148"/>
                  </a:lnTo>
                  <a:lnTo>
                    <a:pt x="96" y="148"/>
                  </a:lnTo>
                  <a:lnTo>
                    <a:pt x="99" y="148"/>
                  </a:lnTo>
                  <a:lnTo>
                    <a:pt x="102" y="148"/>
                  </a:lnTo>
                  <a:lnTo>
                    <a:pt x="104" y="149"/>
                  </a:lnTo>
                  <a:lnTo>
                    <a:pt x="106" y="149"/>
                  </a:lnTo>
                  <a:lnTo>
                    <a:pt x="110" y="151"/>
                  </a:lnTo>
                  <a:lnTo>
                    <a:pt x="114" y="153"/>
                  </a:lnTo>
                  <a:lnTo>
                    <a:pt x="118" y="155"/>
                  </a:lnTo>
                  <a:lnTo>
                    <a:pt x="122" y="158"/>
                  </a:lnTo>
                  <a:lnTo>
                    <a:pt x="124" y="160"/>
                  </a:lnTo>
                  <a:lnTo>
                    <a:pt x="128" y="163"/>
                  </a:lnTo>
                  <a:lnTo>
                    <a:pt x="130" y="166"/>
                  </a:lnTo>
                  <a:lnTo>
                    <a:pt x="129" y="167"/>
                  </a:lnTo>
                  <a:lnTo>
                    <a:pt x="128" y="169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16" y="172"/>
                  </a:lnTo>
                  <a:lnTo>
                    <a:pt x="112" y="172"/>
                  </a:lnTo>
                  <a:lnTo>
                    <a:pt x="106" y="172"/>
                  </a:lnTo>
                  <a:lnTo>
                    <a:pt x="101" y="171"/>
                  </a:lnTo>
                  <a:lnTo>
                    <a:pt x="97" y="170"/>
                  </a:lnTo>
                  <a:lnTo>
                    <a:pt x="94" y="169"/>
                  </a:lnTo>
                  <a:lnTo>
                    <a:pt x="91" y="168"/>
                  </a:lnTo>
                  <a:lnTo>
                    <a:pt x="89" y="167"/>
                  </a:lnTo>
                  <a:lnTo>
                    <a:pt x="88" y="167"/>
                  </a:lnTo>
                  <a:lnTo>
                    <a:pt x="86" y="166"/>
                  </a:lnTo>
                  <a:lnTo>
                    <a:pt x="85" y="166"/>
                  </a:lnTo>
                  <a:lnTo>
                    <a:pt x="84" y="167"/>
                  </a:lnTo>
                  <a:lnTo>
                    <a:pt x="82" y="166"/>
                  </a:lnTo>
                  <a:lnTo>
                    <a:pt x="77" y="162"/>
                  </a:lnTo>
                  <a:lnTo>
                    <a:pt x="70" y="157"/>
                  </a:lnTo>
                  <a:lnTo>
                    <a:pt x="64" y="150"/>
                  </a:lnTo>
                  <a:lnTo>
                    <a:pt x="56" y="143"/>
                  </a:lnTo>
                  <a:lnTo>
                    <a:pt x="49" y="135"/>
                  </a:lnTo>
                  <a:lnTo>
                    <a:pt x="43" y="129"/>
                  </a:lnTo>
                  <a:lnTo>
                    <a:pt x="39" y="125"/>
                  </a:lnTo>
                  <a:lnTo>
                    <a:pt x="36" y="121"/>
                  </a:lnTo>
                  <a:lnTo>
                    <a:pt x="35" y="118"/>
                  </a:lnTo>
                  <a:lnTo>
                    <a:pt x="33" y="114"/>
                  </a:lnTo>
                  <a:lnTo>
                    <a:pt x="33" y="111"/>
                  </a:lnTo>
                  <a:lnTo>
                    <a:pt x="32" y="107"/>
                  </a:lnTo>
                  <a:lnTo>
                    <a:pt x="31" y="102"/>
                  </a:lnTo>
                  <a:lnTo>
                    <a:pt x="30" y="96"/>
                  </a:lnTo>
                  <a:lnTo>
                    <a:pt x="29" y="88"/>
                  </a:lnTo>
                  <a:lnTo>
                    <a:pt x="25" y="80"/>
                  </a:lnTo>
                  <a:lnTo>
                    <a:pt x="21" y="68"/>
                  </a:lnTo>
                  <a:lnTo>
                    <a:pt x="16" y="56"/>
                  </a:lnTo>
                  <a:lnTo>
                    <a:pt x="11" y="44"/>
                  </a:lnTo>
                  <a:lnTo>
                    <a:pt x="5" y="32"/>
                  </a:lnTo>
                  <a:lnTo>
                    <a:pt x="2" y="22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31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5" name="Freeform 79">
              <a:extLst>
                <a:ext uri="{FF2B5EF4-FFF2-40B4-BE49-F238E27FC236}">
                  <a16:creationId xmlns:a16="http://schemas.microsoft.com/office/drawing/2014/main" id="{966F8F5F-9ADB-4F82-8B5D-6ED8CA0C9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1083"/>
              <a:ext cx="135" cy="169"/>
            </a:xfrm>
            <a:custGeom>
              <a:avLst/>
              <a:gdLst>
                <a:gd name="T0" fmla="*/ 35 w 135"/>
                <a:gd name="T1" fmla="*/ 15 h 169"/>
                <a:gd name="T2" fmla="*/ 39 w 135"/>
                <a:gd name="T3" fmla="*/ 23 h 169"/>
                <a:gd name="T4" fmla="*/ 43 w 135"/>
                <a:gd name="T5" fmla="*/ 36 h 169"/>
                <a:gd name="T6" fmla="*/ 46 w 135"/>
                <a:gd name="T7" fmla="*/ 48 h 169"/>
                <a:gd name="T8" fmla="*/ 48 w 135"/>
                <a:gd name="T9" fmla="*/ 59 h 169"/>
                <a:gd name="T10" fmla="*/ 52 w 135"/>
                <a:gd name="T11" fmla="*/ 74 h 169"/>
                <a:gd name="T12" fmla="*/ 58 w 135"/>
                <a:gd name="T13" fmla="*/ 88 h 169"/>
                <a:gd name="T14" fmla="*/ 64 w 135"/>
                <a:gd name="T15" fmla="*/ 99 h 169"/>
                <a:gd name="T16" fmla="*/ 69 w 135"/>
                <a:gd name="T17" fmla="*/ 104 h 169"/>
                <a:gd name="T18" fmla="*/ 76 w 135"/>
                <a:gd name="T19" fmla="*/ 117 h 169"/>
                <a:gd name="T20" fmla="*/ 84 w 135"/>
                <a:gd name="T21" fmla="*/ 133 h 169"/>
                <a:gd name="T22" fmla="*/ 89 w 135"/>
                <a:gd name="T23" fmla="*/ 144 h 169"/>
                <a:gd name="T24" fmla="*/ 93 w 135"/>
                <a:gd name="T25" fmla="*/ 145 h 169"/>
                <a:gd name="T26" fmla="*/ 98 w 135"/>
                <a:gd name="T27" fmla="*/ 144 h 169"/>
                <a:gd name="T28" fmla="*/ 104 w 135"/>
                <a:gd name="T29" fmla="*/ 144 h 169"/>
                <a:gd name="T30" fmla="*/ 109 w 135"/>
                <a:gd name="T31" fmla="*/ 144 h 169"/>
                <a:gd name="T32" fmla="*/ 115 w 135"/>
                <a:gd name="T33" fmla="*/ 147 h 169"/>
                <a:gd name="T34" fmla="*/ 122 w 135"/>
                <a:gd name="T35" fmla="*/ 151 h 169"/>
                <a:gd name="T36" fmla="*/ 129 w 135"/>
                <a:gd name="T37" fmla="*/ 156 h 169"/>
                <a:gd name="T38" fmla="*/ 134 w 135"/>
                <a:gd name="T39" fmla="*/ 162 h 169"/>
                <a:gd name="T40" fmla="*/ 132 w 135"/>
                <a:gd name="T41" fmla="*/ 165 h 169"/>
                <a:gd name="T42" fmla="*/ 125 w 135"/>
                <a:gd name="T43" fmla="*/ 167 h 169"/>
                <a:gd name="T44" fmla="*/ 116 w 135"/>
                <a:gd name="T45" fmla="*/ 168 h 169"/>
                <a:gd name="T46" fmla="*/ 106 w 135"/>
                <a:gd name="T47" fmla="*/ 167 h 169"/>
                <a:gd name="T48" fmla="*/ 99 w 135"/>
                <a:gd name="T49" fmla="*/ 165 h 169"/>
                <a:gd name="T50" fmla="*/ 94 w 135"/>
                <a:gd name="T51" fmla="*/ 163 h 169"/>
                <a:gd name="T52" fmla="*/ 91 w 135"/>
                <a:gd name="T53" fmla="*/ 162 h 169"/>
                <a:gd name="T54" fmla="*/ 89 w 135"/>
                <a:gd name="T55" fmla="*/ 163 h 169"/>
                <a:gd name="T56" fmla="*/ 81 w 135"/>
                <a:gd name="T57" fmla="*/ 159 h 169"/>
                <a:gd name="T58" fmla="*/ 69 w 135"/>
                <a:gd name="T59" fmla="*/ 146 h 169"/>
                <a:gd name="T60" fmla="*/ 54 w 135"/>
                <a:gd name="T61" fmla="*/ 131 h 169"/>
                <a:gd name="T62" fmla="*/ 44 w 135"/>
                <a:gd name="T63" fmla="*/ 121 h 169"/>
                <a:gd name="T64" fmla="*/ 35 w 135"/>
                <a:gd name="T65" fmla="*/ 111 h 169"/>
                <a:gd name="T66" fmla="*/ 24 w 135"/>
                <a:gd name="T67" fmla="*/ 98 h 169"/>
                <a:gd name="T68" fmla="*/ 14 w 135"/>
                <a:gd name="T69" fmla="*/ 83 h 169"/>
                <a:gd name="T70" fmla="*/ 7 w 135"/>
                <a:gd name="T71" fmla="*/ 67 h 169"/>
                <a:gd name="T72" fmla="*/ 4 w 135"/>
                <a:gd name="T73" fmla="*/ 49 h 169"/>
                <a:gd name="T74" fmla="*/ 1 w 135"/>
                <a:gd name="T75" fmla="*/ 30 h 169"/>
                <a:gd name="T76" fmla="*/ 0 w 135"/>
                <a:gd name="T77" fmla="*/ 13 h 169"/>
                <a:gd name="T78" fmla="*/ 0 w 135"/>
                <a:gd name="T79" fmla="*/ 3 h 169"/>
                <a:gd name="T80" fmla="*/ 3 w 135"/>
                <a:gd name="T81" fmla="*/ 0 h 169"/>
                <a:gd name="T82" fmla="*/ 6 w 135"/>
                <a:gd name="T83" fmla="*/ 1 h 169"/>
                <a:gd name="T84" fmla="*/ 10 w 135"/>
                <a:gd name="T85" fmla="*/ 4 h 169"/>
                <a:gd name="T86" fmla="*/ 12 w 135"/>
                <a:gd name="T87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169">
                  <a:moveTo>
                    <a:pt x="35" y="14"/>
                  </a:moveTo>
                  <a:lnTo>
                    <a:pt x="35" y="15"/>
                  </a:lnTo>
                  <a:lnTo>
                    <a:pt x="37" y="18"/>
                  </a:lnTo>
                  <a:lnTo>
                    <a:pt x="39" y="23"/>
                  </a:lnTo>
                  <a:lnTo>
                    <a:pt x="41" y="29"/>
                  </a:lnTo>
                  <a:lnTo>
                    <a:pt x="43" y="36"/>
                  </a:lnTo>
                  <a:lnTo>
                    <a:pt x="45" y="42"/>
                  </a:lnTo>
                  <a:lnTo>
                    <a:pt x="46" y="48"/>
                  </a:lnTo>
                  <a:lnTo>
                    <a:pt x="47" y="54"/>
                  </a:lnTo>
                  <a:lnTo>
                    <a:pt x="48" y="59"/>
                  </a:lnTo>
                  <a:lnTo>
                    <a:pt x="50" y="66"/>
                  </a:lnTo>
                  <a:lnTo>
                    <a:pt x="52" y="74"/>
                  </a:lnTo>
                  <a:lnTo>
                    <a:pt x="55" y="81"/>
                  </a:lnTo>
                  <a:lnTo>
                    <a:pt x="58" y="88"/>
                  </a:lnTo>
                  <a:lnTo>
                    <a:pt x="61" y="95"/>
                  </a:lnTo>
                  <a:lnTo>
                    <a:pt x="64" y="99"/>
                  </a:lnTo>
                  <a:lnTo>
                    <a:pt x="66" y="102"/>
                  </a:lnTo>
                  <a:lnTo>
                    <a:pt x="69" y="104"/>
                  </a:lnTo>
                  <a:lnTo>
                    <a:pt x="72" y="110"/>
                  </a:lnTo>
                  <a:lnTo>
                    <a:pt x="76" y="117"/>
                  </a:lnTo>
                  <a:lnTo>
                    <a:pt x="81" y="125"/>
                  </a:lnTo>
                  <a:lnTo>
                    <a:pt x="84" y="133"/>
                  </a:lnTo>
                  <a:lnTo>
                    <a:pt x="87" y="139"/>
                  </a:lnTo>
                  <a:lnTo>
                    <a:pt x="89" y="144"/>
                  </a:lnTo>
                  <a:lnTo>
                    <a:pt x="91" y="145"/>
                  </a:lnTo>
                  <a:lnTo>
                    <a:pt x="93" y="145"/>
                  </a:lnTo>
                  <a:lnTo>
                    <a:pt x="95" y="144"/>
                  </a:lnTo>
                  <a:lnTo>
                    <a:pt x="98" y="144"/>
                  </a:lnTo>
                  <a:lnTo>
                    <a:pt x="100" y="144"/>
                  </a:lnTo>
                  <a:lnTo>
                    <a:pt x="104" y="144"/>
                  </a:lnTo>
                  <a:lnTo>
                    <a:pt x="106" y="144"/>
                  </a:lnTo>
                  <a:lnTo>
                    <a:pt x="109" y="144"/>
                  </a:lnTo>
                  <a:lnTo>
                    <a:pt x="111" y="145"/>
                  </a:lnTo>
                  <a:lnTo>
                    <a:pt x="115" y="147"/>
                  </a:lnTo>
                  <a:lnTo>
                    <a:pt x="118" y="149"/>
                  </a:lnTo>
                  <a:lnTo>
                    <a:pt x="122" y="151"/>
                  </a:lnTo>
                  <a:lnTo>
                    <a:pt x="126" y="154"/>
                  </a:lnTo>
                  <a:lnTo>
                    <a:pt x="129" y="156"/>
                  </a:lnTo>
                  <a:lnTo>
                    <a:pt x="132" y="159"/>
                  </a:lnTo>
                  <a:lnTo>
                    <a:pt x="134" y="162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9" y="166"/>
                  </a:lnTo>
                  <a:lnTo>
                    <a:pt x="125" y="167"/>
                  </a:lnTo>
                  <a:lnTo>
                    <a:pt x="121" y="168"/>
                  </a:lnTo>
                  <a:lnTo>
                    <a:pt x="116" y="168"/>
                  </a:lnTo>
                  <a:lnTo>
                    <a:pt x="110" y="168"/>
                  </a:lnTo>
                  <a:lnTo>
                    <a:pt x="106" y="167"/>
                  </a:lnTo>
                  <a:lnTo>
                    <a:pt x="102" y="166"/>
                  </a:lnTo>
                  <a:lnTo>
                    <a:pt x="99" y="165"/>
                  </a:lnTo>
                  <a:lnTo>
                    <a:pt x="96" y="164"/>
                  </a:lnTo>
                  <a:lnTo>
                    <a:pt x="94" y="163"/>
                  </a:lnTo>
                  <a:lnTo>
                    <a:pt x="93" y="163"/>
                  </a:lnTo>
                  <a:lnTo>
                    <a:pt x="91" y="162"/>
                  </a:lnTo>
                  <a:lnTo>
                    <a:pt x="90" y="163"/>
                  </a:lnTo>
                  <a:lnTo>
                    <a:pt x="89" y="163"/>
                  </a:lnTo>
                  <a:lnTo>
                    <a:pt x="87" y="162"/>
                  </a:lnTo>
                  <a:lnTo>
                    <a:pt x="81" y="159"/>
                  </a:lnTo>
                  <a:lnTo>
                    <a:pt x="75" y="153"/>
                  </a:lnTo>
                  <a:lnTo>
                    <a:pt x="69" y="146"/>
                  </a:lnTo>
                  <a:lnTo>
                    <a:pt x="61" y="139"/>
                  </a:lnTo>
                  <a:lnTo>
                    <a:pt x="54" y="131"/>
                  </a:lnTo>
                  <a:lnTo>
                    <a:pt x="48" y="125"/>
                  </a:lnTo>
                  <a:lnTo>
                    <a:pt x="44" y="121"/>
                  </a:lnTo>
                  <a:lnTo>
                    <a:pt x="40" y="116"/>
                  </a:lnTo>
                  <a:lnTo>
                    <a:pt x="35" y="111"/>
                  </a:lnTo>
                  <a:lnTo>
                    <a:pt x="30" y="105"/>
                  </a:lnTo>
                  <a:lnTo>
                    <a:pt x="24" y="98"/>
                  </a:lnTo>
                  <a:lnTo>
                    <a:pt x="19" y="91"/>
                  </a:lnTo>
                  <a:lnTo>
                    <a:pt x="14" y="83"/>
                  </a:lnTo>
                  <a:lnTo>
                    <a:pt x="11" y="75"/>
                  </a:lnTo>
                  <a:lnTo>
                    <a:pt x="7" y="67"/>
                  </a:lnTo>
                  <a:lnTo>
                    <a:pt x="5" y="58"/>
                  </a:lnTo>
                  <a:lnTo>
                    <a:pt x="4" y="49"/>
                  </a:lnTo>
                  <a:lnTo>
                    <a:pt x="2" y="40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35" y="1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6" name="Freeform 80">
              <a:extLst>
                <a:ext uri="{FF2B5EF4-FFF2-40B4-BE49-F238E27FC236}">
                  <a16:creationId xmlns:a16="http://schemas.microsoft.com/office/drawing/2014/main" id="{FE122BAD-507A-4E7E-956B-4020745E5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" y="1355"/>
              <a:ext cx="239" cy="345"/>
            </a:xfrm>
            <a:custGeom>
              <a:avLst/>
              <a:gdLst>
                <a:gd name="T0" fmla="*/ 238 w 239"/>
                <a:gd name="T1" fmla="*/ 344 h 345"/>
                <a:gd name="T2" fmla="*/ 238 w 239"/>
                <a:gd name="T3" fmla="*/ 113 h 345"/>
                <a:gd name="T4" fmla="*/ 0 w 239"/>
                <a:gd name="T5" fmla="*/ 0 h 345"/>
                <a:gd name="T6" fmla="*/ 0 w 239"/>
                <a:gd name="T7" fmla="*/ 215 h 345"/>
                <a:gd name="T8" fmla="*/ 238 w 239"/>
                <a:gd name="T9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45">
                  <a:moveTo>
                    <a:pt x="238" y="344"/>
                  </a:moveTo>
                  <a:lnTo>
                    <a:pt x="238" y="113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238" y="34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7" name="Freeform 81">
              <a:extLst>
                <a:ext uri="{FF2B5EF4-FFF2-40B4-BE49-F238E27FC236}">
                  <a16:creationId xmlns:a16="http://schemas.microsoft.com/office/drawing/2014/main" id="{79B0B15E-2A42-430E-8EDF-8CE37CC82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1233"/>
              <a:ext cx="193" cy="82"/>
            </a:xfrm>
            <a:custGeom>
              <a:avLst/>
              <a:gdLst>
                <a:gd name="T0" fmla="*/ 192 w 193"/>
                <a:gd name="T1" fmla="*/ 14 h 82"/>
                <a:gd name="T2" fmla="*/ 67 w 193"/>
                <a:gd name="T3" fmla="*/ 81 h 82"/>
                <a:gd name="T4" fmla="*/ 0 w 193"/>
                <a:gd name="T5" fmla="*/ 66 h 82"/>
                <a:gd name="T6" fmla="*/ 124 w 193"/>
                <a:gd name="T7" fmla="*/ 0 h 82"/>
                <a:gd name="T8" fmla="*/ 192 w 193"/>
                <a:gd name="T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82">
                  <a:moveTo>
                    <a:pt x="192" y="14"/>
                  </a:moveTo>
                  <a:lnTo>
                    <a:pt x="67" y="81"/>
                  </a:lnTo>
                  <a:lnTo>
                    <a:pt x="0" y="66"/>
                  </a:lnTo>
                  <a:lnTo>
                    <a:pt x="124" y="0"/>
                  </a:lnTo>
                  <a:lnTo>
                    <a:pt x="192" y="1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8" name="Freeform 82">
              <a:extLst>
                <a:ext uri="{FF2B5EF4-FFF2-40B4-BE49-F238E27FC236}">
                  <a16:creationId xmlns:a16="http://schemas.microsoft.com/office/drawing/2014/main" id="{7B5C8FFD-5E12-4E8B-866C-4A0C26E3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1067"/>
              <a:ext cx="213" cy="213"/>
            </a:xfrm>
            <a:custGeom>
              <a:avLst/>
              <a:gdLst>
                <a:gd name="T0" fmla="*/ 44 w 213"/>
                <a:gd name="T1" fmla="*/ 20 h 213"/>
                <a:gd name="T2" fmla="*/ 50 w 213"/>
                <a:gd name="T3" fmla="*/ 33 h 213"/>
                <a:gd name="T4" fmla="*/ 59 w 213"/>
                <a:gd name="T5" fmla="*/ 54 h 213"/>
                <a:gd name="T6" fmla="*/ 68 w 213"/>
                <a:gd name="T7" fmla="*/ 74 h 213"/>
                <a:gd name="T8" fmla="*/ 73 w 213"/>
                <a:gd name="T9" fmla="*/ 88 h 213"/>
                <a:gd name="T10" fmla="*/ 78 w 213"/>
                <a:gd name="T11" fmla="*/ 103 h 213"/>
                <a:gd name="T12" fmla="*/ 85 w 213"/>
                <a:gd name="T13" fmla="*/ 118 h 213"/>
                <a:gd name="T14" fmla="*/ 91 w 213"/>
                <a:gd name="T15" fmla="*/ 128 h 213"/>
                <a:gd name="T16" fmla="*/ 99 w 213"/>
                <a:gd name="T17" fmla="*/ 133 h 213"/>
                <a:gd name="T18" fmla="*/ 120 w 213"/>
                <a:gd name="T19" fmla="*/ 148 h 213"/>
                <a:gd name="T20" fmla="*/ 143 w 213"/>
                <a:gd name="T21" fmla="*/ 167 h 213"/>
                <a:gd name="T22" fmla="*/ 160 w 213"/>
                <a:gd name="T23" fmla="*/ 182 h 213"/>
                <a:gd name="T24" fmla="*/ 165 w 213"/>
                <a:gd name="T25" fmla="*/ 184 h 213"/>
                <a:gd name="T26" fmla="*/ 169 w 213"/>
                <a:gd name="T27" fmla="*/ 183 h 213"/>
                <a:gd name="T28" fmla="*/ 175 w 213"/>
                <a:gd name="T29" fmla="*/ 183 h 213"/>
                <a:gd name="T30" fmla="*/ 181 w 213"/>
                <a:gd name="T31" fmla="*/ 184 h 213"/>
                <a:gd name="T32" fmla="*/ 189 w 213"/>
                <a:gd name="T33" fmla="*/ 188 h 213"/>
                <a:gd name="T34" fmla="*/ 198 w 213"/>
                <a:gd name="T35" fmla="*/ 193 h 213"/>
                <a:gd name="T36" fmla="*/ 206 w 213"/>
                <a:gd name="T37" fmla="*/ 199 h 213"/>
                <a:gd name="T38" fmla="*/ 212 w 213"/>
                <a:gd name="T39" fmla="*/ 205 h 213"/>
                <a:gd name="T40" fmla="*/ 210 w 213"/>
                <a:gd name="T41" fmla="*/ 209 h 213"/>
                <a:gd name="T42" fmla="*/ 204 w 213"/>
                <a:gd name="T43" fmla="*/ 212 h 213"/>
                <a:gd name="T44" fmla="*/ 194 w 213"/>
                <a:gd name="T45" fmla="*/ 212 h 213"/>
                <a:gd name="T46" fmla="*/ 182 w 213"/>
                <a:gd name="T47" fmla="*/ 209 h 213"/>
                <a:gd name="T48" fmla="*/ 171 w 213"/>
                <a:gd name="T49" fmla="*/ 206 h 213"/>
                <a:gd name="T50" fmla="*/ 165 w 213"/>
                <a:gd name="T51" fmla="*/ 203 h 213"/>
                <a:gd name="T52" fmla="*/ 160 w 213"/>
                <a:gd name="T53" fmla="*/ 202 h 213"/>
                <a:gd name="T54" fmla="*/ 154 w 213"/>
                <a:gd name="T55" fmla="*/ 202 h 213"/>
                <a:gd name="T56" fmla="*/ 140 w 213"/>
                <a:gd name="T57" fmla="*/ 198 h 213"/>
                <a:gd name="T58" fmla="*/ 121 w 213"/>
                <a:gd name="T59" fmla="*/ 189 h 213"/>
                <a:gd name="T60" fmla="*/ 103 w 213"/>
                <a:gd name="T61" fmla="*/ 180 h 213"/>
                <a:gd name="T62" fmla="*/ 91 w 213"/>
                <a:gd name="T63" fmla="*/ 172 h 213"/>
                <a:gd name="T64" fmla="*/ 75 w 213"/>
                <a:gd name="T65" fmla="*/ 158 h 213"/>
                <a:gd name="T66" fmla="*/ 58 w 213"/>
                <a:gd name="T67" fmla="*/ 140 h 213"/>
                <a:gd name="T68" fmla="*/ 44 w 213"/>
                <a:gd name="T69" fmla="*/ 120 h 213"/>
                <a:gd name="T70" fmla="*/ 32 w 213"/>
                <a:gd name="T71" fmla="*/ 98 h 213"/>
                <a:gd name="T72" fmla="*/ 19 w 213"/>
                <a:gd name="T73" fmla="*/ 71 h 213"/>
                <a:gd name="T74" fmla="*/ 8 w 213"/>
                <a:gd name="T75" fmla="*/ 43 h 213"/>
                <a:gd name="T76" fmla="*/ 0 w 213"/>
                <a:gd name="T77" fmla="*/ 22 h 213"/>
                <a:gd name="T78" fmla="*/ 0 w 213"/>
                <a:gd name="T79" fmla="*/ 11 h 213"/>
                <a:gd name="T80" fmla="*/ 2 w 213"/>
                <a:gd name="T81" fmla="*/ 5 h 213"/>
                <a:gd name="T82" fmla="*/ 6 w 213"/>
                <a:gd name="T83" fmla="*/ 3 h 213"/>
                <a:gd name="T84" fmla="*/ 11 w 213"/>
                <a:gd name="T85" fmla="*/ 1 h 213"/>
                <a:gd name="T86" fmla="*/ 42 w 213"/>
                <a:gd name="T87" fmla="*/ 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3">
                  <a:moveTo>
                    <a:pt x="42" y="18"/>
                  </a:moveTo>
                  <a:lnTo>
                    <a:pt x="44" y="20"/>
                  </a:lnTo>
                  <a:lnTo>
                    <a:pt x="46" y="26"/>
                  </a:lnTo>
                  <a:lnTo>
                    <a:pt x="50" y="33"/>
                  </a:lnTo>
                  <a:lnTo>
                    <a:pt x="55" y="44"/>
                  </a:lnTo>
                  <a:lnTo>
                    <a:pt x="59" y="54"/>
                  </a:lnTo>
                  <a:lnTo>
                    <a:pt x="64" y="65"/>
                  </a:lnTo>
                  <a:lnTo>
                    <a:pt x="68" y="74"/>
                  </a:lnTo>
                  <a:lnTo>
                    <a:pt x="71" y="81"/>
                  </a:lnTo>
                  <a:lnTo>
                    <a:pt x="73" y="88"/>
                  </a:lnTo>
                  <a:lnTo>
                    <a:pt x="75" y="95"/>
                  </a:lnTo>
                  <a:lnTo>
                    <a:pt x="78" y="103"/>
                  </a:lnTo>
                  <a:lnTo>
                    <a:pt x="81" y="111"/>
                  </a:lnTo>
                  <a:lnTo>
                    <a:pt x="85" y="118"/>
                  </a:lnTo>
                  <a:lnTo>
                    <a:pt x="88" y="124"/>
                  </a:lnTo>
                  <a:lnTo>
                    <a:pt x="91" y="128"/>
                  </a:lnTo>
                  <a:lnTo>
                    <a:pt x="94" y="130"/>
                  </a:lnTo>
                  <a:lnTo>
                    <a:pt x="99" y="133"/>
                  </a:lnTo>
                  <a:lnTo>
                    <a:pt x="108" y="139"/>
                  </a:lnTo>
                  <a:lnTo>
                    <a:pt x="120" y="148"/>
                  </a:lnTo>
                  <a:lnTo>
                    <a:pt x="131" y="158"/>
                  </a:lnTo>
                  <a:lnTo>
                    <a:pt x="143" y="167"/>
                  </a:lnTo>
                  <a:lnTo>
                    <a:pt x="154" y="176"/>
                  </a:lnTo>
                  <a:lnTo>
                    <a:pt x="160" y="182"/>
                  </a:lnTo>
                  <a:lnTo>
                    <a:pt x="164" y="184"/>
                  </a:lnTo>
                  <a:lnTo>
                    <a:pt x="165" y="184"/>
                  </a:lnTo>
                  <a:lnTo>
                    <a:pt x="167" y="183"/>
                  </a:lnTo>
                  <a:lnTo>
                    <a:pt x="169" y="183"/>
                  </a:lnTo>
                  <a:lnTo>
                    <a:pt x="171" y="183"/>
                  </a:lnTo>
                  <a:lnTo>
                    <a:pt x="175" y="183"/>
                  </a:lnTo>
                  <a:lnTo>
                    <a:pt x="177" y="183"/>
                  </a:lnTo>
                  <a:lnTo>
                    <a:pt x="181" y="184"/>
                  </a:lnTo>
                  <a:lnTo>
                    <a:pt x="184" y="185"/>
                  </a:lnTo>
                  <a:lnTo>
                    <a:pt x="189" y="188"/>
                  </a:lnTo>
                  <a:lnTo>
                    <a:pt x="193" y="189"/>
                  </a:lnTo>
                  <a:lnTo>
                    <a:pt x="198" y="193"/>
                  </a:lnTo>
                  <a:lnTo>
                    <a:pt x="202" y="195"/>
                  </a:lnTo>
                  <a:lnTo>
                    <a:pt x="206" y="199"/>
                  </a:lnTo>
                  <a:lnTo>
                    <a:pt x="209" y="201"/>
                  </a:lnTo>
                  <a:lnTo>
                    <a:pt x="212" y="205"/>
                  </a:lnTo>
                  <a:lnTo>
                    <a:pt x="212" y="207"/>
                  </a:lnTo>
                  <a:lnTo>
                    <a:pt x="210" y="209"/>
                  </a:lnTo>
                  <a:lnTo>
                    <a:pt x="207" y="211"/>
                  </a:lnTo>
                  <a:lnTo>
                    <a:pt x="204" y="212"/>
                  </a:lnTo>
                  <a:lnTo>
                    <a:pt x="199" y="212"/>
                  </a:lnTo>
                  <a:lnTo>
                    <a:pt x="194" y="212"/>
                  </a:lnTo>
                  <a:lnTo>
                    <a:pt x="188" y="211"/>
                  </a:lnTo>
                  <a:lnTo>
                    <a:pt x="182" y="209"/>
                  </a:lnTo>
                  <a:lnTo>
                    <a:pt x="176" y="207"/>
                  </a:lnTo>
                  <a:lnTo>
                    <a:pt x="171" y="206"/>
                  </a:lnTo>
                  <a:lnTo>
                    <a:pt x="168" y="205"/>
                  </a:lnTo>
                  <a:lnTo>
                    <a:pt x="165" y="203"/>
                  </a:lnTo>
                  <a:lnTo>
                    <a:pt x="163" y="203"/>
                  </a:lnTo>
                  <a:lnTo>
                    <a:pt x="160" y="202"/>
                  </a:lnTo>
                  <a:lnTo>
                    <a:pt x="158" y="203"/>
                  </a:lnTo>
                  <a:lnTo>
                    <a:pt x="154" y="202"/>
                  </a:lnTo>
                  <a:lnTo>
                    <a:pt x="148" y="200"/>
                  </a:lnTo>
                  <a:lnTo>
                    <a:pt x="140" y="198"/>
                  </a:lnTo>
                  <a:lnTo>
                    <a:pt x="131" y="194"/>
                  </a:lnTo>
                  <a:lnTo>
                    <a:pt x="121" y="189"/>
                  </a:lnTo>
                  <a:lnTo>
                    <a:pt x="112" y="184"/>
                  </a:lnTo>
                  <a:lnTo>
                    <a:pt x="103" y="180"/>
                  </a:lnTo>
                  <a:lnTo>
                    <a:pt x="97" y="176"/>
                  </a:lnTo>
                  <a:lnTo>
                    <a:pt x="91" y="172"/>
                  </a:lnTo>
                  <a:lnTo>
                    <a:pt x="84" y="165"/>
                  </a:lnTo>
                  <a:lnTo>
                    <a:pt x="75" y="158"/>
                  </a:lnTo>
                  <a:lnTo>
                    <a:pt x="67" y="150"/>
                  </a:lnTo>
                  <a:lnTo>
                    <a:pt x="58" y="140"/>
                  </a:lnTo>
                  <a:lnTo>
                    <a:pt x="51" y="130"/>
                  </a:lnTo>
                  <a:lnTo>
                    <a:pt x="44" y="120"/>
                  </a:lnTo>
                  <a:lnTo>
                    <a:pt x="38" y="110"/>
                  </a:lnTo>
                  <a:lnTo>
                    <a:pt x="32" y="98"/>
                  </a:lnTo>
                  <a:lnTo>
                    <a:pt x="26" y="85"/>
                  </a:lnTo>
                  <a:lnTo>
                    <a:pt x="19" y="71"/>
                  </a:lnTo>
                  <a:lnTo>
                    <a:pt x="13" y="56"/>
                  </a:lnTo>
                  <a:lnTo>
                    <a:pt x="8" y="43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42" y="18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699" name="Freeform 83">
              <a:extLst>
                <a:ext uri="{FF2B5EF4-FFF2-40B4-BE49-F238E27FC236}">
                  <a16:creationId xmlns:a16="http://schemas.microsoft.com/office/drawing/2014/main" id="{69F28B36-2AB1-4EB6-9883-0243F512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1081"/>
              <a:ext cx="135" cy="173"/>
            </a:xfrm>
            <a:custGeom>
              <a:avLst/>
              <a:gdLst>
                <a:gd name="T0" fmla="*/ 36 w 135"/>
                <a:gd name="T1" fmla="*/ 16 h 173"/>
                <a:gd name="T2" fmla="*/ 39 w 135"/>
                <a:gd name="T3" fmla="*/ 25 h 173"/>
                <a:gd name="T4" fmla="*/ 43 w 135"/>
                <a:gd name="T5" fmla="*/ 39 h 173"/>
                <a:gd name="T6" fmla="*/ 46 w 135"/>
                <a:gd name="T7" fmla="*/ 52 h 173"/>
                <a:gd name="T8" fmla="*/ 48 w 135"/>
                <a:gd name="T9" fmla="*/ 63 h 173"/>
                <a:gd name="T10" fmla="*/ 52 w 135"/>
                <a:gd name="T11" fmla="*/ 77 h 173"/>
                <a:gd name="T12" fmla="*/ 58 w 135"/>
                <a:gd name="T13" fmla="*/ 92 h 173"/>
                <a:gd name="T14" fmla="*/ 64 w 135"/>
                <a:gd name="T15" fmla="*/ 103 h 173"/>
                <a:gd name="T16" fmla="*/ 69 w 135"/>
                <a:gd name="T17" fmla="*/ 108 h 173"/>
                <a:gd name="T18" fmla="*/ 76 w 135"/>
                <a:gd name="T19" fmla="*/ 120 h 173"/>
                <a:gd name="T20" fmla="*/ 84 w 135"/>
                <a:gd name="T21" fmla="*/ 136 h 173"/>
                <a:gd name="T22" fmla="*/ 89 w 135"/>
                <a:gd name="T23" fmla="*/ 147 h 173"/>
                <a:gd name="T24" fmla="*/ 91 w 135"/>
                <a:gd name="T25" fmla="*/ 149 h 173"/>
                <a:gd name="T26" fmla="*/ 95 w 135"/>
                <a:gd name="T27" fmla="*/ 148 h 173"/>
                <a:gd name="T28" fmla="*/ 100 w 135"/>
                <a:gd name="T29" fmla="*/ 148 h 173"/>
                <a:gd name="T30" fmla="*/ 106 w 135"/>
                <a:gd name="T31" fmla="*/ 148 h 173"/>
                <a:gd name="T32" fmla="*/ 111 w 135"/>
                <a:gd name="T33" fmla="*/ 149 h 173"/>
                <a:gd name="T34" fmla="*/ 118 w 135"/>
                <a:gd name="T35" fmla="*/ 153 h 173"/>
                <a:gd name="T36" fmla="*/ 126 w 135"/>
                <a:gd name="T37" fmla="*/ 158 h 173"/>
                <a:gd name="T38" fmla="*/ 132 w 135"/>
                <a:gd name="T39" fmla="*/ 163 h 173"/>
                <a:gd name="T40" fmla="*/ 134 w 135"/>
                <a:gd name="T41" fmla="*/ 167 h 173"/>
                <a:gd name="T42" fmla="*/ 129 w 135"/>
                <a:gd name="T43" fmla="*/ 170 h 173"/>
                <a:gd name="T44" fmla="*/ 121 w 135"/>
                <a:gd name="T45" fmla="*/ 172 h 173"/>
                <a:gd name="T46" fmla="*/ 110 w 135"/>
                <a:gd name="T47" fmla="*/ 171 h 173"/>
                <a:gd name="T48" fmla="*/ 102 w 135"/>
                <a:gd name="T49" fmla="*/ 169 h 173"/>
                <a:gd name="T50" fmla="*/ 96 w 135"/>
                <a:gd name="T51" fmla="*/ 167 h 173"/>
                <a:gd name="T52" fmla="*/ 92 w 135"/>
                <a:gd name="T53" fmla="*/ 166 h 173"/>
                <a:gd name="T54" fmla="*/ 90 w 135"/>
                <a:gd name="T55" fmla="*/ 166 h 173"/>
                <a:gd name="T56" fmla="*/ 87 w 135"/>
                <a:gd name="T57" fmla="*/ 166 h 173"/>
                <a:gd name="T58" fmla="*/ 75 w 135"/>
                <a:gd name="T59" fmla="*/ 156 h 173"/>
                <a:gd name="T60" fmla="*/ 61 w 135"/>
                <a:gd name="T61" fmla="*/ 142 h 173"/>
                <a:gd name="T62" fmla="*/ 48 w 135"/>
                <a:gd name="T63" fmla="*/ 129 h 173"/>
                <a:gd name="T64" fmla="*/ 40 w 135"/>
                <a:gd name="T65" fmla="*/ 120 h 173"/>
                <a:gd name="T66" fmla="*/ 29 w 135"/>
                <a:gd name="T67" fmla="*/ 108 h 173"/>
                <a:gd name="T68" fmla="*/ 19 w 135"/>
                <a:gd name="T69" fmla="*/ 95 h 173"/>
                <a:gd name="T70" fmla="*/ 10 w 135"/>
                <a:gd name="T71" fmla="*/ 79 h 173"/>
                <a:gd name="T72" fmla="*/ 5 w 135"/>
                <a:gd name="T73" fmla="*/ 63 h 173"/>
                <a:gd name="T74" fmla="*/ 2 w 135"/>
                <a:gd name="T75" fmla="*/ 43 h 173"/>
                <a:gd name="T76" fmla="*/ 0 w 135"/>
                <a:gd name="T77" fmla="*/ 25 h 173"/>
                <a:gd name="T78" fmla="*/ 0 w 135"/>
                <a:gd name="T79" fmla="*/ 11 h 173"/>
                <a:gd name="T80" fmla="*/ 2 w 135"/>
                <a:gd name="T81" fmla="*/ 4 h 173"/>
                <a:gd name="T82" fmla="*/ 6 w 135"/>
                <a:gd name="T83" fmla="*/ 1 h 173"/>
                <a:gd name="T84" fmla="*/ 11 w 135"/>
                <a:gd name="T85" fmla="*/ 0 h 173"/>
                <a:gd name="T86" fmla="*/ 17 w 135"/>
                <a:gd name="T87" fmla="*/ 0 h 173"/>
                <a:gd name="T88" fmla="*/ 35 w 135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73">
                  <a:moveTo>
                    <a:pt x="35" y="15"/>
                  </a:moveTo>
                  <a:lnTo>
                    <a:pt x="36" y="16"/>
                  </a:lnTo>
                  <a:lnTo>
                    <a:pt x="37" y="20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3" y="39"/>
                  </a:lnTo>
                  <a:lnTo>
                    <a:pt x="45" y="45"/>
                  </a:lnTo>
                  <a:lnTo>
                    <a:pt x="46" y="52"/>
                  </a:lnTo>
                  <a:lnTo>
                    <a:pt x="47" y="57"/>
                  </a:lnTo>
                  <a:lnTo>
                    <a:pt x="48" y="63"/>
                  </a:lnTo>
                  <a:lnTo>
                    <a:pt x="50" y="69"/>
                  </a:lnTo>
                  <a:lnTo>
                    <a:pt x="52" y="77"/>
                  </a:lnTo>
                  <a:lnTo>
                    <a:pt x="55" y="85"/>
                  </a:lnTo>
                  <a:lnTo>
                    <a:pt x="58" y="92"/>
                  </a:lnTo>
                  <a:lnTo>
                    <a:pt x="61" y="98"/>
                  </a:lnTo>
                  <a:lnTo>
                    <a:pt x="64" y="103"/>
                  </a:lnTo>
                  <a:lnTo>
                    <a:pt x="66" y="105"/>
                  </a:lnTo>
                  <a:lnTo>
                    <a:pt x="69" y="108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1" y="128"/>
                  </a:lnTo>
                  <a:lnTo>
                    <a:pt x="84" y="136"/>
                  </a:lnTo>
                  <a:lnTo>
                    <a:pt x="87" y="143"/>
                  </a:lnTo>
                  <a:lnTo>
                    <a:pt x="89" y="147"/>
                  </a:lnTo>
                  <a:lnTo>
                    <a:pt x="90" y="149"/>
                  </a:lnTo>
                  <a:lnTo>
                    <a:pt x="91" y="149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8" y="148"/>
                  </a:lnTo>
                  <a:lnTo>
                    <a:pt x="100" y="148"/>
                  </a:lnTo>
                  <a:lnTo>
                    <a:pt x="104" y="147"/>
                  </a:lnTo>
                  <a:lnTo>
                    <a:pt x="106" y="148"/>
                  </a:lnTo>
                  <a:lnTo>
                    <a:pt x="109" y="148"/>
                  </a:lnTo>
                  <a:lnTo>
                    <a:pt x="111" y="149"/>
                  </a:lnTo>
                  <a:lnTo>
                    <a:pt x="115" y="150"/>
                  </a:lnTo>
                  <a:lnTo>
                    <a:pt x="118" y="153"/>
                  </a:lnTo>
                  <a:lnTo>
                    <a:pt x="122" y="155"/>
                  </a:lnTo>
                  <a:lnTo>
                    <a:pt x="126" y="158"/>
                  </a:lnTo>
                  <a:lnTo>
                    <a:pt x="129" y="160"/>
                  </a:lnTo>
                  <a:lnTo>
                    <a:pt x="132" y="163"/>
                  </a:lnTo>
                  <a:lnTo>
                    <a:pt x="134" y="166"/>
                  </a:lnTo>
                  <a:lnTo>
                    <a:pt x="134" y="167"/>
                  </a:lnTo>
                  <a:lnTo>
                    <a:pt x="132" y="168"/>
                  </a:lnTo>
                  <a:lnTo>
                    <a:pt x="129" y="170"/>
                  </a:lnTo>
                  <a:lnTo>
                    <a:pt x="125" y="171"/>
                  </a:lnTo>
                  <a:lnTo>
                    <a:pt x="121" y="172"/>
                  </a:lnTo>
                  <a:lnTo>
                    <a:pt x="116" y="172"/>
                  </a:lnTo>
                  <a:lnTo>
                    <a:pt x="110" y="171"/>
                  </a:lnTo>
                  <a:lnTo>
                    <a:pt x="106" y="171"/>
                  </a:lnTo>
                  <a:lnTo>
                    <a:pt x="102" y="169"/>
                  </a:lnTo>
                  <a:lnTo>
                    <a:pt x="99" y="168"/>
                  </a:lnTo>
                  <a:lnTo>
                    <a:pt x="96" y="167"/>
                  </a:lnTo>
                  <a:lnTo>
                    <a:pt x="93" y="167"/>
                  </a:lnTo>
                  <a:lnTo>
                    <a:pt x="92" y="166"/>
                  </a:lnTo>
                  <a:lnTo>
                    <a:pt x="91" y="166"/>
                  </a:lnTo>
                  <a:lnTo>
                    <a:pt x="90" y="166"/>
                  </a:lnTo>
                  <a:lnTo>
                    <a:pt x="88" y="167"/>
                  </a:lnTo>
                  <a:lnTo>
                    <a:pt x="87" y="166"/>
                  </a:lnTo>
                  <a:lnTo>
                    <a:pt x="81" y="162"/>
                  </a:lnTo>
                  <a:lnTo>
                    <a:pt x="75" y="156"/>
                  </a:lnTo>
                  <a:lnTo>
                    <a:pt x="69" y="149"/>
                  </a:lnTo>
                  <a:lnTo>
                    <a:pt x="61" y="142"/>
                  </a:lnTo>
                  <a:lnTo>
                    <a:pt x="54" y="135"/>
                  </a:lnTo>
                  <a:lnTo>
                    <a:pt x="48" y="129"/>
                  </a:lnTo>
                  <a:lnTo>
                    <a:pt x="44" y="124"/>
                  </a:lnTo>
                  <a:lnTo>
                    <a:pt x="40" y="120"/>
                  </a:lnTo>
                  <a:lnTo>
                    <a:pt x="35" y="114"/>
                  </a:lnTo>
                  <a:lnTo>
                    <a:pt x="29" y="108"/>
                  </a:lnTo>
                  <a:lnTo>
                    <a:pt x="24" y="102"/>
                  </a:lnTo>
                  <a:lnTo>
                    <a:pt x="19" y="95"/>
                  </a:lnTo>
                  <a:lnTo>
                    <a:pt x="14" y="86"/>
                  </a:lnTo>
                  <a:lnTo>
                    <a:pt x="10" y="79"/>
                  </a:lnTo>
                  <a:lnTo>
                    <a:pt x="7" y="71"/>
                  </a:lnTo>
                  <a:lnTo>
                    <a:pt x="5" y="63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35" y="15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0" name="Freeform 84">
              <a:extLst>
                <a:ext uri="{FF2B5EF4-FFF2-40B4-BE49-F238E27FC236}">
                  <a16:creationId xmlns:a16="http://schemas.microsoft.com/office/drawing/2014/main" id="{0CCCF235-FBEE-45D3-B385-A61843483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1264"/>
              <a:ext cx="193" cy="93"/>
            </a:xfrm>
            <a:custGeom>
              <a:avLst/>
              <a:gdLst>
                <a:gd name="T0" fmla="*/ 0 w 193"/>
                <a:gd name="T1" fmla="*/ 0 h 93"/>
                <a:gd name="T2" fmla="*/ 0 w 193"/>
                <a:gd name="T3" fmla="*/ 50 h 93"/>
                <a:gd name="T4" fmla="*/ 192 w 193"/>
                <a:gd name="T5" fmla="*/ 92 h 93"/>
                <a:gd name="T6" fmla="*/ 192 w 193"/>
                <a:gd name="T7" fmla="*/ 41 h 93"/>
                <a:gd name="T8" fmla="*/ 0 w 1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93">
                  <a:moveTo>
                    <a:pt x="0" y="0"/>
                  </a:moveTo>
                  <a:lnTo>
                    <a:pt x="0" y="50"/>
                  </a:lnTo>
                  <a:lnTo>
                    <a:pt x="192" y="92"/>
                  </a:lnTo>
                  <a:lnTo>
                    <a:pt x="192" y="41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1" name="Freeform 85">
              <a:extLst>
                <a:ext uri="{FF2B5EF4-FFF2-40B4-BE49-F238E27FC236}">
                  <a16:creationId xmlns:a16="http://schemas.microsoft.com/office/drawing/2014/main" id="{482F8E14-CE3B-431A-9402-9219DFAA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1258"/>
              <a:ext cx="59" cy="99"/>
            </a:xfrm>
            <a:custGeom>
              <a:avLst/>
              <a:gdLst>
                <a:gd name="T0" fmla="*/ 0 w 59"/>
                <a:gd name="T1" fmla="*/ 47 h 99"/>
                <a:gd name="T2" fmla="*/ 0 w 59"/>
                <a:gd name="T3" fmla="*/ 98 h 99"/>
                <a:gd name="T4" fmla="*/ 58 w 59"/>
                <a:gd name="T5" fmla="*/ 43 h 99"/>
                <a:gd name="T6" fmla="*/ 58 w 59"/>
                <a:gd name="T7" fmla="*/ 0 h 99"/>
                <a:gd name="T8" fmla="*/ 0 w 59"/>
                <a:gd name="T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9">
                  <a:moveTo>
                    <a:pt x="0" y="47"/>
                  </a:moveTo>
                  <a:lnTo>
                    <a:pt x="0" y="98"/>
                  </a:lnTo>
                  <a:lnTo>
                    <a:pt x="58" y="43"/>
                  </a:lnTo>
                  <a:lnTo>
                    <a:pt x="58" y="0"/>
                  </a:lnTo>
                  <a:lnTo>
                    <a:pt x="0" y="4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2" name="Freeform 86">
              <a:extLst>
                <a:ext uri="{FF2B5EF4-FFF2-40B4-BE49-F238E27FC236}">
                  <a16:creationId xmlns:a16="http://schemas.microsoft.com/office/drawing/2014/main" id="{0F05CF34-BA3A-4664-8F81-2396F4A8D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1218"/>
              <a:ext cx="250" cy="88"/>
            </a:xfrm>
            <a:custGeom>
              <a:avLst/>
              <a:gdLst>
                <a:gd name="T0" fmla="*/ 79 w 250"/>
                <a:gd name="T1" fmla="*/ 0 h 88"/>
                <a:gd name="T2" fmla="*/ 0 w 250"/>
                <a:gd name="T3" fmla="*/ 46 h 88"/>
                <a:gd name="T4" fmla="*/ 191 w 250"/>
                <a:gd name="T5" fmla="*/ 87 h 88"/>
                <a:gd name="T6" fmla="*/ 249 w 250"/>
                <a:gd name="T7" fmla="*/ 39 h 88"/>
                <a:gd name="T8" fmla="*/ 79 w 25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88">
                  <a:moveTo>
                    <a:pt x="79" y="0"/>
                  </a:moveTo>
                  <a:lnTo>
                    <a:pt x="0" y="46"/>
                  </a:lnTo>
                  <a:lnTo>
                    <a:pt x="191" y="87"/>
                  </a:lnTo>
                  <a:lnTo>
                    <a:pt x="249" y="39"/>
                  </a:lnTo>
                  <a:lnTo>
                    <a:pt x="79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3" name="Freeform 87">
              <a:extLst>
                <a:ext uri="{FF2B5EF4-FFF2-40B4-BE49-F238E27FC236}">
                  <a16:creationId xmlns:a16="http://schemas.microsoft.com/office/drawing/2014/main" id="{531DF0E5-D3D9-4815-8956-C7F2B270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1101"/>
              <a:ext cx="31" cy="133"/>
            </a:xfrm>
            <a:custGeom>
              <a:avLst/>
              <a:gdLst>
                <a:gd name="T0" fmla="*/ 30 w 31"/>
                <a:gd name="T1" fmla="*/ 0 h 133"/>
                <a:gd name="T2" fmla="*/ 29 w 31"/>
                <a:gd name="T3" fmla="*/ 0 h 133"/>
                <a:gd name="T4" fmla="*/ 27 w 31"/>
                <a:gd name="T5" fmla="*/ 3 h 133"/>
                <a:gd name="T6" fmla="*/ 24 w 31"/>
                <a:gd name="T7" fmla="*/ 6 h 133"/>
                <a:gd name="T8" fmla="*/ 21 w 31"/>
                <a:gd name="T9" fmla="*/ 12 h 133"/>
                <a:gd name="T10" fmla="*/ 17 w 31"/>
                <a:gd name="T11" fmla="*/ 21 h 133"/>
                <a:gd name="T12" fmla="*/ 13 w 31"/>
                <a:gd name="T13" fmla="*/ 31 h 133"/>
                <a:gd name="T14" fmla="*/ 9 w 31"/>
                <a:gd name="T15" fmla="*/ 44 h 133"/>
                <a:gd name="T16" fmla="*/ 6 w 31"/>
                <a:gd name="T17" fmla="*/ 60 h 133"/>
                <a:gd name="T18" fmla="*/ 2 w 31"/>
                <a:gd name="T19" fmla="*/ 76 h 133"/>
                <a:gd name="T20" fmla="*/ 0 w 31"/>
                <a:gd name="T21" fmla="*/ 90 h 133"/>
                <a:gd name="T22" fmla="*/ 0 w 31"/>
                <a:gd name="T23" fmla="*/ 103 h 133"/>
                <a:gd name="T24" fmla="*/ 0 w 31"/>
                <a:gd name="T25" fmla="*/ 113 h 133"/>
                <a:gd name="T26" fmla="*/ 0 w 31"/>
                <a:gd name="T27" fmla="*/ 121 h 133"/>
                <a:gd name="T28" fmla="*/ 1 w 31"/>
                <a:gd name="T29" fmla="*/ 127 h 133"/>
                <a:gd name="T30" fmla="*/ 2 w 31"/>
                <a:gd name="T31" fmla="*/ 131 h 133"/>
                <a:gd name="T32" fmla="*/ 2 w 31"/>
                <a:gd name="T33" fmla="*/ 132 h 133"/>
                <a:gd name="T34" fmla="*/ 30 w 31"/>
                <a:gd name="T3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133">
                  <a:moveTo>
                    <a:pt x="30" y="0"/>
                  </a:moveTo>
                  <a:lnTo>
                    <a:pt x="29" y="0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12"/>
                  </a:lnTo>
                  <a:lnTo>
                    <a:pt x="17" y="21"/>
                  </a:lnTo>
                  <a:lnTo>
                    <a:pt x="13" y="31"/>
                  </a:lnTo>
                  <a:lnTo>
                    <a:pt x="9" y="44"/>
                  </a:lnTo>
                  <a:lnTo>
                    <a:pt x="6" y="60"/>
                  </a:lnTo>
                  <a:lnTo>
                    <a:pt x="2" y="76"/>
                  </a:lnTo>
                  <a:lnTo>
                    <a:pt x="0" y="90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4" name="Freeform 88">
              <a:extLst>
                <a:ext uri="{FF2B5EF4-FFF2-40B4-BE49-F238E27FC236}">
                  <a16:creationId xmlns:a16="http://schemas.microsoft.com/office/drawing/2014/main" id="{3A2AC411-831C-4A07-9139-4789D48A3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162"/>
              <a:ext cx="117" cy="117"/>
            </a:xfrm>
            <a:custGeom>
              <a:avLst/>
              <a:gdLst>
                <a:gd name="T0" fmla="*/ 58 w 117"/>
                <a:gd name="T1" fmla="*/ 116 h 117"/>
                <a:gd name="T2" fmla="*/ 69 w 117"/>
                <a:gd name="T3" fmla="*/ 116 h 117"/>
                <a:gd name="T4" fmla="*/ 81 w 117"/>
                <a:gd name="T5" fmla="*/ 113 h 117"/>
                <a:gd name="T6" fmla="*/ 90 w 117"/>
                <a:gd name="T7" fmla="*/ 109 h 117"/>
                <a:gd name="T8" fmla="*/ 98 w 117"/>
                <a:gd name="T9" fmla="*/ 102 h 117"/>
                <a:gd name="T10" fmla="*/ 105 w 117"/>
                <a:gd name="T11" fmla="*/ 94 h 117"/>
                <a:gd name="T12" fmla="*/ 111 w 117"/>
                <a:gd name="T13" fmla="*/ 85 h 117"/>
                <a:gd name="T14" fmla="*/ 115 w 117"/>
                <a:gd name="T15" fmla="*/ 74 h 117"/>
                <a:gd name="T16" fmla="*/ 116 w 117"/>
                <a:gd name="T17" fmla="*/ 63 h 117"/>
                <a:gd name="T18" fmla="*/ 115 w 117"/>
                <a:gd name="T19" fmla="*/ 51 h 117"/>
                <a:gd name="T20" fmla="*/ 111 w 117"/>
                <a:gd name="T21" fmla="*/ 40 h 117"/>
                <a:gd name="T22" fmla="*/ 105 w 117"/>
                <a:gd name="T23" fmla="*/ 29 h 117"/>
                <a:gd name="T24" fmla="*/ 98 w 117"/>
                <a:gd name="T25" fmla="*/ 20 h 117"/>
                <a:gd name="T26" fmla="*/ 90 w 117"/>
                <a:gd name="T27" fmla="*/ 12 h 117"/>
                <a:gd name="T28" fmla="*/ 81 w 117"/>
                <a:gd name="T29" fmla="*/ 6 h 117"/>
                <a:gd name="T30" fmla="*/ 69 w 117"/>
                <a:gd name="T31" fmla="*/ 2 h 117"/>
                <a:gd name="T32" fmla="*/ 58 w 117"/>
                <a:gd name="T33" fmla="*/ 0 h 117"/>
                <a:gd name="T34" fmla="*/ 46 w 117"/>
                <a:gd name="T35" fmla="*/ 0 h 117"/>
                <a:gd name="T36" fmla="*/ 35 w 117"/>
                <a:gd name="T37" fmla="*/ 2 h 117"/>
                <a:gd name="T38" fmla="*/ 25 w 117"/>
                <a:gd name="T39" fmla="*/ 6 h 117"/>
                <a:gd name="T40" fmla="*/ 17 w 117"/>
                <a:gd name="T41" fmla="*/ 13 h 117"/>
                <a:gd name="T42" fmla="*/ 10 w 117"/>
                <a:gd name="T43" fmla="*/ 21 h 117"/>
                <a:gd name="T44" fmla="*/ 5 w 117"/>
                <a:gd name="T45" fmla="*/ 30 h 117"/>
                <a:gd name="T46" fmla="*/ 1 w 117"/>
                <a:gd name="T47" fmla="*/ 41 h 117"/>
                <a:gd name="T48" fmla="*/ 0 w 117"/>
                <a:gd name="T49" fmla="*/ 52 h 117"/>
                <a:gd name="T50" fmla="*/ 1 w 117"/>
                <a:gd name="T51" fmla="*/ 64 h 117"/>
                <a:gd name="T52" fmla="*/ 5 w 117"/>
                <a:gd name="T53" fmla="*/ 75 h 117"/>
                <a:gd name="T54" fmla="*/ 10 w 117"/>
                <a:gd name="T55" fmla="*/ 86 h 117"/>
                <a:gd name="T56" fmla="*/ 17 w 117"/>
                <a:gd name="T57" fmla="*/ 95 h 117"/>
                <a:gd name="T58" fmla="*/ 25 w 117"/>
                <a:gd name="T59" fmla="*/ 103 h 117"/>
                <a:gd name="T60" fmla="*/ 35 w 117"/>
                <a:gd name="T61" fmla="*/ 109 h 117"/>
                <a:gd name="T62" fmla="*/ 46 w 117"/>
                <a:gd name="T63" fmla="*/ 113 h 117"/>
                <a:gd name="T64" fmla="*/ 58 w 117"/>
                <a:gd name="T6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69" y="116"/>
                  </a:lnTo>
                  <a:lnTo>
                    <a:pt x="81" y="113"/>
                  </a:lnTo>
                  <a:lnTo>
                    <a:pt x="90" y="109"/>
                  </a:lnTo>
                  <a:lnTo>
                    <a:pt x="98" y="102"/>
                  </a:lnTo>
                  <a:lnTo>
                    <a:pt x="105" y="94"/>
                  </a:lnTo>
                  <a:lnTo>
                    <a:pt x="111" y="85"/>
                  </a:lnTo>
                  <a:lnTo>
                    <a:pt x="115" y="74"/>
                  </a:lnTo>
                  <a:lnTo>
                    <a:pt x="116" y="63"/>
                  </a:lnTo>
                  <a:lnTo>
                    <a:pt x="115" y="51"/>
                  </a:lnTo>
                  <a:lnTo>
                    <a:pt x="111" y="40"/>
                  </a:lnTo>
                  <a:lnTo>
                    <a:pt x="105" y="29"/>
                  </a:lnTo>
                  <a:lnTo>
                    <a:pt x="98" y="20"/>
                  </a:lnTo>
                  <a:lnTo>
                    <a:pt x="90" y="12"/>
                  </a:lnTo>
                  <a:lnTo>
                    <a:pt x="81" y="6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7" y="13"/>
                  </a:lnTo>
                  <a:lnTo>
                    <a:pt x="10" y="21"/>
                  </a:lnTo>
                  <a:lnTo>
                    <a:pt x="5" y="30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4"/>
                  </a:lnTo>
                  <a:lnTo>
                    <a:pt x="5" y="75"/>
                  </a:lnTo>
                  <a:lnTo>
                    <a:pt x="10" y="86"/>
                  </a:lnTo>
                  <a:lnTo>
                    <a:pt x="17" y="95"/>
                  </a:lnTo>
                  <a:lnTo>
                    <a:pt x="25" y="103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5" name="Freeform 89">
              <a:extLst>
                <a:ext uri="{FF2B5EF4-FFF2-40B4-BE49-F238E27FC236}">
                  <a16:creationId xmlns:a16="http://schemas.microsoft.com/office/drawing/2014/main" id="{2B7751E5-A5E7-4FD2-9CC4-F09287E7B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1085"/>
              <a:ext cx="164" cy="190"/>
            </a:xfrm>
            <a:custGeom>
              <a:avLst/>
              <a:gdLst>
                <a:gd name="T0" fmla="*/ 124 w 164"/>
                <a:gd name="T1" fmla="*/ 47 h 190"/>
                <a:gd name="T2" fmla="*/ 73 w 164"/>
                <a:gd name="T3" fmla="*/ 11 h 190"/>
                <a:gd name="T4" fmla="*/ 35 w 164"/>
                <a:gd name="T5" fmla="*/ 0 h 190"/>
                <a:gd name="T6" fmla="*/ 0 w 164"/>
                <a:gd name="T7" fmla="*/ 177 h 190"/>
                <a:gd name="T8" fmla="*/ 38 w 164"/>
                <a:gd name="T9" fmla="*/ 189 h 190"/>
                <a:gd name="T10" fmla="*/ 98 w 164"/>
                <a:gd name="T11" fmla="*/ 173 h 190"/>
                <a:gd name="T12" fmla="*/ 138 w 164"/>
                <a:gd name="T13" fmla="*/ 184 h 190"/>
                <a:gd name="T14" fmla="*/ 163 w 164"/>
                <a:gd name="T15" fmla="*/ 60 h 190"/>
                <a:gd name="T16" fmla="*/ 124 w 164"/>
                <a:gd name="T17" fmla="*/ 4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0">
                  <a:moveTo>
                    <a:pt x="124" y="47"/>
                  </a:moveTo>
                  <a:lnTo>
                    <a:pt x="73" y="11"/>
                  </a:lnTo>
                  <a:lnTo>
                    <a:pt x="35" y="0"/>
                  </a:lnTo>
                  <a:lnTo>
                    <a:pt x="0" y="177"/>
                  </a:lnTo>
                  <a:lnTo>
                    <a:pt x="38" y="189"/>
                  </a:lnTo>
                  <a:lnTo>
                    <a:pt x="98" y="173"/>
                  </a:lnTo>
                  <a:lnTo>
                    <a:pt x="138" y="184"/>
                  </a:lnTo>
                  <a:lnTo>
                    <a:pt x="163" y="60"/>
                  </a:lnTo>
                  <a:lnTo>
                    <a:pt x="124" y="4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6" name="Freeform 90">
              <a:extLst>
                <a:ext uri="{FF2B5EF4-FFF2-40B4-BE49-F238E27FC236}">
                  <a16:creationId xmlns:a16="http://schemas.microsoft.com/office/drawing/2014/main" id="{23A269BD-FEE6-4250-8DEB-784308BCB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32"/>
              <a:ext cx="61" cy="138"/>
            </a:xfrm>
            <a:custGeom>
              <a:avLst/>
              <a:gdLst>
                <a:gd name="T0" fmla="*/ 24 w 61"/>
                <a:gd name="T1" fmla="*/ 13 h 138"/>
                <a:gd name="T2" fmla="*/ 0 w 61"/>
                <a:gd name="T3" fmla="*/ 137 h 138"/>
                <a:gd name="T4" fmla="*/ 41 w 61"/>
                <a:gd name="T5" fmla="*/ 109 h 138"/>
                <a:gd name="T6" fmla="*/ 60 w 61"/>
                <a:gd name="T7" fmla="*/ 0 h 138"/>
                <a:gd name="T8" fmla="*/ 24 w 61"/>
                <a:gd name="T9" fmla="*/ 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8">
                  <a:moveTo>
                    <a:pt x="24" y="13"/>
                  </a:moveTo>
                  <a:lnTo>
                    <a:pt x="0" y="137"/>
                  </a:lnTo>
                  <a:lnTo>
                    <a:pt x="41" y="109"/>
                  </a:lnTo>
                  <a:lnTo>
                    <a:pt x="60" y="0"/>
                  </a:lnTo>
                  <a:lnTo>
                    <a:pt x="24" y="1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7" name="Freeform 91">
              <a:extLst>
                <a:ext uri="{FF2B5EF4-FFF2-40B4-BE49-F238E27FC236}">
                  <a16:creationId xmlns:a16="http://schemas.microsoft.com/office/drawing/2014/main" id="{96E81F21-110C-4179-BC16-85E80108A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1141"/>
              <a:ext cx="54" cy="123"/>
            </a:xfrm>
            <a:custGeom>
              <a:avLst/>
              <a:gdLst>
                <a:gd name="T0" fmla="*/ 53 w 54"/>
                <a:gd name="T1" fmla="*/ 7 h 123"/>
                <a:gd name="T2" fmla="*/ 24 w 54"/>
                <a:gd name="T3" fmla="*/ 0 h 123"/>
                <a:gd name="T4" fmla="*/ 0 w 54"/>
                <a:gd name="T5" fmla="*/ 111 h 123"/>
                <a:gd name="T6" fmla="*/ 32 w 54"/>
                <a:gd name="T7" fmla="*/ 122 h 123"/>
                <a:gd name="T8" fmla="*/ 53 w 54"/>
                <a:gd name="T9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3">
                  <a:moveTo>
                    <a:pt x="53" y="7"/>
                  </a:moveTo>
                  <a:lnTo>
                    <a:pt x="24" y="0"/>
                  </a:lnTo>
                  <a:lnTo>
                    <a:pt x="0" y="111"/>
                  </a:lnTo>
                  <a:lnTo>
                    <a:pt x="32" y="122"/>
                  </a:lnTo>
                  <a:lnTo>
                    <a:pt x="53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8" name="Freeform 92">
              <a:extLst>
                <a:ext uri="{FF2B5EF4-FFF2-40B4-BE49-F238E27FC236}">
                  <a16:creationId xmlns:a16="http://schemas.microsoft.com/office/drawing/2014/main" id="{321F7A4E-2858-41B5-B23B-0F3F867B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" y="1106"/>
              <a:ext cx="78" cy="159"/>
            </a:xfrm>
            <a:custGeom>
              <a:avLst/>
              <a:gdLst>
                <a:gd name="T0" fmla="*/ 77 w 78"/>
                <a:gd name="T1" fmla="*/ 30 h 159"/>
                <a:gd name="T2" fmla="*/ 34 w 78"/>
                <a:gd name="T3" fmla="*/ 0 h 159"/>
                <a:gd name="T4" fmla="*/ 0 w 78"/>
                <a:gd name="T5" fmla="*/ 158 h 159"/>
                <a:gd name="T6" fmla="*/ 54 w 78"/>
                <a:gd name="T7" fmla="*/ 145 h 159"/>
                <a:gd name="T8" fmla="*/ 77 w 78"/>
                <a:gd name="T9" fmla="*/ 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9">
                  <a:moveTo>
                    <a:pt x="77" y="30"/>
                  </a:moveTo>
                  <a:lnTo>
                    <a:pt x="34" y="0"/>
                  </a:lnTo>
                  <a:lnTo>
                    <a:pt x="0" y="158"/>
                  </a:lnTo>
                  <a:lnTo>
                    <a:pt x="54" y="145"/>
                  </a:lnTo>
                  <a:lnTo>
                    <a:pt x="77" y="3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09" name="Freeform 93">
              <a:extLst>
                <a:ext uri="{FF2B5EF4-FFF2-40B4-BE49-F238E27FC236}">
                  <a16:creationId xmlns:a16="http://schemas.microsoft.com/office/drawing/2014/main" id="{0928F229-C207-4267-BD83-6B5BDF889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" y="1094"/>
              <a:ext cx="61" cy="170"/>
            </a:xfrm>
            <a:custGeom>
              <a:avLst/>
              <a:gdLst>
                <a:gd name="T0" fmla="*/ 60 w 61"/>
                <a:gd name="T1" fmla="*/ 7 h 170"/>
                <a:gd name="T2" fmla="*/ 32 w 61"/>
                <a:gd name="T3" fmla="*/ 0 h 170"/>
                <a:gd name="T4" fmla="*/ 0 w 61"/>
                <a:gd name="T5" fmla="*/ 161 h 170"/>
                <a:gd name="T6" fmla="*/ 26 w 61"/>
                <a:gd name="T7" fmla="*/ 169 h 170"/>
                <a:gd name="T8" fmla="*/ 60 w 61"/>
                <a:gd name="T9" fmla="*/ 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0">
                  <a:moveTo>
                    <a:pt x="60" y="7"/>
                  </a:moveTo>
                  <a:lnTo>
                    <a:pt x="32" y="0"/>
                  </a:lnTo>
                  <a:lnTo>
                    <a:pt x="0" y="161"/>
                  </a:lnTo>
                  <a:lnTo>
                    <a:pt x="26" y="169"/>
                  </a:lnTo>
                  <a:lnTo>
                    <a:pt x="60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0" name="Freeform 94">
              <a:extLst>
                <a:ext uri="{FF2B5EF4-FFF2-40B4-BE49-F238E27FC236}">
                  <a16:creationId xmlns:a16="http://schemas.microsoft.com/office/drawing/2014/main" id="{8DE4C993-F6F4-441E-96A9-1A4E7C60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1066"/>
              <a:ext cx="164" cy="78"/>
            </a:xfrm>
            <a:custGeom>
              <a:avLst/>
              <a:gdLst>
                <a:gd name="T0" fmla="*/ 0 w 164"/>
                <a:gd name="T1" fmla="*/ 18 h 78"/>
                <a:gd name="T2" fmla="*/ 42 w 164"/>
                <a:gd name="T3" fmla="*/ 0 h 78"/>
                <a:gd name="T4" fmla="*/ 75 w 164"/>
                <a:gd name="T5" fmla="*/ 11 h 78"/>
                <a:gd name="T6" fmla="*/ 116 w 164"/>
                <a:gd name="T7" fmla="*/ 49 h 78"/>
                <a:gd name="T8" fmla="*/ 163 w 164"/>
                <a:gd name="T9" fmla="*/ 65 h 78"/>
                <a:gd name="T10" fmla="*/ 127 w 164"/>
                <a:gd name="T11" fmla="*/ 77 h 78"/>
                <a:gd name="T12" fmla="*/ 89 w 164"/>
                <a:gd name="T13" fmla="*/ 66 h 78"/>
                <a:gd name="T14" fmla="*/ 39 w 164"/>
                <a:gd name="T15" fmla="*/ 28 h 78"/>
                <a:gd name="T16" fmla="*/ 0 w 164"/>
                <a:gd name="T17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78">
                  <a:moveTo>
                    <a:pt x="0" y="18"/>
                  </a:moveTo>
                  <a:lnTo>
                    <a:pt x="42" y="0"/>
                  </a:lnTo>
                  <a:lnTo>
                    <a:pt x="75" y="11"/>
                  </a:lnTo>
                  <a:lnTo>
                    <a:pt x="116" y="49"/>
                  </a:lnTo>
                  <a:lnTo>
                    <a:pt x="163" y="65"/>
                  </a:lnTo>
                  <a:lnTo>
                    <a:pt x="127" y="77"/>
                  </a:lnTo>
                  <a:lnTo>
                    <a:pt x="89" y="66"/>
                  </a:lnTo>
                  <a:lnTo>
                    <a:pt x="39" y="28"/>
                  </a:lnTo>
                  <a:lnTo>
                    <a:pt x="0" y="1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711" name="Group 95">
            <a:extLst>
              <a:ext uri="{FF2B5EF4-FFF2-40B4-BE49-F238E27FC236}">
                <a16:creationId xmlns:a16="http://schemas.microsoft.com/office/drawing/2014/main" id="{2FD9A80C-F83B-477B-A4F1-5FD950465164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1477963"/>
            <a:ext cx="1106488" cy="1281112"/>
            <a:chOff x="424" y="931"/>
            <a:chExt cx="697" cy="807"/>
          </a:xfrm>
        </p:grpSpPr>
        <p:sp>
          <p:nvSpPr>
            <p:cNvPr id="111712" name="Freeform 96">
              <a:extLst>
                <a:ext uri="{FF2B5EF4-FFF2-40B4-BE49-F238E27FC236}">
                  <a16:creationId xmlns:a16="http://schemas.microsoft.com/office/drawing/2014/main" id="{92BC8112-EEAD-48CC-A06A-D38135B36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931"/>
              <a:ext cx="332" cy="624"/>
            </a:xfrm>
            <a:custGeom>
              <a:avLst/>
              <a:gdLst>
                <a:gd name="T0" fmla="*/ 147 w 332"/>
                <a:gd name="T1" fmla="*/ 193 h 624"/>
                <a:gd name="T2" fmla="*/ 139 w 332"/>
                <a:gd name="T3" fmla="*/ 142 h 624"/>
                <a:gd name="T4" fmla="*/ 110 w 332"/>
                <a:gd name="T5" fmla="*/ 126 h 624"/>
                <a:gd name="T6" fmla="*/ 109 w 332"/>
                <a:gd name="T7" fmla="*/ 117 h 624"/>
                <a:gd name="T8" fmla="*/ 110 w 332"/>
                <a:gd name="T9" fmla="*/ 115 h 624"/>
                <a:gd name="T10" fmla="*/ 121 w 332"/>
                <a:gd name="T11" fmla="*/ 115 h 624"/>
                <a:gd name="T12" fmla="*/ 128 w 332"/>
                <a:gd name="T13" fmla="*/ 99 h 624"/>
                <a:gd name="T14" fmla="*/ 131 w 332"/>
                <a:gd name="T15" fmla="*/ 86 h 624"/>
                <a:gd name="T16" fmla="*/ 136 w 332"/>
                <a:gd name="T17" fmla="*/ 85 h 624"/>
                <a:gd name="T18" fmla="*/ 136 w 332"/>
                <a:gd name="T19" fmla="*/ 74 h 624"/>
                <a:gd name="T20" fmla="*/ 129 w 332"/>
                <a:gd name="T21" fmla="*/ 55 h 624"/>
                <a:gd name="T22" fmla="*/ 121 w 332"/>
                <a:gd name="T23" fmla="*/ 30 h 624"/>
                <a:gd name="T24" fmla="*/ 102 w 332"/>
                <a:gd name="T25" fmla="*/ 9 h 624"/>
                <a:gd name="T26" fmla="*/ 75 w 332"/>
                <a:gd name="T27" fmla="*/ 0 h 624"/>
                <a:gd name="T28" fmla="*/ 49 w 332"/>
                <a:gd name="T29" fmla="*/ 10 h 624"/>
                <a:gd name="T30" fmla="*/ 40 w 332"/>
                <a:gd name="T31" fmla="*/ 32 h 624"/>
                <a:gd name="T32" fmla="*/ 40 w 332"/>
                <a:gd name="T33" fmla="*/ 60 h 624"/>
                <a:gd name="T34" fmla="*/ 49 w 332"/>
                <a:gd name="T35" fmla="*/ 82 h 624"/>
                <a:gd name="T36" fmla="*/ 54 w 332"/>
                <a:gd name="T37" fmla="*/ 108 h 624"/>
                <a:gd name="T38" fmla="*/ 23 w 332"/>
                <a:gd name="T39" fmla="*/ 129 h 624"/>
                <a:gd name="T40" fmla="*/ 4 w 332"/>
                <a:gd name="T41" fmla="*/ 149 h 624"/>
                <a:gd name="T42" fmla="*/ 1 w 332"/>
                <a:gd name="T43" fmla="*/ 181 h 624"/>
                <a:gd name="T44" fmla="*/ 17 w 332"/>
                <a:gd name="T45" fmla="*/ 253 h 624"/>
                <a:gd name="T46" fmla="*/ 17 w 332"/>
                <a:gd name="T47" fmla="*/ 305 h 624"/>
                <a:gd name="T48" fmla="*/ 23 w 332"/>
                <a:gd name="T49" fmla="*/ 353 h 624"/>
                <a:gd name="T50" fmla="*/ 53 w 332"/>
                <a:gd name="T51" fmla="*/ 397 h 624"/>
                <a:gd name="T52" fmla="*/ 89 w 332"/>
                <a:gd name="T53" fmla="*/ 404 h 624"/>
                <a:gd name="T54" fmla="*/ 142 w 332"/>
                <a:gd name="T55" fmla="*/ 407 h 624"/>
                <a:gd name="T56" fmla="*/ 187 w 332"/>
                <a:gd name="T57" fmla="*/ 415 h 624"/>
                <a:gd name="T58" fmla="*/ 231 w 332"/>
                <a:gd name="T59" fmla="*/ 432 h 624"/>
                <a:gd name="T60" fmla="*/ 231 w 332"/>
                <a:gd name="T61" fmla="*/ 454 h 624"/>
                <a:gd name="T62" fmla="*/ 229 w 332"/>
                <a:gd name="T63" fmla="*/ 498 h 624"/>
                <a:gd name="T64" fmla="*/ 237 w 332"/>
                <a:gd name="T65" fmla="*/ 554 h 624"/>
                <a:gd name="T66" fmla="*/ 232 w 332"/>
                <a:gd name="T67" fmla="*/ 583 h 624"/>
                <a:gd name="T68" fmla="*/ 238 w 332"/>
                <a:gd name="T69" fmla="*/ 611 h 624"/>
                <a:gd name="T70" fmla="*/ 261 w 332"/>
                <a:gd name="T71" fmla="*/ 611 h 624"/>
                <a:gd name="T72" fmla="*/ 288 w 332"/>
                <a:gd name="T73" fmla="*/ 617 h 624"/>
                <a:gd name="T74" fmla="*/ 316 w 332"/>
                <a:gd name="T75" fmla="*/ 623 h 624"/>
                <a:gd name="T76" fmla="*/ 330 w 332"/>
                <a:gd name="T77" fmla="*/ 616 h 624"/>
                <a:gd name="T78" fmla="*/ 318 w 332"/>
                <a:gd name="T79" fmla="*/ 603 h 624"/>
                <a:gd name="T80" fmla="*/ 278 w 332"/>
                <a:gd name="T81" fmla="*/ 583 h 624"/>
                <a:gd name="T82" fmla="*/ 272 w 332"/>
                <a:gd name="T83" fmla="*/ 558 h 624"/>
                <a:gd name="T84" fmla="*/ 278 w 332"/>
                <a:gd name="T85" fmla="*/ 521 h 624"/>
                <a:gd name="T86" fmla="*/ 286 w 332"/>
                <a:gd name="T87" fmla="*/ 473 h 624"/>
                <a:gd name="T88" fmla="*/ 288 w 332"/>
                <a:gd name="T89" fmla="*/ 452 h 624"/>
                <a:gd name="T90" fmla="*/ 296 w 332"/>
                <a:gd name="T91" fmla="*/ 434 h 624"/>
                <a:gd name="T92" fmla="*/ 289 w 332"/>
                <a:gd name="T93" fmla="*/ 410 h 624"/>
                <a:gd name="T94" fmla="*/ 249 w 332"/>
                <a:gd name="T95" fmla="*/ 382 h 624"/>
                <a:gd name="T96" fmla="*/ 215 w 332"/>
                <a:gd name="T97" fmla="*/ 359 h 624"/>
                <a:gd name="T98" fmla="*/ 183 w 332"/>
                <a:gd name="T99" fmla="*/ 346 h 624"/>
                <a:gd name="T100" fmla="*/ 163 w 332"/>
                <a:gd name="T101" fmla="*/ 33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2" h="624">
                  <a:moveTo>
                    <a:pt x="142" y="232"/>
                  </a:moveTo>
                  <a:lnTo>
                    <a:pt x="143" y="229"/>
                  </a:lnTo>
                  <a:lnTo>
                    <a:pt x="144" y="221"/>
                  </a:lnTo>
                  <a:lnTo>
                    <a:pt x="145" y="208"/>
                  </a:lnTo>
                  <a:lnTo>
                    <a:pt x="147" y="193"/>
                  </a:lnTo>
                  <a:lnTo>
                    <a:pt x="148" y="179"/>
                  </a:lnTo>
                  <a:lnTo>
                    <a:pt x="148" y="165"/>
                  </a:lnTo>
                  <a:lnTo>
                    <a:pt x="147" y="153"/>
                  </a:lnTo>
                  <a:lnTo>
                    <a:pt x="145" y="146"/>
                  </a:lnTo>
                  <a:lnTo>
                    <a:pt x="139" y="142"/>
                  </a:lnTo>
                  <a:lnTo>
                    <a:pt x="133" y="138"/>
                  </a:lnTo>
                  <a:lnTo>
                    <a:pt x="127" y="135"/>
                  </a:lnTo>
                  <a:lnTo>
                    <a:pt x="121" y="131"/>
                  </a:lnTo>
                  <a:lnTo>
                    <a:pt x="115" y="129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6" y="122"/>
                  </a:lnTo>
                  <a:lnTo>
                    <a:pt x="107" y="120"/>
                  </a:lnTo>
                  <a:lnTo>
                    <a:pt x="108" y="118"/>
                  </a:lnTo>
                  <a:lnTo>
                    <a:pt x="109" y="117"/>
                  </a:lnTo>
                  <a:lnTo>
                    <a:pt x="110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5"/>
                  </a:lnTo>
                  <a:lnTo>
                    <a:pt x="111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2" y="113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4"/>
                  </a:lnTo>
                  <a:lnTo>
                    <a:pt x="128" y="99"/>
                  </a:lnTo>
                  <a:lnTo>
                    <a:pt x="129" y="95"/>
                  </a:lnTo>
                  <a:lnTo>
                    <a:pt x="130" y="92"/>
                  </a:lnTo>
                  <a:lnTo>
                    <a:pt x="131" y="88"/>
                  </a:lnTo>
                  <a:lnTo>
                    <a:pt x="131" y="87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6" y="85"/>
                  </a:lnTo>
                  <a:lnTo>
                    <a:pt x="137" y="84"/>
                  </a:lnTo>
                  <a:lnTo>
                    <a:pt x="138" y="83"/>
                  </a:lnTo>
                  <a:lnTo>
                    <a:pt x="138" y="81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70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8"/>
                  </a:lnTo>
                  <a:lnTo>
                    <a:pt x="129" y="55"/>
                  </a:lnTo>
                  <a:lnTo>
                    <a:pt x="128" y="52"/>
                  </a:lnTo>
                  <a:lnTo>
                    <a:pt x="127" y="47"/>
                  </a:lnTo>
                  <a:lnTo>
                    <a:pt x="126" y="42"/>
                  </a:lnTo>
                  <a:lnTo>
                    <a:pt x="124" y="36"/>
                  </a:lnTo>
                  <a:lnTo>
                    <a:pt x="121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2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7" y="76"/>
                  </a:lnTo>
                  <a:lnTo>
                    <a:pt x="49" y="82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2" y="99"/>
                  </a:lnTo>
                  <a:lnTo>
                    <a:pt x="53" y="105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6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4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5" y="146"/>
                  </a:lnTo>
                  <a:lnTo>
                    <a:pt x="4" y="149"/>
                  </a:lnTo>
                  <a:lnTo>
                    <a:pt x="2" y="153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0" y="171"/>
                  </a:lnTo>
                  <a:lnTo>
                    <a:pt x="1" y="181"/>
                  </a:lnTo>
                  <a:lnTo>
                    <a:pt x="5" y="193"/>
                  </a:lnTo>
                  <a:lnTo>
                    <a:pt x="10" y="206"/>
                  </a:lnTo>
                  <a:lnTo>
                    <a:pt x="13" y="222"/>
                  </a:lnTo>
                  <a:lnTo>
                    <a:pt x="16" y="237"/>
                  </a:lnTo>
                  <a:lnTo>
                    <a:pt x="17" y="253"/>
                  </a:lnTo>
                  <a:lnTo>
                    <a:pt x="18" y="268"/>
                  </a:lnTo>
                  <a:lnTo>
                    <a:pt x="18" y="281"/>
                  </a:lnTo>
                  <a:lnTo>
                    <a:pt x="18" y="291"/>
                  </a:lnTo>
                  <a:lnTo>
                    <a:pt x="17" y="298"/>
                  </a:lnTo>
                  <a:lnTo>
                    <a:pt x="17" y="305"/>
                  </a:lnTo>
                  <a:lnTo>
                    <a:pt x="17" y="312"/>
                  </a:lnTo>
                  <a:lnTo>
                    <a:pt x="17" y="321"/>
                  </a:lnTo>
                  <a:lnTo>
                    <a:pt x="18" y="331"/>
                  </a:lnTo>
                  <a:lnTo>
                    <a:pt x="20" y="342"/>
                  </a:lnTo>
                  <a:lnTo>
                    <a:pt x="23" y="353"/>
                  </a:lnTo>
                  <a:lnTo>
                    <a:pt x="26" y="365"/>
                  </a:lnTo>
                  <a:lnTo>
                    <a:pt x="31" y="377"/>
                  </a:lnTo>
                  <a:lnTo>
                    <a:pt x="37" y="386"/>
                  </a:lnTo>
                  <a:lnTo>
                    <a:pt x="45" y="393"/>
                  </a:lnTo>
                  <a:lnTo>
                    <a:pt x="53" y="397"/>
                  </a:lnTo>
                  <a:lnTo>
                    <a:pt x="63" y="399"/>
                  </a:lnTo>
                  <a:lnTo>
                    <a:pt x="71" y="402"/>
                  </a:lnTo>
                  <a:lnTo>
                    <a:pt x="79" y="403"/>
                  </a:lnTo>
                  <a:lnTo>
                    <a:pt x="85" y="403"/>
                  </a:lnTo>
                  <a:lnTo>
                    <a:pt x="89" y="404"/>
                  </a:lnTo>
                  <a:lnTo>
                    <a:pt x="97" y="405"/>
                  </a:lnTo>
                  <a:lnTo>
                    <a:pt x="107" y="405"/>
                  </a:lnTo>
                  <a:lnTo>
                    <a:pt x="118" y="406"/>
                  </a:lnTo>
                  <a:lnTo>
                    <a:pt x="130" y="407"/>
                  </a:lnTo>
                  <a:lnTo>
                    <a:pt x="142" y="407"/>
                  </a:lnTo>
                  <a:lnTo>
                    <a:pt x="153" y="408"/>
                  </a:lnTo>
                  <a:lnTo>
                    <a:pt x="162" y="409"/>
                  </a:lnTo>
                  <a:lnTo>
                    <a:pt x="170" y="410"/>
                  </a:lnTo>
                  <a:lnTo>
                    <a:pt x="178" y="411"/>
                  </a:lnTo>
                  <a:lnTo>
                    <a:pt x="187" y="415"/>
                  </a:lnTo>
                  <a:lnTo>
                    <a:pt x="197" y="418"/>
                  </a:lnTo>
                  <a:lnTo>
                    <a:pt x="208" y="423"/>
                  </a:lnTo>
                  <a:lnTo>
                    <a:pt x="217" y="426"/>
                  </a:lnTo>
                  <a:lnTo>
                    <a:pt x="226" y="429"/>
                  </a:lnTo>
                  <a:lnTo>
                    <a:pt x="231" y="432"/>
                  </a:lnTo>
                  <a:lnTo>
                    <a:pt x="233" y="433"/>
                  </a:lnTo>
                  <a:lnTo>
                    <a:pt x="232" y="434"/>
                  </a:lnTo>
                  <a:lnTo>
                    <a:pt x="232" y="439"/>
                  </a:lnTo>
                  <a:lnTo>
                    <a:pt x="232" y="446"/>
                  </a:lnTo>
                  <a:lnTo>
                    <a:pt x="231" y="454"/>
                  </a:lnTo>
                  <a:lnTo>
                    <a:pt x="230" y="464"/>
                  </a:lnTo>
                  <a:lnTo>
                    <a:pt x="229" y="473"/>
                  </a:lnTo>
                  <a:lnTo>
                    <a:pt x="228" y="482"/>
                  </a:lnTo>
                  <a:lnTo>
                    <a:pt x="228" y="490"/>
                  </a:lnTo>
                  <a:lnTo>
                    <a:pt x="229" y="498"/>
                  </a:lnTo>
                  <a:lnTo>
                    <a:pt x="230" y="509"/>
                  </a:lnTo>
                  <a:lnTo>
                    <a:pt x="232" y="520"/>
                  </a:lnTo>
                  <a:lnTo>
                    <a:pt x="234" y="532"/>
                  </a:lnTo>
                  <a:lnTo>
                    <a:pt x="236" y="544"/>
                  </a:lnTo>
                  <a:lnTo>
                    <a:pt x="237" y="554"/>
                  </a:lnTo>
                  <a:lnTo>
                    <a:pt x="237" y="564"/>
                  </a:lnTo>
                  <a:lnTo>
                    <a:pt x="236" y="570"/>
                  </a:lnTo>
                  <a:lnTo>
                    <a:pt x="234" y="575"/>
                  </a:lnTo>
                  <a:lnTo>
                    <a:pt x="233" y="579"/>
                  </a:lnTo>
                  <a:lnTo>
                    <a:pt x="232" y="583"/>
                  </a:lnTo>
                  <a:lnTo>
                    <a:pt x="232" y="587"/>
                  </a:lnTo>
                  <a:lnTo>
                    <a:pt x="232" y="589"/>
                  </a:lnTo>
                  <a:lnTo>
                    <a:pt x="232" y="592"/>
                  </a:lnTo>
                  <a:lnTo>
                    <a:pt x="232" y="593"/>
                  </a:lnTo>
                  <a:lnTo>
                    <a:pt x="238" y="611"/>
                  </a:lnTo>
                  <a:lnTo>
                    <a:pt x="239" y="611"/>
                  </a:lnTo>
                  <a:lnTo>
                    <a:pt x="243" y="611"/>
                  </a:lnTo>
                  <a:lnTo>
                    <a:pt x="248" y="611"/>
                  </a:lnTo>
                  <a:lnTo>
                    <a:pt x="255" y="611"/>
                  </a:lnTo>
                  <a:lnTo>
                    <a:pt x="261" y="611"/>
                  </a:lnTo>
                  <a:lnTo>
                    <a:pt x="267" y="611"/>
                  </a:lnTo>
                  <a:lnTo>
                    <a:pt x="273" y="612"/>
                  </a:lnTo>
                  <a:lnTo>
                    <a:pt x="278" y="614"/>
                  </a:lnTo>
                  <a:lnTo>
                    <a:pt x="283" y="615"/>
                  </a:lnTo>
                  <a:lnTo>
                    <a:pt x="288" y="617"/>
                  </a:lnTo>
                  <a:lnTo>
                    <a:pt x="294" y="618"/>
                  </a:lnTo>
                  <a:lnTo>
                    <a:pt x="300" y="620"/>
                  </a:lnTo>
                  <a:lnTo>
                    <a:pt x="306" y="621"/>
                  </a:lnTo>
                  <a:lnTo>
                    <a:pt x="312" y="622"/>
                  </a:lnTo>
                  <a:lnTo>
                    <a:pt x="316" y="623"/>
                  </a:lnTo>
                  <a:lnTo>
                    <a:pt x="319" y="622"/>
                  </a:lnTo>
                  <a:lnTo>
                    <a:pt x="322" y="621"/>
                  </a:lnTo>
                  <a:lnTo>
                    <a:pt x="325" y="619"/>
                  </a:lnTo>
                  <a:lnTo>
                    <a:pt x="327" y="617"/>
                  </a:lnTo>
                  <a:lnTo>
                    <a:pt x="330" y="616"/>
                  </a:lnTo>
                  <a:lnTo>
                    <a:pt x="331" y="613"/>
                  </a:lnTo>
                  <a:lnTo>
                    <a:pt x="331" y="611"/>
                  </a:lnTo>
                  <a:lnTo>
                    <a:pt x="328" y="609"/>
                  </a:lnTo>
                  <a:lnTo>
                    <a:pt x="324" y="606"/>
                  </a:lnTo>
                  <a:lnTo>
                    <a:pt x="318" y="603"/>
                  </a:lnTo>
                  <a:lnTo>
                    <a:pt x="309" y="600"/>
                  </a:lnTo>
                  <a:lnTo>
                    <a:pt x="301" y="596"/>
                  </a:lnTo>
                  <a:lnTo>
                    <a:pt x="292" y="592"/>
                  </a:lnTo>
                  <a:lnTo>
                    <a:pt x="284" y="587"/>
                  </a:lnTo>
                  <a:lnTo>
                    <a:pt x="278" y="583"/>
                  </a:lnTo>
                  <a:lnTo>
                    <a:pt x="273" y="578"/>
                  </a:lnTo>
                  <a:lnTo>
                    <a:pt x="272" y="574"/>
                  </a:lnTo>
                  <a:lnTo>
                    <a:pt x="272" y="570"/>
                  </a:lnTo>
                  <a:lnTo>
                    <a:pt x="272" y="564"/>
                  </a:lnTo>
                  <a:lnTo>
                    <a:pt x="272" y="558"/>
                  </a:lnTo>
                  <a:lnTo>
                    <a:pt x="273" y="552"/>
                  </a:lnTo>
                  <a:lnTo>
                    <a:pt x="274" y="544"/>
                  </a:lnTo>
                  <a:lnTo>
                    <a:pt x="275" y="537"/>
                  </a:lnTo>
                  <a:lnTo>
                    <a:pt x="277" y="529"/>
                  </a:lnTo>
                  <a:lnTo>
                    <a:pt x="278" y="521"/>
                  </a:lnTo>
                  <a:lnTo>
                    <a:pt x="280" y="512"/>
                  </a:lnTo>
                  <a:lnTo>
                    <a:pt x="282" y="503"/>
                  </a:lnTo>
                  <a:lnTo>
                    <a:pt x="284" y="493"/>
                  </a:lnTo>
                  <a:lnTo>
                    <a:pt x="284" y="482"/>
                  </a:lnTo>
                  <a:lnTo>
                    <a:pt x="286" y="473"/>
                  </a:lnTo>
                  <a:lnTo>
                    <a:pt x="286" y="465"/>
                  </a:lnTo>
                  <a:lnTo>
                    <a:pt x="287" y="459"/>
                  </a:lnTo>
                  <a:lnTo>
                    <a:pt x="287" y="456"/>
                  </a:lnTo>
                  <a:lnTo>
                    <a:pt x="287" y="454"/>
                  </a:lnTo>
                  <a:lnTo>
                    <a:pt x="288" y="452"/>
                  </a:lnTo>
                  <a:lnTo>
                    <a:pt x="290" y="449"/>
                  </a:lnTo>
                  <a:lnTo>
                    <a:pt x="291" y="446"/>
                  </a:lnTo>
                  <a:lnTo>
                    <a:pt x="293" y="442"/>
                  </a:lnTo>
                  <a:lnTo>
                    <a:pt x="295" y="439"/>
                  </a:lnTo>
                  <a:lnTo>
                    <a:pt x="296" y="434"/>
                  </a:lnTo>
                  <a:lnTo>
                    <a:pt x="295" y="430"/>
                  </a:lnTo>
                  <a:lnTo>
                    <a:pt x="294" y="425"/>
                  </a:lnTo>
                  <a:lnTo>
                    <a:pt x="293" y="420"/>
                  </a:lnTo>
                  <a:lnTo>
                    <a:pt x="291" y="415"/>
                  </a:lnTo>
                  <a:lnTo>
                    <a:pt x="289" y="410"/>
                  </a:lnTo>
                  <a:lnTo>
                    <a:pt x="285" y="404"/>
                  </a:lnTo>
                  <a:lnTo>
                    <a:pt x="279" y="399"/>
                  </a:lnTo>
                  <a:lnTo>
                    <a:pt x="272" y="393"/>
                  </a:lnTo>
                  <a:lnTo>
                    <a:pt x="261" y="387"/>
                  </a:lnTo>
                  <a:lnTo>
                    <a:pt x="249" y="382"/>
                  </a:lnTo>
                  <a:lnTo>
                    <a:pt x="240" y="376"/>
                  </a:lnTo>
                  <a:lnTo>
                    <a:pt x="232" y="372"/>
                  </a:lnTo>
                  <a:lnTo>
                    <a:pt x="226" y="367"/>
                  </a:lnTo>
                  <a:lnTo>
                    <a:pt x="220" y="364"/>
                  </a:lnTo>
                  <a:lnTo>
                    <a:pt x="215" y="359"/>
                  </a:lnTo>
                  <a:lnTo>
                    <a:pt x="210" y="357"/>
                  </a:lnTo>
                  <a:lnTo>
                    <a:pt x="203" y="355"/>
                  </a:lnTo>
                  <a:lnTo>
                    <a:pt x="197" y="352"/>
                  </a:lnTo>
                  <a:lnTo>
                    <a:pt x="190" y="350"/>
                  </a:lnTo>
                  <a:lnTo>
                    <a:pt x="183" y="346"/>
                  </a:lnTo>
                  <a:lnTo>
                    <a:pt x="176" y="342"/>
                  </a:lnTo>
                  <a:lnTo>
                    <a:pt x="171" y="339"/>
                  </a:lnTo>
                  <a:lnTo>
                    <a:pt x="167" y="336"/>
                  </a:lnTo>
                  <a:lnTo>
                    <a:pt x="164" y="334"/>
                  </a:lnTo>
                  <a:lnTo>
                    <a:pt x="163" y="333"/>
                  </a:lnTo>
                  <a:lnTo>
                    <a:pt x="142" y="23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3" name="Freeform 97">
              <a:extLst>
                <a:ext uri="{FF2B5EF4-FFF2-40B4-BE49-F238E27FC236}">
                  <a16:creationId xmlns:a16="http://schemas.microsoft.com/office/drawing/2014/main" id="{0C973CED-D417-413C-87E2-D5F2D8C9E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" y="1074"/>
              <a:ext cx="117" cy="201"/>
            </a:xfrm>
            <a:custGeom>
              <a:avLst/>
              <a:gdLst>
                <a:gd name="T0" fmla="*/ 49 w 117"/>
                <a:gd name="T1" fmla="*/ 200 h 201"/>
                <a:gd name="T2" fmla="*/ 64 w 117"/>
                <a:gd name="T3" fmla="*/ 199 h 201"/>
                <a:gd name="T4" fmla="*/ 87 w 117"/>
                <a:gd name="T5" fmla="*/ 194 h 201"/>
                <a:gd name="T6" fmla="*/ 107 w 117"/>
                <a:gd name="T7" fmla="*/ 183 h 201"/>
                <a:gd name="T8" fmla="*/ 116 w 117"/>
                <a:gd name="T9" fmla="*/ 166 h 201"/>
                <a:gd name="T10" fmla="*/ 110 w 117"/>
                <a:gd name="T11" fmla="*/ 146 h 201"/>
                <a:gd name="T12" fmla="*/ 95 w 117"/>
                <a:gd name="T13" fmla="*/ 124 h 201"/>
                <a:gd name="T14" fmla="*/ 80 w 117"/>
                <a:gd name="T15" fmla="*/ 100 h 201"/>
                <a:gd name="T16" fmla="*/ 73 w 117"/>
                <a:gd name="T17" fmla="*/ 72 h 201"/>
                <a:gd name="T18" fmla="*/ 80 w 117"/>
                <a:gd name="T19" fmla="*/ 45 h 201"/>
                <a:gd name="T20" fmla="*/ 92 w 117"/>
                <a:gd name="T21" fmla="*/ 25 h 201"/>
                <a:gd name="T22" fmla="*/ 98 w 117"/>
                <a:gd name="T23" fmla="*/ 11 h 201"/>
                <a:gd name="T24" fmla="*/ 88 w 117"/>
                <a:gd name="T25" fmla="*/ 4 h 201"/>
                <a:gd name="T26" fmla="*/ 63 w 117"/>
                <a:gd name="T27" fmla="*/ 0 h 201"/>
                <a:gd name="T28" fmla="*/ 35 w 117"/>
                <a:gd name="T29" fmla="*/ 0 h 201"/>
                <a:gd name="T30" fmla="*/ 13 w 117"/>
                <a:gd name="T31" fmla="*/ 4 h 201"/>
                <a:gd name="T32" fmla="*/ 5 w 117"/>
                <a:gd name="T33" fmla="*/ 11 h 201"/>
                <a:gd name="T34" fmla="*/ 1 w 117"/>
                <a:gd name="T35" fmla="*/ 18 h 201"/>
                <a:gd name="T36" fmla="*/ 0 w 117"/>
                <a:gd name="T37" fmla="*/ 26 h 201"/>
                <a:gd name="T38" fmla="*/ 2 w 117"/>
                <a:gd name="T39" fmla="*/ 39 h 201"/>
                <a:gd name="T40" fmla="*/ 9 w 117"/>
                <a:gd name="T41" fmla="*/ 57 h 201"/>
                <a:gd name="T42" fmla="*/ 14 w 117"/>
                <a:gd name="T43" fmla="*/ 70 h 201"/>
                <a:gd name="T44" fmla="*/ 17 w 117"/>
                <a:gd name="T45" fmla="*/ 80 h 201"/>
                <a:gd name="T46" fmla="*/ 19 w 117"/>
                <a:gd name="T47" fmla="*/ 94 h 201"/>
                <a:gd name="T48" fmla="*/ 20 w 117"/>
                <a:gd name="T49" fmla="*/ 116 h 201"/>
                <a:gd name="T50" fmla="*/ 19 w 117"/>
                <a:gd name="T51" fmla="*/ 132 h 201"/>
                <a:gd name="T52" fmla="*/ 17 w 117"/>
                <a:gd name="T53" fmla="*/ 144 h 201"/>
                <a:gd name="T54" fmla="*/ 17 w 117"/>
                <a:gd name="T55" fmla="*/ 155 h 201"/>
                <a:gd name="T56" fmla="*/ 17 w 117"/>
                <a:gd name="T57" fmla="*/ 171 h 201"/>
                <a:gd name="T58" fmla="*/ 21 w 117"/>
                <a:gd name="T59" fmla="*/ 182 h 201"/>
                <a:gd name="T60" fmla="*/ 24 w 117"/>
                <a:gd name="T61" fmla="*/ 188 h 201"/>
                <a:gd name="T62" fmla="*/ 29 w 117"/>
                <a:gd name="T63" fmla="*/ 192 h 201"/>
                <a:gd name="T64" fmla="*/ 33 w 117"/>
                <a:gd name="T65" fmla="*/ 195 h 201"/>
                <a:gd name="T66" fmla="*/ 38 w 117"/>
                <a:gd name="T67" fmla="*/ 197 h 201"/>
                <a:gd name="T68" fmla="*/ 43 w 117"/>
                <a:gd name="T69" fmla="*/ 199 h 201"/>
                <a:gd name="T70" fmla="*/ 46 w 117"/>
                <a:gd name="T7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201">
                  <a:moveTo>
                    <a:pt x="46" y="200"/>
                  </a:moveTo>
                  <a:lnTo>
                    <a:pt x="49" y="200"/>
                  </a:lnTo>
                  <a:lnTo>
                    <a:pt x="55" y="199"/>
                  </a:lnTo>
                  <a:lnTo>
                    <a:pt x="64" y="199"/>
                  </a:lnTo>
                  <a:lnTo>
                    <a:pt x="75" y="196"/>
                  </a:lnTo>
                  <a:lnTo>
                    <a:pt x="87" y="194"/>
                  </a:lnTo>
                  <a:lnTo>
                    <a:pt x="98" y="189"/>
                  </a:lnTo>
                  <a:lnTo>
                    <a:pt x="107" y="183"/>
                  </a:lnTo>
                  <a:lnTo>
                    <a:pt x="113" y="176"/>
                  </a:lnTo>
                  <a:lnTo>
                    <a:pt x="116" y="166"/>
                  </a:lnTo>
                  <a:lnTo>
                    <a:pt x="114" y="156"/>
                  </a:lnTo>
                  <a:lnTo>
                    <a:pt x="110" y="146"/>
                  </a:lnTo>
                  <a:lnTo>
                    <a:pt x="103" y="135"/>
                  </a:lnTo>
                  <a:lnTo>
                    <a:pt x="95" y="124"/>
                  </a:lnTo>
                  <a:lnTo>
                    <a:pt x="87" y="113"/>
                  </a:lnTo>
                  <a:lnTo>
                    <a:pt x="80" y="100"/>
                  </a:lnTo>
                  <a:lnTo>
                    <a:pt x="75" y="87"/>
                  </a:lnTo>
                  <a:lnTo>
                    <a:pt x="73" y="72"/>
                  </a:lnTo>
                  <a:lnTo>
                    <a:pt x="75" y="58"/>
                  </a:lnTo>
                  <a:lnTo>
                    <a:pt x="80" y="45"/>
                  </a:lnTo>
                  <a:lnTo>
                    <a:pt x="87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8" y="11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7" y="2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5" y="48"/>
                  </a:lnTo>
                  <a:lnTo>
                    <a:pt x="9" y="57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17" y="80"/>
                  </a:lnTo>
                  <a:lnTo>
                    <a:pt x="18" y="85"/>
                  </a:lnTo>
                  <a:lnTo>
                    <a:pt x="19" y="94"/>
                  </a:lnTo>
                  <a:lnTo>
                    <a:pt x="20" y="105"/>
                  </a:lnTo>
                  <a:lnTo>
                    <a:pt x="20" y="116"/>
                  </a:lnTo>
                  <a:lnTo>
                    <a:pt x="20" y="125"/>
                  </a:lnTo>
                  <a:lnTo>
                    <a:pt x="19" y="132"/>
                  </a:lnTo>
                  <a:lnTo>
                    <a:pt x="18" y="138"/>
                  </a:lnTo>
                  <a:lnTo>
                    <a:pt x="17" y="144"/>
                  </a:lnTo>
                  <a:lnTo>
                    <a:pt x="17" y="149"/>
                  </a:lnTo>
                  <a:lnTo>
                    <a:pt x="17" y="155"/>
                  </a:lnTo>
                  <a:lnTo>
                    <a:pt x="17" y="163"/>
                  </a:lnTo>
                  <a:lnTo>
                    <a:pt x="17" y="171"/>
                  </a:lnTo>
                  <a:lnTo>
                    <a:pt x="19" y="177"/>
                  </a:lnTo>
                  <a:lnTo>
                    <a:pt x="21" y="182"/>
                  </a:lnTo>
                  <a:lnTo>
                    <a:pt x="23" y="185"/>
                  </a:lnTo>
                  <a:lnTo>
                    <a:pt x="24" y="188"/>
                  </a:lnTo>
                  <a:lnTo>
                    <a:pt x="26" y="190"/>
                  </a:lnTo>
                  <a:lnTo>
                    <a:pt x="29" y="192"/>
                  </a:lnTo>
                  <a:lnTo>
                    <a:pt x="31" y="194"/>
                  </a:lnTo>
                  <a:lnTo>
                    <a:pt x="33" y="195"/>
                  </a:lnTo>
                  <a:lnTo>
                    <a:pt x="35" y="196"/>
                  </a:lnTo>
                  <a:lnTo>
                    <a:pt x="38" y="197"/>
                  </a:lnTo>
                  <a:lnTo>
                    <a:pt x="40" y="198"/>
                  </a:lnTo>
                  <a:lnTo>
                    <a:pt x="43" y="199"/>
                  </a:lnTo>
                  <a:lnTo>
                    <a:pt x="45" y="200"/>
                  </a:lnTo>
                  <a:lnTo>
                    <a:pt x="46" y="20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4" name="Freeform 98">
              <a:extLst>
                <a:ext uri="{FF2B5EF4-FFF2-40B4-BE49-F238E27FC236}">
                  <a16:creationId xmlns:a16="http://schemas.microsoft.com/office/drawing/2014/main" id="{B18C0F61-F48F-4BC9-9F14-923BCEC78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" y="933"/>
              <a:ext cx="332" cy="623"/>
            </a:xfrm>
            <a:custGeom>
              <a:avLst/>
              <a:gdLst>
                <a:gd name="T0" fmla="*/ 145 w 332"/>
                <a:gd name="T1" fmla="*/ 212 h 623"/>
                <a:gd name="T2" fmla="*/ 147 w 332"/>
                <a:gd name="T3" fmla="*/ 154 h 623"/>
                <a:gd name="T4" fmla="*/ 127 w 332"/>
                <a:gd name="T5" fmla="*/ 134 h 623"/>
                <a:gd name="T6" fmla="*/ 107 w 332"/>
                <a:gd name="T7" fmla="*/ 123 h 623"/>
                <a:gd name="T8" fmla="*/ 109 w 332"/>
                <a:gd name="T9" fmla="*/ 117 h 623"/>
                <a:gd name="T10" fmla="*/ 114 w 332"/>
                <a:gd name="T11" fmla="*/ 115 h 623"/>
                <a:gd name="T12" fmla="*/ 123 w 332"/>
                <a:gd name="T13" fmla="*/ 114 h 623"/>
                <a:gd name="T14" fmla="*/ 129 w 332"/>
                <a:gd name="T15" fmla="*/ 100 h 623"/>
                <a:gd name="T16" fmla="*/ 131 w 332"/>
                <a:gd name="T17" fmla="*/ 87 h 623"/>
                <a:gd name="T18" fmla="*/ 133 w 332"/>
                <a:gd name="T19" fmla="*/ 87 h 623"/>
                <a:gd name="T20" fmla="*/ 138 w 332"/>
                <a:gd name="T21" fmla="*/ 85 h 623"/>
                <a:gd name="T22" fmla="*/ 136 w 332"/>
                <a:gd name="T23" fmla="*/ 74 h 623"/>
                <a:gd name="T24" fmla="*/ 130 w 332"/>
                <a:gd name="T25" fmla="*/ 58 h 623"/>
                <a:gd name="T26" fmla="*/ 127 w 332"/>
                <a:gd name="T27" fmla="*/ 42 h 623"/>
                <a:gd name="T28" fmla="*/ 116 w 332"/>
                <a:gd name="T29" fmla="*/ 19 h 623"/>
                <a:gd name="T30" fmla="*/ 98 w 332"/>
                <a:gd name="T31" fmla="*/ 5 h 623"/>
                <a:gd name="T32" fmla="*/ 75 w 332"/>
                <a:gd name="T33" fmla="*/ 0 h 623"/>
                <a:gd name="T34" fmla="*/ 53 w 332"/>
                <a:gd name="T35" fmla="*/ 8 h 623"/>
                <a:gd name="T36" fmla="*/ 42 w 332"/>
                <a:gd name="T37" fmla="*/ 20 h 623"/>
                <a:gd name="T38" fmla="*/ 40 w 332"/>
                <a:gd name="T39" fmla="*/ 44 h 623"/>
                <a:gd name="T40" fmla="*/ 42 w 332"/>
                <a:gd name="T41" fmla="*/ 64 h 623"/>
                <a:gd name="T42" fmla="*/ 50 w 332"/>
                <a:gd name="T43" fmla="*/ 81 h 623"/>
                <a:gd name="T44" fmla="*/ 54 w 332"/>
                <a:gd name="T45" fmla="*/ 104 h 623"/>
                <a:gd name="T46" fmla="*/ 40 w 332"/>
                <a:gd name="T47" fmla="*/ 120 h 623"/>
                <a:gd name="T48" fmla="*/ 10 w 332"/>
                <a:gd name="T49" fmla="*/ 138 h 623"/>
                <a:gd name="T50" fmla="*/ 3 w 332"/>
                <a:gd name="T51" fmla="*/ 153 h 623"/>
                <a:gd name="T52" fmla="*/ 1 w 332"/>
                <a:gd name="T53" fmla="*/ 180 h 623"/>
                <a:gd name="T54" fmla="*/ 16 w 332"/>
                <a:gd name="T55" fmla="*/ 238 h 623"/>
                <a:gd name="T56" fmla="*/ 18 w 332"/>
                <a:gd name="T57" fmla="*/ 290 h 623"/>
                <a:gd name="T58" fmla="*/ 17 w 332"/>
                <a:gd name="T59" fmla="*/ 320 h 623"/>
                <a:gd name="T60" fmla="*/ 27 w 332"/>
                <a:gd name="T61" fmla="*/ 365 h 623"/>
                <a:gd name="T62" fmla="*/ 54 w 332"/>
                <a:gd name="T63" fmla="*/ 401 h 623"/>
                <a:gd name="T64" fmla="*/ 86 w 332"/>
                <a:gd name="T65" fmla="*/ 415 h 623"/>
                <a:gd name="T66" fmla="*/ 119 w 332"/>
                <a:gd name="T67" fmla="*/ 415 h 623"/>
                <a:gd name="T68" fmla="*/ 163 w 332"/>
                <a:gd name="T69" fmla="*/ 409 h 623"/>
                <a:gd name="T70" fmla="*/ 197 w 332"/>
                <a:gd name="T71" fmla="*/ 418 h 623"/>
                <a:gd name="T72" fmla="*/ 232 w 332"/>
                <a:gd name="T73" fmla="*/ 431 h 623"/>
                <a:gd name="T74" fmla="*/ 232 w 332"/>
                <a:gd name="T75" fmla="*/ 446 h 623"/>
                <a:gd name="T76" fmla="*/ 228 w 332"/>
                <a:gd name="T77" fmla="*/ 482 h 623"/>
                <a:gd name="T78" fmla="*/ 232 w 332"/>
                <a:gd name="T79" fmla="*/ 519 h 623"/>
                <a:gd name="T80" fmla="*/ 238 w 332"/>
                <a:gd name="T81" fmla="*/ 563 h 623"/>
                <a:gd name="T82" fmla="*/ 232 w 332"/>
                <a:gd name="T83" fmla="*/ 582 h 623"/>
                <a:gd name="T84" fmla="*/ 232 w 332"/>
                <a:gd name="T85" fmla="*/ 592 h 623"/>
                <a:gd name="T86" fmla="*/ 249 w 332"/>
                <a:gd name="T87" fmla="*/ 610 h 623"/>
                <a:gd name="T88" fmla="*/ 274 w 332"/>
                <a:gd name="T89" fmla="*/ 611 h 623"/>
                <a:gd name="T90" fmla="*/ 294 w 332"/>
                <a:gd name="T91" fmla="*/ 617 h 623"/>
                <a:gd name="T92" fmla="*/ 317 w 332"/>
                <a:gd name="T93" fmla="*/ 622 h 623"/>
                <a:gd name="T94" fmla="*/ 327 w 332"/>
                <a:gd name="T95" fmla="*/ 617 h 623"/>
                <a:gd name="T96" fmla="*/ 329 w 332"/>
                <a:gd name="T97" fmla="*/ 608 h 623"/>
                <a:gd name="T98" fmla="*/ 301 w 332"/>
                <a:gd name="T99" fmla="*/ 595 h 623"/>
                <a:gd name="T100" fmla="*/ 274 w 332"/>
                <a:gd name="T101" fmla="*/ 578 h 623"/>
                <a:gd name="T102" fmla="*/ 273 w 332"/>
                <a:gd name="T103" fmla="*/ 558 h 623"/>
                <a:gd name="T104" fmla="*/ 277 w 332"/>
                <a:gd name="T105" fmla="*/ 528 h 623"/>
                <a:gd name="T106" fmla="*/ 284 w 332"/>
                <a:gd name="T107" fmla="*/ 492 h 623"/>
                <a:gd name="T108" fmla="*/ 287 w 332"/>
                <a:gd name="T109" fmla="*/ 459 h 623"/>
                <a:gd name="T110" fmla="*/ 290 w 332"/>
                <a:gd name="T111" fmla="*/ 448 h 623"/>
                <a:gd name="T112" fmla="*/ 296 w 332"/>
                <a:gd name="T113" fmla="*/ 434 h 623"/>
                <a:gd name="T114" fmla="*/ 291 w 332"/>
                <a:gd name="T115" fmla="*/ 414 h 623"/>
                <a:gd name="T116" fmla="*/ 272 w 332"/>
                <a:gd name="T117" fmla="*/ 393 h 623"/>
                <a:gd name="T118" fmla="*/ 233 w 332"/>
                <a:gd name="T119" fmla="*/ 372 h 623"/>
                <a:gd name="T120" fmla="*/ 210 w 332"/>
                <a:gd name="T121" fmla="*/ 356 h 623"/>
                <a:gd name="T122" fmla="*/ 183 w 332"/>
                <a:gd name="T123" fmla="*/ 345 h 623"/>
                <a:gd name="T124" fmla="*/ 164 w 332"/>
                <a:gd name="T125" fmla="*/ 33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3">
                  <a:moveTo>
                    <a:pt x="143" y="237"/>
                  </a:moveTo>
                  <a:lnTo>
                    <a:pt x="143" y="233"/>
                  </a:lnTo>
                  <a:lnTo>
                    <a:pt x="145" y="225"/>
                  </a:lnTo>
                  <a:lnTo>
                    <a:pt x="145" y="212"/>
                  </a:lnTo>
                  <a:lnTo>
                    <a:pt x="147" y="197"/>
                  </a:lnTo>
                  <a:lnTo>
                    <a:pt x="148" y="180"/>
                  </a:lnTo>
                  <a:lnTo>
                    <a:pt x="148" y="166"/>
                  </a:lnTo>
                  <a:lnTo>
                    <a:pt x="147" y="154"/>
                  </a:lnTo>
                  <a:lnTo>
                    <a:pt x="145" y="146"/>
                  </a:lnTo>
                  <a:lnTo>
                    <a:pt x="140" y="142"/>
                  </a:lnTo>
                  <a:lnTo>
                    <a:pt x="134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7" y="122"/>
                  </a:lnTo>
                  <a:lnTo>
                    <a:pt x="108" y="120"/>
                  </a:lnTo>
                  <a:lnTo>
                    <a:pt x="109" y="119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2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3" y="114"/>
                  </a:lnTo>
                  <a:lnTo>
                    <a:pt x="124" y="112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9" y="100"/>
                  </a:lnTo>
                  <a:lnTo>
                    <a:pt x="130" y="95"/>
                  </a:lnTo>
                  <a:lnTo>
                    <a:pt x="131" y="92"/>
                  </a:lnTo>
                  <a:lnTo>
                    <a:pt x="131" y="88"/>
                  </a:lnTo>
                  <a:lnTo>
                    <a:pt x="131" y="87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3" y="87"/>
                  </a:lnTo>
                  <a:lnTo>
                    <a:pt x="134" y="87"/>
                  </a:lnTo>
                  <a:lnTo>
                    <a:pt x="135" y="86"/>
                  </a:lnTo>
                  <a:lnTo>
                    <a:pt x="137" y="86"/>
                  </a:lnTo>
                  <a:lnTo>
                    <a:pt x="138" y="85"/>
                  </a:lnTo>
                  <a:lnTo>
                    <a:pt x="139" y="83"/>
                  </a:lnTo>
                  <a:lnTo>
                    <a:pt x="138" y="81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8"/>
                  </a:lnTo>
                  <a:lnTo>
                    <a:pt x="129" y="55"/>
                  </a:lnTo>
                  <a:lnTo>
                    <a:pt x="128" y="52"/>
                  </a:lnTo>
                  <a:lnTo>
                    <a:pt x="127" y="47"/>
                  </a:lnTo>
                  <a:lnTo>
                    <a:pt x="127" y="42"/>
                  </a:lnTo>
                  <a:lnTo>
                    <a:pt x="125" y="36"/>
                  </a:lnTo>
                  <a:lnTo>
                    <a:pt x="122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3" y="8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8" y="76"/>
                  </a:lnTo>
                  <a:lnTo>
                    <a:pt x="50" y="81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3" y="99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6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10" y="138"/>
                  </a:lnTo>
                  <a:lnTo>
                    <a:pt x="7" y="142"/>
                  </a:lnTo>
                  <a:lnTo>
                    <a:pt x="6" y="145"/>
                  </a:lnTo>
                  <a:lnTo>
                    <a:pt x="5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8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9" y="280"/>
                  </a:lnTo>
                  <a:lnTo>
                    <a:pt x="18" y="290"/>
                  </a:lnTo>
                  <a:lnTo>
                    <a:pt x="18" y="297"/>
                  </a:lnTo>
                  <a:lnTo>
                    <a:pt x="17" y="304"/>
                  </a:lnTo>
                  <a:lnTo>
                    <a:pt x="17" y="312"/>
                  </a:lnTo>
                  <a:lnTo>
                    <a:pt x="17" y="320"/>
                  </a:lnTo>
                  <a:lnTo>
                    <a:pt x="18" y="331"/>
                  </a:lnTo>
                  <a:lnTo>
                    <a:pt x="20" y="342"/>
                  </a:lnTo>
                  <a:lnTo>
                    <a:pt x="23" y="353"/>
                  </a:lnTo>
                  <a:lnTo>
                    <a:pt x="27" y="365"/>
                  </a:lnTo>
                  <a:lnTo>
                    <a:pt x="32" y="377"/>
                  </a:lnTo>
                  <a:lnTo>
                    <a:pt x="38" y="386"/>
                  </a:lnTo>
                  <a:lnTo>
                    <a:pt x="46" y="394"/>
                  </a:lnTo>
                  <a:lnTo>
                    <a:pt x="54" y="401"/>
                  </a:lnTo>
                  <a:lnTo>
                    <a:pt x="63" y="406"/>
                  </a:lnTo>
                  <a:lnTo>
                    <a:pt x="72" y="410"/>
                  </a:lnTo>
                  <a:lnTo>
                    <a:pt x="80" y="413"/>
                  </a:lnTo>
                  <a:lnTo>
                    <a:pt x="86" y="415"/>
                  </a:lnTo>
                  <a:lnTo>
                    <a:pt x="90" y="416"/>
                  </a:lnTo>
                  <a:lnTo>
                    <a:pt x="98" y="417"/>
                  </a:lnTo>
                  <a:lnTo>
                    <a:pt x="108" y="416"/>
                  </a:lnTo>
                  <a:lnTo>
                    <a:pt x="119" y="415"/>
                  </a:lnTo>
                  <a:lnTo>
                    <a:pt x="131" y="412"/>
                  </a:lnTo>
                  <a:lnTo>
                    <a:pt x="143" y="411"/>
                  </a:lnTo>
                  <a:lnTo>
                    <a:pt x="154" y="410"/>
                  </a:lnTo>
                  <a:lnTo>
                    <a:pt x="163" y="409"/>
                  </a:lnTo>
                  <a:lnTo>
                    <a:pt x="170" y="409"/>
                  </a:lnTo>
                  <a:lnTo>
                    <a:pt x="178" y="412"/>
                  </a:lnTo>
                  <a:lnTo>
                    <a:pt x="187" y="414"/>
                  </a:lnTo>
                  <a:lnTo>
                    <a:pt x="197" y="418"/>
                  </a:lnTo>
                  <a:lnTo>
                    <a:pt x="209" y="422"/>
                  </a:lnTo>
                  <a:lnTo>
                    <a:pt x="218" y="426"/>
                  </a:lnTo>
                  <a:lnTo>
                    <a:pt x="226" y="429"/>
                  </a:lnTo>
                  <a:lnTo>
                    <a:pt x="232" y="431"/>
                  </a:lnTo>
                  <a:lnTo>
                    <a:pt x="233" y="432"/>
                  </a:lnTo>
                  <a:lnTo>
                    <a:pt x="233" y="434"/>
                  </a:lnTo>
                  <a:lnTo>
                    <a:pt x="232" y="439"/>
                  </a:lnTo>
                  <a:lnTo>
                    <a:pt x="232" y="446"/>
                  </a:lnTo>
                  <a:lnTo>
                    <a:pt x="231" y="453"/>
                  </a:lnTo>
                  <a:lnTo>
                    <a:pt x="230" y="463"/>
                  </a:lnTo>
                  <a:lnTo>
                    <a:pt x="229" y="472"/>
                  </a:lnTo>
                  <a:lnTo>
                    <a:pt x="228" y="482"/>
                  </a:lnTo>
                  <a:lnTo>
                    <a:pt x="228" y="489"/>
                  </a:lnTo>
                  <a:lnTo>
                    <a:pt x="229" y="498"/>
                  </a:lnTo>
                  <a:lnTo>
                    <a:pt x="230" y="508"/>
                  </a:lnTo>
                  <a:lnTo>
                    <a:pt x="232" y="519"/>
                  </a:lnTo>
                  <a:lnTo>
                    <a:pt x="234" y="531"/>
                  </a:lnTo>
                  <a:lnTo>
                    <a:pt x="236" y="543"/>
                  </a:lnTo>
                  <a:lnTo>
                    <a:pt x="238" y="554"/>
                  </a:lnTo>
                  <a:lnTo>
                    <a:pt x="238" y="563"/>
                  </a:lnTo>
                  <a:lnTo>
                    <a:pt x="236" y="569"/>
                  </a:lnTo>
                  <a:lnTo>
                    <a:pt x="234" y="574"/>
                  </a:lnTo>
                  <a:lnTo>
                    <a:pt x="233" y="578"/>
                  </a:lnTo>
                  <a:lnTo>
                    <a:pt x="232" y="582"/>
                  </a:lnTo>
                  <a:lnTo>
                    <a:pt x="232" y="586"/>
                  </a:lnTo>
                  <a:lnTo>
                    <a:pt x="232" y="589"/>
                  </a:lnTo>
                  <a:lnTo>
                    <a:pt x="232" y="591"/>
                  </a:lnTo>
                  <a:lnTo>
                    <a:pt x="232" y="592"/>
                  </a:lnTo>
                  <a:lnTo>
                    <a:pt x="238" y="610"/>
                  </a:lnTo>
                  <a:lnTo>
                    <a:pt x="239" y="610"/>
                  </a:lnTo>
                  <a:lnTo>
                    <a:pt x="243" y="610"/>
                  </a:lnTo>
                  <a:lnTo>
                    <a:pt x="249" y="610"/>
                  </a:lnTo>
                  <a:lnTo>
                    <a:pt x="255" y="610"/>
                  </a:lnTo>
                  <a:lnTo>
                    <a:pt x="261" y="610"/>
                  </a:lnTo>
                  <a:lnTo>
                    <a:pt x="268" y="610"/>
                  </a:lnTo>
                  <a:lnTo>
                    <a:pt x="274" y="611"/>
                  </a:lnTo>
                  <a:lnTo>
                    <a:pt x="278" y="613"/>
                  </a:lnTo>
                  <a:lnTo>
                    <a:pt x="283" y="614"/>
                  </a:lnTo>
                  <a:lnTo>
                    <a:pt x="288" y="616"/>
                  </a:lnTo>
                  <a:lnTo>
                    <a:pt x="294" y="617"/>
                  </a:lnTo>
                  <a:lnTo>
                    <a:pt x="301" y="619"/>
                  </a:lnTo>
                  <a:lnTo>
                    <a:pt x="307" y="620"/>
                  </a:lnTo>
                  <a:lnTo>
                    <a:pt x="312" y="621"/>
                  </a:lnTo>
                  <a:lnTo>
                    <a:pt x="317" y="622"/>
                  </a:lnTo>
                  <a:lnTo>
                    <a:pt x="319" y="621"/>
                  </a:lnTo>
                  <a:lnTo>
                    <a:pt x="322" y="620"/>
                  </a:lnTo>
                  <a:lnTo>
                    <a:pt x="325" y="619"/>
                  </a:lnTo>
                  <a:lnTo>
                    <a:pt x="327" y="617"/>
                  </a:lnTo>
                  <a:lnTo>
                    <a:pt x="330" y="615"/>
                  </a:lnTo>
                  <a:lnTo>
                    <a:pt x="331" y="612"/>
                  </a:lnTo>
                  <a:lnTo>
                    <a:pt x="331" y="610"/>
                  </a:lnTo>
                  <a:lnTo>
                    <a:pt x="329" y="608"/>
                  </a:lnTo>
                  <a:lnTo>
                    <a:pt x="325" y="605"/>
                  </a:lnTo>
                  <a:lnTo>
                    <a:pt x="318" y="603"/>
                  </a:lnTo>
                  <a:lnTo>
                    <a:pt x="310" y="599"/>
                  </a:lnTo>
                  <a:lnTo>
                    <a:pt x="301" y="595"/>
                  </a:lnTo>
                  <a:lnTo>
                    <a:pt x="293" y="591"/>
                  </a:lnTo>
                  <a:lnTo>
                    <a:pt x="285" y="587"/>
                  </a:lnTo>
                  <a:lnTo>
                    <a:pt x="278" y="582"/>
                  </a:lnTo>
                  <a:lnTo>
                    <a:pt x="274" y="578"/>
                  </a:lnTo>
                  <a:lnTo>
                    <a:pt x="272" y="574"/>
                  </a:lnTo>
                  <a:lnTo>
                    <a:pt x="272" y="569"/>
                  </a:lnTo>
                  <a:lnTo>
                    <a:pt x="272" y="563"/>
                  </a:lnTo>
                  <a:lnTo>
                    <a:pt x="273" y="558"/>
                  </a:lnTo>
                  <a:lnTo>
                    <a:pt x="273" y="551"/>
                  </a:lnTo>
                  <a:lnTo>
                    <a:pt x="274" y="544"/>
                  </a:lnTo>
                  <a:lnTo>
                    <a:pt x="275" y="536"/>
                  </a:lnTo>
                  <a:lnTo>
                    <a:pt x="277" y="528"/>
                  </a:lnTo>
                  <a:lnTo>
                    <a:pt x="278" y="521"/>
                  </a:lnTo>
                  <a:lnTo>
                    <a:pt x="280" y="512"/>
                  </a:lnTo>
                  <a:lnTo>
                    <a:pt x="282" y="502"/>
                  </a:lnTo>
                  <a:lnTo>
                    <a:pt x="284" y="492"/>
                  </a:lnTo>
                  <a:lnTo>
                    <a:pt x="285" y="482"/>
                  </a:lnTo>
                  <a:lnTo>
                    <a:pt x="286" y="472"/>
                  </a:lnTo>
                  <a:lnTo>
                    <a:pt x="287" y="465"/>
                  </a:lnTo>
                  <a:lnTo>
                    <a:pt x="287" y="459"/>
                  </a:lnTo>
                  <a:lnTo>
                    <a:pt x="287" y="455"/>
                  </a:lnTo>
                  <a:lnTo>
                    <a:pt x="287" y="453"/>
                  </a:lnTo>
                  <a:lnTo>
                    <a:pt x="289" y="452"/>
                  </a:lnTo>
                  <a:lnTo>
                    <a:pt x="290" y="448"/>
                  </a:lnTo>
                  <a:lnTo>
                    <a:pt x="292" y="446"/>
                  </a:lnTo>
                  <a:lnTo>
                    <a:pt x="294" y="441"/>
                  </a:lnTo>
                  <a:lnTo>
                    <a:pt x="295" y="438"/>
                  </a:lnTo>
                  <a:lnTo>
                    <a:pt x="296" y="434"/>
                  </a:lnTo>
                  <a:lnTo>
                    <a:pt x="295" y="430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90" y="409"/>
                  </a:lnTo>
                  <a:lnTo>
                    <a:pt x="285" y="404"/>
                  </a:lnTo>
                  <a:lnTo>
                    <a:pt x="279" y="398"/>
                  </a:lnTo>
                  <a:lnTo>
                    <a:pt x="272" y="393"/>
                  </a:lnTo>
                  <a:lnTo>
                    <a:pt x="261" y="387"/>
                  </a:lnTo>
                  <a:lnTo>
                    <a:pt x="249" y="382"/>
                  </a:lnTo>
                  <a:lnTo>
                    <a:pt x="240" y="377"/>
                  </a:lnTo>
                  <a:lnTo>
                    <a:pt x="233" y="372"/>
                  </a:lnTo>
                  <a:lnTo>
                    <a:pt x="226" y="366"/>
                  </a:lnTo>
                  <a:lnTo>
                    <a:pt x="221" y="363"/>
                  </a:lnTo>
                  <a:lnTo>
                    <a:pt x="216" y="360"/>
                  </a:lnTo>
                  <a:lnTo>
                    <a:pt x="210" y="356"/>
                  </a:lnTo>
                  <a:lnTo>
                    <a:pt x="204" y="354"/>
                  </a:lnTo>
                  <a:lnTo>
                    <a:pt x="197" y="352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7" y="342"/>
                  </a:lnTo>
                  <a:lnTo>
                    <a:pt x="171" y="338"/>
                  </a:lnTo>
                  <a:lnTo>
                    <a:pt x="167" y="335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3" y="237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5" name="Freeform 99">
              <a:extLst>
                <a:ext uri="{FF2B5EF4-FFF2-40B4-BE49-F238E27FC236}">
                  <a16:creationId xmlns:a16="http://schemas.microsoft.com/office/drawing/2014/main" id="{83CB08B5-3014-4AD3-8779-ADF5E95F9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1127"/>
              <a:ext cx="33" cy="136"/>
            </a:xfrm>
            <a:custGeom>
              <a:avLst/>
              <a:gdLst>
                <a:gd name="T0" fmla="*/ 15 w 33"/>
                <a:gd name="T1" fmla="*/ 112 h 136"/>
                <a:gd name="T2" fmla="*/ 13 w 33"/>
                <a:gd name="T3" fmla="*/ 102 h 136"/>
                <a:gd name="T4" fmla="*/ 12 w 33"/>
                <a:gd name="T5" fmla="*/ 88 h 136"/>
                <a:gd name="T6" fmla="*/ 13 w 33"/>
                <a:gd name="T7" fmla="*/ 72 h 136"/>
                <a:gd name="T8" fmla="*/ 17 w 33"/>
                <a:gd name="T9" fmla="*/ 58 h 136"/>
                <a:gd name="T10" fmla="*/ 18 w 33"/>
                <a:gd name="T11" fmla="*/ 49 h 136"/>
                <a:gd name="T12" fmla="*/ 18 w 33"/>
                <a:gd name="T13" fmla="*/ 39 h 136"/>
                <a:gd name="T14" fmla="*/ 15 w 33"/>
                <a:gd name="T15" fmla="*/ 29 h 136"/>
                <a:gd name="T16" fmla="*/ 12 w 33"/>
                <a:gd name="T17" fmla="*/ 22 h 136"/>
                <a:gd name="T18" fmla="*/ 10 w 33"/>
                <a:gd name="T19" fmla="*/ 17 h 136"/>
                <a:gd name="T20" fmla="*/ 6 w 33"/>
                <a:gd name="T21" fmla="*/ 10 h 136"/>
                <a:gd name="T22" fmla="*/ 2 w 33"/>
                <a:gd name="T23" fmla="*/ 3 h 136"/>
                <a:gd name="T24" fmla="*/ 1 w 33"/>
                <a:gd name="T25" fmla="*/ 6 h 136"/>
                <a:gd name="T26" fmla="*/ 5 w 33"/>
                <a:gd name="T27" fmla="*/ 14 h 136"/>
                <a:gd name="T28" fmla="*/ 7 w 33"/>
                <a:gd name="T29" fmla="*/ 22 h 136"/>
                <a:gd name="T30" fmla="*/ 8 w 33"/>
                <a:gd name="T31" fmla="*/ 35 h 136"/>
                <a:gd name="T32" fmla="*/ 9 w 33"/>
                <a:gd name="T33" fmla="*/ 55 h 136"/>
                <a:gd name="T34" fmla="*/ 8 w 33"/>
                <a:gd name="T35" fmla="*/ 71 h 136"/>
                <a:gd name="T36" fmla="*/ 6 w 33"/>
                <a:gd name="T37" fmla="*/ 82 h 136"/>
                <a:gd name="T38" fmla="*/ 6 w 33"/>
                <a:gd name="T39" fmla="*/ 93 h 136"/>
                <a:gd name="T40" fmla="*/ 7 w 33"/>
                <a:gd name="T41" fmla="*/ 107 h 136"/>
                <a:gd name="T42" fmla="*/ 10 w 33"/>
                <a:gd name="T43" fmla="*/ 117 h 136"/>
                <a:gd name="T44" fmla="*/ 12 w 33"/>
                <a:gd name="T45" fmla="*/ 124 h 136"/>
                <a:gd name="T46" fmla="*/ 16 w 33"/>
                <a:gd name="T47" fmla="*/ 128 h 136"/>
                <a:gd name="T48" fmla="*/ 20 w 33"/>
                <a:gd name="T49" fmla="*/ 130 h 136"/>
                <a:gd name="T50" fmla="*/ 25 w 33"/>
                <a:gd name="T51" fmla="*/ 133 h 136"/>
                <a:gd name="T52" fmla="*/ 28 w 33"/>
                <a:gd name="T53" fmla="*/ 134 h 136"/>
                <a:gd name="T54" fmla="*/ 31 w 33"/>
                <a:gd name="T55" fmla="*/ 135 h 136"/>
                <a:gd name="T56" fmla="*/ 29 w 33"/>
                <a:gd name="T57" fmla="*/ 132 h 136"/>
                <a:gd name="T58" fmla="*/ 24 w 33"/>
                <a:gd name="T59" fmla="*/ 128 h 136"/>
                <a:gd name="T60" fmla="*/ 19 w 33"/>
                <a:gd name="T61" fmla="*/ 122 h 136"/>
                <a:gd name="T62" fmla="*/ 16 w 33"/>
                <a:gd name="T63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136">
                  <a:moveTo>
                    <a:pt x="16" y="115"/>
                  </a:moveTo>
                  <a:lnTo>
                    <a:pt x="15" y="112"/>
                  </a:lnTo>
                  <a:lnTo>
                    <a:pt x="14" y="108"/>
                  </a:lnTo>
                  <a:lnTo>
                    <a:pt x="13" y="102"/>
                  </a:lnTo>
                  <a:lnTo>
                    <a:pt x="12" y="96"/>
                  </a:lnTo>
                  <a:lnTo>
                    <a:pt x="12" y="88"/>
                  </a:lnTo>
                  <a:lnTo>
                    <a:pt x="12" y="80"/>
                  </a:lnTo>
                  <a:lnTo>
                    <a:pt x="13" y="72"/>
                  </a:lnTo>
                  <a:lnTo>
                    <a:pt x="15" y="63"/>
                  </a:lnTo>
                  <a:lnTo>
                    <a:pt x="17" y="58"/>
                  </a:lnTo>
                  <a:lnTo>
                    <a:pt x="18" y="54"/>
                  </a:lnTo>
                  <a:lnTo>
                    <a:pt x="18" y="49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4"/>
                  </a:lnTo>
                  <a:lnTo>
                    <a:pt x="15" y="29"/>
                  </a:lnTo>
                  <a:lnTo>
                    <a:pt x="13" y="24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0" y="17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lnTo>
                    <a:pt x="1" y="6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7" y="22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9" y="44"/>
                  </a:lnTo>
                  <a:lnTo>
                    <a:pt x="9" y="55"/>
                  </a:lnTo>
                  <a:lnTo>
                    <a:pt x="9" y="64"/>
                  </a:lnTo>
                  <a:lnTo>
                    <a:pt x="8" y="71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6" y="87"/>
                  </a:lnTo>
                  <a:lnTo>
                    <a:pt x="6" y="93"/>
                  </a:lnTo>
                  <a:lnTo>
                    <a:pt x="6" y="100"/>
                  </a:lnTo>
                  <a:lnTo>
                    <a:pt x="7" y="107"/>
                  </a:lnTo>
                  <a:lnTo>
                    <a:pt x="8" y="113"/>
                  </a:lnTo>
                  <a:lnTo>
                    <a:pt x="10" y="117"/>
                  </a:lnTo>
                  <a:lnTo>
                    <a:pt x="11" y="121"/>
                  </a:lnTo>
                  <a:lnTo>
                    <a:pt x="12" y="124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19" y="129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5" y="133"/>
                  </a:lnTo>
                  <a:lnTo>
                    <a:pt x="26" y="133"/>
                  </a:lnTo>
                  <a:lnTo>
                    <a:pt x="28" y="134"/>
                  </a:lnTo>
                  <a:lnTo>
                    <a:pt x="30" y="134"/>
                  </a:lnTo>
                  <a:lnTo>
                    <a:pt x="31" y="135"/>
                  </a:lnTo>
                  <a:lnTo>
                    <a:pt x="32" y="135"/>
                  </a:lnTo>
                  <a:lnTo>
                    <a:pt x="29" y="132"/>
                  </a:lnTo>
                  <a:lnTo>
                    <a:pt x="26" y="130"/>
                  </a:lnTo>
                  <a:lnTo>
                    <a:pt x="24" y="128"/>
                  </a:lnTo>
                  <a:lnTo>
                    <a:pt x="21" y="124"/>
                  </a:lnTo>
                  <a:lnTo>
                    <a:pt x="19" y="122"/>
                  </a:lnTo>
                  <a:lnTo>
                    <a:pt x="18" y="119"/>
                  </a:lnTo>
                  <a:lnTo>
                    <a:pt x="16" y="117"/>
                  </a:lnTo>
                  <a:lnTo>
                    <a:pt x="16" y="11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6" name="Freeform 100">
              <a:extLst>
                <a:ext uri="{FF2B5EF4-FFF2-40B4-BE49-F238E27FC236}">
                  <a16:creationId xmlns:a16="http://schemas.microsoft.com/office/drawing/2014/main" id="{E0B11EE1-B13C-469F-BBC4-1A2555D8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1314"/>
              <a:ext cx="447" cy="403"/>
            </a:xfrm>
            <a:custGeom>
              <a:avLst/>
              <a:gdLst>
                <a:gd name="T0" fmla="*/ 0 w 447"/>
                <a:gd name="T1" fmla="*/ 402 h 403"/>
                <a:gd name="T2" fmla="*/ 0 w 447"/>
                <a:gd name="T3" fmla="*/ 106 h 403"/>
                <a:gd name="T4" fmla="*/ 446 w 447"/>
                <a:gd name="T5" fmla="*/ 0 h 403"/>
                <a:gd name="T6" fmla="*/ 446 w 447"/>
                <a:gd name="T7" fmla="*/ 303 h 403"/>
                <a:gd name="T8" fmla="*/ 0 w 447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403">
                  <a:moveTo>
                    <a:pt x="0" y="402"/>
                  </a:moveTo>
                  <a:lnTo>
                    <a:pt x="0" y="106"/>
                  </a:lnTo>
                  <a:lnTo>
                    <a:pt x="446" y="0"/>
                  </a:lnTo>
                  <a:lnTo>
                    <a:pt x="446" y="303"/>
                  </a:lnTo>
                  <a:lnTo>
                    <a:pt x="0" y="40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7" name="Freeform 101">
              <a:extLst>
                <a:ext uri="{FF2B5EF4-FFF2-40B4-BE49-F238E27FC236}">
                  <a16:creationId xmlns:a16="http://schemas.microsoft.com/office/drawing/2014/main" id="{DC9D6E35-F0D8-4215-BBB0-8960036E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1430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8" name="Freeform 102">
              <a:extLst>
                <a:ext uri="{FF2B5EF4-FFF2-40B4-BE49-F238E27FC236}">
                  <a16:creationId xmlns:a16="http://schemas.microsoft.com/office/drawing/2014/main" id="{5D6FB312-A735-4CB1-A3FF-7F06E3C5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1404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19" name="Freeform 103">
              <a:extLst>
                <a:ext uri="{FF2B5EF4-FFF2-40B4-BE49-F238E27FC236}">
                  <a16:creationId xmlns:a16="http://schemas.microsoft.com/office/drawing/2014/main" id="{904E2E15-6FD7-4556-BFA8-8E6404B58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345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0" name="Freeform 104">
              <a:extLst>
                <a:ext uri="{FF2B5EF4-FFF2-40B4-BE49-F238E27FC236}">
                  <a16:creationId xmlns:a16="http://schemas.microsoft.com/office/drawing/2014/main" id="{C7AB5B6C-BA89-44C6-AF49-E4F805296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430"/>
              <a:ext cx="69" cy="68"/>
            </a:xfrm>
            <a:custGeom>
              <a:avLst/>
              <a:gdLst>
                <a:gd name="T0" fmla="*/ 10 w 69"/>
                <a:gd name="T1" fmla="*/ 0 h 68"/>
                <a:gd name="T2" fmla="*/ 68 w 69"/>
                <a:gd name="T3" fmla="*/ 59 h 68"/>
                <a:gd name="T4" fmla="*/ 68 w 69"/>
                <a:gd name="T5" fmla="*/ 67 h 68"/>
                <a:gd name="T6" fmla="*/ 0 w 69"/>
                <a:gd name="T7" fmla="*/ 13 h 68"/>
                <a:gd name="T8" fmla="*/ 10 w 6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10" y="0"/>
                  </a:moveTo>
                  <a:lnTo>
                    <a:pt x="68" y="59"/>
                  </a:lnTo>
                  <a:lnTo>
                    <a:pt x="68" y="67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1" name="Freeform 105">
              <a:extLst>
                <a:ext uri="{FF2B5EF4-FFF2-40B4-BE49-F238E27FC236}">
                  <a16:creationId xmlns:a16="http://schemas.microsoft.com/office/drawing/2014/main" id="{3EBB5968-37DE-4EF7-84F8-E49D6C2A0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" y="1435"/>
              <a:ext cx="47" cy="65"/>
            </a:xfrm>
            <a:custGeom>
              <a:avLst/>
              <a:gdLst>
                <a:gd name="T0" fmla="*/ 36 w 47"/>
                <a:gd name="T1" fmla="*/ 0 h 65"/>
                <a:gd name="T2" fmla="*/ 0 w 47"/>
                <a:gd name="T3" fmla="*/ 51 h 65"/>
                <a:gd name="T4" fmla="*/ 0 w 47"/>
                <a:gd name="T5" fmla="*/ 64 h 65"/>
                <a:gd name="T6" fmla="*/ 46 w 47"/>
                <a:gd name="T7" fmla="*/ 13 h 65"/>
                <a:gd name="T8" fmla="*/ 36 w 4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36" y="0"/>
                  </a:moveTo>
                  <a:lnTo>
                    <a:pt x="0" y="51"/>
                  </a:lnTo>
                  <a:lnTo>
                    <a:pt x="0" y="64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2" name="Freeform 106">
              <a:extLst>
                <a:ext uri="{FF2B5EF4-FFF2-40B4-BE49-F238E27FC236}">
                  <a16:creationId xmlns:a16="http://schemas.microsoft.com/office/drawing/2014/main" id="{8E74CFF1-4355-40C4-A3EE-38E578837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1431"/>
              <a:ext cx="74" cy="17"/>
            </a:xfrm>
            <a:custGeom>
              <a:avLst/>
              <a:gdLst>
                <a:gd name="T0" fmla="*/ 67 w 74"/>
                <a:gd name="T1" fmla="*/ 2 h 17"/>
                <a:gd name="T2" fmla="*/ 0 w 74"/>
                <a:gd name="T3" fmla="*/ 0 h 17"/>
                <a:gd name="T4" fmla="*/ 0 w 74"/>
                <a:gd name="T5" fmla="*/ 5 h 17"/>
                <a:gd name="T6" fmla="*/ 73 w 74"/>
                <a:gd name="T7" fmla="*/ 16 h 17"/>
                <a:gd name="T8" fmla="*/ 67 w 74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67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3" y="16"/>
                  </a:lnTo>
                  <a:lnTo>
                    <a:pt x="67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3" name="Freeform 107">
              <a:extLst>
                <a:ext uri="{FF2B5EF4-FFF2-40B4-BE49-F238E27FC236}">
                  <a16:creationId xmlns:a16="http://schemas.microsoft.com/office/drawing/2014/main" id="{99282131-A05F-48FF-8C38-04DC4A899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" y="1426"/>
              <a:ext cx="55" cy="18"/>
            </a:xfrm>
            <a:custGeom>
              <a:avLst/>
              <a:gdLst>
                <a:gd name="T0" fmla="*/ 0 w 55"/>
                <a:gd name="T1" fmla="*/ 8 h 18"/>
                <a:gd name="T2" fmla="*/ 54 w 55"/>
                <a:gd name="T3" fmla="*/ 0 h 18"/>
                <a:gd name="T4" fmla="*/ 54 w 55"/>
                <a:gd name="T5" fmla="*/ 4 h 18"/>
                <a:gd name="T6" fmla="*/ 0 w 55"/>
                <a:gd name="T7" fmla="*/ 17 h 18"/>
                <a:gd name="T8" fmla="*/ 0 w 5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8">
                  <a:moveTo>
                    <a:pt x="0" y="8"/>
                  </a:moveTo>
                  <a:lnTo>
                    <a:pt x="54" y="0"/>
                  </a:lnTo>
                  <a:lnTo>
                    <a:pt x="54" y="4"/>
                  </a:lnTo>
                  <a:lnTo>
                    <a:pt x="0" y="17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4" name="Freeform 108">
              <a:extLst>
                <a:ext uri="{FF2B5EF4-FFF2-40B4-BE49-F238E27FC236}">
                  <a16:creationId xmlns:a16="http://schemas.microsoft.com/office/drawing/2014/main" id="{13CCA4E3-448B-4F55-8BBC-B8AD72B0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" y="1398"/>
              <a:ext cx="29" cy="43"/>
            </a:xfrm>
            <a:custGeom>
              <a:avLst/>
              <a:gdLst>
                <a:gd name="T0" fmla="*/ 28 w 29"/>
                <a:gd name="T1" fmla="*/ 32 h 43"/>
                <a:gd name="T2" fmla="*/ 0 w 29"/>
                <a:gd name="T3" fmla="*/ 0 h 43"/>
                <a:gd name="T4" fmla="*/ 0 w 29"/>
                <a:gd name="T5" fmla="*/ 5 h 43"/>
                <a:gd name="T6" fmla="*/ 23 w 29"/>
                <a:gd name="T7" fmla="*/ 42 h 43"/>
                <a:gd name="T8" fmla="*/ 28 w 29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8" y="3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2"/>
                  </a:lnTo>
                  <a:lnTo>
                    <a:pt x="28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5" name="Freeform 109">
              <a:extLst>
                <a:ext uri="{FF2B5EF4-FFF2-40B4-BE49-F238E27FC236}">
                  <a16:creationId xmlns:a16="http://schemas.microsoft.com/office/drawing/2014/main" id="{7743B5A6-9160-4B9C-9903-A5F77F18B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94"/>
              <a:ext cx="29" cy="29"/>
            </a:xfrm>
            <a:custGeom>
              <a:avLst/>
              <a:gdLst>
                <a:gd name="T0" fmla="*/ 13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1 h 29"/>
                <a:gd name="T14" fmla="*/ 28 w 29"/>
                <a:gd name="T15" fmla="*/ 18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7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3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3 h 29"/>
                <a:gd name="T60" fmla="*/ 8 w 29"/>
                <a:gd name="T61" fmla="*/ 25 h 29"/>
                <a:gd name="T62" fmla="*/ 11 w 29"/>
                <a:gd name="T63" fmla="*/ 27 h 29"/>
                <a:gd name="T64" fmla="*/ 13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3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7"/>
                  </a:lnTo>
                  <a:lnTo>
                    <a:pt x="13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6" name="Freeform 110">
              <a:extLst>
                <a:ext uri="{FF2B5EF4-FFF2-40B4-BE49-F238E27FC236}">
                  <a16:creationId xmlns:a16="http://schemas.microsoft.com/office/drawing/2014/main" id="{C27657B6-F72E-4FDC-84B4-EF8E5A1CF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436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7" name="Freeform 111">
              <a:extLst>
                <a:ext uri="{FF2B5EF4-FFF2-40B4-BE49-F238E27FC236}">
                  <a16:creationId xmlns:a16="http://schemas.microsoft.com/office/drawing/2014/main" id="{D00099A1-6561-416B-AE6C-A6100E9E7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1495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4 h 29"/>
                <a:gd name="T28" fmla="*/ 19 w 29"/>
                <a:gd name="T29" fmla="*/ 2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6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8" name="Freeform 112">
              <a:extLst>
                <a:ext uri="{FF2B5EF4-FFF2-40B4-BE49-F238E27FC236}">
                  <a16:creationId xmlns:a16="http://schemas.microsoft.com/office/drawing/2014/main" id="{B17C3D53-5319-4379-9DEC-0483F105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" y="1430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29" name="Freeform 113">
              <a:extLst>
                <a:ext uri="{FF2B5EF4-FFF2-40B4-BE49-F238E27FC236}">
                  <a16:creationId xmlns:a16="http://schemas.microsoft.com/office/drawing/2014/main" id="{5CE892FC-3F11-464B-9F84-A67F79B6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1404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0" name="Freeform 114">
              <a:extLst>
                <a:ext uri="{FF2B5EF4-FFF2-40B4-BE49-F238E27FC236}">
                  <a16:creationId xmlns:a16="http://schemas.microsoft.com/office/drawing/2014/main" id="{B3D73775-3156-48ED-BCE3-8CE22011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345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1" name="Freeform 115">
              <a:extLst>
                <a:ext uri="{FF2B5EF4-FFF2-40B4-BE49-F238E27FC236}">
                  <a16:creationId xmlns:a16="http://schemas.microsoft.com/office/drawing/2014/main" id="{FC8E0D70-7376-44CD-B6FD-35838EC3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430"/>
              <a:ext cx="69" cy="68"/>
            </a:xfrm>
            <a:custGeom>
              <a:avLst/>
              <a:gdLst>
                <a:gd name="T0" fmla="*/ 10 w 69"/>
                <a:gd name="T1" fmla="*/ 0 h 68"/>
                <a:gd name="T2" fmla="*/ 68 w 69"/>
                <a:gd name="T3" fmla="*/ 59 h 68"/>
                <a:gd name="T4" fmla="*/ 68 w 69"/>
                <a:gd name="T5" fmla="*/ 67 h 68"/>
                <a:gd name="T6" fmla="*/ 0 w 69"/>
                <a:gd name="T7" fmla="*/ 13 h 68"/>
                <a:gd name="T8" fmla="*/ 10 w 6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10" y="0"/>
                  </a:moveTo>
                  <a:lnTo>
                    <a:pt x="68" y="59"/>
                  </a:lnTo>
                  <a:lnTo>
                    <a:pt x="68" y="67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2" name="Freeform 116">
              <a:extLst>
                <a:ext uri="{FF2B5EF4-FFF2-40B4-BE49-F238E27FC236}">
                  <a16:creationId xmlns:a16="http://schemas.microsoft.com/office/drawing/2014/main" id="{75EDFAB0-D94F-430D-82C5-F47BDE1CF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" y="1435"/>
              <a:ext cx="47" cy="65"/>
            </a:xfrm>
            <a:custGeom>
              <a:avLst/>
              <a:gdLst>
                <a:gd name="T0" fmla="*/ 36 w 47"/>
                <a:gd name="T1" fmla="*/ 0 h 65"/>
                <a:gd name="T2" fmla="*/ 0 w 47"/>
                <a:gd name="T3" fmla="*/ 51 h 65"/>
                <a:gd name="T4" fmla="*/ 0 w 47"/>
                <a:gd name="T5" fmla="*/ 64 h 65"/>
                <a:gd name="T6" fmla="*/ 46 w 47"/>
                <a:gd name="T7" fmla="*/ 13 h 65"/>
                <a:gd name="T8" fmla="*/ 36 w 4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36" y="0"/>
                  </a:moveTo>
                  <a:lnTo>
                    <a:pt x="0" y="51"/>
                  </a:lnTo>
                  <a:lnTo>
                    <a:pt x="0" y="64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3" name="Freeform 117">
              <a:extLst>
                <a:ext uri="{FF2B5EF4-FFF2-40B4-BE49-F238E27FC236}">
                  <a16:creationId xmlns:a16="http://schemas.microsoft.com/office/drawing/2014/main" id="{5C908244-EDF6-4101-9024-D3F1B974C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" y="1431"/>
              <a:ext cx="74" cy="17"/>
            </a:xfrm>
            <a:custGeom>
              <a:avLst/>
              <a:gdLst>
                <a:gd name="T0" fmla="*/ 67 w 74"/>
                <a:gd name="T1" fmla="*/ 2 h 17"/>
                <a:gd name="T2" fmla="*/ 0 w 74"/>
                <a:gd name="T3" fmla="*/ 0 h 17"/>
                <a:gd name="T4" fmla="*/ 0 w 74"/>
                <a:gd name="T5" fmla="*/ 5 h 17"/>
                <a:gd name="T6" fmla="*/ 73 w 74"/>
                <a:gd name="T7" fmla="*/ 16 h 17"/>
                <a:gd name="T8" fmla="*/ 67 w 74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67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3" y="16"/>
                  </a:lnTo>
                  <a:lnTo>
                    <a:pt x="67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4" name="Freeform 118">
              <a:extLst>
                <a:ext uri="{FF2B5EF4-FFF2-40B4-BE49-F238E27FC236}">
                  <a16:creationId xmlns:a16="http://schemas.microsoft.com/office/drawing/2014/main" id="{243B4FE2-D368-42B2-A81B-DB8E182F0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" y="1426"/>
              <a:ext cx="55" cy="18"/>
            </a:xfrm>
            <a:custGeom>
              <a:avLst/>
              <a:gdLst>
                <a:gd name="T0" fmla="*/ 0 w 55"/>
                <a:gd name="T1" fmla="*/ 8 h 18"/>
                <a:gd name="T2" fmla="*/ 54 w 55"/>
                <a:gd name="T3" fmla="*/ 0 h 18"/>
                <a:gd name="T4" fmla="*/ 54 w 55"/>
                <a:gd name="T5" fmla="*/ 4 h 18"/>
                <a:gd name="T6" fmla="*/ 0 w 55"/>
                <a:gd name="T7" fmla="*/ 17 h 18"/>
                <a:gd name="T8" fmla="*/ 0 w 5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8">
                  <a:moveTo>
                    <a:pt x="0" y="8"/>
                  </a:moveTo>
                  <a:lnTo>
                    <a:pt x="54" y="0"/>
                  </a:lnTo>
                  <a:lnTo>
                    <a:pt x="54" y="4"/>
                  </a:lnTo>
                  <a:lnTo>
                    <a:pt x="0" y="17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5" name="Freeform 119">
              <a:extLst>
                <a:ext uri="{FF2B5EF4-FFF2-40B4-BE49-F238E27FC236}">
                  <a16:creationId xmlns:a16="http://schemas.microsoft.com/office/drawing/2014/main" id="{44AC577D-22AC-475E-8D44-D2E2F6207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" y="1398"/>
              <a:ext cx="29" cy="43"/>
            </a:xfrm>
            <a:custGeom>
              <a:avLst/>
              <a:gdLst>
                <a:gd name="T0" fmla="*/ 28 w 29"/>
                <a:gd name="T1" fmla="*/ 32 h 43"/>
                <a:gd name="T2" fmla="*/ 0 w 29"/>
                <a:gd name="T3" fmla="*/ 0 h 43"/>
                <a:gd name="T4" fmla="*/ 0 w 29"/>
                <a:gd name="T5" fmla="*/ 5 h 43"/>
                <a:gd name="T6" fmla="*/ 23 w 29"/>
                <a:gd name="T7" fmla="*/ 42 h 43"/>
                <a:gd name="T8" fmla="*/ 28 w 29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8" y="3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2"/>
                  </a:lnTo>
                  <a:lnTo>
                    <a:pt x="28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6" name="Freeform 120">
              <a:extLst>
                <a:ext uri="{FF2B5EF4-FFF2-40B4-BE49-F238E27FC236}">
                  <a16:creationId xmlns:a16="http://schemas.microsoft.com/office/drawing/2014/main" id="{6CD09AFE-97CC-46AA-9AC5-14B09238C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94"/>
              <a:ext cx="29" cy="29"/>
            </a:xfrm>
            <a:custGeom>
              <a:avLst/>
              <a:gdLst>
                <a:gd name="T0" fmla="*/ 13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1 h 29"/>
                <a:gd name="T14" fmla="*/ 28 w 29"/>
                <a:gd name="T15" fmla="*/ 18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7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3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3 h 29"/>
                <a:gd name="T60" fmla="*/ 8 w 29"/>
                <a:gd name="T61" fmla="*/ 25 h 29"/>
                <a:gd name="T62" fmla="*/ 11 w 29"/>
                <a:gd name="T63" fmla="*/ 27 h 29"/>
                <a:gd name="T64" fmla="*/ 13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3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7"/>
                  </a:lnTo>
                  <a:lnTo>
                    <a:pt x="13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7" name="Freeform 121">
              <a:extLst>
                <a:ext uri="{FF2B5EF4-FFF2-40B4-BE49-F238E27FC236}">
                  <a16:creationId xmlns:a16="http://schemas.microsoft.com/office/drawing/2014/main" id="{20000BF2-14E9-4AE2-99ED-188E751AD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436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8" name="Freeform 122">
              <a:extLst>
                <a:ext uri="{FF2B5EF4-FFF2-40B4-BE49-F238E27FC236}">
                  <a16:creationId xmlns:a16="http://schemas.microsoft.com/office/drawing/2014/main" id="{E6DA0468-B777-4A23-AEBB-CEB681AB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1495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4 h 29"/>
                <a:gd name="T28" fmla="*/ 19 w 29"/>
                <a:gd name="T29" fmla="*/ 2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6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39" name="Freeform 123">
              <a:extLst>
                <a:ext uri="{FF2B5EF4-FFF2-40B4-BE49-F238E27FC236}">
                  <a16:creationId xmlns:a16="http://schemas.microsoft.com/office/drawing/2014/main" id="{FB6F24D3-A4EF-4DF1-A6A6-DD6AB7F4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" y="1247"/>
              <a:ext cx="52" cy="95"/>
            </a:xfrm>
            <a:custGeom>
              <a:avLst/>
              <a:gdLst>
                <a:gd name="T0" fmla="*/ 9 w 52"/>
                <a:gd name="T1" fmla="*/ 0 h 95"/>
                <a:gd name="T2" fmla="*/ 8 w 52"/>
                <a:gd name="T3" fmla="*/ 0 h 95"/>
                <a:gd name="T4" fmla="*/ 7 w 52"/>
                <a:gd name="T5" fmla="*/ 3 h 95"/>
                <a:gd name="T6" fmla="*/ 6 w 52"/>
                <a:gd name="T7" fmla="*/ 7 h 95"/>
                <a:gd name="T8" fmla="*/ 5 w 52"/>
                <a:gd name="T9" fmla="*/ 12 h 95"/>
                <a:gd name="T10" fmla="*/ 3 w 52"/>
                <a:gd name="T11" fmla="*/ 18 h 95"/>
                <a:gd name="T12" fmla="*/ 1 w 52"/>
                <a:gd name="T13" fmla="*/ 25 h 95"/>
                <a:gd name="T14" fmla="*/ 0 w 52"/>
                <a:gd name="T15" fmla="*/ 33 h 95"/>
                <a:gd name="T16" fmla="*/ 0 w 52"/>
                <a:gd name="T17" fmla="*/ 39 h 95"/>
                <a:gd name="T18" fmla="*/ 0 w 52"/>
                <a:gd name="T19" fmla="*/ 47 h 95"/>
                <a:gd name="T20" fmla="*/ 1 w 52"/>
                <a:gd name="T21" fmla="*/ 54 h 95"/>
                <a:gd name="T22" fmla="*/ 5 w 52"/>
                <a:gd name="T23" fmla="*/ 60 h 95"/>
                <a:gd name="T24" fmla="*/ 9 w 52"/>
                <a:gd name="T25" fmla="*/ 67 h 95"/>
                <a:gd name="T26" fmla="*/ 13 w 52"/>
                <a:gd name="T27" fmla="*/ 73 h 95"/>
                <a:gd name="T28" fmla="*/ 17 w 52"/>
                <a:gd name="T29" fmla="*/ 78 h 95"/>
                <a:gd name="T30" fmla="*/ 20 w 52"/>
                <a:gd name="T31" fmla="*/ 83 h 95"/>
                <a:gd name="T32" fmla="*/ 22 w 52"/>
                <a:gd name="T33" fmla="*/ 88 h 95"/>
                <a:gd name="T34" fmla="*/ 24 w 52"/>
                <a:gd name="T35" fmla="*/ 91 h 95"/>
                <a:gd name="T36" fmla="*/ 28 w 52"/>
                <a:gd name="T37" fmla="*/ 93 h 95"/>
                <a:gd name="T38" fmla="*/ 33 w 52"/>
                <a:gd name="T39" fmla="*/ 94 h 95"/>
                <a:gd name="T40" fmla="*/ 38 w 52"/>
                <a:gd name="T41" fmla="*/ 94 h 95"/>
                <a:gd name="T42" fmla="*/ 43 w 52"/>
                <a:gd name="T43" fmla="*/ 93 h 95"/>
                <a:gd name="T44" fmla="*/ 46 w 52"/>
                <a:gd name="T45" fmla="*/ 92 h 95"/>
                <a:gd name="T46" fmla="*/ 50 w 52"/>
                <a:gd name="T47" fmla="*/ 91 h 95"/>
                <a:gd name="T48" fmla="*/ 51 w 52"/>
                <a:gd name="T49" fmla="*/ 90 h 95"/>
                <a:gd name="T50" fmla="*/ 50 w 52"/>
                <a:gd name="T51" fmla="*/ 90 h 95"/>
                <a:gd name="T52" fmla="*/ 48 w 52"/>
                <a:gd name="T53" fmla="*/ 90 h 95"/>
                <a:gd name="T54" fmla="*/ 46 w 52"/>
                <a:gd name="T55" fmla="*/ 90 h 95"/>
                <a:gd name="T56" fmla="*/ 44 w 52"/>
                <a:gd name="T57" fmla="*/ 89 h 95"/>
                <a:gd name="T58" fmla="*/ 40 w 52"/>
                <a:gd name="T59" fmla="*/ 88 h 95"/>
                <a:gd name="T60" fmla="*/ 38 w 52"/>
                <a:gd name="T61" fmla="*/ 87 h 95"/>
                <a:gd name="T62" fmla="*/ 35 w 52"/>
                <a:gd name="T63" fmla="*/ 84 h 95"/>
                <a:gd name="T64" fmla="*/ 34 w 52"/>
                <a:gd name="T65" fmla="*/ 82 h 95"/>
                <a:gd name="T66" fmla="*/ 30 w 52"/>
                <a:gd name="T67" fmla="*/ 77 h 95"/>
                <a:gd name="T68" fmla="*/ 27 w 52"/>
                <a:gd name="T69" fmla="*/ 73 h 95"/>
                <a:gd name="T70" fmla="*/ 22 w 52"/>
                <a:gd name="T71" fmla="*/ 67 h 95"/>
                <a:gd name="T72" fmla="*/ 17 w 52"/>
                <a:gd name="T73" fmla="*/ 60 h 95"/>
                <a:gd name="T74" fmla="*/ 11 w 52"/>
                <a:gd name="T75" fmla="*/ 53 h 95"/>
                <a:gd name="T76" fmla="*/ 8 w 52"/>
                <a:gd name="T77" fmla="*/ 45 h 95"/>
                <a:gd name="T78" fmla="*/ 5 w 52"/>
                <a:gd name="T79" fmla="*/ 36 h 95"/>
                <a:gd name="T80" fmla="*/ 6 w 52"/>
                <a:gd name="T81" fmla="*/ 27 h 95"/>
                <a:gd name="T82" fmla="*/ 8 w 52"/>
                <a:gd name="T83" fmla="*/ 22 h 95"/>
                <a:gd name="T84" fmla="*/ 10 w 52"/>
                <a:gd name="T85" fmla="*/ 16 h 95"/>
                <a:gd name="T86" fmla="*/ 11 w 52"/>
                <a:gd name="T87" fmla="*/ 13 h 95"/>
                <a:gd name="T88" fmla="*/ 12 w 52"/>
                <a:gd name="T89" fmla="*/ 10 h 95"/>
                <a:gd name="T90" fmla="*/ 13 w 52"/>
                <a:gd name="T91" fmla="*/ 7 h 95"/>
                <a:gd name="T92" fmla="*/ 14 w 52"/>
                <a:gd name="T93" fmla="*/ 5 h 95"/>
                <a:gd name="T94" fmla="*/ 14 w 52"/>
                <a:gd name="T95" fmla="*/ 4 h 95"/>
                <a:gd name="T96" fmla="*/ 15 w 52"/>
                <a:gd name="T97" fmla="*/ 4 h 95"/>
                <a:gd name="T98" fmla="*/ 9 w 52"/>
                <a:gd name="T9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95">
                  <a:moveTo>
                    <a:pt x="9" y="0"/>
                  </a:moveTo>
                  <a:lnTo>
                    <a:pt x="8" y="0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3" y="18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5" y="60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0" y="83"/>
                  </a:lnTo>
                  <a:lnTo>
                    <a:pt x="22" y="88"/>
                  </a:lnTo>
                  <a:lnTo>
                    <a:pt x="24" y="91"/>
                  </a:lnTo>
                  <a:lnTo>
                    <a:pt x="28" y="93"/>
                  </a:lnTo>
                  <a:lnTo>
                    <a:pt x="33" y="94"/>
                  </a:lnTo>
                  <a:lnTo>
                    <a:pt x="38" y="94"/>
                  </a:lnTo>
                  <a:lnTo>
                    <a:pt x="43" y="93"/>
                  </a:lnTo>
                  <a:lnTo>
                    <a:pt x="46" y="92"/>
                  </a:lnTo>
                  <a:lnTo>
                    <a:pt x="50" y="91"/>
                  </a:lnTo>
                  <a:lnTo>
                    <a:pt x="51" y="90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90"/>
                  </a:lnTo>
                  <a:lnTo>
                    <a:pt x="44" y="89"/>
                  </a:lnTo>
                  <a:lnTo>
                    <a:pt x="40" y="88"/>
                  </a:lnTo>
                  <a:lnTo>
                    <a:pt x="38" y="87"/>
                  </a:lnTo>
                  <a:lnTo>
                    <a:pt x="35" y="84"/>
                  </a:lnTo>
                  <a:lnTo>
                    <a:pt x="34" y="82"/>
                  </a:lnTo>
                  <a:lnTo>
                    <a:pt x="30" y="77"/>
                  </a:lnTo>
                  <a:lnTo>
                    <a:pt x="27" y="73"/>
                  </a:lnTo>
                  <a:lnTo>
                    <a:pt x="22" y="67"/>
                  </a:lnTo>
                  <a:lnTo>
                    <a:pt x="17" y="60"/>
                  </a:lnTo>
                  <a:lnTo>
                    <a:pt x="11" y="53"/>
                  </a:lnTo>
                  <a:lnTo>
                    <a:pt x="8" y="45"/>
                  </a:lnTo>
                  <a:lnTo>
                    <a:pt x="5" y="36"/>
                  </a:lnTo>
                  <a:lnTo>
                    <a:pt x="6" y="27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1" y="13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0" name="Freeform 124">
              <a:extLst>
                <a:ext uri="{FF2B5EF4-FFF2-40B4-BE49-F238E27FC236}">
                  <a16:creationId xmlns:a16="http://schemas.microsoft.com/office/drawing/2014/main" id="{124019FE-8788-4541-B42C-0F53AFDD3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" y="1304"/>
              <a:ext cx="183" cy="104"/>
            </a:xfrm>
            <a:custGeom>
              <a:avLst/>
              <a:gdLst>
                <a:gd name="T0" fmla="*/ 22 w 183"/>
                <a:gd name="T1" fmla="*/ 78 h 104"/>
                <a:gd name="T2" fmla="*/ 155 w 183"/>
                <a:gd name="T3" fmla="*/ 103 h 104"/>
                <a:gd name="T4" fmla="*/ 156 w 183"/>
                <a:gd name="T5" fmla="*/ 102 h 104"/>
                <a:gd name="T6" fmla="*/ 159 w 183"/>
                <a:gd name="T7" fmla="*/ 99 h 104"/>
                <a:gd name="T8" fmla="*/ 164 w 183"/>
                <a:gd name="T9" fmla="*/ 96 h 104"/>
                <a:gd name="T10" fmla="*/ 170 w 183"/>
                <a:gd name="T11" fmla="*/ 91 h 104"/>
                <a:gd name="T12" fmla="*/ 175 w 183"/>
                <a:gd name="T13" fmla="*/ 86 h 104"/>
                <a:gd name="T14" fmla="*/ 179 w 183"/>
                <a:gd name="T15" fmla="*/ 81 h 104"/>
                <a:gd name="T16" fmla="*/ 182 w 183"/>
                <a:gd name="T17" fmla="*/ 76 h 104"/>
                <a:gd name="T18" fmla="*/ 182 w 183"/>
                <a:gd name="T19" fmla="*/ 72 h 104"/>
                <a:gd name="T20" fmla="*/ 181 w 183"/>
                <a:gd name="T21" fmla="*/ 66 h 104"/>
                <a:gd name="T22" fmla="*/ 180 w 183"/>
                <a:gd name="T23" fmla="*/ 61 h 104"/>
                <a:gd name="T24" fmla="*/ 179 w 183"/>
                <a:gd name="T25" fmla="*/ 57 h 104"/>
                <a:gd name="T26" fmla="*/ 177 w 183"/>
                <a:gd name="T27" fmla="*/ 54 h 104"/>
                <a:gd name="T28" fmla="*/ 176 w 183"/>
                <a:gd name="T29" fmla="*/ 51 h 104"/>
                <a:gd name="T30" fmla="*/ 172 w 183"/>
                <a:gd name="T31" fmla="*/ 48 h 104"/>
                <a:gd name="T32" fmla="*/ 166 w 183"/>
                <a:gd name="T33" fmla="*/ 47 h 104"/>
                <a:gd name="T34" fmla="*/ 158 w 183"/>
                <a:gd name="T35" fmla="*/ 44 h 104"/>
                <a:gd name="T36" fmla="*/ 150 w 183"/>
                <a:gd name="T37" fmla="*/ 42 h 104"/>
                <a:gd name="T38" fmla="*/ 142 w 183"/>
                <a:gd name="T39" fmla="*/ 36 h 104"/>
                <a:gd name="T40" fmla="*/ 135 w 183"/>
                <a:gd name="T41" fmla="*/ 28 h 104"/>
                <a:gd name="T42" fmla="*/ 126 w 183"/>
                <a:gd name="T43" fmla="*/ 20 h 104"/>
                <a:gd name="T44" fmla="*/ 117 w 183"/>
                <a:gd name="T45" fmla="*/ 12 h 104"/>
                <a:gd name="T46" fmla="*/ 109 w 183"/>
                <a:gd name="T47" fmla="*/ 6 h 104"/>
                <a:gd name="T48" fmla="*/ 99 w 183"/>
                <a:gd name="T49" fmla="*/ 1 h 104"/>
                <a:gd name="T50" fmla="*/ 88 w 183"/>
                <a:gd name="T51" fmla="*/ 0 h 104"/>
                <a:gd name="T52" fmla="*/ 76 w 183"/>
                <a:gd name="T53" fmla="*/ 0 h 104"/>
                <a:gd name="T54" fmla="*/ 63 w 183"/>
                <a:gd name="T55" fmla="*/ 4 h 104"/>
                <a:gd name="T56" fmla="*/ 49 w 183"/>
                <a:gd name="T57" fmla="*/ 8 h 104"/>
                <a:gd name="T58" fmla="*/ 36 w 183"/>
                <a:gd name="T59" fmla="*/ 14 h 104"/>
                <a:gd name="T60" fmla="*/ 25 w 183"/>
                <a:gd name="T61" fmla="*/ 20 h 104"/>
                <a:gd name="T62" fmla="*/ 15 w 183"/>
                <a:gd name="T63" fmla="*/ 26 h 104"/>
                <a:gd name="T64" fmla="*/ 8 w 183"/>
                <a:gd name="T65" fmla="*/ 32 h 104"/>
                <a:gd name="T66" fmla="*/ 5 w 183"/>
                <a:gd name="T67" fmla="*/ 36 h 104"/>
                <a:gd name="T68" fmla="*/ 3 w 183"/>
                <a:gd name="T69" fmla="*/ 40 h 104"/>
                <a:gd name="T70" fmla="*/ 2 w 183"/>
                <a:gd name="T71" fmla="*/ 43 h 104"/>
                <a:gd name="T72" fmla="*/ 0 w 183"/>
                <a:gd name="T73" fmla="*/ 47 h 104"/>
                <a:gd name="T74" fmla="*/ 0 w 183"/>
                <a:gd name="T75" fmla="*/ 50 h 104"/>
                <a:gd name="T76" fmla="*/ 0 w 183"/>
                <a:gd name="T77" fmla="*/ 53 h 104"/>
                <a:gd name="T78" fmla="*/ 0 w 183"/>
                <a:gd name="T79" fmla="*/ 55 h 104"/>
                <a:gd name="T80" fmla="*/ 1 w 183"/>
                <a:gd name="T81" fmla="*/ 58 h 104"/>
                <a:gd name="T82" fmla="*/ 3 w 183"/>
                <a:gd name="T83" fmla="*/ 60 h 104"/>
                <a:gd name="T84" fmla="*/ 5 w 183"/>
                <a:gd name="T85" fmla="*/ 64 h 104"/>
                <a:gd name="T86" fmla="*/ 8 w 183"/>
                <a:gd name="T87" fmla="*/ 66 h 104"/>
                <a:gd name="T88" fmla="*/ 11 w 183"/>
                <a:gd name="T89" fmla="*/ 69 h 104"/>
                <a:gd name="T90" fmla="*/ 14 w 183"/>
                <a:gd name="T91" fmla="*/ 72 h 104"/>
                <a:gd name="T92" fmla="*/ 17 w 183"/>
                <a:gd name="T93" fmla="*/ 75 h 104"/>
                <a:gd name="T94" fmla="*/ 19 w 183"/>
                <a:gd name="T95" fmla="*/ 77 h 104"/>
                <a:gd name="T96" fmla="*/ 21 w 183"/>
                <a:gd name="T97" fmla="*/ 78 h 104"/>
                <a:gd name="T98" fmla="*/ 22 w 183"/>
                <a:gd name="T99" fmla="*/ 7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" h="104">
                  <a:moveTo>
                    <a:pt x="22" y="78"/>
                  </a:moveTo>
                  <a:lnTo>
                    <a:pt x="155" y="103"/>
                  </a:lnTo>
                  <a:lnTo>
                    <a:pt x="156" y="102"/>
                  </a:lnTo>
                  <a:lnTo>
                    <a:pt x="159" y="99"/>
                  </a:lnTo>
                  <a:lnTo>
                    <a:pt x="164" y="96"/>
                  </a:lnTo>
                  <a:lnTo>
                    <a:pt x="170" y="91"/>
                  </a:lnTo>
                  <a:lnTo>
                    <a:pt x="175" y="86"/>
                  </a:lnTo>
                  <a:lnTo>
                    <a:pt x="179" y="81"/>
                  </a:lnTo>
                  <a:lnTo>
                    <a:pt x="182" y="76"/>
                  </a:lnTo>
                  <a:lnTo>
                    <a:pt x="182" y="72"/>
                  </a:lnTo>
                  <a:lnTo>
                    <a:pt x="181" y="66"/>
                  </a:lnTo>
                  <a:lnTo>
                    <a:pt x="180" y="61"/>
                  </a:lnTo>
                  <a:lnTo>
                    <a:pt x="179" y="57"/>
                  </a:lnTo>
                  <a:lnTo>
                    <a:pt x="177" y="54"/>
                  </a:lnTo>
                  <a:lnTo>
                    <a:pt x="176" y="51"/>
                  </a:lnTo>
                  <a:lnTo>
                    <a:pt x="172" y="48"/>
                  </a:lnTo>
                  <a:lnTo>
                    <a:pt x="166" y="47"/>
                  </a:lnTo>
                  <a:lnTo>
                    <a:pt x="158" y="44"/>
                  </a:lnTo>
                  <a:lnTo>
                    <a:pt x="150" y="42"/>
                  </a:lnTo>
                  <a:lnTo>
                    <a:pt x="142" y="36"/>
                  </a:lnTo>
                  <a:lnTo>
                    <a:pt x="135" y="28"/>
                  </a:lnTo>
                  <a:lnTo>
                    <a:pt x="126" y="20"/>
                  </a:lnTo>
                  <a:lnTo>
                    <a:pt x="117" y="12"/>
                  </a:lnTo>
                  <a:lnTo>
                    <a:pt x="109" y="6"/>
                  </a:lnTo>
                  <a:lnTo>
                    <a:pt x="99" y="1"/>
                  </a:lnTo>
                  <a:lnTo>
                    <a:pt x="88" y="0"/>
                  </a:lnTo>
                  <a:lnTo>
                    <a:pt x="76" y="0"/>
                  </a:lnTo>
                  <a:lnTo>
                    <a:pt x="63" y="4"/>
                  </a:lnTo>
                  <a:lnTo>
                    <a:pt x="49" y="8"/>
                  </a:lnTo>
                  <a:lnTo>
                    <a:pt x="36" y="14"/>
                  </a:lnTo>
                  <a:lnTo>
                    <a:pt x="25" y="20"/>
                  </a:lnTo>
                  <a:lnTo>
                    <a:pt x="15" y="26"/>
                  </a:lnTo>
                  <a:lnTo>
                    <a:pt x="8" y="32"/>
                  </a:lnTo>
                  <a:lnTo>
                    <a:pt x="5" y="36"/>
                  </a:lnTo>
                  <a:lnTo>
                    <a:pt x="3" y="40"/>
                  </a:lnTo>
                  <a:lnTo>
                    <a:pt x="2" y="43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8" y="66"/>
                  </a:lnTo>
                  <a:lnTo>
                    <a:pt x="11" y="69"/>
                  </a:lnTo>
                  <a:lnTo>
                    <a:pt x="14" y="72"/>
                  </a:lnTo>
                  <a:lnTo>
                    <a:pt x="17" y="75"/>
                  </a:lnTo>
                  <a:lnTo>
                    <a:pt x="19" y="77"/>
                  </a:lnTo>
                  <a:lnTo>
                    <a:pt x="21" y="78"/>
                  </a:lnTo>
                  <a:lnTo>
                    <a:pt x="22" y="7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1" name="Freeform 125">
              <a:extLst>
                <a:ext uri="{FF2B5EF4-FFF2-40B4-BE49-F238E27FC236}">
                  <a16:creationId xmlns:a16="http://schemas.microsoft.com/office/drawing/2014/main" id="{7DA323A5-54DE-4AFA-AF73-14E1B7CA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" y="1181"/>
              <a:ext cx="691" cy="242"/>
            </a:xfrm>
            <a:custGeom>
              <a:avLst/>
              <a:gdLst>
                <a:gd name="T0" fmla="*/ 485 w 691"/>
                <a:gd name="T1" fmla="*/ 0 h 242"/>
                <a:gd name="T2" fmla="*/ 0 w 691"/>
                <a:gd name="T3" fmla="*/ 133 h 242"/>
                <a:gd name="T4" fmla="*/ 245 w 691"/>
                <a:gd name="T5" fmla="*/ 241 h 242"/>
                <a:gd name="T6" fmla="*/ 690 w 691"/>
                <a:gd name="T7" fmla="*/ 129 h 242"/>
                <a:gd name="T8" fmla="*/ 485 w 691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242">
                  <a:moveTo>
                    <a:pt x="485" y="0"/>
                  </a:moveTo>
                  <a:lnTo>
                    <a:pt x="0" y="133"/>
                  </a:lnTo>
                  <a:lnTo>
                    <a:pt x="245" y="241"/>
                  </a:lnTo>
                  <a:lnTo>
                    <a:pt x="690" y="129"/>
                  </a:lnTo>
                  <a:lnTo>
                    <a:pt x="485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2" name="Freeform 126">
              <a:extLst>
                <a:ext uri="{FF2B5EF4-FFF2-40B4-BE49-F238E27FC236}">
                  <a16:creationId xmlns:a16="http://schemas.microsoft.com/office/drawing/2014/main" id="{4C728C33-53FF-458E-A678-1588E69C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1062"/>
              <a:ext cx="199" cy="215"/>
            </a:xfrm>
            <a:custGeom>
              <a:avLst/>
              <a:gdLst>
                <a:gd name="T0" fmla="*/ 29 w 199"/>
                <a:gd name="T1" fmla="*/ 20 h 215"/>
                <a:gd name="T2" fmla="*/ 36 w 199"/>
                <a:gd name="T3" fmla="*/ 34 h 215"/>
                <a:gd name="T4" fmla="*/ 46 w 199"/>
                <a:gd name="T5" fmla="*/ 54 h 215"/>
                <a:gd name="T6" fmla="*/ 54 w 199"/>
                <a:gd name="T7" fmla="*/ 74 h 215"/>
                <a:gd name="T8" fmla="*/ 58 w 199"/>
                <a:gd name="T9" fmla="*/ 89 h 215"/>
                <a:gd name="T10" fmla="*/ 64 w 199"/>
                <a:gd name="T11" fmla="*/ 104 h 215"/>
                <a:gd name="T12" fmla="*/ 70 w 199"/>
                <a:gd name="T13" fmla="*/ 118 h 215"/>
                <a:gd name="T14" fmla="*/ 77 w 199"/>
                <a:gd name="T15" fmla="*/ 129 h 215"/>
                <a:gd name="T16" fmla="*/ 85 w 199"/>
                <a:gd name="T17" fmla="*/ 134 h 215"/>
                <a:gd name="T18" fmla="*/ 105 w 199"/>
                <a:gd name="T19" fmla="*/ 149 h 215"/>
                <a:gd name="T20" fmla="*/ 129 w 199"/>
                <a:gd name="T21" fmla="*/ 168 h 215"/>
                <a:gd name="T22" fmla="*/ 147 w 199"/>
                <a:gd name="T23" fmla="*/ 183 h 215"/>
                <a:gd name="T24" fmla="*/ 151 w 199"/>
                <a:gd name="T25" fmla="*/ 184 h 215"/>
                <a:gd name="T26" fmla="*/ 156 w 199"/>
                <a:gd name="T27" fmla="*/ 184 h 215"/>
                <a:gd name="T28" fmla="*/ 161 w 199"/>
                <a:gd name="T29" fmla="*/ 184 h 215"/>
                <a:gd name="T30" fmla="*/ 167 w 199"/>
                <a:gd name="T31" fmla="*/ 185 h 215"/>
                <a:gd name="T32" fmla="*/ 174 w 199"/>
                <a:gd name="T33" fmla="*/ 189 h 215"/>
                <a:gd name="T34" fmla="*/ 184 w 199"/>
                <a:gd name="T35" fmla="*/ 194 h 215"/>
                <a:gd name="T36" fmla="*/ 192 w 199"/>
                <a:gd name="T37" fmla="*/ 200 h 215"/>
                <a:gd name="T38" fmla="*/ 198 w 199"/>
                <a:gd name="T39" fmla="*/ 207 h 215"/>
                <a:gd name="T40" fmla="*/ 197 w 199"/>
                <a:gd name="T41" fmla="*/ 211 h 215"/>
                <a:gd name="T42" fmla="*/ 190 w 199"/>
                <a:gd name="T43" fmla="*/ 213 h 215"/>
                <a:gd name="T44" fmla="*/ 180 w 199"/>
                <a:gd name="T45" fmla="*/ 214 h 215"/>
                <a:gd name="T46" fmla="*/ 168 w 199"/>
                <a:gd name="T47" fmla="*/ 211 h 215"/>
                <a:gd name="T48" fmla="*/ 157 w 199"/>
                <a:gd name="T49" fmla="*/ 208 h 215"/>
                <a:gd name="T50" fmla="*/ 151 w 199"/>
                <a:gd name="T51" fmla="*/ 205 h 215"/>
                <a:gd name="T52" fmla="*/ 147 w 199"/>
                <a:gd name="T53" fmla="*/ 204 h 215"/>
                <a:gd name="T54" fmla="*/ 144 w 199"/>
                <a:gd name="T55" fmla="*/ 204 h 215"/>
                <a:gd name="T56" fmla="*/ 134 w 199"/>
                <a:gd name="T57" fmla="*/ 202 h 215"/>
                <a:gd name="T58" fmla="*/ 117 w 199"/>
                <a:gd name="T59" fmla="*/ 195 h 215"/>
                <a:gd name="T60" fmla="*/ 98 w 199"/>
                <a:gd name="T61" fmla="*/ 185 h 215"/>
                <a:gd name="T62" fmla="*/ 83 w 199"/>
                <a:gd name="T63" fmla="*/ 177 h 215"/>
                <a:gd name="T64" fmla="*/ 69 w 199"/>
                <a:gd name="T65" fmla="*/ 166 h 215"/>
                <a:gd name="T66" fmla="*/ 53 w 199"/>
                <a:gd name="T67" fmla="*/ 150 h 215"/>
                <a:gd name="T68" fmla="*/ 36 w 199"/>
                <a:gd name="T69" fmla="*/ 130 h 215"/>
                <a:gd name="T70" fmla="*/ 23 w 199"/>
                <a:gd name="T71" fmla="*/ 110 h 215"/>
                <a:gd name="T72" fmla="*/ 15 w 199"/>
                <a:gd name="T73" fmla="*/ 89 h 215"/>
                <a:gd name="T74" fmla="*/ 10 w 199"/>
                <a:gd name="T75" fmla="*/ 69 h 215"/>
                <a:gd name="T76" fmla="*/ 7 w 199"/>
                <a:gd name="T77" fmla="*/ 51 h 215"/>
                <a:gd name="T78" fmla="*/ 7 w 199"/>
                <a:gd name="T79" fmla="*/ 38 h 215"/>
                <a:gd name="T80" fmla="*/ 5 w 199"/>
                <a:gd name="T81" fmla="*/ 28 h 215"/>
                <a:gd name="T82" fmla="*/ 2 w 199"/>
                <a:gd name="T83" fmla="*/ 16 h 215"/>
                <a:gd name="T84" fmla="*/ 0 w 199"/>
                <a:gd name="T85" fmla="*/ 6 h 215"/>
                <a:gd name="T86" fmla="*/ 0 w 199"/>
                <a:gd name="T8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9" h="215">
                  <a:moveTo>
                    <a:pt x="29" y="17"/>
                  </a:moveTo>
                  <a:lnTo>
                    <a:pt x="29" y="20"/>
                  </a:lnTo>
                  <a:lnTo>
                    <a:pt x="32" y="25"/>
                  </a:lnTo>
                  <a:lnTo>
                    <a:pt x="36" y="34"/>
                  </a:lnTo>
                  <a:lnTo>
                    <a:pt x="40" y="43"/>
                  </a:lnTo>
                  <a:lnTo>
                    <a:pt x="46" y="54"/>
                  </a:lnTo>
                  <a:lnTo>
                    <a:pt x="50" y="65"/>
                  </a:lnTo>
                  <a:lnTo>
                    <a:pt x="54" y="74"/>
                  </a:lnTo>
                  <a:lnTo>
                    <a:pt x="57" y="82"/>
                  </a:lnTo>
                  <a:lnTo>
                    <a:pt x="58" y="89"/>
                  </a:lnTo>
                  <a:lnTo>
                    <a:pt x="61" y="95"/>
                  </a:lnTo>
                  <a:lnTo>
                    <a:pt x="64" y="104"/>
                  </a:lnTo>
                  <a:lnTo>
                    <a:pt x="68" y="112"/>
                  </a:lnTo>
                  <a:lnTo>
                    <a:pt x="70" y="118"/>
                  </a:lnTo>
                  <a:lnTo>
                    <a:pt x="74" y="124"/>
                  </a:lnTo>
                  <a:lnTo>
                    <a:pt x="77" y="129"/>
                  </a:lnTo>
                  <a:lnTo>
                    <a:pt x="80" y="130"/>
                  </a:lnTo>
                  <a:lnTo>
                    <a:pt x="85" y="134"/>
                  </a:lnTo>
                  <a:lnTo>
                    <a:pt x="94" y="141"/>
                  </a:lnTo>
                  <a:lnTo>
                    <a:pt x="105" y="149"/>
                  </a:lnTo>
                  <a:lnTo>
                    <a:pt x="117" y="159"/>
                  </a:lnTo>
                  <a:lnTo>
                    <a:pt x="129" y="168"/>
                  </a:lnTo>
                  <a:lnTo>
                    <a:pt x="139" y="177"/>
                  </a:lnTo>
                  <a:lnTo>
                    <a:pt x="147" y="183"/>
                  </a:lnTo>
                  <a:lnTo>
                    <a:pt x="150" y="185"/>
                  </a:lnTo>
                  <a:lnTo>
                    <a:pt x="151" y="184"/>
                  </a:lnTo>
                  <a:lnTo>
                    <a:pt x="153" y="184"/>
                  </a:lnTo>
                  <a:lnTo>
                    <a:pt x="156" y="184"/>
                  </a:lnTo>
                  <a:lnTo>
                    <a:pt x="158" y="184"/>
                  </a:lnTo>
                  <a:lnTo>
                    <a:pt x="161" y="184"/>
                  </a:lnTo>
                  <a:lnTo>
                    <a:pt x="164" y="184"/>
                  </a:lnTo>
                  <a:lnTo>
                    <a:pt x="167" y="185"/>
                  </a:lnTo>
                  <a:lnTo>
                    <a:pt x="170" y="187"/>
                  </a:lnTo>
                  <a:lnTo>
                    <a:pt x="174" y="189"/>
                  </a:lnTo>
                  <a:lnTo>
                    <a:pt x="179" y="191"/>
                  </a:lnTo>
                  <a:lnTo>
                    <a:pt x="184" y="194"/>
                  </a:lnTo>
                  <a:lnTo>
                    <a:pt x="188" y="197"/>
                  </a:lnTo>
                  <a:lnTo>
                    <a:pt x="192" y="200"/>
                  </a:lnTo>
                  <a:lnTo>
                    <a:pt x="196" y="203"/>
                  </a:lnTo>
                  <a:lnTo>
                    <a:pt x="198" y="207"/>
                  </a:lnTo>
                  <a:lnTo>
                    <a:pt x="198" y="208"/>
                  </a:lnTo>
                  <a:lnTo>
                    <a:pt x="197" y="211"/>
                  </a:lnTo>
                  <a:lnTo>
                    <a:pt x="194" y="212"/>
                  </a:lnTo>
                  <a:lnTo>
                    <a:pt x="190" y="213"/>
                  </a:lnTo>
                  <a:lnTo>
                    <a:pt x="185" y="214"/>
                  </a:lnTo>
                  <a:lnTo>
                    <a:pt x="180" y="214"/>
                  </a:lnTo>
                  <a:lnTo>
                    <a:pt x="174" y="213"/>
                  </a:lnTo>
                  <a:lnTo>
                    <a:pt x="168" y="211"/>
                  </a:lnTo>
                  <a:lnTo>
                    <a:pt x="162" y="209"/>
                  </a:lnTo>
                  <a:lnTo>
                    <a:pt x="157" y="208"/>
                  </a:lnTo>
                  <a:lnTo>
                    <a:pt x="154" y="206"/>
                  </a:lnTo>
                  <a:lnTo>
                    <a:pt x="151" y="205"/>
                  </a:lnTo>
                  <a:lnTo>
                    <a:pt x="149" y="204"/>
                  </a:lnTo>
                  <a:lnTo>
                    <a:pt x="147" y="204"/>
                  </a:lnTo>
                  <a:lnTo>
                    <a:pt x="145" y="204"/>
                  </a:lnTo>
                  <a:lnTo>
                    <a:pt x="144" y="204"/>
                  </a:lnTo>
                  <a:lnTo>
                    <a:pt x="140" y="204"/>
                  </a:lnTo>
                  <a:lnTo>
                    <a:pt x="134" y="202"/>
                  </a:lnTo>
                  <a:lnTo>
                    <a:pt x="127" y="199"/>
                  </a:lnTo>
                  <a:lnTo>
                    <a:pt x="117" y="195"/>
                  </a:lnTo>
                  <a:lnTo>
                    <a:pt x="107" y="190"/>
                  </a:lnTo>
                  <a:lnTo>
                    <a:pt x="98" y="185"/>
                  </a:lnTo>
                  <a:lnTo>
                    <a:pt x="89" y="181"/>
                  </a:lnTo>
                  <a:lnTo>
                    <a:pt x="83" y="177"/>
                  </a:lnTo>
                  <a:lnTo>
                    <a:pt x="77" y="172"/>
                  </a:lnTo>
                  <a:lnTo>
                    <a:pt x="69" y="166"/>
                  </a:lnTo>
                  <a:lnTo>
                    <a:pt x="62" y="159"/>
                  </a:lnTo>
                  <a:lnTo>
                    <a:pt x="53" y="150"/>
                  </a:lnTo>
                  <a:lnTo>
                    <a:pt x="45" y="141"/>
                  </a:lnTo>
                  <a:lnTo>
                    <a:pt x="36" y="130"/>
                  </a:lnTo>
                  <a:lnTo>
                    <a:pt x="29" y="120"/>
                  </a:lnTo>
                  <a:lnTo>
                    <a:pt x="23" y="110"/>
                  </a:lnTo>
                  <a:lnTo>
                    <a:pt x="18" y="100"/>
                  </a:lnTo>
                  <a:lnTo>
                    <a:pt x="15" y="89"/>
                  </a:lnTo>
                  <a:lnTo>
                    <a:pt x="12" y="78"/>
                  </a:lnTo>
                  <a:lnTo>
                    <a:pt x="10" y="69"/>
                  </a:lnTo>
                  <a:lnTo>
                    <a:pt x="9" y="59"/>
                  </a:lnTo>
                  <a:lnTo>
                    <a:pt x="7" y="51"/>
                  </a:lnTo>
                  <a:lnTo>
                    <a:pt x="7" y="44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5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9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3" name="Freeform 127">
              <a:extLst>
                <a:ext uri="{FF2B5EF4-FFF2-40B4-BE49-F238E27FC236}">
                  <a16:creationId xmlns:a16="http://schemas.microsoft.com/office/drawing/2014/main" id="{074615CC-F0E2-4DB0-8336-53DE1AD23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" y="1061"/>
              <a:ext cx="214" cy="212"/>
            </a:xfrm>
            <a:custGeom>
              <a:avLst/>
              <a:gdLst>
                <a:gd name="T0" fmla="*/ 39 w 214"/>
                <a:gd name="T1" fmla="*/ 19 h 212"/>
                <a:gd name="T2" fmla="*/ 44 w 214"/>
                <a:gd name="T3" fmla="*/ 32 h 212"/>
                <a:gd name="T4" fmla="*/ 51 w 214"/>
                <a:gd name="T5" fmla="*/ 52 h 212"/>
                <a:gd name="T6" fmla="*/ 58 w 214"/>
                <a:gd name="T7" fmla="*/ 71 h 212"/>
                <a:gd name="T8" fmla="*/ 62 w 214"/>
                <a:gd name="T9" fmla="*/ 86 h 212"/>
                <a:gd name="T10" fmla="*/ 71 w 214"/>
                <a:gd name="T11" fmla="*/ 101 h 212"/>
                <a:gd name="T12" fmla="*/ 82 w 214"/>
                <a:gd name="T13" fmla="*/ 116 h 212"/>
                <a:gd name="T14" fmla="*/ 91 w 214"/>
                <a:gd name="T15" fmla="*/ 126 h 212"/>
                <a:gd name="T16" fmla="*/ 100 w 214"/>
                <a:gd name="T17" fmla="*/ 131 h 212"/>
                <a:gd name="T18" fmla="*/ 120 w 214"/>
                <a:gd name="T19" fmla="*/ 146 h 212"/>
                <a:gd name="T20" fmla="*/ 144 w 214"/>
                <a:gd name="T21" fmla="*/ 166 h 212"/>
                <a:gd name="T22" fmla="*/ 161 w 214"/>
                <a:gd name="T23" fmla="*/ 181 h 212"/>
                <a:gd name="T24" fmla="*/ 166 w 214"/>
                <a:gd name="T25" fmla="*/ 182 h 212"/>
                <a:gd name="T26" fmla="*/ 170 w 214"/>
                <a:gd name="T27" fmla="*/ 181 h 212"/>
                <a:gd name="T28" fmla="*/ 176 w 214"/>
                <a:gd name="T29" fmla="*/ 181 h 212"/>
                <a:gd name="T30" fmla="*/ 182 w 214"/>
                <a:gd name="T31" fmla="*/ 182 h 212"/>
                <a:gd name="T32" fmla="*/ 189 w 214"/>
                <a:gd name="T33" fmla="*/ 187 h 212"/>
                <a:gd name="T34" fmla="*/ 199 w 214"/>
                <a:gd name="T35" fmla="*/ 192 h 212"/>
                <a:gd name="T36" fmla="*/ 207 w 214"/>
                <a:gd name="T37" fmla="*/ 198 h 212"/>
                <a:gd name="T38" fmla="*/ 213 w 214"/>
                <a:gd name="T39" fmla="*/ 204 h 212"/>
                <a:gd name="T40" fmla="*/ 211 w 214"/>
                <a:gd name="T41" fmla="*/ 208 h 212"/>
                <a:gd name="T42" fmla="*/ 205 w 214"/>
                <a:gd name="T43" fmla="*/ 211 h 212"/>
                <a:gd name="T44" fmla="*/ 195 w 214"/>
                <a:gd name="T45" fmla="*/ 211 h 212"/>
                <a:gd name="T46" fmla="*/ 183 w 214"/>
                <a:gd name="T47" fmla="*/ 208 h 212"/>
                <a:gd name="T48" fmla="*/ 172 w 214"/>
                <a:gd name="T49" fmla="*/ 205 h 212"/>
                <a:gd name="T50" fmla="*/ 165 w 214"/>
                <a:gd name="T51" fmla="*/ 202 h 212"/>
                <a:gd name="T52" fmla="*/ 161 w 214"/>
                <a:gd name="T53" fmla="*/ 201 h 212"/>
                <a:gd name="T54" fmla="*/ 159 w 214"/>
                <a:gd name="T55" fmla="*/ 202 h 212"/>
                <a:gd name="T56" fmla="*/ 149 w 214"/>
                <a:gd name="T57" fmla="*/ 199 h 212"/>
                <a:gd name="T58" fmla="*/ 132 w 214"/>
                <a:gd name="T59" fmla="*/ 193 h 212"/>
                <a:gd name="T60" fmla="*/ 112 w 214"/>
                <a:gd name="T61" fmla="*/ 183 h 212"/>
                <a:gd name="T62" fmla="*/ 98 w 214"/>
                <a:gd name="T63" fmla="*/ 175 h 212"/>
                <a:gd name="T64" fmla="*/ 84 w 214"/>
                <a:gd name="T65" fmla="*/ 164 h 212"/>
                <a:gd name="T66" fmla="*/ 68 w 214"/>
                <a:gd name="T67" fmla="*/ 147 h 212"/>
                <a:gd name="T68" fmla="*/ 51 w 214"/>
                <a:gd name="T69" fmla="*/ 128 h 212"/>
                <a:gd name="T70" fmla="*/ 38 w 214"/>
                <a:gd name="T71" fmla="*/ 107 h 212"/>
                <a:gd name="T72" fmla="*/ 26 w 214"/>
                <a:gd name="T73" fmla="*/ 83 h 212"/>
                <a:gd name="T74" fmla="*/ 13 w 214"/>
                <a:gd name="T75" fmla="*/ 54 h 212"/>
                <a:gd name="T76" fmla="*/ 4 w 214"/>
                <a:gd name="T77" fmla="*/ 29 h 212"/>
                <a:gd name="T78" fmla="*/ 0 w 214"/>
                <a:gd name="T79" fmla="*/ 12 h 212"/>
                <a:gd name="T80" fmla="*/ 1 w 214"/>
                <a:gd name="T81" fmla="*/ 5 h 212"/>
                <a:gd name="T82" fmla="*/ 4 w 214"/>
                <a:gd name="T83" fmla="*/ 3 h 212"/>
                <a:gd name="T84" fmla="*/ 8 w 214"/>
                <a:gd name="T85" fmla="*/ 1 h 212"/>
                <a:gd name="T86" fmla="*/ 12 w 214"/>
                <a:gd name="T8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12">
                  <a:moveTo>
                    <a:pt x="38" y="17"/>
                  </a:moveTo>
                  <a:lnTo>
                    <a:pt x="39" y="19"/>
                  </a:lnTo>
                  <a:lnTo>
                    <a:pt x="41" y="24"/>
                  </a:lnTo>
                  <a:lnTo>
                    <a:pt x="44" y="32"/>
                  </a:lnTo>
                  <a:lnTo>
                    <a:pt x="47" y="41"/>
                  </a:lnTo>
                  <a:lnTo>
                    <a:pt x="51" y="52"/>
                  </a:lnTo>
                  <a:lnTo>
                    <a:pt x="54" y="62"/>
                  </a:lnTo>
                  <a:lnTo>
                    <a:pt x="58" y="71"/>
                  </a:lnTo>
                  <a:lnTo>
                    <a:pt x="59" y="79"/>
                  </a:lnTo>
                  <a:lnTo>
                    <a:pt x="62" y="86"/>
                  </a:lnTo>
                  <a:lnTo>
                    <a:pt x="66" y="93"/>
                  </a:lnTo>
                  <a:lnTo>
                    <a:pt x="71" y="101"/>
                  </a:lnTo>
                  <a:lnTo>
                    <a:pt x="76" y="109"/>
                  </a:lnTo>
                  <a:lnTo>
                    <a:pt x="82" y="116"/>
                  </a:lnTo>
                  <a:lnTo>
                    <a:pt x="87" y="122"/>
                  </a:lnTo>
                  <a:lnTo>
                    <a:pt x="91" y="126"/>
                  </a:lnTo>
                  <a:lnTo>
                    <a:pt x="94" y="128"/>
                  </a:lnTo>
                  <a:lnTo>
                    <a:pt x="100" y="131"/>
                  </a:lnTo>
                  <a:lnTo>
                    <a:pt x="108" y="138"/>
                  </a:lnTo>
                  <a:lnTo>
                    <a:pt x="120" y="146"/>
                  </a:lnTo>
                  <a:lnTo>
                    <a:pt x="132" y="157"/>
                  </a:lnTo>
                  <a:lnTo>
                    <a:pt x="144" y="166"/>
                  </a:lnTo>
                  <a:lnTo>
                    <a:pt x="154" y="175"/>
                  </a:lnTo>
                  <a:lnTo>
                    <a:pt x="161" y="181"/>
                  </a:lnTo>
                  <a:lnTo>
                    <a:pt x="165" y="182"/>
                  </a:lnTo>
                  <a:lnTo>
                    <a:pt x="166" y="182"/>
                  </a:lnTo>
                  <a:lnTo>
                    <a:pt x="168" y="181"/>
                  </a:lnTo>
                  <a:lnTo>
                    <a:pt x="170" y="181"/>
                  </a:lnTo>
                  <a:lnTo>
                    <a:pt x="173" y="181"/>
                  </a:lnTo>
                  <a:lnTo>
                    <a:pt x="176" y="181"/>
                  </a:lnTo>
                  <a:lnTo>
                    <a:pt x="178" y="181"/>
                  </a:lnTo>
                  <a:lnTo>
                    <a:pt x="182" y="182"/>
                  </a:lnTo>
                  <a:lnTo>
                    <a:pt x="185" y="184"/>
                  </a:lnTo>
                  <a:lnTo>
                    <a:pt x="189" y="187"/>
                  </a:lnTo>
                  <a:lnTo>
                    <a:pt x="194" y="188"/>
                  </a:lnTo>
                  <a:lnTo>
                    <a:pt x="199" y="192"/>
                  </a:lnTo>
                  <a:lnTo>
                    <a:pt x="203" y="194"/>
                  </a:lnTo>
                  <a:lnTo>
                    <a:pt x="207" y="198"/>
                  </a:lnTo>
                  <a:lnTo>
                    <a:pt x="211" y="200"/>
                  </a:lnTo>
                  <a:lnTo>
                    <a:pt x="213" y="204"/>
                  </a:lnTo>
                  <a:lnTo>
                    <a:pt x="213" y="206"/>
                  </a:lnTo>
                  <a:lnTo>
                    <a:pt x="211" y="208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0" y="211"/>
                  </a:lnTo>
                  <a:lnTo>
                    <a:pt x="195" y="211"/>
                  </a:lnTo>
                  <a:lnTo>
                    <a:pt x="189" y="210"/>
                  </a:lnTo>
                  <a:lnTo>
                    <a:pt x="183" y="208"/>
                  </a:lnTo>
                  <a:lnTo>
                    <a:pt x="177" y="206"/>
                  </a:lnTo>
                  <a:lnTo>
                    <a:pt x="172" y="205"/>
                  </a:lnTo>
                  <a:lnTo>
                    <a:pt x="169" y="203"/>
                  </a:lnTo>
                  <a:lnTo>
                    <a:pt x="165" y="202"/>
                  </a:lnTo>
                  <a:lnTo>
                    <a:pt x="164" y="201"/>
                  </a:lnTo>
                  <a:lnTo>
                    <a:pt x="161" y="201"/>
                  </a:lnTo>
                  <a:lnTo>
                    <a:pt x="160" y="201"/>
                  </a:lnTo>
                  <a:lnTo>
                    <a:pt x="159" y="202"/>
                  </a:lnTo>
                  <a:lnTo>
                    <a:pt x="155" y="201"/>
                  </a:lnTo>
                  <a:lnTo>
                    <a:pt x="149" y="199"/>
                  </a:lnTo>
                  <a:lnTo>
                    <a:pt x="142" y="197"/>
                  </a:lnTo>
                  <a:lnTo>
                    <a:pt x="132" y="193"/>
                  </a:lnTo>
                  <a:lnTo>
                    <a:pt x="122" y="187"/>
                  </a:lnTo>
                  <a:lnTo>
                    <a:pt x="112" y="183"/>
                  </a:lnTo>
                  <a:lnTo>
                    <a:pt x="104" y="179"/>
                  </a:lnTo>
                  <a:lnTo>
                    <a:pt x="98" y="175"/>
                  </a:lnTo>
                  <a:lnTo>
                    <a:pt x="92" y="170"/>
                  </a:lnTo>
                  <a:lnTo>
                    <a:pt x="84" y="164"/>
                  </a:lnTo>
                  <a:lnTo>
                    <a:pt x="76" y="157"/>
                  </a:lnTo>
                  <a:lnTo>
                    <a:pt x="68" y="147"/>
                  </a:lnTo>
                  <a:lnTo>
                    <a:pt x="59" y="138"/>
                  </a:lnTo>
                  <a:lnTo>
                    <a:pt x="51" y="128"/>
                  </a:lnTo>
                  <a:lnTo>
                    <a:pt x="44" y="118"/>
                  </a:lnTo>
                  <a:lnTo>
                    <a:pt x="38" y="107"/>
                  </a:lnTo>
                  <a:lnTo>
                    <a:pt x="32" y="96"/>
                  </a:lnTo>
                  <a:lnTo>
                    <a:pt x="26" y="83"/>
                  </a:lnTo>
                  <a:lnTo>
                    <a:pt x="19" y="69"/>
                  </a:lnTo>
                  <a:lnTo>
                    <a:pt x="13" y="54"/>
                  </a:lnTo>
                  <a:lnTo>
                    <a:pt x="8" y="41"/>
                  </a:lnTo>
                  <a:lnTo>
                    <a:pt x="4" y="29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3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4" name="Freeform 128">
              <a:extLst>
                <a:ext uri="{FF2B5EF4-FFF2-40B4-BE49-F238E27FC236}">
                  <a16:creationId xmlns:a16="http://schemas.microsoft.com/office/drawing/2014/main" id="{16D39E6D-CF2E-419A-9488-2F384A96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" y="1325"/>
              <a:ext cx="221" cy="406"/>
            </a:xfrm>
            <a:custGeom>
              <a:avLst/>
              <a:gdLst>
                <a:gd name="T0" fmla="*/ 220 w 221"/>
                <a:gd name="T1" fmla="*/ 405 h 406"/>
                <a:gd name="T2" fmla="*/ 220 w 221"/>
                <a:gd name="T3" fmla="*/ 109 h 406"/>
                <a:gd name="T4" fmla="*/ 0 w 221"/>
                <a:gd name="T5" fmla="*/ 0 h 406"/>
                <a:gd name="T6" fmla="*/ 0 w 221"/>
                <a:gd name="T7" fmla="*/ 276 h 406"/>
                <a:gd name="T8" fmla="*/ 220 w 221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6">
                  <a:moveTo>
                    <a:pt x="220" y="405"/>
                  </a:moveTo>
                  <a:lnTo>
                    <a:pt x="220" y="109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20" y="40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5" name="Freeform 129">
              <a:extLst>
                <a:ext uri="{FF2B5EF4-FFF2-40B4-BE49-F238E27FC236}">
                  <a16:creationId xmlns:a16="http://schemas.microsoft.com/office/drawing/2014/main" id="{F64CD3AA-D815-46FA-8BB0-545A0EC9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1576"/>
              <a:ext cx="239" cy="162"/>
            </a:xfrm>
            <a:custGeom>
              <a:avLst/>
              <a:gdLst>
                <a:gd name="T0" fmla="*/ 238 w 239"/>
                <a:gd name="T1" fmla="*/ 161 h 162"/>
                <a:gd name="T2" fmla="*/ 238 w 239"/>
                <a:gd name="T3" fmla="*/ 130 h 162"/>
                <a:gd name="T4" fmla="*/ 0 w 239"/>
                <a:gd name="T5" fmla="*/ 0 h 162"/>
                <a:gd name="T6" fmla="*/ 0 w 239"/>
                <a:gd name="T7" fmla="*/ 28 h 162"/>
                <a:gd name="T8" fmla="*/ 238 w 239"/>
                <a:gd name="T9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62">
                  <a:moveTo>
                    <a:pt x="238" y="161"/>
                  </a:moveTo>
                  <a:lnTo>
                    <a:pt x="238" y="13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38" y="161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6" name="Freeform 130">
              <a:extLst>
                <a:ext uri="{FF2B5EF4-FFF2-40B4-BE49-F238E27FC236}">
                  <a16:creationId xmlns:a16="http://schemas.microsoft.com/office/drawing/2014/main" id="{22CADC86-437E-4888-B0EE-713A7A13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1309"/>
              <a:ext cx="243" cy="144"/>
            </a:xfrm>
            <a:custGeom>
              <a:avLst/>
              <a:gdLst>
                <a:gd name="T0" fmla="*/ 242 w 243"/>
                <a:gd name="T1" fmla="*/ 143 h 144"/>
                <a:gd name="T2" fmla="*/ 242 w 243"/>
                <a:gd name="T3" fmla="*/ 113 h 144"/>
                <a:gd name="T4" fmla="*/ 0 w 243"/>
                <a:gd name="T5" fmla="*/ 0 h 144"/>
                <a:gd name="T6" fmla="*/ 0 w 243"/>
                <a:gd name="T7" fmla="*/ 29 h 144"/>
                <a:gd name="T8" fmla="*/ 242 w 243"/>
                <a:gd name="T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4">
                  <a:moveTo>
                    <a:pt x="242" y="143"/>
                  </a:moveTo>
                  <a:lnTo>
                    <a:pt x="242" y="113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42" y="14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7" name="Freeform 131">
              <a:extLst>
                <a:ext uri="{FF2B5EF4-FFF2-40B4-BE49-F238E27FC236}">
                  <a16:creationId xmlns:a16="http://schemas.microsoft.com/office/drawing/2014/main" id="{C56D8F27-7253-4981-85C1-21D7943C4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1589"/>
              <a:ext cx="452" cy="149"/>
            </a:xfrm>
            <a:custGeom>
              <a:avLst/>
              <a:gdLst>
                <a:gd name="T0" fmla="*/ 0 w 452"/>
                <a:gd name="T1" fmla="*/ 148 h 149"/>
                <a:gd name="T2" fmla="*/ 0 w 452"/>
                <a:gd name="T3" fmla="*/ 117 h 149"/>
                <a:gd name="T4" fmla="*/ 451 w 452"/>
                <a:gd name="T5" fmla="*/ 0 h 149"/>
                <a:gd name="T6" fmla="*/ 451 w 452"/>
                <a:gd name="T7" fmla="*/ 28 h 149"/>
                <a:gd name="T8" fmla="*/ 0 w 452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49">
                  <a:moveTo>
                    <a:pt x="0" y="148"/>
                  </a:moveTo>
                  <a:lnTo>
                    <a:pt x="0" y="117"/>
                  </a:lnTo>
                  <a:lnTo>
                    <a:pt x="451" y="0"/>
                  </a:lnTo>
                  <a:lnTo>
                    <a:pt x="451" y="28"/>
                  </a:lnTo>
                  <a:lnTo>
                    <a:pt x="0" y="14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8" name="Freeform 132">
              <a:extLst>
                <a:ext uri="{FF2B5EF4-FFF2-40B4-BE49-F238E27FC236}">
                  <a16:creationId xmlns:a16="http://schemas.microsoft.com/office/drawing/2014/main" id="{5248F064-8897-47EB-9901-08B6A62C3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1306"/>
              <a:ext cx="451" cy="148"/>
            </a:xfrm>
            <a:custGeom>
              <a:avLst/>
              <a:gdLst>
                <a:gd name="T0" fmla="*/ 0 w 451"/>
                <a:gd name="T1" fmla="*/ 147 h 148"/>
                <a:gd name="T2" fmla="*/ 0 w 451"/>
                <a:gd name="T3" fmla="*/ 117 h 148"/>
                <a:gd name="T4" fmla="*/ 450 w 451"/>
                <a:gd name="T5" fmla="*/ 0 h 148"/>
                <a:gd name="T6" fmla="*/ 450 w 451"/>
                <a:gd name="T7" fmla="*/ 27 h 148"/>
                <a:gd name="T8" fmla="*/ 0 w 451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8">
                  <a:moveTo>
                    <a:pt x="0" y="147"/>
                  </a:moveTo>
                  <a:lnTo>
                    <a:pt x="0" y="117"/>
                  </a:lnTo>
                  <a:lnTo>
                    <a:pt x="450" y="0"/>
                  </a:lnTo>
                  <a:lnTo>
                    <a:pt x="450" y="27"/>
                  </a:lnTo>
                  <a:lnTo>
                    <a:pt x="0" y="14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49" name="Freeform 133">
              <a:extLst>
                <a:ext uri="{FF2B5EF4-FFF2-40B4-BE49-F238E27FC236}">
                  <a16:creationId xmlns:a16="http://schemas.microsoft.com/office/drawing/2014/main" id="{FBB36153-7E33-47F4-B27A-50F4ABB8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1340"/>
              <a:ext cx="454" cy="355"/>
            </a:xfrm>
            <a:custGeom>
              <a:avLst/>
              <a:gdLst>
                <a:gd name="T0" fmla="*/ 0 w 454"/>
                <a:gd name="T1" fmla="*/ 354 h 355"/>
                <a:gd name="T2" fmla="*/ 0 w 454"/>
                <a:gd name="T3" fmla="*/ 122 h 355"/>
                <a:gd name="T4" fmla="*/ 453 w 454"/>
                <a:gd name="T5" fmla="*/ 0 h 355"/>
                <a:gd name="T6" fmla="*/ 453 w 454"/>
                <a:gd name="T7" fmla="*/ 243 h 355"/>
                <a:gd name="T8" fmla="*/ 0 w 454"/>
                <a:gd name="T9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355">
                  <a:moveTo>
                    <a:pt x="0" y="354"/>
                  </a:moveTo>
                  <a:lnTo>
                    <a:pt x="0" y="122"/>
                  </a:lnTo>
                  <a:lnTo>
                    <a:pt x="453" y="0"/>
                  </a:lnTo>
                  <a:lnTo>
                    <a:pt x="453" y="243"/>
                  </a:lnTo>
                  <a:lnTo>
                    <a:pt x="0" y="354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0" name="Freeform 134">
              <a:extLst>
                <a:ext uri="{FF2B5EF4-FFF2-40B4-BE49-F238E27FC236}">
                  <a16:creationId xmlns:a16="http://schemas.microsoft.com/office/drawing/2014/main" id="{E43290C0-5C19-481B-903E-6B49B354A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" y="1076"/>
              <a:ext cx="130" cy="174"/>
            </a:xfrm>
            <a:custGeom>
              <a:avLst/>
              <a:gdLst>
                <a:gd name="T0" fmla="*/ 31 w 130"/>
                <a:gd name="T1" fmla="*/ 17 h 174"/>
                <a:gd name="T2" fmla="*/ 34 w 130"/>
                <a:gd name="T3" fmla="*/ 26 h 174"/>
                <a:gd name="T4" fmla="*/ 39 w 130"/>
                <a:gd name="T5" fmla="*/ 40 h 174"/>
                <a:gd name="T6" fmla="*/ 42 w 130"/>
                <a:gd name="T7" fmla="*/ 53 h 174"/>
                <a:gd name="T8" fmla="*/ 43 w 130"/>
                <a:gd name="T9" fmla="*/ 64 h 174"/>
                <a:gd name="T10" fmla="*/ 47 w 130"/>
                <a:gd name="T11" fmla="*/ 78 h 174"/>
                <a:gd name="T12" fmla="*/ 53 w 130"/>
                <a:gd name="T13" fmla="*/ 93 h 174"/>
                <a:gd name="T14" fmla="*/ 59 w 130"/>
                <a:gd name="T15" fmla="*/ 104 h 174"/>
                <a:gd name="T16" fmla="*/ 64 w 130"/>
                <a:gd name="T17" fmla="*/ 109 h 174"/>
                <a:gd name="T18" fmla="*/ 71 w 130"/>
                <a:gd name="T19" fmla="*/ 122 h 174"/>
                <a:gd name="T20" fmla="*/ 79 w 130"/>
                <a:gd name="T21" fmla="*/ 137 h 174"/>
                <a:gd name="T22" fmla="*/ 84 w 130"/>
                <a:gd name="T23" fmla="*/ 149 h 174"/>
                <a:gd name="T24" fmla="*/ 86 w 130"/>
                <a:gd name="T25" fmla="*/ 150 h 174"/>
                <a:gd name="T26" fmla="*/ 89 w 130"/>
                <a:gd name="T27" fmla="*/ 149 h 174"/>
                <a:gd name="T28" fmla="*/ 95 w 130"/>
                <a:gd name="T29" fmla="*/ 149 h 174"/>
                <a:gd name="T30" fmla="*/ 101 w 130"/>
                <a:gd name="T31" fmla="*/ 149 h 174"/>
                <a:gd name="T32" fmla="*/ 106 w 130"/>
                <a:gd name="T33" fmla="*/ 150 h 174"/>
                <a:gd name="T34" fmla="*/ 113 w 130"/>
                <a:gd name="T35" fmla="*/ 154 h 174"/>
                <a:gd name="T36" fmla="*/ 121 w 130"/>
                <a:gd name="T37" fmla="*/ 159 h 174"/>
                <a:gd name="T38" fmla="*/ 127 w 130"/>
                <a:gd name="T39" fmla="*/ 164 h 174"/>
                <a:gd name="T40" fmla="*/ 128 w 130"/>
                <a:gd name="T41" fmla="*/ 168 h 174"/>
                <a:gd name="T42" fmla="*/ 123 w 130"/>
                <a:gd name="T43" fmla="*/ 171 h 174"/>
                <a:gd name="T44" fmla="*/ 115 w 130"/>
                <a:gd name="T45" fmla="*/ 173 h 174"/>
                <a:gd name="T46" fmla="*/ 106 w 130"/>
                <a:gd name="T47" fmla="*/ 173 h 174"/>
                <a:gd name="T48" fmla="*/ 96 w 130"/>
                <a:gd name="T49" fmla="*/ 171 h 174"/>
                <a:gd name="T50" fmla="*/ 90 w 130"/>
                <a:gd name="T51" fmla="*/ 169 h 174"/>
                <a:gd name="T52" fmla="*/ 87 w 130"/>
                <a:gd name="T53" fmla="*/ 168 h 174"/>
                <a:gd name="T54" fmla="*/ 84 w 130"/>
                <a:gd name="T55" fmla="*/ 167 h 174"/>
                <a:gd name="T56" fmla="*/ 81 w 130"/>
                <a:gd name="T57" fmla="*/ 167 h 174"/>
                <a:gd name="T58" fmla="*/ 70 w 130"/>
                <a:gd name="T59" fmla="*/ 158 h 174"/>
                <a:gd name="T60" fmla="*/ 56 w 130"/>
                <a:gd name="T61" fmla="*/ 143 h 174"/>
                <a:gd name="T62" fmla="*/ 43 w 130"/>
                <a:gd name="T63" fmla="*/ 130 h 174"/>
                <a:gd name="T64" fmla="*/ 36 w 130"/>
                <a:gd name="T65" fmla="*/ 122 h 174"/>
                <a:gd name="T66" fmla="*/ 33 w 130"/>
                <a:gd name="T67" fmla="*/ 115 h 174"/>
                <a:gd name="T68" fmla="*/ 32 w 130"/>
                <a:gd name="T69" fmla="*/ 107 h 174"/>
                <a:gd name="T70" fmla="*/ 30 w 130"/>
                <a:gd name="T71" fmla="*/ 96 h 174"/>
                <a:gd name="T72" fmla="*/ 25 w 130"/>
                <a:gd name="T73" fmla="*/ 80 h 174"/>
                <a:gd name="T74" fmla="*/ 16 w 130"/>
                <a:gd name="T75" fmla="*/ 56 h 174"/>
                <a:gd name="T76" fmla="*/ 5 w 130"/>
                <a:gd name="T77" fmla="*/ 32 h 174"/>
                <a:gd name="T78" fmla="*/ 0 w 130"/>
                <a:gd name="T79" fmla="*/ 13 h 174"/>
                <a:gd name="T80" fmla="*/ 0 w 130"/>
                <a:gd name="T81" fmla="*/ 5 h 174"/>
                <a:gd name="T82" fmla="*/ 4 w 130"/>
                <a:gd name="T83" fmla="*/ 3 h 174"/>
                <a:gd name="T84" fmla="*/ 8 w 130"/>
                <a:gd name="T85" fmla="*/ 1 h 174"/>
                <a:gd name="T86" fmla="*/ 12 w 130"/>
                <a:gd name="T87" fmla="*/ 0 h 174"/>
                <a:gd name="T88" fmla="*/ 31 w 130"/>
                <a:gd name="T89" fmla="*/ 1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74">
                  <a:moveTo>
                    <a:pt x="31" y="15"/>
                  </a:moveTo>
                  <a:lnTo>
                    <a:pt x="31" y="17"/>
                  </a:lnTo>
                  <a:lnTo>
                    <a:pt x="33" y="20"/>
                  </a:lnTo>
                  <a:lnTo>
                    <a:pt x="34" y="26"/>
                  </a:lnTo>
                  <a:lnTo>
                    <a:pt x="36" y="32"/>
                  </a:lnTo>
                  <a:lnTo>
                    <a:pt x="39" y="40"/>
                  </a:lnTo>
                  <a:lnTo>
                    <a:pt x="40" y="47"/>
                  </a:lnTo>
                  <a:lnTo>
                    <a:pt x="42" y="53"/>
                  </a:lnTo>
                  <a:lnTo>
                    <a:pt x="43" y="58"/>
                  </a:lnTo>
                  <a:lnTo>
                    <a:pt x="43" y="64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50" y="86"/>
                  </a:lnTo>
                  <a:lnTo>
                    <a:pt x="53" y="93"/>
                  </a:lnTo>
                  <a:lnTo>
                    <a:pt x="56" y="100"/>
                  </a:lnTo>
                  <a:lnTo>
                    <a:pt x="59" y="104"/>
                  </a:lnTo>
                  <a:lnTo>
                    <a:pt x="61" y="107"/>
                  </a:lnTo>
                  <a:lnTo>
                    <a:pt x="64" y="109"/>
                  </a:lnTo>
                  <a:lnTo>
                    <a:pt x="67" y="114"/>
                  </a:lnTo>
                  <a:lnTo>
                    <a:pt x="71" y="122"/>
                  </a:lnTo>
                  <a:lnTo>
                    <a:pt x="75" y="130"/>
                  </a:lnTo>
                  <a:lnTo>
                    <a:pt x="79" y="137"/>
                  </a:lnTo>
                  <a:lnTo>
                    <a:pt x="82" y="143"/>
                  </a:lnTo>
                  <a:lnTo>
                    <a:pt x="84" y="149"/>
                  </a:lnTo>
                  <a:lnTo>
                    <a:pt x="85" y="150"/>
                  </a:lnTo>
                  <a:lnTo>
                    <a:pt x="86" y="150"/>
                  </a:lnTo>
                  <a:lnTo>
                    <a:pt x="87" y="149"/>
                  </a:lnTo>
                  <a:lnTo>
                    <a:pt x="89" y="149"/>
                  </a:lnTo>
                  <a:lnTo>
                    <a:pt x="92" y="149"/>
                  </a:lnTo>
                  <a:lnTo>
                    <a:pt x="95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3" y="149"/>
                  </a:lnTo>
                  <a:lnTo>
                    <a:pt x="106" y="150"/>
                  </a:lnTo>
                  <a:lnTo>
                    <a:pt x="109" y="152"/>
                  </a:lnTo>
                  <a:lnTo>
                    <a:pt x="113" y="154"/>
                  </a:lnTo>
                  <a:lnTo>
                    <a:pt x="117" y="156"/>
                  </a:lnTo>
                  <a:lnTo>
                    <a:pt x="121" y="159"/>
                  </a:lnTo>
                  <a:lnTo>
                    <a:pt x="123" y="161"/>
                  </a:lnTo>
                  <a:lnTo>
                    <a:pt x="127" y="164"/>
                  </a:lnTo>
                  <a:lnTo>
                    <a:pt x="129" y="167"/>
                  </a:lnTo>
                  <a:lnTo>
                    <a:pt x="128" y="168"/>
                  </a:lnTo>
                  <a:lnTo>
                    <a:pt x="127" y="170"/>
                  </a:lnTo>
                  <a:lnTo>
                    <a:pt x="123" y="171"/>
                  </a:lnTo>
                  <a:lnTo>
                    <a:pt x="120" y="172"/>
                  </a:lnTo>
                  <a:lnTo>
                    <a:pt x="115" y="173"/>
                  </a:lnTo>
                  <a:lnTo>
                    <a:pt x="111" y="173"/>
                  </a:lnTo>
                  <a:lnTo>
                    <a:pt x="106" y="173"/>
                  </a:lnTo>
                  <a:lnTo>
                    <a:pt x="100" y="172"/>
                  </a:lnTo>
                  <a:lnTo>
                    <a:pt x="96" y="171"/>
                  </a:lnTo>
                  <a:lnTo>
                    <a:pt x="93" y="170"/>
                  </a:lnTo>
                  <a:lnTo>
                    <a:pt x="90" y="169"/>
                  </a:lnTo>
                  <a:lnTo>
                    <a:pt x="89" y="168"/>
                  </a:lnTo>
                  <a:lnTo>
                    <a:pt x="87" y="168"/>
                  </a:lnTo>
                  <a:lnTo>
                    <a:pt x="85" y="167"/>
                  </a:lnTo>
                  <a:lnTo>
                    <a:pt x="84" y="167"/>
                  </a:lnTo>
                  <a:lnTo>
                    <a:pt x="84" y="168"/>
                  </a:lnTo>
                  <a:lnTo>
                    <a:pt x="81" y="167"/>
                  </a:lnTo>
                  <a:lnTo>
                    <a:pt x="77" y="163"/>
                  </a:lnTo>
                  <a:lnTo>
                    <a:pt x="70" y="158"/>
                  </a:lnTo>
                  <a:lnTo>
                    <a:pt x="63" y="151"/>
                  </a:lnTo>
                  <a:lnTo>
                    <a:pt x="56" y="143"/>
                  </a:lnTo>
                  <a:lnTo>
                    <a:pt x="49" y="136"/>
                  </a:lnTo>
                  <a:lnTo>
                    <a:pt x="43" y="130"/>
                  </a:lnTo>
                  <a:lnTo>
                    <a:pt x="39" y="125"/>
                  </a:lnTo>
                  <a:lnTo>
                    <a:pt x="36" y="122"/>
                  </a:lnTo>
                  <a:lnTo>
                    <a:pt x="34" y="119"/>
                  </a:lnTo>
                  <a:lnTo>
                    <a:pt x="33" y="115"/>
                  </a:lnTo>
                  <a:lnTo>
                    <a:pt x="33" y="112"/>
                  </a:lnTo>
                  <a:lnTo>
                    <a:pt x="32" y="107"/>
                  </a:lnTo>
                  <a:lnTo>
                    <a:pt x="31" y="102"/>
                  </a:lnTo>
                  <a:lnTo>
                    <a:pt x="30" y="96"/>
                  </a:lnTo>
                  <a:lnTo>
                    <a:pt x="28" y="89"/>
                  </a:lnTo>
                  <a:lnTo>
                    <a:pt x="25" y="80"/>
                  </a:lnTo>
                  <a:lnTo>
                    <a:pt x="21" y="69"/>
                  </a:lnTo>
                  <a:lnTo>
                    <a:pt x="16" y="56"/>
                  </a:lnTo>
                  <a:lnTo>
                    <a:pt x="11" y="44"/>
                  </a:lnTo>
                  <a:lnTo>
                    <a:pt x="5" y="32"/>
                  </a:lnTo>
                  <a:lnTo>
                    <a:pt x="2" y="22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31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1" name="Freeform 135">
              <a:extLst>
                <a:ext uri="{FF2B5EF4-FFF2-40B4-BE49-F238E27FC236}">
                  <a16:creationId xmlns:a16="http://schemas.microsoft.com/office/drawing/2014/main" id="{75B3DD0B-A09F-48CE-8A83-62BF8951F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" y="1076"/>
              <a:ext cx="134" cy="170"/>
            </a:xfrm>
            <a:custGeom>
              <a:avLst/>
              <a:gdLst>
                <a:gd name="T0" fmla="*/ 35 w 134"/>
                <a:gd name="T1" fmla="*/ 15 h 170"/>
                <a:gd name="T2" fmla="*/ 38 w 134"/>
                <a:gd name="T3" fmla="*/ 24 h 170"/>
                <a:gd name="T4" fmla="*/ 43 w 134"/>
                <a:gd name="T5" fmla="*/ 36 h 170"/>
                <a:gd name="T6" fmla="*/ 46 w 134"/>
                <a:gd name="T7" fmla="*/ 48 h 170"/>
                <a:gd name="T8" fmla="*/ 48 w 134"/>
                <a:gd name="T9" fmla="*/ 60 h 170"/>
                <a:gd name="T10" fmla="*/ 52 w 134"/>
                <a:gd name="T11" fmla="*/ 74 h 170"/>
                <a:gd name="T12" fmla="*/ 58 w 134"/>
                <a:gd name="T13" fmla="*/ 89 h 170"/>
                <a:gd name="T14" fmla="*/ 64 w 134"/>
                <a:gd name="T15" fmla="*/ 100 h 170"/>
                <a:gd name="T16" fmla="*/ 68 w 134"/>
                <a:gd name="T17" fmla="*/ 105 h 170"/>
                <a:gd name="T18" fmla="*/ 76 w 134"/>
                <a:gd name="T19" fmla="*/ 118 h 170"/>
                <a:gd name="T20" fmla="*/ 83 w 134"/>
                <a:gd name="T21" fmla="*/ 133 h 170"/>
                <a:gd name="T22" fmla="*/ 88 w 134"/>
                <a:gd name="T23" fmla="*/ 144 h 170"/>
                <a:gd name="T24" fmla="*/ 92 w 134"/>
                <a:gd name="T25" fmla="*/ 146 h 170"/>
                <a:gd name="T26" fmla="*/ 97 w 134"/>
                <a:gd name="T27" fmla="*/ 144 h 170"/>
                <a:gd name="T28" fmla="*/ 103 w 134"/>
                <a:gd name="T29" fmla="*/ 144 h 170"/>
                <a:gd name="T30" fmla="*/ 108 w 134"/>
                <a:gd name="T31" fmla="*/ 145 h 170"/>
                <a:gd name="T32" fmla="*/ 114 w 134"/>
                <a:gd name="T33" fmla="*/ 148 h 170"/>
                <a:gd name="T34" fmla="*/ 121 w 134"/>
                <a:gd name="T35" fmla="*/ 152 h 170"/>
                <a:gd name="T36" fmla="*/ 128 w 134"/>
                <a:gd name="T37" fmla="*/ 157 h 170"/>
                <a:gd name="T38" fmla="*/ 133 w 134"/>
                <a:gd name="T39" fmla="*/ 162 h 170"/>
                <a:gd name="T40" fmla="*/ 131 w 134"/>
                <a:gd name="T41" fmla="*/ 166 h 170"/>
                <a:gd name="T42" fmla="*/ 124 w 134"/>
                <a:gd name="T43" fmla="*/ 168 h 170"/>
                <a:gd name="T44" fmla="*/ 115 w 134"/>
                <a:gd name="T45" fmla="*/ 169 h 170"/>
                <a:gd name="T46" fmla="*/ 105 w 134"/>
                <a:gd name="T47" fmla="*/ 168 h 170"/>
                <a:gd name="T48" fmla="*/ 98 w 134"/>
                <a:gd name="T49" fmla="*/ 166 h 170"/>
                <a:gd name="T50" fmla="*/ 94 w 134"/>
                <a:gd name="T51" fmla="*/ 164 h 170"/>
                <a:gd name="T52" fmla="*/ 90 w 134"/>
                <a:gd name="T53" fmla="*/ 163 h 170"/>
                <a:gd name="T54" fmla="*/ 88 w 134"/>
                <a:gd name="T55" fmla="*/ 164 h 170"/>
                <a:gd name="T56" fmla="*/ 81 w 134"/>
                <a:gd name="T57" fmla="*/ 160 h 170"/>
                <a:gd name="T58" fmla="*/ 68 w 134"/>
                <a:gd name="T59" fmla="*/ 147 h 170"/>
                <a:gd name="T60" fmla="*/ 54 w 134"/>
                <a:gd name="T61" fmla="*/ 132 h 170"/>
                <a:gd name="T62" fmla="*/ 44 w 134"/>
                <a:gd name="T63" fmla="*/ 121 h 170"/>
                <a:gd name="T64" fmla="*/ 35 w 134"/>
                <a:gd name="T65" fmla="*/ 112 h 170"/>
                <a:gd name="T66" fmla="*/ 24 w 134"/>
                <a:gd name="T67" fmla="*/ 99 h 170"/>
                <a:gd name="T68" fmla="*/ 14 w 134"/>
                <a:gd name="T69" fmla="*/ 84 h 170"/>
                <a:gd name="T70" fmla="*/ 7 w 134"/>
                <a:gd name="T71" fmla="*/ 67 h 170"/>
                <a:gd name="T72" fmla="*/ 4 w 134"/>
                <a:gd name="T73" fmla="*/ 49 h 170"/>
                <a:gd name="T74" fmla="*/ 1 w 134"/>
                <a:gd name="T75" fmla="*/ 30 h 170"/>
                <a:gd name="T76" fmla="*/ 0 w 134"/>
                <a:gd name="T77" fmla="*/ 13 h 170"/>
                <a:gd name="T78" fmla="*/ 0 w 134"/>
                <a:gd name="T79" fmla="*/ 3 h 170"/>
                <a:gd name="T80" fmla="*/ 3 w 134"/>
                <a:gd name="T81" fmla="*/ 0 h 170"/>
                <a:gd name="T82" fmla="*/ 6 w 134"/>
                <a:gd name="T83" fmla="*/ 1 h 170"/>
                <a:gd name="T84" fmla="*/ 10 w 134"/>
                <a:gd name="T85" fmla="*/ 4 h 170"/>
                <a:gd name="T86" fmla="*/ 12 w 134"/>
                <a:gd name="T87" fmla="*/ 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70">
                  <a:moveTo>
                    <a:pt x="35" y="14"/>
                  </a:moveTo>
                  <a:lnTo>
                    <a:pt x="35" y="15"/>
                  </a:lnTo>
                  <a:lnTo>
                    <a:pt x="37" y="18"/>
                  </a:lnTo>
                  <a:lnTo>
                    <a:pt x="38" y="24"/>
                  </a:lnTo>
                  <a:lnTo>
                    <a:pt x="41" y="30"/>
                  </a:lnTo>
                  <a:lnTo>
                    <a:pt x="43" y="36"/>
                  </a:lnTo>
                  <a:lnTo>
                    <a:pt x="44" y="42"/>
                  </a:lnTo>
                  <a:lnTo>
                    <a:pt x="46" y="48"/>
                  </a:lnTo>
                  <a:lnTo>
                    <a:pt x="47" y="54"/>
                  </a:lnTo>
                  <a:lnTo>
                    <a:pt x="48" y="60"/>
                  </a:lnTo>
                  <a:lnTo>
                    <a:pt x="49" y="66"/>
                  </a:lnTo>
                  <a:lnTo>
                    <a:pt x="52" y="74"/>
                  </a:lnTo>
                  <a:lnTo>
                    <a:pt x="55" y="82"/>
                  </a:lnTo>
                  <a:lnTo>
                    <a:pt x="58" y="89"/>
                  </a:lnTo>
                  <a:lnTo>
                    <a:pt x="60" y="96"/>
                  </a:lnTo>
                  <a:lnTo>
                    <a:pt x="64" y="100"/>
                  </a:lnTo>
                  <a:lnTo>
                    <a:pt x="66" y="102"/>
                  </a:lnTo>
                  <a:lnTo>
                    <a:pt x="68" y="105"/>
                  </a:lnTo>
                  <a:lnTo>
                    <a:pt x="72" y="110"/>
                  </a:lnTo>
                  <a:lnTo>
                    <a:pt x="76" y="118"/>
                  </a:lnTo>
                  <a:lnTo>
                    <a:pt x="80" y="126"/>
                  </a:lnTo>
                  <a:lnTo>
                    <a:pt x="83" y="133"/>
                  </a:lnTo>
                  <a:lnTo>
                    <a:pt x="87" y="139"/>
                  </a:lnTo>
                  <a:lnTo>
                    <a:pt x="88" y="144"/>
                  </a:lnTo>
                  <a:lnTo>
                    <a:pt x="90" y="146"/>
                  </a:lnTo>
                  <a:lnTo>
                    <a:pt x="92" y="146"/>
                  </a:lnTo>
                  <a:lnTo>
                    <a:pt x="94" y="145"/>
                  </a:lnTo>
                  <a:lnTo>
                    <a:pt x="97" y="144"/>
                  </a:lnTo>
                  <a:lnTo>
                    <a:pt x="99" y="144"/>
                  </a:lnTo>
                  <a:lnTo>
                    <a:pt x="103" y="144"/>
                  </a:lnTo>
                  <a:lnTo>
                    <a:pt x="105" y="144"/>
                  </a:lnTo>
                  <a:lnTo>
                    <a:pt x="108" y="145"/>
                  </a:lnTo>
                  <a:lnTo>
                    <a:pt x="110" y="146"/>
                  </a:lnTo>
                  <a:lnTo>
                    <a:pt x="114" y="148"/>
                  </a:lnTo>
                  <a:lnTo>
                    <a:pt x="117" y="150"/>
                  </a:lnTo>
                  <a:lnTo>
                    <a:pt x="121" y="152"/>
                  </a:lnTo>
                  <a:lnTo>
                    <a:pt x="125" y="155"/>
                  </a:lnTo>
                  <a:lnTo>
                    <a:pt x="128" y="157"/>
                  </a:lnTo>
                  <a:lnTo>
                    <a:pt x="131" y="160"/>
                  </a:lnTo>
                  <a:lnTo>
                    <a:pt x="133" y="162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28" y="167"/>
                  </a:lnTo>
                  <a:lnTo>
                    <a:pt x="124" y="168"/>
                  </a:lnTo>
                  <a:lnTo>
                    <a:pt x="120" y="169"/>
                  </a:lnTo>
                  <a:lnTo>
                    <a:pt x="115" y="169"/>
                  </a:lnTo>
                  <a:lnTo>
                    <a:pt x="110" y="169"/>
                  </a:lnTo>
                  <a:lnTo>
                    <a:pt x="105" y="168"/>
                  </a:lnTo>
                  <a:lnTo>
                    <a:pt x="101" y="167"/>
                  </a:lnTo>
                  <a:lnTo>
                    <a:pt x="98" y="166"/>
                  </a:lnTo>
                  <a:lnTo>
                    <a:pt x="95" y="165"/>
                  </a:lnTo>
                  <a:lnTo>
                    <a:pt x="94" y="164"/>
                  </a:lnTo>
                  <a:lnTo>
                    <a:pt x="92" y="164"/>
                  </a:lnTo>
                  <a:lnTo>
                    <a:pt x="90" y="163"/>
                  </a:lnTo>
                  <a:lnTo>
                    <a:pt x="89" y="164"/>
                  </a:lnTo>
                  <a:lnTo>
                    <a:pt x="88" y="164"/>
                  </a:lnTo>
                  <a:lnTo>
                    <a:pt x="86" y="163"/>
                  </a:lnTo>
                  <a:lnTo>
                    <a:pt x="81" y="160"/>
                  </a:lnTo>
                  <a:lnTo>
                    <a:pt x="75" y="154"/>
                  </a:lnTo>
                  <a:lnTo>
                    <a:pt x="68" y="147"/>
                  </a:lnTo>
                  <a:lnTo>
                    <a:pt x="60" y="139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44" y="121"/>
                  </a:lnTo>
                  <a:lnTo>
                    <a:pt x="39" y="117"/>
                  </a:lnTo>
                  <a:lnTo>
                    <a:pt x="35" y="112"/>
                  </a:lnTo>
                  <a:lnTo>
                    <a:pt x="30" y="106"/>
                  </a:lnTo>
                  <a:lnTo>
                    <a:pt x="24" y="99"/>
                  </a:lnTo>
                  <a:lnTo>
                    <a:pt x="19" y="91"/>
                  </a:lnTo>
                  <a:lnTo>
                    <a:pt x="14" y="84"/>
                  </a:lnTo>
                  <a:lnTo>
                    <a:pt x="11" y="76"/>
                  </a:lnTo>
                  <a:lnTo>
                    <a:pt x="7" y="67"/>
                  </a:lnTo>
                  <a:lnTo>
                    <a:pt x="5" y="59"/>
                  </a:lnTo>
                  <a:lnTo>
                    <a:pt x="4" y="49"/>
                  </a:lnTo>
                  <a:lnTo>
                    <a:pt x="2" y="40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35" y="1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2" name="Freeform 136">
              <a:extLst>
                <a:ext uri="{FF2B5EF4-FFF2-40B4-BE49-F238E27FC236}">
                  <a16:creationId xmlns:a16="http://schemas.microsoft.com/office/drawing/2014/main" id="{CA87ABB0-CF7A-4C17-A1D2-EC37B5D9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" y="1348"/>
              <a:ext cx="240" cy="347"/>
            </a:xfrm>
            <a:custGeom>
              <a:avLst/>
              <a:gdLst>
                <a:gd name="T0" fmla="*/ 239 w 240"/>
                <a:gd name="T1" fmla="*/ 346 h 347"/>
                <a:gd name="T2" fmla="*/ 239 w 240"/>
                <a:gd name="T3" fmla="*/ 113 h 347"/>
                <a:gd name="T4" fmla="*/ 0 w 240"/>
                <a:gd name="T5" fmla="*/ 0 h 347"/>
                <a:gd name="T6" fmla="*/ 0 w 240"/>
                <a:gd name="T7" fmla="*/ 216 h 347"/>
                <a:gd name="T8" fmla="*/ 239 w 240"/>
                <a:gd name="T9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7">
                  <a:moveTo>
                    <a:pt x="239" y="346"/>
                  </a:moveTo>
                  <a:lnTo>
                    <a:pt x="239" y="113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39" y="346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3" name="Freeform 137">
              <a:extLst>
                <a:ext uri="{FF2B5EF4-FFF2-40B4-BE49-F238E27FC236}">
                  <a16:creationId xmlns:a16="http://schemas.microsoft.com/office/drawing/2014/main" id="{10120746-01A9-4D1B-A5B8-39A87387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" y="1226"/>
              <a:ext cx="194" cy="83"/>
            </a:xfrm>
            <a:custGeom>
              <a:avLst/>
              <a:gdLst>
                <a:gd name="T0" fmla="*/ 193 w 194"/>
                <a:gd name="T1" fmla="*/ 14 h 83"/>
                <a:gd name="T2" fmla="*/ 67 w 194"/>
                <a:gd name="T3" fmla="*/ 82 h 83"/>
                <a:gd name="T4" fmla="*/ 0 w 194"/>
                <a:gd name="T5" fmla="*/ 67 h 83"/>
                <a:gd name="T6" fmla="*/ 125 w 194"/>
                <a:gd name="T7" fmla="*/ 0 h 83"/>
                <a:gd name="T8" fmla="*/ 193 w 194"/>
                <a:gd name="T9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3">
                  <a:moveTo>
                    <a:pt x="193" y="14"/>
                  </a:moveTo>
                  <a:lnTo>
                    <a:pt x="67" y="82"/>
                  </a:lnTo>
                  <a:lnTo>
                    <a:pt x="0" y="67"/>
                  </a:lnTo>
                  <a:lnTo>
                    <a:pt x="125" y="0"/>
                  </a:lnTo>
                  <a:lnTo>
                    <a:pt x="193" y="1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4" name="Freeform 138">
              <a:extLst>
                <a:ext uri="{FF2B5EF4-FFF2-40B4-BE49-F238E27FC236}">
                  <a16:creationId xmlns:a16="http://schemas.microsoft.com/office/drawing/2014/main" id="{6F2BA952-E411-45DE-9573-FB8E4D32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1060"/>
              <a:ext cx="215" cy="214"/>
            </a:xfrm>
            <a:custGeom>
              <a:avLst/>
              <a:gdLst>
                <a:gd name="T0" fmla="*/ 44 w 215"/>
                <a:gd name="T1" fmla="*/ 20 h 214"/>
                <a:gd name="T2" fmla="*/ 50 w 215"/>
                <a:gd name="T3" fmla="*/ 34 h 214"/>
                <a:gd name="T4" fmla="*/ 60 w 215"/>
                <a:gd name="T5" fmla="*/ 54 h 214"/>
                <a:gd name="T6" fmla="*/ 68 w 215"/>
                <a:gd name="T7" fmla="*/ 74 h 214"/>
                <a:gd name="T8" fmla="*/ 73 w 215"/>
                <a:gd name="T9" fmla="*/ 88 h 214"/>
                <a:gd name="T10" fmla="*/ 79 w 215"/>
                <a:gd name="T11" fmla="*/ 103 h 214"/>
                <a:gd name="T12" fmla="*/ 85 w 215"/>
                <a:gd name="T13" fmla="*/ 119 h 214"/>
                <a:gd name="T14" fmla="*/ 91 w 215"/>
                <a:gd name="T15" fmla="*/ 129 h 214"/>
                <a:gd name="T16" fmla="*/ 100 w 215"/>
                <a:gd name="T17" fmla="*/ 134 h 214"/>
                <a:gd name="T18" fmla="*/ 121 w 215"/>
                <a:gd name="T19" fmla="*/ 149 h 214"/>
                <a:gd name="T20" fmla="*/ 145 w 215"/>
                <a:gd name="T21" fmla="*/ 168 h 214"/>
                <a:gd name="T22" fmla="*/ 162 w 215"/>
                <a:gd name="T23" fmla="*/ 183 h 214"/>
                <a:gd name="T24" fmla="*/ 166 w 215"/>
                <a:gd name="T25" fmla="*/ 184 h 214"/>
                <a:gd name="T26" fmla="*/ 171 w 215"/>
                <a:gd name="T27" fmla="*/ 184 h 214"/>
                <a:gd name="T28" fmla="*/ 177 w 215"/>
                <a:gd name="T29" fmla="*/ 184 h 214"/>
                <a:gd name="T30" fmla="*/ 183 w 215"/>
                <a:gd name="T31" fmla="*/ 184 h 214"/>
                <a:gd name="T32" fmla="*/ 190 w 215"/>
                <a:gd name="T33" fmla="*/ 189 h 214"/>
                <a:gd name="T34" fmla="*/ 200 w 215"/>
                <a:gd name="T35" fmla="*/ 194 h 214"/>
                <a:gd name="T36" fmla="*/ 208 w 215"/>
                <a:gd name="T37" fmla="*/ 200 h 214"/>
                <a:gd name="T38" fmla="*/ 214 w 215"/>
                <a:gd name="T39" fmla="*/ 206 h 214"/>
                <a:gd name="T40" fmla="*/ 212 w 215"/>
                <a:gd name="T41" fmla="*/ 210 h 214"/>
                <a:gd name="T42" fmla="*/ 206 w 215"/>
                <a:gd name="T43" fmla="*/ 213 h 214"/>
                <a:gd name="T44" fmla="*/ 195 w 215"/>
                <a:gd name="T45" fmla="*/ 213 h 214"/>
                <a:gd name="T46" fmla="*/ 183 w 215"/>
                <a:gd name="T47" fmla="*/ 210 h 214"/>
                <a:gd name="T48" fmla="*/ 173 w 215"/>
                <a:gd name="T49" fmla="*/ 207 h 214"/>
                <a:gd name="T50" fmla="*/ 166 w 215"/>
                <a:gd name="T51" fmla="*/ 204 h 214"/>
                <a:gd name="T52" fmla="*/ 162 w 215"/>
                <a:gd name="T53" fmla="*/ 203 h 214"/>
                <a:gd name="T54" fmla="*/ 159 w 215"/>
                <a:gd name="T55" fmla="*/ 204 h 214"/>
                <a:gd name="T56" fmla="*/ 150 w 215"/>
                <a:gd name="T57" fmla="*/ 201 h 214"/>
                <a:gd name="T58" fmla="*/ 133 w 215"/>
                <a:gd name="T59" fmla="*/ 195 h 214"/>
                <a:gd name="T60" fmla="*/ 113 w 215"/>
                <a:gd name="T61" fmla="*/ 185 h 214"/>
                <a:gd name="T62" fmla="*/ 97 w 215"/>
                <a:gd name="T63" fmla="*/ 177 h 214"/>
                <a:gd name="T64" fmla="*/ 85 w 215"/>
                <a:gd name="T65" fmla="*/ 166 h 214"/>
                <a:gd name="T66" fmla="*/ 67 w 215"/>
                <a:gd name="T67" fmla="*/ 150 h 214"/>
                <a:gd name="T68" fmla="*/ 51 w 215"/>
                <a:gd name="T69" fmla="*/ 131 h 214"/>
                <a:gd name="T70" fmla="*/ 38 w 215"/>
                <a:gd name="T71" fmla="*/ 110 h 214"/>
                <a:gd name="T72" fmla="*/ 26 w 215"/>
                <a:gd name="T73" fmla="*/ 86 h 214"/>
                <a:gd name="T74" fmla="*/ 13 w 215"/>
                <a:gd name="T75" fmla="*/ 57 h 214"/>
                <a:gd name="T76" fmla="*/ 4 w 215"/>
                <a:gd name="T77" fmla="*/ 31 h 214"/>
                <a:gd name="T78" fmla="*/ 0 w 215"/>
                <a:gd name="T79" fmla="*/ 15 h 214"/>
                <a:gd name="T80" fmla="*/ 1 w 215"/>
                <a:gd name="T81" fmla="*/ 8 h 214"/>
                <a:gd name="T82" fmla="*/ 4 w 215"/>
                <a:gd name="T83" fmla="*/ 4 h 214"/>
                <a:gd name="T84" fmla="*/ 8 w 215"/>
                <a:gd name="T85" fmla="*/ 2 h 214"/>
                <a:gd name="T86" fmla="*/ 13 w 215"/>
                <a:gd name="T8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5" h="214">
                  <a:moveTo>
                    <a:pt x="42" y="18"/>
                  </a:moveTo>
                  <a:lnTo>
                    <a:pt x="44" y="20"/>
                  </a:lnTo>
                  <a:lnTo>
                    <a:pt x="47" y="26"/>
                  </a:lnTo>
                  <a:lnTo>
                    <a:pt x="50" y="34"/>
                  </a:lnTo>
                  <a:lnTo>
                    <a:pt x="55" y="44"/>
                  </a:lnTo>
                  <a:lnTo>
                    <a:pt x="60" y="54"/>
                  </a:lnTo>
                  <a:lnTo>
                    <a:pt x="65" y="65"/>
                  </a:lnTo>
                  <a:lnTo>
                    <a:pt x="68" y="74"/>
                  </a:lnTo>
                  <a:lnTo>
                    <a:pt x="72" y="81"/>
                  </a:lnTo>
                  <a:lnTo>
                    <a:pt x="73" y="88"/>
                  </a:lnTo>
                  <a:lnTo>
                    <a:pt x="76" y="96"/>
                  </a:lnTo>
                  <a:lnTo>
                    <a:pt x="79" y="103"/>
                  </a:lnTo>
                  <a:lnTo>
                    <a:pt x="82" y="111"/>
                  </a:lnTo>
                  <a:lnTo>
                    <a:pt x="85" y="119"/>
                  </a:lnTo>
                  <a:lnTo>
                    <a:pt x="89" y="125"/>
                  </a:lnTo>
                  <a:lnTo>
                    <a:pt x="91" y="129"/>
                  </a:lnTo>
                  <a:lnTo>
                    <a:pt x="95" y="131"/>
                  </a:lnTo>
                  <a:lnTo>
                    <a:pt x="100" y="134"/>
                  </a:lnTo>
                  <a:lnTo>
                    <a:pt x="109" y="140"/>
                  </a:lnTo>
                  <a:lnTo>
                    <a:pt x="121" y="149"/>
                  </a:lnTo>
                  <a:lnTo>
                    <a:pt x="133" y="159"/>
                  </a:lnTo>
                  <a:lnTo>
                    <a:pt x="145" y="168"/>
                  </a:lnTo>
                  <a:lnTo>
                    <a:pt x="155" y="177"/>
                  </a:lnTo>
                  <a:lnTo>
                    <a:pt x="162" y="183"/>
                  </a:lnTo>
                  <a:lnTo>
                    <a:pt x="165" y="184"/>
                  </a:lnTo>
                  <a:lnTo>
                    <a:pt x="166" y="184"/>
                  </a:lnTo>
                  <a:lnTo>
                    <a:pt x="169" y="184"/>
                  </a:lnTo>
                  <a:lnTo>
                    <a:pt x="171" y="184"/>
                  </a:lnTo>
                  <a:lnTo>
                    <a:pt x="173" y="184"/>
                  </a:lnTo>
                  <a:lnTo>
                    <a:pt x="177" y="184"/>
                  </a:lnTo>
                  <a:lnTo>
                    <a:pt x="179" y="184"/>
                  </a:lnTo>
                  <a:lnTo>
                    <a:pt x="183" y="184"/>
                  </a:lnTo>
                  <a:lnTo>
                    <a:pt x="186" y="186"/>
                  </a:lnTo>
                  <a:lnTo>
                    <a:pt x="190" y="189"/>
                  </a:lnTo>
                  <a:lnTo>
                    <a:pt x="195" y="190"/>
                  </a:lnTo>
                  <a:lnTo>
                    <a:pt x="200" y="194"/>
                  </a:lnTo>
                  <a:lnTo>
                    <a:pt x="204" y="196"/>
                  </a:lnTo>
                  <a:lnTo>
                    <a:pt x="208" y="200"/>
                  </a:lnTo>
                  <a:lnTo>
                    <a:pt x="211" y="202"/>
                  </a:lnTo>
                  <a:lnTo>
                    <a:pt x="214" y="206"/>
                  </a:lnTo>
                  <a:lnTo>
                    <a:pt x="214" y="208"/>
                  </a:lnTo>
                  <a:lnTo>
                    <a:pt x="212" y="210"/>
                  </a:lnTo>
                  <a:lnTo>
                    <a:pt x="209" y="212"/>
                  </a:lnTo>
                  <a:lnTo>
                    <a:pt x="206" y="213"/>
                  </a:lnTo>
                  <a:lnTo>
                    <a:pt x="201" y="213"/>
                  </a:lnTo>
                  <a:lnTo>
                    <a:pt x="195" y="213"/>
                  </a:lnTo>
                  <a:lnTo>
                    <a:pt x="189" y="212"/>
                  </a:lnTo>
                  <a:lnTo>
                    <a:pt x="183" y="210"/>
                  </a:lnTo>
                  <a:lnTo>
                    <a:pt x="177" y="208"/>
                  </a:lnTo>
                  <a:lnTo>
                    <a:pt x="173" y="207"/>
                  </a:lnTo>
                  <a:lnTo>
                    <a:pt x="170" y="206"/>
                  </a:lnTo>
                  <a:lnTo>
                    <a:pt x="166" y="204"/>
                  </a:lnTo>
                  <a:lnTo>
                    <a:pt x="165" y="204"/>
                  </a:lnTo>
                  <a:lnTo>
                    <a:pt x="162" y="203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6" y="203"/>
                  </a:lnTo>
                  <a:lnTo>
                    <a:pt x="150" y="201"/>
                  </a:lnTo>
                  <a:lnTo>
                    <a:pt x="141" y="199"/>
                  </a:lnTo>
                  <a:lnTo>
                    <a:pt x="133" y="195"/>
                  </a:lnTo>
                  <a:lnTo>
                    <a:pt x="122" y="190"/>
                  </a:lnTo>
                  <a:lnTo>
                    <a:pt x="113" y="185"/>
                  </a:lnTo>
                  <a:lnTo>
                    <a:pt x="104" y="181"/>
                  </a:lnTo>
                  <a:lnTo>
                    <a:pt x="97" y="177"/>
                  </a:lnTo>
                  <a:lnTo>
                    <a:pt x="91" y="172"/>
                  </a:lnTo>
                  <a:lnTo>
                    <a:pt x="85" y="166"/>
                  </a:lnTo>
                  <a:lnTo>
                    <a:pt x="76" y="159"/>
                  </a:lnTo>
                  <a:lnTo>
                    <a:pt x="67" y="150"/>
                  </a:lnTo>
                  <a:lnTo>
                    <a:pt x="59" y="141"/>
                  </a:lnTo>
                  <a:lnTo>
                    <a:pt x="51" y="131"/>
                  </a:lnTo>
                  <a:lnTo>
                    <a:pt x="44" y="120"/>
                  </a:lnTo>
                  <a:lnTo>
                    <a:pt x="38" y="110"/>
                  </a:lnTo>
                  <a:lnTo>
                    <a:pt x="32" y="98"/>
                  </a:lnTo>
                  <a:lnTo>
                    <a:pt x="26" y="86"/>
                  </a:lnTo>
                  <a:lnTo>
                    <a:pt x="19" y="71"/>
                  </a:lnTo>
                  <a:lnTo>
                    <a:pt x="13" y="57"/>
                  </a:lnTo>
                  <a:lnTo>
                    <a:pt x="8" y="43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42" y="18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5" name="Freeform 139">
              <a:extLst>
                <a:ext uri="{FF2B5EF4-FFF2-40B4-BE49-F238E27FC236}">
                  <a16:creationId xmlns:a16="http://schemas.microsoft.com/office/drawing/2014/main" id="{0307D98D-4BC2-4765-8F23-D2333FFDA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" y="1074"/>
              <a:ext cx="135" cy="174"/>
            </a:xfrm>
            <a:custGeom>
              <a:avLst/>
              <a:gdLst>
                <a:gd name="T0" fmla="*/ 36 w 135"/>
                <a:gd name="T1" fmla="*/ 16 h 174"/>
                <a:gd name="T2" fmla="*/ 39 w 135"/>
                <a:gd name="T3" fmla="*/ 25 h 174"/>
                <a:gd name="T4" fmla="*/ 43 w 135"/>
                <a:gd name="T5" fmla="*/ 39 h 174"/>
                <a:gd name="T6" fmla="*/ 46 w 135"/>
                <a:gd name="T7" fmla="*/ 53 h 174"/>
                <a:gd name="T8" fmla="*/ 48 w 135"/>
                <a:gd name="T9" fmla="*/ 63 h 174"/>
                <a:gd name="T10" fmla="*/ 52 w 135"/>
                <a:gd name="T11" fmla="*/ 77 h 174"/>
                <a:gd name="T12" fmla="*/ 58 w 135"/>
                <a:gd name="T13" fmla="*/ 93 h 174"/>
                <a:gd name="T14" fmla="*/ 64 w 135"/>
                <a:gd name="T15" fmla="*/ 104 h 174"/>
                <a:gd name="T16" fmla="*/ 69 w 135"/>
                <a:gd name="T17" fmla="*/ 109 h 174"/>
                <a:gd name="T18" fmla="*/ 76 w 135"/>
                <a:gd name="T19" fmla="*/ 121 h 174"/>
                <a:gd name="T20" fmla="*/ 84 w 135"/>
                <a:gd name="T21" fmla="*/ 137 h 174"/>
                <a:gd name="T22" fmla="*/ 89 w 135"/>
                <a:gd name="T23" fmla="*/ 148 h 174"/>
                <a:gd name="T24" fmla="*/ 91 w 135"/>
                <a:gd name="T25" fmla="*/ 149 h 174"/>
                <a:gd name="T26" fmla="*/ 95 w 135"/>
                <a:gd name="T27" fmla="*/ 149 h 174"/>
                <a:gd name="T28" fmla="*/ 100 w 135"/>
                <a:gd name="T29" fmla="*/ 149 h 174"/>
                <a:gd name="T30" fmla="*/ 106 w 135"/>
                <a:gd name="T31" fmla="*/ 149 h 174"/>
                <a:gd name="T32" fmla="*/ 111 w 135"/>
                <a:gd name="T33" fmla="*/ 150 h 174"/>
                <a:gd name="T34" fmla="*/ 118 w 135"/>
                <a:gd name="T35" fmla="*/ 154 h 174"/>
                <a:gd name="T36" fmla="*/ 126 w 135"/>
                <a:gd name="T37" fmla="*/ 159 h 174"/>
                <a:gd name="T38" fmla="*/ 132 w 135"/>
                <a:gd name="T39" fmla="*/ 164 h 174"/>
                <a:gd name="T40" fmla="*/ 134 w 135"/>
                <a:gd name="T41" fmla="*/ 168 h 174"/>
                <a:gd name="T42" fmla="*/ 129 w 135"/>
                <a:gd name="T43" fmla="*/ 171 h 174"/>
                <a:gd name="T44" fmla="*/ 121 w 135"/>
                <a:gd name="T45" fmla="*/ 173 h 174"/>
                <a:gd name="T46" fmla="*/ 110 w 135"/>
                <a:gd name="T47" fmla="*/ 172 h 174"/>
                <a:gd name="T48" fmla="*/ 102 w 135"/>
                <a:gd name="T49" fmla="*/ 170 h 174"/>
                <a:gd name="T50" fmla="*/ 96 w 135"/>
                <a:gd name="T51" fmla="*/ 168 h 174"/>
                <a:gd name="T52" fmla="*/ 92 w 135"/>
                <a:gd name="T53" fmla="*/ 167 h 174"/>
                <a:gd name="T54" fmla="*/ 90 w 135"/>
                <a:gd name="T55" fmla="*/ 167 h 174"/>
                <a:gd name="T56" fmla="*/ 87 w 135"/>
                <a:gd name="T57" fmla="*/ 167 h 174"/>
                <a:gd name="T58" fmla="*/ 75 w 135"/>
                <a:gd name="T59" fmla="*/ 157 h 174"/>
                <a:gd name="T60" fmla="*/ 61 w 135"/>
                <a:gd name="T61" fmla="*/ 143 h 174"/>
                <a:gd name="T62" fmla="*/ 48 w 135"/>
                <a:gd name="T63" fmla="*/ 130 h 174"/>
                <a:gd name="T64" fmla="*/ 40 w 135"/>
                <a:gd name="T65" fmla="*/ 121 h 174"/>
                <a:gd name="T66" fmla="*/ 29 w 135"/>
                <a:gd name="T67" fmla="*/ 109 h 174"/>
                <a:gd name="T68" fmla="*/ 19 w 135"/>
                <a:gd name="T69" fmla="*/ 95 h 174"/>
                <a:gd name="T70" fmla="*/ 10 w 135"/>
                <a:gd name="T71" fmla="*/ 79 h 174"/>
                <a:gd name="T72" fmla="*/ 5 w 135"/>
                <a:gd name="T73" fmla="*/ 63 h 174"/>
                <a:gd name="T74" fmla="*/ 2 w 135"/>
                <a:gd name="T75" fmla="*/ 43 h 174"/>
                <a:gd name="T76" fmla="*/ 0 w 135"/>
                <a:gd name="T77" fmla="*/ 25 h 174"/>
                <a:gd name="T78" fmla="*/ 0 w 135"/>
                <a:gd name="T79" fmla="*/ 11 h 174"/>
                <a:gd name="T80" fmla="*/ 2 w 135"/>
                <a:gd name="T81" fmla="*/ 4 h 174"/>
                <a:gd name="T82" fmla="*/ 6 w 135"/>
                <a:gd name="T83" fmla="*/ 1 h 174"/>
                <a:gd name="T84" fmla="*/ 11 w 135"/>
                <a:gd name="T85" fmla="*/ 0 h 174"/>
                <a:gd name="T86" fmla="*/ 17 w 135"/>
                <a:gd name="T87" fmla="*/ 0 h 174"/>
                <a:gd name="T88" fmla="*/ 35 w 135"/>
                <a:gd name="T89" fmla="*/ 1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74">
                  <a:moveTo>
                    <a:pt x="35" y="15"/>
                  </a:moveTo>
                  <a:lnTo>
                    <a:pt x="36" y="16"/>
                  </a:lnTo>
                  <a:lnTo>
                    <a:pt x="37" y="20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3" y="39"/>
                  </a:lnTo>
                  <a:lnTo>
                    <a:pt x="45" y="46"/>
                  </a:lnTo>
                  <a:lnTo>
                    <a:pt x="46" y="53"/>
                  </a:lnTo>
                  <a:lnTo>
                    <a:pt x="47" y="58"/>
                  </a:lnTo>
                  <a:lnTo>
                    <a:pt x="48" y="63"/>
                  </a:lnTo>
                  <a:lnTo>
                    <a:pt x="50" y="70"/>
                  </a:lnTo>
                  <a:lnTo>
                    <a:pt x="52" y="77"/>
                  </a:lnTo>
                  <a:lnTo>
                    <a:pt x="55" y="85"/>
                  </a:lnTo>
                  <a:lnTo>
                    <a:pt x="58" y="93"/>
                  </a:lnTo>
                  <a:lnTo>
                    <a:pt x="61" y="99"/>
                  </a:lnTo>
                  <a:lnTo>
                    <a:pt x="64" y="104"/>
                  </a:lnTo>
                  <a:lnTo>
                    <a:pt x="66" y="106"/>
                  </a:lnTo>
                  <a:lnTo>
                    <a:pt x="69" y="109"/>
                  </a:lnTo>
                  <a:lnTo>
                    <a:pt x="72" y="114"/>
                  </a:lnTo>
                  <a:lnTo>
                    <a:pt x="76" y="121"/>
                  </a:lnTo>
                  <a:lnTo>
                    <a:pt x="81" y="129"/>
                  </a:lnTo>
                  <a:lnTo>
                    <a:pt x="84" y="137"/>
                  </a:lnTo>
                  <a:lnTo>
                    <a:pt x="87" y="143"/>
                  </a:lnTo>
                  <a:lnTo>
                    <a:pt x="89" y="148"/>
                  </a:lnTo>
                  <a:lnTo>
                    <a:pt x="90" y="149"/>
                  </a:lnTo>
                  <a:lnTo>
                    <a:pt x="91" y="149"/>
                  </a:lnTo>
                  <a:lnTo>
                    <a:pt x="93" y="149"/>
                  </a:lnTo>
                  <a:lnTo>
                    <a:pt x="95" y="149"/>
                  </a:lnTo>
                  <a:lnTo>
                    <a:pt x="98" y="149"/>
                  </a:lnTo>
                  <a:lnTo>
                    <a:pt x="100" y="149"/>
                  </a:lnTo>
                  <a:lnTo>
                    <a:pt x="104" y="148"/>
                  </a:lnTo>
                  <a:lnTo>
                    <a:pt x="106" y="149"/>
                  </a:lnTo>
                  <a:lnTo>
                    <a:pt x="109" y="149"/>
                  </a:lnTo>
                  <a:lnTo>
                    <a:pt x="111" y="150"/>
                  </a:lnTo>
                  <a:lnTo>
                    <a:pt x="115" y="151"/>
                  </a:lnTo>
                  <a:lnTo>
                    <a:pt x="118" y="154"/>
                  </a:lnTo>
                  <a:lnTo>
                    <a:pt x="122" y="156"/>
                  </a:lnTo>
                  <a:lnTo>
                    <a:pt x="126" y="159"/>
                  </a:lnTo>
                  <a:lnTo>
                    <a:pt x="129" y="161"/>
                  </a:lnTo>
                  <a:lnTo>
                    <a:pt x="132" y="164"/>
                  </a:lnTo>
                  <a:lnTo>
                    <a:pt x="134" y="167"/>
                  </a:lnTo>
                  <a:lnTo>
                    <a:pt x="134" y="168"/>
                  </a:lnTo>
                  <a:lnTo>
                    <a:pt x="132" y="169"/>
                  </a:lnTo>
                  <a:lnTo>
                    <a:pt x="129" y="171"/>
                  </a:lnTo>
                  <a:lnTo>
                    <a:pt x="125" y="172"/>
                  </a:lnTo>
                  <a:lnTo>
                    <a:pt x="121" y="173"/>
                  </a:lnTo>
                  <a:lnTo>
                    <a:pt x="116" y="173"/>
                  </a:lnTo>
                  <a:lnTo>
                    <a:pt x="110" y="172"/>
                  </a:lnTo>
                  <a:lnTo>
                    <a:pt x="106" y="172"/>
                  </a:lnTo>
                  <a:lnTo>
                    <a:pt x="102" y="170"/>
                  </a:lnTo>
                  <a:lnTo>
                    <a:pt x="99" y="169"/>
                  </a:lnTo>
                  <a:lnTo>
                    <a:pt x="96" y="168"/>
                  </a:lnTo>
                  <a:lnTo>
                    <a:pt x="93" y="168"/>
                  </a:lnTo>
                  <a:lnTo>
                    <a:pt x="92" y="167"/>
                  </a:lnTo>
                  <a:lnTo>
                    <a:pt x="91" y="167"/>
                  </a:lnTo>
                  <a:lnTo>
                    <a:pt x="90" y="167"/>
                  </a:lnTo>
                  <a:lnTo>
                    <a:pt x="88" y="168"/>
                  </a:lnTo>
                  <a:lnTo>
                    <a:pt x="87" y="167"/>
                  </a:lnTo>
                  <a:lnTo>
                    <a:pt x="81" y="163"/>
                  </a:lnTo>
                  <a:lnTo>
                    <a:pt x="75" y="157"/>
                  </a:lnTo>
                  <a:lnTo>
                    <a:pt x="69" y="150"/>
                  </a:lnTo>
                  <a:lnTo>
                    <a:pt x="61" y="143"/>
                  </a:lnTo>
                  <a:lnTo>
                    <a:pt x="54" y="136"/>
                  </a:lnTo>
                  <a:lnTo>
                    <a:pt x="48" y="130"/>
                  </a:lnTo>
                  <a:lnTo>
                    <a:pt x="44" y="125"/>
                  </a:lnTo>
                  <a:lnTo>
                    <a:pt x="40" y="121"/>
                  </a:lnTo>
                  <a:lnTo>
                    <a:pt x="35" y="115"/>
                  </a:lnTo>
                  <a:lnTo>
                    <a:pt x="29" y="109"/>
                  </a:lnTo>
                  <a:lnTo>
                    <a:pt x="24" y="102"/>
                  </a:lnTo>
                  <a:lnTo>
                    <a:pt x="19" y="95"/>
                  </a:lnTo>
                  <a:lnTo>
                    <a:pt x="14" y="87"/>
                  </a:lnTo>
                  <a:lnTo>
                    <a:pt x="10" y="79"/>
                  </a:lnTo>
                  <a:lnTo>
                    <a:pt x="7" y="71"/>
                  </a:lnTo>
                  <a:lnTo>
                    <a:pt x="5" y="63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35" y="15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6" name="Freeform 140">
              <a:extLst>
                <a:ext uri="{FF2B5EF4-FFF2-40B4-BE49-F238E27FC236}">
                  <a16:creationId xmlns:a16="http://schemas.microsoft.com/office/drawing/2014/main" id="{49504595-22AF-4750-B961-4345B5DE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" y="1258"/>
              <a:ext cx="192" cy="92"/>
            </a:xfrm>
            <a:custGeom>
              <a:avLst/>
              <a:gdLst>
                <a:gd name="T0" fmla="*/ 0 w 192"/>
                <a:gd name="T1" fmla="*/ 0 h 92"/>
                <a:gd name="T2" fmla="*/ 0 w 192"/>
                <a:gd name="T3" fmla="*/ 50 h 92"/>
                <a:gd name="T4" fmla="*/ 191 w 192"/>
                <a:gd name="T5" fmla="*/ 91 h 92"/>
                <a:gd name="T6" fmla="*/ 191 w 192"/>
                <a:gd name="T7" fmla="*/ 40 h 92"/>
                <a:gd name="T8" fmla="*/ 0 w 192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2">
                  <a:moveTo>
                    <a:pt x="0" y="0"/>
                  </a:moveTo>
                  <a:lnTo>
                    <a:pt x="0" y="50"/>
                  </a:lnTo>
                  <a:lnTo>
                    <a:pt x="191" y="91"/>
                  </a:lnTo>
                  <a:lnTo>
                    <a:pt x="191" y="40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7" name="Freeform 141">
              <a:extLst>
                <a:ext uri="{FF2B5EF4-FFF2-40B4-BE49-F238E27FC236}">
                  <a16:creationId xmlns:a16="http://schemas.microsoft.com/office/drawing/2014/main" id="{C3AE84A1-B247-4517-8D53-1A774B72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" y="1251"/>
              <a:ext cx="60" cy="99"/>
            </a:xfrm>
            <a:custGeom>
              <a:avLst/>
              <a:gdLst>
                <a:gd name="T0" fmla="*/ 0 w 60"/>
                <a:gd name="T1" fmla="*/ 47 h 99"/>
                <a:gd name="T2" fmla="*/ 0 w 60"/>
                <a:gd name="T3" fmla="*/ 98 h 99"/>
                <a:gd name="T4" fmla="*/ 59 w 60"/>
                <a:gd name="T5" fmla="*/ 43 h 99"/>
                <a:gd name="T6" fmla="*/ 59 w 60"/>
                <a:gd name="T7" fmla="*/ 0 h 99"/>
                <a:gd name="T8" fmla="*/ 0 w 60"/>
                <a:gd name="T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9">
                  <a:moveTo>
                    <a:pt x="0" y="47"/>
                  </a:moveTo>
                  <a:lnTo>
                    <a:pt x="0" y="98"/>
                  </a:lnTo>
                  <a:lnTo>
                    <a:pt x="59" y="43"/>
                  </a:lnTo>
                  <a:lnTo>
                    <a:pt x="59" y="0"/>
                  </a:lnTo>
                  <a:lnTo>
                    <a:pt x="0" y="4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8" name="Freeform 142">
              <a:extLst>
                <a:ext uri="{FF2B5EF4-FFF2-40B4-BE49-F238E27FC236}">
                  <a16:creationId xmlns:a16="http://schemas.microsoft.com/office/drawing/2014/main" id="{5A89AC71-50B9-488B-8BCF-8477E93CA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" y="1212"/>
              <a:ext cx="250" cy="87"/>
            </a:xfrm>
            <a:custGeom>
              <a:avLst/>
              <a:gdLst>
                <a:gd name="T0" fmla="*/ 79 w 250"/>
                <a:gd name="T1" fmla="*/ 0 h 87"/>
                <a:gd name="T2" fmla="*/ 0 w 250"/>
                <a:gd name="T3" fmla="*/ 45 h 87"/>
                <a:gd name="T4" fmla="*/ 191 w 250"/>
                <a:gd name="T5" fmla="*/ 86 h 87"/>
                <a:gd name="T6" fmla="*/ 249 w 250"/>
                <a:gd name="T7" fmla="*/ 39 h 87"/>
                <a:gd name="T8" fmla="*/ 79 w 250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87">
                  <a:moveTo>
                    <a:pt x="79" y="0"/>
                  </a:moveTo>
                  <a:lnTo>
                    <a:pt x="0" y="45"/>
                  </a:lnTo>
                  <a:lnTo>
                    <a:pt x="191" y="86"/>
                  </a:lnTo>
                  <a:lnTo>
                    <a:pt x="249" y="39"/>
                  </a:lnTo>
                  <a:lnTo>
                    <a:pt x="79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59" name="Freeform 143">
              <a:extLst>
                <a:ext uri="{FF2B5EF4-FFF2-40B4-BE49-F238E27FC236}">
                  <a16:creationId xmlns:a16="http://schemas.microsoft.com/office/drawing/2014/main" id="{4DB7AF1F-C132-417C-B3FF-1ECC25D6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" y="1093"/>
              <a:ext cx="31" cy="134"/>
            </a:xfrm>
            <a:custGeom>
              <a:avLst/>
              <a:gdLst>
                <a:gd name="T0" fmla="*/ 30 w 31"/>
                <a:gd name="T1" fmla="*/ 0 h 134"/>
                <a:gd name="T2" fmla="*/ 29 w 31"/>
                <a:gd name="T3" fmla="*/ 0 h 134"/>
                <a:gd name="T4" fmla="*/ 27 w 31"/>
                <a:gd name="T5" fmla="*/ 3 h 134"/>
                <a:gd name="T6" fmla="*/ 24 w 31"/>
                <a:gd name="T7" fmla="*/ 6 h 134"/>
                <a:gd name="T8" fmla="*/ 21 w 31"/>
                <a:gd name="T9" fmla="*/ 12 h 134"/>
                <a:gd name="T10" fmla="*/ 17 w 31"/>
                <a:gd name="T11" fmla="*/ 21 h 134"/>
                <a:gd name="T12" fmla="*/ 13 w 31"/>
                <a:gd name="T13" fmla="*/ 31 h 134"/>
                <a:gd name="T14" fmla="*/ 9 w 31"/>
                <a:gd name="T15" fmla="*/ 44 h 134"/>
                <a:gd name="T16" fmla="*/ 6 w 31"/>
                <a:gd name="T17" fmla="*/ 60 h 134"/>
                <a:gd name="T18" fmla="*/ 2 w 31"/>
                <a:gd name="T19" fmla="*/ 76 h 134"/>
                <a:gd name="T20" fmla="*/ 0 w 31"/>
                <a:gd name="T21" fmla="*/ 91 h 134"/>
                <a:gd name="T22" fmla="*/ 0 w 31"/>
                <a:gd name="T23" fmla="*/ 104 h 134"/>
                <a:gd name="T24" fmla="*/ 0 w 31"/>
                <a:gd name="T25" fmla="*/ 114 h 134"/>
                <a:gd name="T26" fmla="*/ 0 w 31"/>
                <a:gd name="T27" fmla="*/ 122 h 134"/>
                <a:gd name="T28" fmla="*/ 1 w 31"/>
                <a:gd name="T29" fmla="*/ 128 h 134"/>
                <a:gd name="T30" fmla="*/ 2 w 31"/>
                <a:gd name="T31" fmla="*/ 132 h 134"/>
                <a:gd name="T32" fmla="*/ 2 w 31"/>
                <a:gd name="T33" fmla="*/ 133 h 134"/>
                <a:gd name="T34" fmla="*/ 30 w 31"/>
                <a:gd name="T3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134">
                  <a:moveTo>
                    <a:pt x="30" y="0"/>
                  </a:moveTo>
                  <a:lnTo>
                    <a:pt x="29" y="0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12"/>
                  </a:lnTo>
                  <a:lnTo>
                    <a:pt x="17" y="21"/>
                  </a:lnTo>
                  <a:lnTo>
                    <a:pt x="13" y="31"/>
                  </a:lnTo>
                  <a:lnTo>
                    <a:pt x="9" y="44"/>
                  </a:lnTo>
                  <a:lnTo>
                    <a:pt x="6" y="60"/>
                  </a:lnTo>
                  <a:lnTo>
                    <a:pt x="2" y="76"/>
                  </a:lnTo>
                  <a:lnTo>
                    <a:pt x="0" y="91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22"/>
                  </a:lnTo>
                  <a:lnTo>
                    <a:pt x="1" y="128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0" name="Freeform 144">
              <a:extLst>
                <a:ext uri="{FF2B5EF4-FFF2-40B4-BE49-F238E27FC236}">
                  <a16:creationId xmlns:a16="http://schemas.microsoft.com/office/drawing/2014/main" id="{3B560E0C-92FF-4501-9779-97155863C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" y="1156"/>
              <a:ext cx="117" cy="117"/>
            </a:xfrm>
            <a:custGeom>
              <a:avLst/>
              <a:gdLst>
                <a:gd name="T0" fmla="*/ 58 w 117"/>
                <a:gd name="T1" fmla="*/ 116 h 117"/>
                <a:gd name="T2" fmla="*/ 69 w 117"/>
                <a:gd name="T3" fmla="*/ 116 h 117"/>
                <a:gd name="T4" fmla="*/ 81 w 117"/>
                <a:gd name="T5" fmla="*/ 113 h 117"/>
                <a:gd name="T6" fmla="*/ 90 w 117"/>
                <a:gd name="T7" fmla="*/ 109 h 117"/>
                <a:gd name="T8" fmla="*/ 98 w 117"/>
                <a:gd name="T9" fmla="*/ 102 h 117"/>
                <a:gd name="T10" fmla="*/ 105 w 117"/>
                <a:gd name="T11" fmla="*/ 94 h 117"/>
                <a:gd name="T12" fmla="*/ 111 w 117"/>
                <a:gd name="T13" fmla="*/ 85 h 117"/>
                <a:gd name="T14" fmla="*/ 115 w 117"/>
                <a:gd name="T15" fmla="*/ 74 h 117"/>
                <a:gd name="T16" fmla="*/ 116 w 117"/>
                <a:gd name="T17" fmla="*/ 63 h 117"/>
                <a:gd name="T18" fmla="*/ 115 w 117"/>
                <a:gd name="T19" fmla="*/ 51 h 117"/>
                <a:gd name="T20" fmla="*/ 111 w 117"/>
                <a:gd name="T21" fmla="*/ 40 h 117"/>
                <a:gd name="T22" fmla="*/ 105 w 117"/>
                <a:gd name="T23" fmla="*/ 29 h 117"/>
                <a:gd name="T24" fmla="*/ 98 w 117"/>
                <a:gd name="T25" fmla="*/ 20 h 117"/>
                <a:gd name="T26" fmla="*/ 90 w 117"/>
                <a:gd name="T27" fmla="*/ 12 h 117"/>
                <a:gd name="T28" fmla="*/ 81 w 117"/>
                <a:gd name="T29" fmla="*/ 6 h 117"/>
                <a:gd name="T30" fmla="*/ 69 w 117"/>
                <a:gd name="T31" fmla="*/ 2 h 117"/>
                <a:gd name="T32" fmla="*/ 58 w 117"/>
                <a:gd name="T33" fmla="*/ 0 h 117"/>
                <a:gd name="T34" fmla="*/ 46 w 117"/>
                <a:gd name="T35" fmla="*/ 0 h 117"/>
                <a:gd name="T36" fmla="*/ 35 w 117"/>
                <a:gd name="T37" fmla="*/ 2 h 117"/>
                <a:gd name="T38" fmla="*/ 25 w 117"/>
                <a:gd name="T39" fmla="*/ 6 h 117"/>
                <a:gd name="T40" fmla="*/ 17 w 117"/>
                <a:gd name="T41" fmla="*/ 13 h 117"/>
                <a:gd name="T42" fmla="*/ 10 w 117"/>
                <a:gd name="T43" fmla="*/ 21 h 117"/>
                <a:gd name="T44" fmla="*/ 5 w 117"/>
                <a:gd name="T45" fmla="*/ 30 h 117"/>
                <a:gd name="T46" fmla="*/ 1 w 117"/>
                <a:gd name="T47" fmla="*/ 41 h 117"/>
                <a:gd name="T48" fmla="*/ 0 w 117"/>
                <a:gd name="T49" fmla="*/ 52 h 117"/>
                <a:gd name="T50" fmla="*/ 1 w 117"/>
                <a:gd name="T51" fmla="*/ 64 h 117"/>
                <a:gd name="T52" fmla="*/ 5 w 117"/>
                <a:gd name="T53" fmla="*/ 75 h 117"/>
                <a:gd name="T54" fmla="*/ 10 w 117"/>
                <a:gd name="T55" fmla="*/ 86 h 117"/>
                <a:gd name="T56" fmla="*/ 17 w 117"/>
                <a:gd name="T57" fmla="*/ 95 h 117"/>
                <a:gd name="T58" fmla="*/ 25 w 117"/>
                <a:gd name="T59" fmla="*/ 103 h 117"/>
                <a:gd name="T60" fmla="*/ 35 w 117"/>
                <a:gd name="T61" fmla="*/ 109 h 117"/>
                <a:gd name="T62" fmla="*/ 46 w 117"/>
                <a:gd name="T63" fmla="*/ 113 h 117"/>
                <a:gd name="T64" fmla="*/ 58 w 117"/>
                <a:gd name="T6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69" y="116"/>
                  </a:lnTo>
                  <a:lnTo>
                    <a:pt x="81" y="113"/>
                  </a:lnTo>
                  <a:lnTo>
                    <a:pt x="90" y="109"/>
                  </a:lnTo>
                  <a:lnTo>
                    <a:pt x="98" y="102"/>
                  </a:lnTo>
                  <a:lnTo>
                    <a:pt x="105" y="94"/>
                  </a:lnTo>
                  <a:lnTo>
                    <a:pt x="111" y="85"/>
                  </a:lnTo>
                  <a:lnTo>
                    <a:pt x="115" y="74"/>
                  </a:lnTo>
                  <a:lnTo>
                    <a:pt x="116" y="63"/>
                  </a:lnTo>
                  <a:lnTo>
                    <a:pt x="115" y="51"/>
                  </a:lnTo>
                  <a:lnTo>
                    <a:pt x="111" y="40"/>
                  </a:lnTo>
                  <a:lnTo>
                    <a:pt x="105" y="29"/>
                  </a:lnTo>
                  <a:lnTo>
                    <a:pt x="98" y="20"/>
                  </a:lnTo>
                  <a:lnTo>
                    <a:pt x="90" y="12"/>
                  </a:lnTo>
                  <a:lnTo>
                    <a:pt x="81" y="6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7" y="13"/>
                  </a:lnTo>
                  <a:lnTo>
                    <a:pt x="10" y="21"/>
                  </a:lnTo>
                  <a:lnTo>
                    <a:pt x="5" y="30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4"/>
                  </a:lnTo>
                  <a:lnTo>
                    <a:pt x="5" y="75"/>
                  </a:lnTo>
                  <a:lnTo>
                    <a:pt x="10" y="86"/>
                  </a:lnTo>
                  <a:lnTo>
                    <a:pt x="17" y="95"/>
                  </a:lnTo>
                  <a:lnTo>
                    <a:pt x="25" y="103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1" name="Freeform 145">
              <a:extLst>
                <a:ext uri="{FF2B5EF4-FFF2-40B4-BE49-F238E27FC236}">
                  <a16:creationId xmlns:a16="http://schemas.microsoft.com/office/drawing/2014/main" id="{883F3BEB-D468-4FD3-8BBD-3BE642C5A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" y="1078"/>
              <a:ext cx="164" cy="191"/>
            </a:xfrm>
            <a:custGeom>
              <a:avLst/>
              <a:gdLst>
                <a:gd name="T0" fmla="*/ 124 w 164"/>
                <a:gd name="T1" fmla="*/ 47 h 191"/>
                <a:gd name="T2" fmla="*/ 73 w 164"/>
                <a:gd name="T3" fmla="*/ 11 h 191"/>
                <a:gd name="T4" fmla="*/ 35 w 164"/>
                <a:gd name="T5" fmla="*/ 0 h 191"/>
                <a:gd name="T6" fmla="*/ 0 w 164"/>
                <a:gd name="T7" fmla="*/ 178 h 191"/>
                <a:gd name="T8" fmla="*/ 38 w 164"/>
                <a:gd name="T9" fmla="*/ 190 h 191"/>
                <a:gd name="T10" fmla="*/ 98 w 164"/>
                <a:gd name="T11" fmla="*/ 174 h 191"/>
                <a:gd name="T12" fmla="*/ 138 w 164"/>
                <a:gd name="T13" fmla="*/ 185 h 191"/>
                <a:gd name="T14" fmla="*/ 163 w 164"/>
                <a:gd name="T15" fmla="*/ 60 h 191"/>
                <a:gd name="T16" fmla="*/ 124 w 164"/>
                <a:gd name="T17" fmla="*/ 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1">
                  <a:moveTo>
                    <a:pt x="124" y="47"/>
                  </a:moveTo>
                  <a:lnTo>
                    <a:pt x="73" y="11"/>
                  </a:lnTo>
                  <a:lnTo>
                    <a:pt x="35" y="0"/>
                  </a:lnTo>
                  <a:lnTo>
                    <a:pt x="0" y="178"/>
                  </a:lnTo>
                  <a:lnTo>
                    <a:pt x="38" y="190"/>
                  </a:lnTo>
                  <a:lnTo>
                    <a:pt x="98" y="174"/>
                  </a:lnTo>
                  <a:lnTo>
                    <a:pt x="138" y="185"/>
                  </a:lnTo>
                  <a:lnTo>
                    <a:pt x="163" y="60"/>
                  </a:lnTo>
                  <a:lnTo>
                    <a:pt x="124" y="4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2" name="Freeform 146">
              <a:extLst>
                <a:ext uri="{FF2B5EF4-FFF2-40B4-BE49-F238E27FC236}">
                  <a16:creationId xmlns:a16="http://schemas.microsoft.com/office/drawing/2014/main" id="{06D53A9F-169C-456D-AD16-BA9FBE5D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" y="1125"/>
              <a:ext cx="60" cy="139"/>
            </a:xfrm>
            <a:custGeom>
              <a:avLst/>
              <a:gdLst>
                <a:gd name="T0" fmla="*/ 24 w 60"/>
                <a:gd name="T1" fmla="*/ 13 h 139"/>
                <a:gd name="T2" fmla="*/ 0 w 60"/>
                <a:gd name="T3" fmla="*/ 138 h 139"/>
                <a:gd name="T4" fmla="*/ 40 w 60"/>
                <a:gd name="T5" fmla="*/ 109 h 139"/>
                <a:gd name="T6" fmla="*/ 59 w 60"/>
                <a:gd name="T7" fmla="*/ 0 h 139"/>
                <a:gd name="T8" fmla="*/ 24 w 60"/>
                <a:gd name="T9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9">
                  <a:moveTo>
                    <a:pt x="24" y="13"/>
                  </a:moveTo>
                  <a:lnTo>
                    <a:pt x="0" y="138"/>
                  </a:lnTo>
                  <a:lnTo>
                    <a:pt x="40" y="109"/>
                  </a:lnTo>
                  <a:lnTo>
                    <a:pt x="59" y="0"/>
                  </a:lnTo>
                  <a:lnTo>
                    <a:pt x="24" y="1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3" name="Freeform 147">
              <a:extLst>
                <a:ext uri="{FF2B5EF4-FFF2-40B4-BE49-F238E27FC236}">
                  <a16:creationId xmlns:a16="http://schemas.microsoft.com/office/drawing/2014/main" id="{D16E7F87-BE65-4985-9CD6-8A424639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1135"/>
              <a:ext cx="54" cy="123"/>
            </a:xfrm>
            <a:custGeom>
              <a:avLst/>
              <a:gdLst>
                <a:gd name="T0" fmla="*/ 53 w 54"/>
                <a:gd name="T1" fmla="*/ 7 h 123"/>
                <a:gd name="T2" fmla="*/ 24 w 54"/>
                <a:gd name="T3" fmla="*/ 0 h 123"/>
                <a:gd name="T4" fmla="*/ 0 w 54"/>
                <a:gd name="T5" fmla="*/ 111 h 123"/>
                <a:gd name="T6" fmla="*/ 32 w 54"/>
                <a:gd name="T7" fmla="*/ 122 h 123"/>
                <a:gd name="T8" fmla="*/ 53 w 54"/>
                <a:gd name="T9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3">
                  <a:moveTo>
                    <a:pt x="53" y="7"/>
                  </a:moveTo>
                  <a:lnTo>
                    <a:pt x="24" y="0"/>
                  </a:lnTo>
                  <a:lnTo>
                    <a:pt x="0" y="111"/>
                  </a:lnTo>
                  <a:lnTo>
                    <a:pt x="32" y="122"/>
                  </a:lnTo>
                  <a:lnTo>
                    <a:pt x="53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4" name="Freeform 148">
              <a:extLst>
                <a:ext uri="{FF2B5EF4-FFF2-40B4-BE49-F238E27FC236}">
                  <a16:creationId xmlns:a16="http://schemas.microsoft.com/office/drawing/2014/main" id="{F3B10B8C-07E4-43C7-80D1-58CA5D40E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1099"/>
              <a:ext cx="79" cy="160"/>
            </a:xfrm>
            <a:custGeom>
              <a:avLst/>
              <a:gdLst>
                <a:gd name="T0" fmla="*/ 78 w 79"/>
                <a:gd name="T1" fmla="*/ 30 h 160"/>
                <a:gd name="T2" fmla="*/ 35 w 79"/>
                <a:gd name="T3" fmla="*/ 0 h 160"/>
                <a:gd name="T4" fmla="*/ 0 w 79"/>
                <a:gd name="T5" fmla="*/ 159 h 160"/>
                <a:gd name="T6" fmla="*/ 54 w 79"/>
                <a:gd name="T7" fmla="*/ 146 h 160"/>
                <a:gd name="T8" fmla="*/ 78 w 79"/>
                <a:gd name="T9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60">
                  <a:moveTo>
                    <a:pt x="78" y="30"/>
                  </a:moveTo>
                  <a:lnTo>
                    <a:pt x="35" y="0"/>
                  </a:lnTo>
                  <a:lnTo>
                    <a:pt x="0" y="159"/>
                  </a:lnTo>
                  <a:lnTo>
                    <a:pt x="54" y="146"/>
                  </a:lnTo>
                  <a:lnTo>
                    <a:pt x="78" y="3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5" name="Freeform 149">
              <a:extLst>
                <a:ext uri="{FF2B5EF4-FFF2-40B4-BE49-F238E27FC236}">
                  <a16:creationId xmlns:a16="http://schemas.microsoft.com/office/drawing/2014/main" id="{B1AF40FB-BA32-4232-9B76-65EBF6C6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086"/>
              <a:ext cx="60" cy="172"/>
            </a:xfrm>
            <a:custGeom>
              <a:avLst/>
              <a:gdLst>
                <a:gd name="T0" fmla="*/ 59 w 60"/>
                <a:gd name="T1" fmla="*/ 7 h 172"/>
                <a:gd name="T2" fmla="*/ 32 w 60"/>
                <a:gd name="T3" fmla="*/ 0 h 172"/>
                <a:gd name="T4" fmla="*/ 0 w 60"/>
                <a:gd name="T5" fmla="*/ 163 h 172"/>
                <a:gd name="T6" fmla="*/ 26 w 60"/>
                <a:gd name="T7" fmla="*/ 171 h 172"/>
                <a:gd name="T8" fmla="*/ 59 w 60"/>
                <a:gd name="T9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72">
                  <a:moveTo>
                    <a:pt x="59" y="7"/>
                  </a:moveTo>
                  <a:lnTo>
                    <a:pt x="32" y="0"/>
                  </a:lnTo>
                  <a:lnTo>
                    <a:pt x="0" y="163"/>
                  </a:lnTo>
                  <a:lnTo>
                    <a:pt x="26" y="171"/>
                  </a:lnTo>
                  <a:lnTo>
                    <a:pt x="59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6" name="Freeform 150">
              <a:extLst>
                <a:ext uri="{FF2B5EF4-FFF2-40B4-BE49-F238E27FC236}">
                  <a16:creationId xmlns:a16="http://schemas.microsoft.com/office/drawing/2014/main" id="{1D20E0DD-888F-4572-8DD6-57A039B8C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059"/>
              <a:ext cx="162" cy="79"/>
            </a:xfrm>
            <a:custGeom>
              <a:avLst/>
              <a:gdLst>
                <a:gd name="T0" fmla="*/ 0 w 162"/>
                <a:gd name="T1" fmla="*/ 18 h 79"/>
                <a:gd name="T2" fmla="*/ 41 w 162"/>
                <a:gd name="T3" fmla="*/ 0 h 79"/>
                <a:gd name="T4" fmla="*/ 74 w 162"/>
                <a:gd name="T5" fmla="*/ 11 h 79"/>
                <a:gd name="T6" fmla="*/ 115 w 162"/>
                <a:gd name="T7" fmla="*/ 49 h 79"/>
                <a:gd name="T8" fmla="*/ 161 w 162"/>
                <a:gd name="T9" fmla="*/ 66 h 79"/>
                <a:gd name="T10" fmla="*/ 126 w 162"/>
                <a:gd name="T11" fmla="*/ 78 h 79"/>
                <a:gd name="T12" fmla="*/ 88 w 162"/>
                <a:gd name="T13" fmla="*/ 66 h 79"/>
                <a:gd name="T14" fmla="*/ 38 w 162"/>
                <a:gd name="T15" fmla="*/ 29 h 79"/>
                <a:gd name="T16" fmla="*/ 0 w 162"/>
                <a:gd name="T17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79">
                  <a:moveTo>
                    <a:pt x="0" y="18"/>
                  </a:moveTo>
                  <a:lnTo>
                    <a:pt x="41" y="0"/>
                  </a:lnTo>
                  <a:lnTo>
                    <a:pt x="74" y="11"/>
                  </a:lnTo>
                  <a:lnTo>
                    <a:pt x="115" y="49"/>
                  </a:lnTo>
                  <a:lnTo>
                    <a:pt x="161" y="66"/>
                  </a:lnTo>
                  <a:lnTo>
                    <a:pt x="126" y="78"/>
                  </a:lnTo>
                  <a:lnTo>
                    <a:pt x="88" y="66"/>
                  </a:lnTo>
                  <a:lnTo>
                    <a:pt x="38" y="29"/>
                  </a:lnTo>
                  <a:lnTo>
                    <a:pt x="0" y="1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767" name="Group 151">
            <a:extLst>
              <a:ext uri="{FF2B5EF4-FFF2-40B4-BE49-F238E27FC236}">
                <a16:creationId xmlns:a16="http://schemas.microsoft.com/office/drawing/2014/main" id="{4329CC9A-51E5-4006-B499-53A5765A169B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1489075"/>
            <a:ext cx="1098550" cy="1277938"/>
            <a:chOff x="1891" y="938"/>
            <a:chExt cx="692" cy="805"/>
          </a:xfrm>
        </p:grpSpPr>
        <p:sp>
          <p:nvSpPr>
            <p:cNvPr id="111768" name="Freeform 152">
              <a:extLst>
                <a:ext uri="{FF2B5EF4-FFF2-40B4-BE49-F238E27FC236}">
                  <a16:creationId xmlns:a16="http://schemas.microsoft.com/office/drawing/2014/main" id="{9002E5C8-FEF4-4AD5-A956-62B97ACAD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938"/>
              <a:ext cx="332" cy="622"/>
            </a:xfrm>
            <a:custGeom>
              <a:avLst/>
              <a:gdLst>
                <a:gd name="T0" fmla="*/ 145 w 332"/>
                <a:gd name="T1" fmla="*/ 207 h 622"/>
                <a:gd name="T2" fmla="*/ 147 w 332"/>
                <a:gd name="T3" fmla="*/ 153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0 w 332"/>
                <a:gd name="T11" fmla="*/ 115 h 622"/>
                <a:gd name="T12" fmla="*/ 118 w 332"/>
                <a:gd name="T13" fmla="*/ 115 h 622"/>
                <a:gd name="T14" fmla="*/ 126 w 332"/>
                <a:gd name="T15" fmla="*/ 108 h 622"/>
                <a:gd name="T16" fmla="*/ 130 w 332"/>
                <a:gd name="T17" fmla="*/ 92 h 622"/>
                <a:gd name="T18" fmla="*/ 133 w 332"/>
                <a:gd name="T19" fmla="*/ 86 h 622"/>
                <a:gd name="T20" fmla="*/ 137 w 332"/>
                <a:gd name="T21" fmla="*/ 84 h 622"/>
                <a:gd name="T22" fmla="*/ 136 w 332"/>
                <a:gd name="T23" fmla="*/ 74 h 622"/>
                <a:gd name="T24" fmla="*/ 130 w 332"/>
                <a:gd name="T25" fmla="*/ 57 h 622"/>
                <a:gd name="T26" fmla="*/ 126 w 332"/>
                <a:gd name="T27" fmla="*/ 42 h 622"/>
                <a:gd name="T28" fmla="*/ 116 w 332"/>
                <a:gd name="T29" fmla="*/ 19 h 622"/>
                <a:gd name="T30" fmla="*/ 98 w 332"/>
                <a:gd name="T31" fmla="*/ 5 h 622"/>
                <a:gd name="T32" fmla="*/ 75 w 332"/>
                <a:gd name="T33" fmla="*/ 0 h 622"/>
                <a:gd name="T34" fmla="*/ 52 w 332"/>
                <a:gd name="T35" fmla="*/ 7 h 622"/>
                <a:gd name="T36" fmla="*/ 41 w 332"/>
                <a:gd name="T37" fmla="*/ 20 h 622"/>
                <a:gd name="T38" fmla="*/ 40 w 332"/>
                <a:gd name="T39" fmla="*/ 44 h 622"/>
                <a:gd name="T40" fmla="*/ 42 w 332"/>
                <a:gd name="T41" fmla="*/ 64 h 622"/>
                <a:gd name="T42" fmla="*/ 49 w 332"/>
                <a:gd name="T43" fmla="*/ 81 h 622"/>
                <a:gd name="T44" fmla="*/ 53 w 332"/>
                <a:gd name="T45" fmla="*/ 104 h 622"/>
                <a:gd name="T46" fmla="*/ 40 w 332"/>
                <a:gd name="T47" fmla="*/ 120 h 622"/>
                <a:gd name="T48" fmla="*/ 9 w 332"/>
                <a:gd name="T49" fmla="*/ 138 h 622"/>
                <a:gd name="T50" fmla="*/ 2 w 332"/>
                <a:gd name="T51" fmla="*/ 153 h 622"/>
                <a:gd name="T52" fmla="*/ 1 w 332"/>
                <a:gd name="T53" fmla="*/ 180 h 622"/>
                <a:gd name="T54" fmla="*/ 16 w 332"/>
                <a:gd name="T55" fmla="*/ 236 h 622"/>
                <a:gd name="T56" fmla="*/ 18 w 332"/>
                <a:gd name="T57" fmla="*/ 290 h 622"/>
                <a:gd name="T58" fmla="*/ 17 w 332"/>
                <a:gd name="T59" fmla="*/ 320 h 622"/>
                <a:gd name="T60" fmla="*/ 26 w 332"/>
                <a:gd name="T61" fmla="*/ 364 h 622"/>
                <a:gd name="T62" fmla="*/ 53 w 332"/>
                <a:gd name="T63" fmla="*/ 396 h 622"/>
                <a:gd name="T64" fmla="*/ 85 w 332"/>
                <a:gd name="T65" fmla="*/ 402 h 622"/>
                <a:gd name="T66" fmla="*/ 118 w 332"/>
                <a:gd name="T67" fmla="*/ 405 h 622"/>
                <a:gd name="T68" fmla="*/ 162 w 332"/>
                <a:gd name="T69" fmla="*/ 408 h 622"/>
                <a:gd name="T70" fmla="*/ 197 w 332"/>
                <a:gd name="T71" fmla="*/ 417 h 622"/>
                <a:gd name="T72" fmla="*/ 231 w 332"/>
                <a:gd name="T73" fmla="*/ 431 h 622"/>
                <a:gd name="T74" fmla="*/ 232 w 332"/>
                <a:gd name="T75" fmla="*/ 444 h 622"/>
                <a:gd name="T76" fmla="*/ 228 w 332"/>
                <a:gd name="T77" fmla="*/ 481 h 622"/>
                <a:gd name="T78" fmla="*/ 232 w 332"/>
                <a:gd name="T79" fmla="*/ 518 h 622"/>
                <a:gd name="T80" fmla="*/ 237 w 332"/>
                <a:gd name="T81" fmla="*/ 562 h 622"/>
                <a:gd name="T82" fmla="*/ 232 w 332"/>
                <a:gd name="T83" fmla="*/ 581 h 622"/>
                <a:gd name="T84" fmla="*/ 232 w 332"/>
                <a:gd name="T85" fmla="*/ 592 h 622"/>
                <a:gd name="T86" fmla="*/ 248 w 332"/>
                <a:gd name="T87" fmla="*/ 609 h 622"/>
                <a:gd name="T88" fmla="*/ 273 w 332"/>
                <a:gd name="T89" fmla="*/ 610 h 622"/>
                <a:gd name="T90" fmla="*/ 294 w 332"/>
                <a:gd name="T91" fmla="*/ 616 h 622"/>
                <a:gd name="T92" fmla="*/ 316 w 332"/>
                <a:gd name="T93" fmla="*/ 621 h 622"/>
                <a:gd name="T94" fmla="*/ 327 w 332"/>
                <a:gd name="T95" fmla="*/ 615 h 622"/>
                <a:gd name="T96" fmla="*/ 328 w 332"/>
                <a:gd name="T97" fmla="*/ 607 h 622"/>
                <a:gd name="T98" fmla="*/ 301 w 332"/>
                <a:gd name="T99" fmla="*/ 594 h 622"/>
                <a:gd name="T100" fmla="*/ 273 w 332"/>
                <a:gd name="T101" fmla="*/ 576 h 622"/>
                <a:gd name="T102" fmla="*/ 272 w 332"/>
                <a:gd name="T103" fmla="*/ 557 h 622"/>
                <a:gd name="T104" fmla="*/ 277 w 332"/>
                <a:gd name="T105" fmla="*/ 528 h 622"/>
                <a:gd name="T106" fmla="*/ 284 w 332"/>
                <a:gd name="T107" fmla="*/ 491 h 622"/>
                <a:gd name="T108" fmla="*/ 287 w 332"/>
                <a:gd name="T109" fmla="*/ 458 h 622"/>
                <a:gd name="T110" fmla="*/ 290 w 332"/>
                <a:gd name="T111" fmla="*/ 448 h 622"/>
                <a:gd name="T112" fmla="*/ 296 w 332"/>
                <a:gd name="T113" fmla="*/ 433 h 622"/>
                <a:gd name="T114" fmla="*/ 291 w 332"/>
                <a:gd name="T115" fmla="*/ 414 h 622"/>
                <a:gd name="T116" fmla="*/ 272 w 332"/>
                <a:gd name="T117" fmla="*/ 391 h 622"/>
                <a:gd name="T118" fmla="*/ 232 w 332"/>
                <a:gd name="T119" fmla="*/ 371 h 622"/>
                <a:gd name="T120" fmla="*/ 210 w 332"/>
                <a:gd name="T121" fmla="*/ 356 h 622"/>
                <a:gd name="T122" fmla="*/ 183 w 332"/>
                <a:gd name="T123" fmla="*/ 345 h 622"/>
                <a:gd name="T124" fmla="*/ 164 w 332"/>
                <a:gd name="T125" fmla="*/ 33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2" y="231"/>
                  </a:moveTo>
                  <a:lnTo>
                    <a:pt x="143" y="229"/>
                  </a:lnTo>
                  <a:lnTo>
                    <a:pt x="144" y="220"/>
                  </a:lnTo>
                  <a:lnTo>
                    <a:pt x="145" y="207"/>
                  </a:lnTo>
                  <a:lnTo>
                    <a:pt x="147" y="193"/>
                  </a:lnTo>
                  <a:lnTo>
                    <a:pt x="148" y="178"/>
                  </a:lnTo>
                  <a:lnTo>
                    <a:pt x="148" y="165"/>
                  </a:lnTo>
                  <a:lnTo>
                    <a:pt x="147" y="153"/>
                  </a:lnTo>
                  <a:lnTo>
                    <a:pt x="145" y="146"/>
                  </a:lnTo>
                  <a:lnTo>
                    <a:pt x="139" y="142"/>
                  </a:lnTo>
                  <a:lnTo>
                    <a:pt x="133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6" y="121"/>
                  </a:lnTo>
                  <a:lnTo>
                    <a:pt x="107" y="120"/>
                  </a:lnTo>
                  <a:lnTo>
                    <a:pt x="108" y="118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5"/>
                  </a:lnTo>
                  <a:lnTo>
                    <a:pt x="111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2" y="113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3"/>
                  </a:lnTo>
                  <a:lnTo>
                    <a:pt x="128" y="99"/>
                  </a:lnTo>
                  <a:lnTo>
                    <a:pt x="129" y="95"/>
                  </a:lnTo>
                  <a:lnTo>
                    <a:pt x="130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6" y="85"/>
                  </a:lnTo>
                  <a:lnTo>
                    <a:pt x="137" y="84"/>
                  </a:lnTo>
                  <a:lnTo>
                    <a:pt x="138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6" y="42"/>
                  </a:lnTo>
                  <a:lnTo>
                    <a:pt x="124" y="36"/>
                  </a:lnTo>
                  <a:lnTo>
                    <a:pt x="121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2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7" y="76"/>
                  </a:lnTo>
                  <a:lnTo>
                    <a:pt x="49" y="81"/>
                  </a:lnTo>
                  <a:lnTo>
                    <a:pt x="51" y="87"/>
                  </a:lnTo>
                  <a:lnTo>
                    <a:pt x="52" y="94"/>
                  </a:lnTo>
                  <a:lnTo>
                    <a:pt x="52" y="99"/>
                  </a:lnTo>
                  <a:lnTo>
                    <a:pt x="53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5" y="145"/>
                  </a:lnTo>
                  <a:lnTo>
                    <a:pt x="4" y="149"/>
                  </a:lnTo>
                  <a:lnTo>
                    <a:pt x="2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6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8" y="280"/>
                  </a:lnTo>
                  <a:lnTo>
                    <a:pt x="18" y="290"/>
                  </a:lnTo>
                  <a:lnTo>
                    <a:pt x="17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6" y="364"/>
                  </a:lnTo>
                  <a:lnTo>
                    <a:pt x="31" y="376"/>
                  </a:lnTo>
                  <a:lnTo>
                    <a:pt x="37" y="385"/>
                  </a:lnTo>
                  <a:lnTo>
                    <a:pt x="45" y="391"/>
                  </a:lnTo>
                  <a:lnTo>
                    <a:pt x="53" y="396"/>
                  </a:lnTo>
                  <a:lnTo>
                    <a:pt x="63" y="398"/>
                  </a:lnTo>
                  <a:lnTo>
                    <a:pt x="71" y="401"/>
                  </a:lnTo>
                  <a:lnTo>
                    <a:pt x="79" y="402"/>
                  </a:lnTo>
                  <a:lnTo>
                    <a:pt x="85" y="402"/>
                  </a:lnTo>
                  <a:lnTo>
                    <a:pt x="89" y="402"/>
                  </a:lnTo>
                  <a:lnTo>
                    <a:pt x="97" y="403"/>
                  </a:lnTo>
                  <a:lnTo>
                    <a:pt x="107" y="404"/>
                  </a:lnTo>
                  <a:lnTo>
                    <a:pt x="118" y="405"/>
                  </a:lnTo>
                  <a:lnTo>
                    <a:pt x="130" y="406"/>
                  </a:lnTo>
                  <a:lnTo>
                    <a:pt x="142" y="406"/>
                  </a:lnTo>
                  <a:lnTo>
                    <a:pt x="153" y="407"/>
                  </a:lnTo>
                  <a:lnTo>
                    <a:pt x="162" y="408"/>
                  </a:lnTo>
                  <a:lnTo>
                    <a:pt x="170" y="408"/>
                  </a:lnTo>
                  <a:lnTo>
                    <a:pt x="178" y="410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8" y="421"/>
                  </a:lnTo>
                  <a:lnTo>
                    <a:pt x="217" y="425"/>
                  </a:lnTo>
                  <a:lnTo>
                    <a:pt x="226" y="428"/>
                  </a:lnTo>
                  <a:lnTo>
                    <a:pt x="231" y="431"/>
                  </a:lnTo>
                  <a:lnTo>
                    <a:pt x="233" y="431"/>
                  </a:lnTo>
                  <a:lnTo>
                    <a:pt x="232" y="433"/>
                  </a:lnTo>
                  <a:lnTo>
                    <a:pt x="232" y="437"/>
                  </a:lnTo>
                  <a:lnTo>
                    <a:pt x="232" y="444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6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7" y="552"/>
                  </a:lnTo>
                  <a:lnTo>
                    <a:pt x="237" y="562"/>
                  </a:lnTo>
                  <a:lnTo>
                    <a:pt x="236" y="568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7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8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7" y="609"/>
                  </a:lnTo>
                  <a:lnTo>
                    <a:pt x="273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0" y="618"/>
                  </a:lnTo>
                  <a:lnTo>
                    <a:pt x="306" y="619"/>
                  </a:lnTo>
                  <a:lnTo>
                    <a:pt x="312" y="620"/>
                  </a:lnTo>
                  <a:lnTo>
                    <a:pt x="316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7"/>
                  </a:lnTo>
                  <a:lnTo>
                    <a:pt x="327" y="615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8" y="607"/>
                  </a:lnTo>
                  <a:lnTo>
                    <a:pt x="324" y="604"/>
                  </a:lnTo>
                  <a:lnTo>
                    <a:pt x="318" y="601"/>
                  </a:lnTo>
                  <a:lnTo>
                    <a:pt x="309" y="598"/>
                  </a:lnTo>
                  <a:lnTo>
                    <a:pt x="301" y="594"/>
                  </a:lnTo>
                  <a:lnTo>
                    <a:pt x="292" y="590"/>
                  </a:lnTo>
                  <a:lnTo>
                    <a:pt x="284" y="586"/>
                  </a:lnTo>
                  <a:lnTo>
                    <a:pt x="278" y="581"/>
                  </a:lnTo>
                  <a:lnTo>
                    <a:pt x="273" y="576"/>
                  </a:lnTo>
                  <a:lnTo>
                    <a:pt x="272" y="572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2" y="557"/>
                  </a:lnTo>
                  <a:lnTo>
                    <a:pt x="273" y="550"/>
                  </a:lnTo>
                  <a:lnTo>
                    <a:pt x="274" y="542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19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4" y="481"/>
                  </a:lnTo>
                  <a:lnTo>
                    <a:pt x="286" y="471"/>
                  </a:lnTo>
                  <a:lnTo>
                    <a:pt x="286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8" y="450"/>
                  </a:lnTo>
                  <a:lnTo>
                    <a:pt x="290" y="448"/>
                  </a:lnTo>
                  <a:lnTo>
                    <a:pt x="291" y="444"/>
                  </a:lnTo>
                  <a:lnTo>
                    <a:pt x="293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89" y="408"/>
                  </a:lnTo>
                  <a:lnTo>
                    <a:pt x="285" y="402"/>
                  </a:lnTo>
                  <a:lnTo>
                    <a:pt x="279" y="397"/>
                  </a:lnTo>
                  <a:lnTo>
                    <a:pt x="272" y="391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5"/>
                  </a:lnTo>
                  <a:lnTo>
                    <a:pt x="232" y="371"/>
                  </a:lnTo>
                  <a:lnTo>
                    <a:pt x="226" y="366"/>
                  </a:lnTo>
                  <a:lnTo>
                    <a:pt x="220" y="362"/>
                  </a:lnTo>
                  <a:lnTo>
                    <a:pt x="215" y="358"/>
                  </a:lnTo>
                  <a:lnTo>
                    <a:pt x="210" y="356"/>
                  </a:lnTo>
                  <a:lnTo>
                    <a:pt x="203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6" y="341"/>
                  </a:lnTo>
                  <a:lnTo>
                    <a:pt x="171" y="338"/>
                  </a:lnTo>
                  <a:lnTo>
                    <a:pt x="167" y="335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2" y="23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69" name="Freeform 153">
              <a:extLst>
                <a:ext uri="{FF2B5EF4-FFF2-40B4-BE49-F238E27FC236}">
                  <a16:creationId xmlns:a16="http://schemas.microsoft.com/office/drawing/2014/main" id="{518E4276-5C08-4772-953B-BCFA21218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1081"/>
              <a:ext cx="117" cy="201"/>
            </a:xfrm>
            <a:custGeom>
              <a:avLst/>
              <a:gdLst>
                <a:gd name="T0" fmla="*/ 49 w 117"/>
                <a:gd name="T1" fmla="*/ 200 h 201"/>
                <a:gd name="T2" fmla="*/ 64 w 117"/>
                <a:gd name="T3" fmla="*/ 199 h 201"/>
                <a:gd name="T4" fmla="*/ 87 w 117"/>
                <a:gd name="T5" fmla="*/ 194 h 201"/>
                <a:gd name="T6" fmla="*/ 107 w 117"/>
                <a:gd name="T7" fmla="*/ 183 h 201"/>
                <a:gd name="T8" fmla="*/ 116 w 117"/>
                <a:gd name="T9" fmla="*/ 166 h 201"/>
                <a:gd name="T10" fmla="*/ 110 w 117"/>
                <a:gd name="T11" fmla="*/ 146 h 201"/>
                <a:gd name="T12" fmla="*/ 95 w 117"/>
                <a:gd name="T13" fmla="*/ 124 h 201"/>
                <a:gd name="T14" fmla="*/ 80 w 117"/>
                <a:gd name="T15" fmla="*/ 100 h 201"/>
                <a:gd name="T16" fmla="*/ 73 w 117"/>
                <a:gd name="T17" fmla="*/ 72 h 201"/>
                <a:gd name="T18" fmla="*/ 80 w 117"/>
                <a:gd name="T19" fmla="*/ 45 h 201"/>
                <a:gd name="T20" fmla="*/ 92 w 117"/>
                <a:gd name="T21" fmla="*/ 25 h 201"/>
                <a:gd name="T22" fmla="*/ 98 w 117"/>
                <a:gd name="T23" fmla="*/ 11 h 201"/>
                <a:gd name="T24" fmla="*/ 88 w 117"/>
                <a:gd name="T25" fmla="*/ 4 h 201"/>
                <a:gd name="T26" fmla="*/ 63 w 117"/>
                <a:gd name="T27" fmla="*/ 0 h 201"/>
                <a:gd name="T28" fmla="*/ 35 w 117"/>
                <a:gd name="T29" fmla="*/ 0 h 201"/>
                <a:gd name="T30" fmla="*/ 13 w 117"/>
                <a:gd name="T31" fmla="*/ 4 h 201"/>
                <a:gd name="T32" fmla="*/ 5 w 117"/>
                <a:gd name="T33" fmla="*/ 11 h 201"/>
                <a:gd name="T34" fmla="*/ 1 w 117"/>
                <a:gd name="T35" fmla="*/ 18 h 201"/>
                <a:gd name="T36" fmla="*/ 0 w 117"/>
                <a:gd name="T37" fmla="*/ 26 h 201"/>
                <a:gd name="T38" fmla="*/ 2 w 117"/>
                <a:gd name="T39" fmla="*/ 39 h 201"/>
                <a:gd name="T40" fmla="*/ 9 w 117"/>
                <a:gd name="T41" fmla="*/ 57 h 201"/>
                <a:gd name="T42" fmla="*/ 14 w 117"/>
                <a:gd name="T43" fmla="*/ 70 h 201"/>
                <a:gd name="T44" fmla="*/ 17 w 117"/>
                <a:gd name="T45" fmla="*/ 80 h 201"/>
                <a:gd name="T46" fmla="*/ 19 w 117"/>
                <a:gd name="T47" fmla="*/ 94 h 201"/>
                <a:gd name="T48" fmla="*/ 20 w 117"/>
                <a:gd name="T49" fmla="*/ 116 h 201"/>
                <a:gd name="T50" fmla="*/ 19 w 117"/>
                <a:gd name="T51" fmla="*/ 132 h 201"/>
                <a:gd name="T52" fmla="*/ 17 w 117"/>
                <a:gd name="T53" fmla="*/ 144 h 201"/>
                <a:gd name="T54" fmla="*/ 17 w 117"/>
                <a:gd name="T55" fmla="*/ 155 h 201"/>
                <a:gd name="T56" fmla="*/ 17 w 117"/>
                <a:gd name="T57" fmla="*/ 171 h 201"/>
                <a:gd name="T58" fmla="*/ 21 w 117"/>
                <a:gd name="T59" fmla="*/ 182 h 201"/>
                <a:gd name="T60" fmla="*/ 24 w 117"/>
                <a:gd name="T61" fmla="*/ 188 h 201"/>
                <a:gd name="T62" fmla="*/ 29 w 117"/>
                <a:gd name="T63" fmla="*/ 192 h 201"/>
                <a:gd name="T64" fmla="*/ 33 w 117"/>
                <a:gd name="T65" fmla="*/ 195 h 201"/>
                <a:gd name="T66" fmla="*/ 38 w 117"/>
                <a:gd name="T67" fmla="*/ 197 h 201"/>
                <a:gd name="T68" fmla="*/ 43 w 117"/>
                <a:gd name="T69" fmla="*/ 199 h 201"/>
                <a:gd name="T70" fmla="*/ 46 w 117"/>
                <a:gd name="T7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201">
                  <a:moveTo>
                    <a:pt x="46" y="200"/>
                  </a:moveTo>
                  <a:lnTo>
                    <a:pt x="49" y="200"/>
                  </a:lnTo>
                  <a:lnTo>
                    <a:pt x="55" y="199"/>
                  </a:lnTo>
                  <a:lnTo>
                    <a:pt x="64" y="199"/>
                  </a:lnTo>
                  <a:lnTo>
                    <a:pt x="75" y="196"/>
                  </a:lnTo>
                  <a:lnTo>
                    <a:pt x="87" y="194"/>
                  </a:lnTo>
                  <a:lnTo>
                    <a:pt x="98" y="189"/>
                  </a:lnTo>
                  <a:lnTo>
                    <a:pt x="107" y="183"/>
                  </a:lnTo>
                  <a:lnTo>
                    <a:pt x="113" y="176"/>
                  </a:lnTo>
                  <a:lnTo>
                    <a:pt x="116" y="166"/>
                  </a:lnTo>
                  <a:lnTo>
                    <a:pt x="114" y="156"/>
                  </a:lnTo>
                  <a:lnTo>
                    <a:pt x="110" y="146"/>
                  </a:lnTo>
                  <a:lnTo>
                    <a:pt x="103" y="135"/>
                  </a:lnTo>
                  <a:lnTo>
                    <a:pt x="95" y="124"/>
                  </a:lnTo>
                  <a:lnTo>
                    <a:pt x="87" y="113"/>
                  </a:lnTo>
                  <a:lnTo>
                    <a:pt x="80" y="100"/>
                  </a:lnTo>
                  <a:lnTo>
                    <a:pt x="75" y="87"/>
                  </a:lnTo>
                  <a:lnTo>
                    <a:pt x="73" y="72"/>
                  </a:lnTo>
                  <a:lnTo>
                    <a:pt x="75" y="58"/>
                  </a:lnTo>
                  <a:lnTo>
                    <a:pt x="80" y="45"/>
                  </a:lnTo>
                  <a:lnTo>
                    <a:pt x="87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8" y="11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7" y="2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5" y="48"/>
                  </a:lnTo>
                  <a:lnTo>
                    <a:pt x="9" y="57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17" y="80"/>
                  </a:lnTo>
                  <a:lnTo>
                    <a:pt x="18" y="85"/>
                  </a:lnTo>
                  <a:lnTo>
                    <a:pt x="19" y="94"/>
                  </a:lnTo>
                  <a:lnTo>
                    <a:pt x="20" y="105"/>
                  </a:lnTo>
                  <a:lnTo>
                    <a:pt x="20" y="116"/>
                  </a:lnTo>
                  <a:lnTo>
                    <a:pt x="20" y="125"/>
                  </a:lnTo>
                  <a:lnTo>
                    <a:pt x="19" y="132"/>
                  </a:lnTo>
                  <a:lnTo>
                    <a:pt x="18" y="138"/>
                  </a:lnTo>
                  <a:lnTo>
                    <a:pt x="17" y="144"/>
                  </a:lnTo>
                  <a:lnTo>
                    <a:pt x="17" y="149"/>
                  </a:lnTo>
                  <a:lnTo>
                    <a:pt x="17" y="155"/>
                  </a:lnTo>
                  <a:lnTo>
                    <a:pt x="17" y="163"/>
                  </a:lnTo>
                  <a:lnTo>
                    <a:pt x="17" y="171"/>
                  </a:lnTo>
                  <a:lnTo>
                    <a:pt x="19" y="177"/>
                  </a:lnTo>
                  <a:lnTo>
                    <a:pt x="21" y="182"/>
                  </a:lnTo>
                  <a:lnTo>
                    <a:pt x="23" y="185"/>
                  </a:lnTo>
                  <a:lnTo>
                    <a:pt x="24" y="188"/>
                  </a:lnTo>
                  <a:lnTo>
                    <a:pt x="26" y="190"/>
                  </a:lnTo>
                  <a:lnTo>
                    <a:pt x="29" y="192"/>
                  </a:lnTo>
                  <a:lnTo>
                    <a:pt x="31" y="194"/>
                  </a:lnTo>
                  <a:lnTo>
                    <a:pt x="33" y="195"/>
                  </a:lnTo>
                  <a:lnTo>
                    <a:pt x="35" y="196"/>
                  </a:lnTo>
                  <a:lnTo>
                    <a:pt x="38" y="197"/>
                  </a:lnTo>
                  <a:lnTo>
                    <a:pt x="40" y="198"/>
                  </a:lnTo>
                  <a:lnTo>
                    <a:pt x="43" y="199"/>
                  </a:lnTo>
                  <a:lnTo>
                    <a:pt x="45" y="200"/>
                  </a:lnTo>
                  <a:lnTo>
                    <a:pt x="46" y="20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0" name="Freeform 154">
              <a:extLst>
                <a:ext uri="{FF2B5EF4-FFF2-40B4-BE49-F238E27FC236}">
                  <a16:creationId xmlns:a16="http://schemas.microsoft.com/office/drawing/2014/main" id="{9228EC79-9D85-4D01-8CDB-8C5147C83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" y="940"/>
              <a:ext cx="332" cy="622"/>
            </a:xfrm>
            <a:custGeom>
              <a:avLst/>
              <a:gdLst>
                <a:gd name="T0" fmla="*/ 145 w 332"/>
                <a:gd name="T1" fmla="*/ 212 h 622"/>
                <a:gd name="T2" fmla="*/ 147 w 332"/>
                <a:gd name="T3" fmla="*/ 154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4 w 332"/>
                <a:gd name="T11" fmla="*/ 115 h 622"/>
                <a:gd name="T12" fmla="*/ 123 w 332"/>
                <a:gd name="T13" fmla="*/ 114 h 622"/>
                <a:gd name="T14" fmla="*/ 129 w 332"/>
                <a:gd name="T15" fmla="*/ 100 h 622"/>
                <a:gd name="T16" fmla="*/ 131 w 332"/>
                <a:gd name="T17" fmla="*/ 86 h 622"/>
                <a:gd name="T18" fmla="*/ 135 w 332"/>
                <a:gd name="T19" fmla="*/ 86 h 622"/>
                <a:gd name="T20" fmla="*/ 138 w 332"/>
                <a:gd name="T21" fmla="*/ 80 h 622"/>
                <a:gd name="T22" fmla="*/ 133 w 332"/>
                <a:gd name="T23" fmla="*/ 65 h 622"/>
                <a:gd name="T24" fmla="*/ 128 w 332"/>
                <a:gd name="T25" fmla="*/ 51 h 622"/>
                <a:gd name="T26" fmla="*/ 122 w 332"/>
                <a:gd name="T27" fmla="*/ 30 h 622"/>
                <a:gd name="T28" fmla="*/ 107 w 332"/>
                <a:gd name="T29" fmla="*/ 12 h 622"/>
                <a:gd name="T30" fmla="*/ 87 w 332"/>
                <a:gd name="T31" fmla="*/ 0 h 622"/>
                <a:gd name="T32" fmla="*/ 63 w 332"/>
                <a:gd name="T33" fmla="*/ 4 h 622"/>
                <a:gd name="T34" fmla="*/ 46 w 332"/>
                <a:gd name="T35" fmla="*/ 12 h 622"/>
                <a:gd name="T36" fmla="*/ 40 w 332"/>
                <a:gd name="T37" fmla="*/ 32 h 622"/>
                <a:gd name="T38" fmla="*/ 40 w 332"/>
                <a:gd name="T39" fmla="*/ 55 h 622"/>
                <a:gd name="T40" fmla="*/ 46 w 332"/>
                <a:gd name="T41" fmla="*/ 71 h 622"/>
                <a:gd name="T42" fmla="*/ 52 w 332"/>
                <a:gd name="T43" fmla="*/ 94 h 622"/>
                <a:gd name="T44" fmla="*/ 52 w 332"/>
                <a:gd name="T45" fmla="*/ 111 h 622"/>
                <a:gd name="T46" fmla="*/ 23 w 332"/>
                <a:gd name="T47" fmla="*/ 129 h 622"/>
                <a:gd name="T48" fmla="*/ 6 w 332"/>
                <a:gd name="T49" fmla="*/ 145 h 622"/>
                <a:gd name="T50" fmla="*/ 0 w 332"/>
                <a:gd name="T51" fmla="*/ 163 h 622"/>
                <a:gd name="T52" fmla="*/ 10 w 332"/>
                <a:gd name="T53" fmla="*/ 206 h 622"/>
                <a:gd name="T54" fmla="*/ 18 w 332"/>
                <a:gd name="T55" fmla="*/ 267 h 622"/>
                <a:gd name="T56" fmla="*/ 17 w 332"/>
                <a:gd name="T57" fmla="*/ 304 h 622"/>
                <a:gd name="T58" fmla="*/ 20 w 332"/>
                <a:gd name="T59" fmla="*/ 341 h 622"/>
                <a:gd name="T60" fmla="*/ 38 w 332"/>
                <a:gd name="T61" fmla="*/ 385 h 622"/>
                <a:gd name="T62" fmla="*/ 72 w 332"/>
                <a:gd name="T63" fmla="*/ 409 h 622"/>
                <a:gd name="T64" fmla="*/ 98 w 332"/>
                <a:gd name="T65" fmla="*/ 416 h 622"/>
                <a:gd name="T66" fmla="*/ 143 w 332"/>
                <a:gd name="T67" fmla="*/ 410 h 622"/>
                <a:gd name="T68" fmla="*/ 178 w 332"/>
                <a:gd name="T69" fmla="*/ 411 h 622"/>
                <a:gd name="T70" fmla="*/ 218 w 332"/>
                <a:gd name="T71" fmla="*/ 425 h 622"/>
                <a:gd name="T72" fmla="*/ 233 w 332"/>
                <a:gd name="T73" fmla="*/ 433 h 622"/>
                <a:gd name="T74" fmla="*/ 230 w 332"/>
                <a:gd name="T75" fmla="*/ 462 h 622"/>
                <a:gd name="T76" fmla="*/ 229 w 332"/>
                <a:gd name="T77" fmla="*/ 497 h 622"/>
                <a:gd name="T78" fmla="*/ 236 w 332"/>
                <a:gd name="T79" fmla="*/ 542 h 622"/>
                <a:gd name="T80" fmla="*/ 234 w 332"/>
                <a:gd name="T81" fmla="*/ 573 h 622"/>
                <a:gd name="T82" fmla="*/ 232 w 332"/>
                <a:gd name="T83" fmla="*/ 588 h 622"/>
                <a:gd name="T84" fmla="*/ 239 w 332"/>
                <a:gd name="T85" fmla="*/ 609 h 622"/>
                <a:gd name="T86" fmla="*/ 261 w 332"/>
                <a:gd name="T87" fmla="*/ 609 h 622"/>
                <a:gd name="T88" fmla="*/ 283 w 332"/>
                <a:gd name="T89" fmla="*/ 613 h 622"/>
                <a:gd name="T90" fmla="*/ 307 w 332"/>
                <a:gd name="T91" fmla="*/ 619 h 622"/>
                <a:gd name="T92" fmla="*/ 322 w 332"/>
                <a:gd name="T93" fmla="*/ 619 h 622"/>
                <a:gd name="T94" fmla="*/ 331 w 332"/>
                <a:gd name="T95" fmla="*/ 611 h 622"/>
                <a:gd name="T96" fmla="*/ 318 w 332"/>
                <a:gd name="T97" fmla="*/ 602 h 622"/>
                <a:gd name="T98" fmla="*/ 285 w 332"/>
                <a:gd name="T99" fmla="*/ 586 h 622"/>
                <a:gd name="T100" fmla="*/ 272 w 332"/>
                <a:gd name="T101" fmla="*/ 568 h 622"/>
                <a:gd name="T102" fmla="*/ 274 w 332"/>
                <a:gd name="T103" fmla="*/ 543 h 622"/>
                <a:gd name="T104" fmla="*/ 280 w 332"/>
                <a:gd name="T105" fmla="*/ 511 h 622"/>
                <a:gd name="T106" fmla="*/ 286 w 332"/>
                <a:gd name="T107" fmla="*/ 471 h 622"/>
                <a:gd name="T108" fmla="*/ 287 w 332"/>
                <a:gd name="T109" fmla="*/ 453 h 622"/>
                <a:gd name="T110" fmla="*/ 294 w 332"/>
                <a:gd name="T111" fmla="*/ 441 h 622"/>
                <a:gd name="T112" fmla="*/ 294 w 332"/>
                <a:gd name="T113" fmla="*/ 424 h 622"/>
                <a:gd name="T114" fmla="*/ 285 w 332"/>
                <a:gd name="T115" fmla="*/ 403 h 622"/>
                <a:gd name="T116" fmla="*/ 249 w 332"/>
                <a:gd name="T117" fmla="*/ 381 h 622"/>
                <a:gd name="T118" fmla="*/ 221 w 332"/>
                <a:gd name="T119" fmla="*/ 362 h 622"/>
                <a:gd name="T120" fmla="*/ 197 w 332"/>
                <a:gd name="T121" fmla="*/ 351 h 622"/>
                <a:gd name="T122" fmla="*/ 171 w 332"/>
                <a:gd name="T123" fmla="*/ 338 h 622"/>
                <a:gd name="T124" fmla="*/ 143 w 332"/>
                <a:gd name="T125" fmla="*/ 23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3" y="236"/>
                  </a:moveTo>
                  <a:lnTo>
                    <a:pt x="143" y="233"/>
                  </a:lnTo>
                  <a:lnTo>
                    <a:pt x="145" y="224"/>
                  </a:lnTo>
                  <a:lnTo>
                    <a:pt x="145" y="212"/>
                  </a:lnTo>
                  <a:lnTo>
                    <a:pt x="147" y="196"/>
                  </a:lnTo>
                  <a:lnTo>
                    <a:pt x="148" y="180"/>
                  </a:lnTo>
                  <a:lnTo>
                    <a:pt x="148" y="166"/>
                  </a:lnTo>
                  <a:lnTo>
                    <a:pt x="147" y="154"/>
                  </a:lnTo>
                  <a:lnTo>
                    <a:pt x="145" y="146"/>
                  </a:lnTo>
                  <a:lnTo>
                    <a:pt x="140" y="142"/>
                  </a:lnTo>
                  <a:lnTo>
                    <a:pt x="134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7" y="121"/>
                  </a:lnTo>
                  <a:lnTo>
                    <a:pt x="108" y="120"/>
                  </a:lnTo>
                  <a:lnTo>
                    <a:pt x="109" y="119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2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3" y="114"/>
                  </a:lnTo>
                  <a:lnTo>
                    <a:pt x="124" y="112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9" y="100"/>
                  </a:lnTo>
                  <a:lnTo>
                    <a:pt x="130" y="95"/>
                  </a:lnTo>
                  <a:lnTo>
                    <a:pt x="131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7" y="86"/>
                  </a:lnTo>
                  <a:lnTo>
                    <a:pt x="138" y="85"/>
                  </a:lnTo>
                  <a:lnTo>
                    <a:pt x="139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7" y="42"/>
                  </a:lnTo>
                  <a:lnTo>
                    <a:pt x="125" y="36"/>
                  </a:lnTo>
                  <a:lnTo>
                    <a:pt x="122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3" y="8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8" y="76"/>
                  </a:lnTo>
                  <a:lnTo>
                    <a:pt x="50" y="81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3" y="99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10" y="138"/>
                  </a:lnTo>
                  <a:lnTo>
                    <a:pt x="7" y="142"/>
                  </a:lnTo>
                  <a:lnTo>
                    <a:pt x="6" y="145"/>
                  </a:lnTo>
                  <a:lnTo>
                    <a:pt x="5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7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9" y="280"/>
                  </a:lnTo>
                  <a:lnTo>
                    <a:pt x="18" y="290"/>
                  </a:lnTo>
                  <a:lnTo>
                    <a:pt x="18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7" y="364"/>
                  </a:lnTo>
                  <a:lnTo>
                    <a:pt x="32" y="376"/>
                  </a:lnTo>
                  <a:lnTo>
                    <a:pt x="38" y="385"/>
                  </a:lnTo>
                  <a:lnTo>
                    <a:pt x="46" y="393"/>
                  </a:lnTo>
                  <a:lnTo>
                    <a:pt x="54" y="400"/>
                  </a:lnTo>
                  <a:lnTo>
                    <a:pt x="63" y="405"/>
                  </a:lnTo>
                  <a:lnTo>
                    <a:pt x="72" y="409"/>
                  </a:lnTo>
                  <a:lnTo>
                    <a:pt x="80" y="413"/>
                  </a:lnTo>
                  <a:lnTo>
                    <a:pt x="86" y="414"/>
                  </a:lnTo>
                  <a:lnTo>
                    <a:pt x="90" y="415"/>
                  </a:lnTo>
                  <a:lnTo>
                    <a:pt x="98" y="416"/>
                  </a:lnTo>
                  <a:lnTo>
                    <a:pt x="108" y="415"/>
                  </a:lnTo>
                  <a:lnTo>
                    <a:pt x="119" y="414"/>
                  </a:lnTo>
                  <a:lnTo>
                    <a:pt x="131" y="412"/>
                  </a:lnTo>
                  <a:lnTo>
                    <a:pt x="143" y="410"/>
                  </a:lnTo>
                  <a:lnTo>
                    <a:pt x="154" y="409"/>
                  </a:lnTo>
                  <a:lnTo>
                    <a:pt x="163" y="408"/>
                  </a:lnTo>
                  <a:lnTo>
                    <a:pt x="170" y="408"/>
                  </a:lnTo>
                  <a:lnTo>
                    <a:pt x="178" y="411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9" y="421"/>
                  </a:lnTo>
                  <a:lnTo>
                    <a:pt x="218" y="425"/>
                  </a:lnTo>
                  <a:lnTo>
                    <a:pt x="226" y="428"/>
                  </a:lnTo>
                  <a:lnTo>
                    <a:pt x="232" y="431"/>
                  </a:lnTo>
                  <a:lnTo>
                    <a:pt x="233" y="431"/>
                  </a:lnTo>
                  <a:lnTo>
                    <a:pt x="233" y="433"/>
                  </a:lnTo>
                  <a:lnTo>
                    <a:pt x="232" y="438"/>
                  </a:lnTo>
                  <a:lnTo>
                    <a:pt x="232" y="445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7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8" y="553"/>
                  </a:lnTo>
                  <a:lnTo>
                    <a:pt x="238" y="562"/>
                  </a:lnTo>
                  <a:lnTo>
                    <a:pt x="236" y="569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8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9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8" y="609"/>
                  </a:lnTo>
                  <a:lnTo>
                    <a:pt x="274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1" y="618"/>
                  </a:lnTo>
                  <a:lnTo>
                    <a:pt x="307" y="619"/>
                  </a:lnTo>
                  <a:lnTo>
                    <a:pt x="312" y="620"/>
                  </a:lnTo>
                  <a:lnTo>
                    <a:pt x="317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8"/>
                  </a:lnTo>
                  <a:lnTo>
                    <a:pt x="327" y="616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9" y="607"/>
                  </a:lnTo>
                  <a:lnTo>
                    <a:pt x="325" y="604"/>
                  </a:lnTo>
                  <a:lnTo>
                    <a:pt x="318" y="602"/>
                  </a:lnTo>
                  <a:lnTo>
                    <a:pt x="310" y="598"/>
                  </a:lnTo>
                  <a:lnTo>
                    <a:pt x="301" y="594"/>
                  </a:lnTo>
                  <a:lnTo>
                    <a:pt x="293" y="590"/>
                  </a:lnTo>
                  <a:lnTo>
                    <a:pt x="285" y="586"/>
                  </a:lnTo>
                  <a:lnTo>
                    <a:pt x="278" y="581"/>
                  </a:lnTo>
                  <a:lnTo>
                    <a:pt x="274" y="577"/>
                  </a:lnTo>
                  <a:lnTo>
                    <a:pt x="272" y="573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3" y="557"/>
                  </a:lnTo>
                  <a:lnTo>
                    <a:pt x="273" y="550"/>
                  </a:lnTo>
                  <a:lnTo>
                    <a:pt x="274" y="543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20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5" y="481"/>
                  </a:lnTo>
                  <a:lnTo>
                    <a:pt x="286" y="471"/>
                  </a:lnTo>
                  <a:lnTo>
                    <a:pt x="287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9" y="451"/>
                  </a:lnTo>
                  <a:lnTo>
                    <a:pt x="290" y="448"/>
                  </a:lnTo>
                  <a:lnTo>
                    <a:pt x="292" y="445"/>
                  </a:lnTo>
                  <a:lnTo>
                    <a:pt x="294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90" y="408"/>
                  </a:lnTo>
                  <a:lnTo>
                    <a:pt x="285" y="403"/>
                  </a:lnTo>
                  <a:lnTo>
                    <a:pt x="279" y="397"/>
                  </a:lnTo>
                  <a:lnTo>
                    <a:pt x="272" y="392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6"/>
                  </a:lnTo>
                  <a:lnTo>
                    <a:pt x="233" y="371"/>
                  </a:lnTo>
                  <a:lnTo>
                    <a:pt x="226" y="366"/>
                  </a:lnTo>
                  <a:lnTo>
                    <a:pt x="221" y="362"/>
                  </a:lnTo>
                  <a:lnTo>
                    <a:pt x="216" y="359"/>
                  </a:lnTo>
                  <a:lnTo>
                    <a:pt x="210" y="356"/>
                  </a:lnTo>
                  <a:lnTo>
                    <a:pt x="204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7" y="341"/>
                  </a:lnTo>
                  <a:lnTo>
                    <a:pt x="171" y="338"/>
                  </a:lnTo>
                  <a:lnTo>
                    <a:pt x="167" y="334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3" y="236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1" name="Freeform 155">
              <a:extLst>
                <a:ext uri="{FF2B5EF4-FFF2-40B4-BE49-F238E27FC236}">
                  <a16:creationId xmlns:a16="http://schemas.microsoft.com/office/drawing/2014/main" id="{D9A70780-961F-458D-BF9A-2D1D7DBD9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1134"/>
              <a:ext cx="32" cy="135"/>
            </a:xfrm>
            <a:custGeom>
              <a:avLst/>
              <a:gdLst>
                <a:gd name="T0" fmla="*/ 15 w 32"/>
                <a:gd name="T1" fmla="*/ 111 h 135"/>
                <a:gd name="T2" fmla="*/ 13 w 32"/>
                <a:gd name="T3" fmla="*/ 101 h 135"/>
                <a:gd name="T4" fmla="*/ 12 w 32"/>
                <a:gd name="T5" fmla="*/ 87 h 135"/>
                <a:gd name="T6" fmla="*/ 13 w 32"/>
                <a:gd name="T7" fmla="*/ 71 h 135"/>
                <a:gd name="T8" fmla="*/ 16 w 32"/>
                <a:gd name="T9" fmla="*/ 58 h 135"/>
                <a:gd name="T10" fmla="*/ 17 w 32"/>
                <a:gd name="T11" fmla="*/ 48 h 135"/>
                <a:gd name="T12" fmla="*/ 17 w 32"/>
                <a:gd name="T13" fmla="*/ 39 h 135"/>
                <a:gd name="T14" fmla="*/ 15 w 32"/>
                <a:gd name="T15" fmla="*/ 29 h 135"/>
                <a:gd name="T16" fmla="*/ 12 w 32"/>
                <a:gd name="T17" fmla="*/ 22 h 135"/>
                <a:gd name="T18" fmla="*/ 10 w 32"/>
                <a:gd name="T19" fmla="*/ 17 h 135"/>
                <a:gd name="T20" fmla="*/ 6 w 32"/>
                <a:gd name="T21" fmla="*/ 10 h 135"/>
                <a:gd name="T22" fmla="*/ 2 w 32"/>
                <a:gd name="T23" fmla="*/ 3 h 135"/>
                <a:gd name="T24" fmla="*/ 1 w 32"/>
                <a:gd name="T25" fmla="*/ 5 h 135"/>
                <a:gd name="T26" fmla="*/ 5 w 32"/>
                <a:gd name="T27" fmla="*/ 14 h 135"/>
                <a:gd name="T28" fmla="*/ 7 w 32"/>
                <a:gd name="T29" fmla="*/ 22 h 135"/>
                <a:gd name="T30" fmla="*/ 8 w 32"/>
                <a:gd name="T31" fmla="*/ 34 h 135"/>
                <a:gd name="T32" fmla="*/ 9 w 32"/>
                <a:gd name="T33" fmla="*/ 55 h 135"/>
                <a:gd name="T34" fmla="*/ 8 w 32"/>
                <a:gd name="T35" fmla="*/ 70 h 135"/>
                <a:gd name="T36" fmla="*/ 6 w 32"/>
                <a:gd name="T37" fmla="*/ 81 h 135"/>
                <a:gd name="T38" fmla="*/ 6 w 32"/>
                <a:gd name="T39" fmla="*/ 93 h 135"/>
                <a:gd name="T40" fmla="*/ 7 w 32"/>
                <a:gd name="T41" fmla="*/ 106 h 135"/>
                <a:gd name="T42" fmla="*/ 10 w 32"/>
                <a:gd name="T43" fmla="*/ 116 h 135"/>
                <a:gd name="T44" fmla="*/ 12 w 32"/>
                <a:gd name="T45" fmla="*/ 123 h 135"/>
                <a:gd name="T46" fmla="*/ 15 w 32"/>
                <a:gd name="T47" fmla="*/ 127 h 135"/>
                <a:gd name="T48" fmla="*/ 20 w 32"/>
                <a:gd name="T49" fmla="*/ 129 h 135"/>
                <a:gd name="T50" fmla="*/ 24 w 32"/>
                <a:gd name="T51" fmla="*/ 132 h 135"/>
                <a:gd name="T52" fmla="*/ 27 w 32"/>
                <a:gd name="T53" fmla="*/ 133 h 135"/>
                <a:gd name="T54" fmla="*/ 30 w 32"/>
                <a:gd name="T55" fmla="*/ 134 h 135"/>
                <a:gd name="T56" fmla="*/ 28 w 32"/>
                <a:gd name="T57" fmla="*/ 131 h 135"/>
                <a:gd name="T58" fmla="*/ 23 w 32"/>
                <a:gd name="T59" fmla="*/ 127 h 135"/>
                <a:gd name="T60" fmla="*/ 19 w 32"/>
                <a:gd name="T61" fmla="*/ 121 h 135"/>
                <a:gd name="T62" fmla="*/ 15 w 32"/>
                <a:gd name="T63" fmla="*/ 1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35">
                  <a:moveTo>
                    <a:pt x="15" y="114"/>
                  </a:moveTo>
                  <a:lnTo>
                    <a:pt x="15" y="111"/>
                  </a:lnTo>
                  <a:lnTo>
                    <a:pt x="14" y="107"/>
                  </a:lnTo>
                  <a:lnTo>
                    <a:pt x="13" y="101"/>
                  </a:lnTo>
                  <a:lnTo>
                    <a:pt x="12" y="95"/>
                  </a:lnTo>
                  <a:lnTo>
                    <a:pt x="12" y="87"/>
                  </a:lnTo>
                  <a:lnTo>
                    <a:pt x="12" y="80"/>
                  </a:lnTo>
                  <a:lnTo>
                    <a:pt x="13" y="71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7" y="43"/>
                  </a:lnTo>
                  <a:lnTo>
                    <a:pt x="17" y="39"/>
                  </a:lnTo>
                  <a:lnTo>
                    <a:pt x="16" y="34"/>
                  </a:lnTo>
                  <a:lnTo>
                    <a:pt x="15" y="29"/>
                  </a:lnTo>
                  <a:lnTo>
                    <a:pt x="13" y="23"/>
                  </a:lnTo>
                  <a:lnTo>
                    <a:pt x="12" y="22"/>
                  </a:lnTo>
                  <a:lnTo>
                    <a:pt x="11" y="19"/>
                  </a:lnTo>
                  <a:lnTo>
                    <a:pt x="10" y="17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6" y="17"/>
                  </a:lnTo>
                  <a:lnTo>
                    <a:pt x="7" y="22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9" y="44"/>
                  </a:lnTo>
                  <a:lnTo>
                    <a:pt x="9" y="55"/>
                  </a:lnTo>
                  <a:lnTo>
                    <a:pt x="9" y="64"/>
                  </a:lnTo>
                  <a:lnTo>
                    <a:pt x="8" y="70"/>
                  </a:lnTo>
                  <a:lnTo>
                    <a:pt x="7" y="76"/>
                  </a:lnTo>
                  <a:lnTo>
                    <a:pt x="6" y="81"/>
                  </a:lnTo>
                  <a:lnTo>
                    <a:pt x="6" y="87"/>
                  </a:lnTo>
                  <a:lnTo>
                    <a:pt x="6" y="93"/>
                  </a:lnTo>
                  <a:lnTo>
                    <a:pt x="6" y="99"/>
                  </a:lnTo>
                  <a:lnTo>
                    <a:pt x="7" y="106"/>
                  </a:lnTo>
                  <a:lnTo>
                    <a:pt x="8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3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8" y="128"/>
                  </a:lnTo>
                  <a:lnTo>
                    <a:pt x="20" y="129"/>
                  </a:lnTo>
                  <a:lnTo>
                    <a:pt x="21" y="131"/>
                  </a:lnTo>
                  <a:lnTo>
                    <a:pt x="24" y="132"/>
                  </a:lnTo>
                  <a:lnTo>
                    <a:pt x="25" y="132"/>
                  </a:lnTo>
                  <a:lnTo>
                    <a:pt x="27" y="133"/>
                  </a:lnTo>
                  <a:lnTo>
                    <a:pt x="29" y="133"/>
                  </a:lnTo>
                  <a:lnTo>
                    <a:pt x="30" y="134"/>
                  </a:lnTo>
                  <a:lnTo>
                    <a:pt x="31" y="134"/>
                  </a:lnTo>
                  <a:lnTo>
                    <a:pt x="28" y="131"/>
                  </a:lnTo>
                  <a:lnTo>
                    <a:pt x="25" y="129"/>
                  </a:lnTo>
                  <a:lnTo>
                    <a:pt x="23" y="127"/>
                  </a:lnTo>
                  <a:lnTo>
                    <a:pt x="20" y="123"/>
                  </a:lnTo>
                  <a:lnTo>
                    <a:pt x="19" y="121"/>
                  </a:lnTo>
                  <a:lnTo>
                    <a:pt x="17" y="118"/>
                  </a:lnTo>
                  <a:lnTo>
                    <a:pt x="15" y="116"/>
                  </a:lnTo>
                  <a:lnTo>
                    <a:pt x="15" y="114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2" name="Freeform 156">
              <a:extLst>
                <a:ext uri="{FF2B5EF4-FFF2-40B4-BE49-F238E27FC236}">
                  <a16:creationId xmlns:a16="http://schemas.microsoft.com/office/drawing/2014/main" id="{118991C6-2AEC-4F75-BC17-5A6BCB9C9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940"/>
              <a:ext cx="28" cy="68"/>
            </a:xfrm>
            <a:custGeom>
              <a:avLst/>
              <a:gdLst>
                <a:gd name="T0" fmla="*/ 21 w 28"/>
                <a:gd name="T1" fmla="*/ 0 h 68"/>
                <a:gd name="T2" fmla="*/ 21 w 28"/>
                <a:gd name="T3" fmla="*/ 0 h 68"/>
                <a:gd name="T4" fmla="*/ 20 w 28"/>
                <a:gd name="T5" fmla="*/ 2 h 68"/>
                <a:gd name="T6" fmla="*/ 18 w 28"/>
                <a:gd name="T7" fmla="*/ 5 h 68"/>
                <a:gd name="T8" fmla="*/ 16 w 28"/>
                <a:gd name="T9" fmla="*/ 9 h 68"/>
                <a:gd name="T10" fmla="*/ 14 w 28"/>
                <a:gd name="T11" fmla="*/ 14 h 68"/>
                <a:gd name="T12" fmla="*/ 13 w 28"/>
                <a:gd name="T13" fmla="*/ 19 h 68"/>
                <a:gd name="T14" fmla="*/ 13 w 28"/>
                <a:gd name="T15" fmla="*/ 26 h 68"/>
                <a:gd name="T16" fmla="*/ 14 w 28"/>
                <a:gd name="T17" fmla="*/ 32 h 68"/>
                <a:gd name="T18" fmla="*/ 16 w 28"/>
                <a:gd name="T19" fmla="*/ 39 h 68"/>
                <a:gd name="T20" fmla="*/ 18 w 28"/>
                <a:gd name="T21" fmla="*/ 44 h 68"/>
                <a:gd name="T22" fmla="*/ 20 w 28"/>
                <a:gd name="T23" fmla="*/ 50 h 68"/>
                <a:gd name="T24" fmla="*/ 22 w 28"/>
                <a:gd name="T25" fmla="*/ 55 h 68"/>
                <a:gd name="T26" fmla="*/ 24 w 28"/>
                <a:gd name="T27" fmla="*/ 59 h 68"/>
                <a:gd name="T28" fmla="*/ 25 w 28"/>
                <a:gd name="T29" fmla="*/ 61 h 68"/>
                <a:gd name="T30" fmla="*/ 26 w 28"/>
                <a:gd name="T31" fmla="*/ 63 h 68"/>
                <a:gd name="T32" fmla="*/ 27 w 28"/>
                <a:gd name="T33" fmla="*/ 64 h 68"/>
                <a:gd name="T34" fmla="*/ 18 w 28"/>
                <a:gd name="T35" fmla="*/ 67 h 68"/>
                <a:gd name="T36" fmla="*/ 17 w 28"/>
                <a:gd name="T37" fmla="*/ 66 h 68"/>
                <a:gd name="T38" fmla="*/ 16 w 28"/>
                <a:gd name="T39" fmla="*/ 64 h 68"/>
                <a:gd name="T40" fmla="*/ 13 w 28"/>
                <a:gd name="T41" fmla="*/ 61 h 68"/>
                <a:gd name="T42" fmla="*/ 11 w 28"/>
                <a:gd name="T43" fmla="*/ 58 h 68"/>
                <a:gd name="T44" fmla="*/ 8 w 28"/>
                <a:gd name="T45" fmla="*/ 54 h 68"/>
                <a:gd name="T46" fmla="*/ 6 w 28"/>
                <a:gd name="T47" fmla="*/ 49 h 68"/>
                <a:gd name="T48" fmla="*/ 4 w 28"/>
                <a:gd name="T49" fmla="*/ 44 h 68"/>
                <a:gd name="T50" fmla="*/ 2 w 28"/>
                <a:gd name="T51" fmla="*/ 38 h 68"/>
                <a:gd name="T52" fmla="*/ 1 w 28"/>
                <a:gd name="T53" fmla="*/ 31 h 68"/>
                <a:gd name="T54" fmla="*/ 0 w 28"/>
                <a:gd name="T55" fmla="*/ 26 h 68"/>
                <a:gd name="T56" fmla="*/ 0 w 28"/>
                <a:gd name="T57" fmla="*/ 21 h 68"/>
                <a:gd name="T58" fmla="*/ 0 w 28"/>
                <a:gd name="T59" fmla="*/ 17 h 68"/>
                <a:gd name="T60" fmla="*/ 0 w 28"/>
                <a:gd name="T61" fmla="*/ 13 h 68"/>
                <a:gd name="T62" fmla="*/ 1 w 28"/>
                <a:gd name="T63" fmla="*/ 11 h 68"/>
                <a:gd name="T64" fmla="*/ 2 w 28"/>
                <a:gd name="T65" fmla="*/ 8 h 68"/>
                <a:gd name="T66" fmla="*/ 3 w 28"/>
                <a:gd name="T67" fmla="*/ 6 h 68"/>
                <a:gd name="T68" fmla="*/ 6 w 28"/>
                <a:gd name="T69" fmla="*/ 4 h 68"/>
                <a:gd name="T70" fmla="*/ 8 w 28"/>
                <a:gd name="T71" fmla="*/ 1 h 68"/>
                <a:gd name="T72" fmla="*/ 12 w 28"/>
                <a:gd name="T73" fmla="*/ 0 h 68"/>
                <a:gd name="T74" fmla="*/ 14 w 28"/>
                <a:gd name="T75" fmla="*/ 0 h 68"/>
                <a:gd name="T76" fmla="*/ 17 w 28"/>
                <a:gd name="T77" fmla="*/ 0 h 68"/>
                <a:gd name="T78" fmla="*/ 20 w 28"/>
                <a:gd name="T79" fmla="*/ 0 h 68"/>
                <a:gd name="T80" fmla="*/ 21 w 28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68">
                  <a:moveTo>
                    <a:pt x="21" y="0"/>
                  </a:moveTo>
                  <a:lnTo>
                    <a:pt x="21" y="0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6" y="9"/>
                  </a:lnTo>
                  <a:lnTo>
                    <a:pt x="14" y="14"/>
                  </a:lnTo>
                  <a:lnTo>
                    <a:pt x="13" y="19"/>
                  </a:lnTo>
                  <a:lnTo>
                    <a:pt x="13" y="26"/>
                  </a:lnTo>
                  <a:lnTo>
                    <a:pt x="14" y="32"/>
                  </a:lnTo>
                  <a:lnTo>
                    <a:pt x="16" y="39"/>
                  </a:lnTo>
                  <a:lnTo>
                    <a:pt x="18" y="44"/>
                  </a:lnTo>
                  <a:lnTo>
                    <a:pt x="20" y="50"/>
                  </a:lnTo>
                  <a:lnTo>
                    <a:pt x="22" y="55"/>
                  </a:lnTo>
                  <a:lnTo>
                    <a:pt x="24" y="59"/>
                  </a:lnTo>
                  <a:lnTo>
                    <a:pt x="25" y="61"/>
                  </a:lnTo>
                  <a:lnTo>
                    <a:pt x="26" y="63"/>
                  </a:lnTo>
                  <a:lnTo>
                    <a:pt x="27" y="64"/>
                  </a:lnTo>
                  <a:lnTo>
                    <a:pt x="18" y="67"/>
                  </a:lnTo>
                  <a:lnTo>
                    <a:pt x="17" y="66"/>
                  </a:lnTo>
                  <a:lnTo>
                    <a:pt x="16" y="64"/>
                  </a:lnTo>
                  <a:lnTo>
                    <a:pt x="13" y="61"/>
                  </a:lnTo>
                  <a:lnTo>
                    <a:pt x="11" y="58"/>
                  </a:lnTo>
                  <a:lnTo>
                    <a:pt x="8" y="54"/>
                  </a:lnTo>
                  <a:lnTo>
                    <a:pt x="6" y="49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6"/>
                  </a:lnTo>
                  <a:lnTo>
                    <a:pt x="6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3" name="Freeform 157">
              <a:extLst>
                <a:ext uri="{FF2B5EF4-FFF2-40B4-BE49-F238E27FC236}">
                  <a16:creationId xmlns:a16="http://schemas.microsoft.com/office/drawing/2014/main" id="{1A7AAA67-1ADF-4D7F-AF07-00453125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" y="1006"/>
              <a:ext cx="67" cy="50"/>
            </a:xfrm>
            <a:custGeom>
              <a:avLst/>
              <a:gdLst>
                <a:gd name="T0" fmla="*/ 66 w 67"/>
                <a:gd name="T1" fmla="*/ 49 h 50"/>
                <a:gd name="T2" fmla="*/ 64 w 67"/>
                <a:gd name="T3" fmla="*/ 49 h 50"/>
                <a:gd name="T4" fmla="*/ 62 w 67"/>
                <a:gd name="T5" fmla="*/ 49 h 50"/>
                <a:gd name="T6" fmla="*/ 59 w 67"/>
                <a:gd name="T7" fmla="*/ 49 h 50"/>
                <a:gd name="T8" fmla="*/ 55 w 67"/>
                <a:gd name="T9" fmla="*/ 49 h 50"/>
                <a:gd name="T10" fmla="*/ 49 w 67"/>
                <a:gd name="T11" fmla="*/ 47 h 50"/>
                <a:gd name="T12" fmla="*/ 44 w 67"/>
                <a:gd name="T13" fmla="*/ 45 h 50"/>
                <a:gd name="T14" fmla="*/ 37 w 67"/>
                <a:gd name="T15" fmla="*/ 42 h 50"/>
                <a:gd name="T16" fmla="*/ 30 w 67"/>
                <a:gd name="T17" fmla="*/ 40 h 50"/>
                <a:gd name="T18" fmla="*/ 23 w 67"/>
                <a:gd name="T19" fmla="*/ 35 h 50"/>
                <a:gd name="T20" fmla="*/ 17 w 67"/>
                <a:gd name="T21" fmla="*/ 29 h 50"/>
                <a:gd name="T22" fmla="*/ 12 w 67"/>
                <a:gd name="T23" fmla="*/ 23 h 50"/>
                <a:gd name="T24" fmla="*/ 8 w 67"/>
                <a:gd name="T25" fmla="*/ 16 h 50"/>
                <a:gd name="T26" fmla="*/ 5 w 67"/>
                <a:gd name="T27" fmla="*/ 10 h 50"/>
                <a:gd name="T28" fmla="*/ 2 w 67"/>
                <a:gd name="T29" fmla="*/ 5 h 50"/>
                <a:gd name="T30" fmla="*/ 0 w 67"/>
                <a:gd name="T31" fmla="*/ 1 h 50"/>
                <a:gd name="T32" fmla="*/ 0 w 67"/>
                <a:gd name="T33" fmla="*/ 0 h 50"/>
                <a:gd name="T34" fmla="*/ 1 w 67"/>
                <a:gd name="T35" fmla="*/ 0 h 50"/>
                <a:gd name="T36" fmla="*/ 2 w 67"/>
                <a:gd name="T37" fmla="*/ 0 h 50"/>
                <a:gd name="T38" fmla="*/ 4 w 67"/>
                <a:gd name="T39" fmla="*/ 4 h 50"/>
                <a:gd name="T40" fmla="*/ 5 w 67"/>
                <a:gd name="T41" fmla="*/ 9 h 50"/>
                <a:gd name="T42" fmla="*/ 9 w 67"/>
                <a:gd name="T43" fmla="*/ 15 h 50"/>
                <a:gd name="T44" fmla="*/ 13 w 67"/>
                <a:gd name="T45" fmla="*/ 22 h 50"/>
                <a:gd name="T46" fmla="*/ 18 w 67"/>
                <a:gd name="T47" fmla="*/ 28 h 50"/>
                <a:gd name="T48" fmla="*/ 24 w 67"/>
                <a:gd name="T49" fmla="*/ 34 h 50"/>
                <a:gd name="T50" fmla="*/ 31 w 67"/>
                <a:gd name="T51" fmla="*/ 38 h 50"/>
                <a:gd name="T52" fmla="*/ 38 w 67"/>
                <a:gd name="T53" fmla="*/ 42 h 50"/>
                <a:gd name="T54" fmla="*/ 44 w 67"/>
                <a:gd name="T55" fmla="*/ 44 h 50"/>
                <a:gd name="T56" fmla="*/ 49 w 67"/>
                <a:gd name="T57" fmla="*/ 45 h 50"/>
                <a:gd name="T58" fmla="*/ 55 w 67"/>
                <a:gd name="T59" fmla="*/ 47 h 50"/>
                <a:gd name="T60" fmla="*/ 59 w 67"/>
                <a:gd name="T61" fmla="*/ 47 h 50"/>
                <a:gd name="T62" fmla="*/ 61 w 67"/>
                <a:gd name="T63" fmla="*/ 47 h 50"/>
                <a:gd name="T64" fmla="*/ 64 w 67"/>
                <a:gd name="T65" fmla="*/ 47 h 50"/>
                <a:gd name="T66" fmla="*/ 65 w 67"/>
                <a:gd name="T67" fmla="*/ 47 h 50"/>
                <a:gd name="T68" fmla="*/ 66 w 67"/>
                <a:gd name="T6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50">
                  <a:moveTo>
                    <a:pt x="66" y="49"/>
                  </a:moveTo>
                  <a:lnTo>
                    <a:pt x="64" y="49"/>
                  </a:lnTo>
                  <a:lnTo>
                    <a:pt x="62" y="49"/>
                  </a:lnTo>
                  <a:lnTo>
                    <a:pt x="59" y="49"/>
                  </a:lnTo>
                  <a:lnTo>
                    <a:pt x="55" y="49"/>
                  </a:lnTo>
                  <a:lnTo>
                    <a:pt x="49" y="47"/>
                  </a:lnTo>
                  <a:lnTo>
                    <a:pt x="44" y="45"/>
                  </a:lnTo>
                  <a:lnTo>
                    <a:pt x="37" y="42"/>
                  </a:lnTo>
                  <a:lnTo>
                    <a:pt x="30" y="40"/>
                  </a:lnTo>
                  <a:lnTo>
                    <a:pt x="23" y="35"/>
                  </a:lnTo>
                  <a:lnTo>
                    <a:pt x="17" y="29"/>
                  </a:lnTo>
                  <a:lnTo>
                    <a:pt x="12" y="23"/>
                  </a:lnTo>
                  <a:lnTo>
                    <a:pt x="8" y="16"/>
                  </a:lnTo>
                  <a:lnTo>
                    <a:pt x="5" y="10"/>
                  </a:lnTo>
                  <a:lnTo>
                    <a:pt x="2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5" y="9"/>
                  </a:lnTo>
                  <a:lnTo>
                    <a:pt x="9" y="15"/>
                  </a:lnTo>
                  <a:lnTo>
                    <a:pt x="13" y="22"/>
                  </a:lnTo>
                  <a:lnTo>
                    <a:pt x="18" y="28"/>
                  </a:lnTo>
                  <a:lnTo>
                    <a:pt x="24" y="34"/>
                  </a:lnTo>
                  <a:lnTo>
                    <a:pt x="31" y="38"/>
                  </a:lnTo>
                  <a:lnTo>
                    <a:pt x="38" y="42"/>
                  </a:lnTo>
                  <a:lnTo>
                    <a:pt x="44" y="44"/>
                  </a:lnTo>
                  <a:lnTo>
                    <a:pt x="49" y="45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5" y="47"/>
                  </a:lnTo>
                  <a:lnTo>
                    <a:pt x="66" y="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4" name="Freeform 158">
              <a:extLst>
                <a:ext uri="{FF2B5EF4-FFF2-40B4-BE49-F238E27FC236}">
                  <a16:creationId xmlns:a16="http://schemas.microsoft.com/office/drawing/2014/main" id="{0177C1AC-A5B3-40B2-A0CB-81452908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1050"/>
              <a:ext cx="17" cy="17"/>
            </a:xfrm>
            <a:custGeom>
              <a:avLst/>
              <a:gdLst>
                <a:gd name="T0" fmla="*/ 3 w 17"/>
                <a:gd name="T1" fmla="*/ 2 h 17"/>
                <a:gd name="T2" fmla="*/ 3 w 17"/>
                <a:gd name="T3" fmla="*/ 2 h 17"/>
                <a:gd name="T4" fmla="*/ 4 w 17"/>
                <a:gd name="T5" fmla="*/ 2 h 17"/>
                <a:gd name="T6" fmla="*/ 6 w 17"/>
                <a:gd name="T7" fmla="*/ 2 h 17"/>
                <a:gd name="T8" fmla="*/ 8 w 17"/>
                <a:gd name="T9" fmla="*/ 2 h 17"/>
                <a:gd name="T10" fmla="*/ 9 w 17"/>
                <a:gd name="T11" fmla="*/ 0 h 17"/>
                <a:gd name="T12" fmla="*/ 11 w 17"/>
                <a:gd name="T13" fmla="*/ 0 h 17"/>
                <a:gd name="T14" fmla="*/ 11 w 17"/>
                <a:gd name="T15" fmla="*/ 2 h 17"/>
                <a:gd name="T16" fmla="*/ 12 w 17"/>
                <a:gd name="T17" fmla="*/ 2 h 17"/>
                <a:gd name="T18" fmla="*/ 14 w 17"/>
                <a:gd name="T19" fmla="*/ 2 h 17"/>
                <a:gd name="T20" fmla="*/ 14 w 17"/>
                <a:gd name="T21" fmla="*/ 4 h 17"/>
                <a:gd name="T22" fmla="*/ 14 w 17"/>
                <a:gd name="T23" fmla="*/ 6 h 17"/>
                <a:gd name="T24" fmla="*/ 16 w 17"/>
                <a:gd name="T25" fmla="*/ 8 h 17"/>
                <a:gd name="T26" fmla="*/ 16 w 17"/>
                <a:gd name="T27" fmla="*/ 10 h 17"/>
                <a:gd name="T28" fmla="*/ 14 w 17"/>
                <a:gd name="T29" fmla="*/ 10 h 17"/>
                <a:gd name="T30" fmla="*/ 14 w 17"/>
                <a:gd name="T31" fmla="*/ 12 h 17"/>
                <a:gd name="T32" fmla="*/ 12 w 17"/>
                <a:gd name="T33" fmla="*/ 12 h 17"/>
                <a:gd name="T34" fmla="*/ 12 w 17"/>
                <a:gd name="T35" fmla="*/ 14 h 17"/>
                <a:gd name="T36" fmla="*/ 11 w 17"/>
                <a:gd name="T37" fmla="*/ 14 h 17"/>
                <a:gd name="T38" fmla="*/ 9 w 17"/>
                <a:gd name="T39" fmla="*/ 14 h 17"/>
                <a:gd name="T40" fmla="*/ 8 w 17"/>
                <a:gd name="T41" fmla="*/ 16 h 17"/>
                <a:gd name="T42" fmla="*/ 6 w 17"/>
                <a:gd name="T43" fmla="*/ 16 h 17"/>
                <a:gd name="T44" fmla="*/ 4 w 17"/>
                <a:gd name="T45" fmla="*/ 14 h 17"/>
                <a:gd name="T46" fmla="*/ 3 w 17"/>
                <a:gd name="T47" fmla="*/ 14 h 17"/>
                <a:gd name="T48" fmla="*/ 1 w 17"/>
                <a:gd name="T49" fmla="*/ 12 h 17"/>
                <a:gd name="T50" fmla="*/ 1 w 17"/>
                <a:gd name="T51" fmla="*/ 10 h 17"/>
                <a:gd name="T52" fmla="*/ 1 w 17"/>
                <a:gd name="T53" fmla="*/ 8 h 17"/>
                <a:gd name="T54" fmla="*/ 0 w 17"/>
                <a:gd name="T55" fmla="*/ 8 h 17"/>
                <a:gd name="T56" fmla="*/ 0 w 17"/>
                <a:gd name="T57" fmla="*/ 6 h 17"/>
                <a:gd name="T58" fmla="*/ 3 w 17"/>
                <a:gd name="T5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7">
                  <a:moveTo>
                    <a:pt x="3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5" name="Freeform 159">
              <a:extLst>
                <a:ext uri="{FF2B5EF4-FFF2-40B4-BE49-F238E27FC236}">
                  <a16:creationId xmlns:a16="http://schemas.microsoft.com/office/drawing/2014/main" id="{C2BC55B0-CB4E-4A15-91A0-0698CFC5D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1320"/>
              <a:ext cx="446" cy="402"/>
            </a:xfrm>
            <a:custGeom>
              <a:avLst/>
              <a:gdLst>
                <a:gd name="T0" fmla="*/ 0 w 446"/>
                <a:gd name="T1" fmla="*/ 401 h 402"/>
                <a:gd name="T2" fmla="*/ 0 w 446"/>
                <a:gd name="T3" fmla="*/ 106 h 402"/>
                <a:gd name="T4" fmla="*/ 445 w 446"/>
                <a:gd name="T5" fmla="*/ 0 h 402"/>
                <a:gd name="T6" fmla="*/ 445 w 446"/>
                <a:gd name="T7" fmla="*/ 303 h 402"/>
                <a:gd name="T8" fmla="*/ 0 w 446"/>
                <a:gd name="T9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02">
                  <a:moveTo>
                    <a:pt x="0" y="401"/>
                  </a:moveTo>
                  <a:lnTo>
                    <a:pt x="0" y="106"/>
                  </a:lnTo>
                  <a:lnTo>
                    <a:pt x="445" y="0"/>
                  </a:lnTo>
                  <a:lnTo>
                    <a:pt x="445" y="303"/>
                  </a:lnTo>
                  <a:lnTo>
                    <a:pt x="0" y="40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6" name="Freeform 160">
              <a:extLst>
                <a:ext uri="{FF2B5EF4-FFF2-40B4-BE49-F238E27FC236}">
                  <a16:creationId xmlns:a16="http://schemas.microsoft.com/office/drawing/2014/main" id="{DA7BED0B-28D6-4900-9681-427E944A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7" name="Freeform 161">
              <a:extLst>
                <a:ext uri="{FF2B5EF4-FFF2-40B4-BE49-F238E27FC236}">
                  <a16:creationId xmlns:a16="http://schemas.microsoft.com/office/drawing/2014/main" id="{4966DB42-C8D7-45C6-ADB3-D5B449B52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8" name="Freeform 162">
              <a:extLst>
                <a:ext uri="{FF2B5EF4-FFF2-40B4-BE49-F238E27FC236}">
                  <a16:creationId xmlns:a16="http://schemas.microsoft.com/office/drawing/2014/main" id="{95A5E490-FDF5-49C1-829C-3FCA6178E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79" name="Freeform 163">
              <a:extLst>
                <a:ext uri="{FF2B5EF4-FFF2-40B4-BE49-F238E27FC236}">
                  <a16:creationId xmlns:a16="http://schemas.microsoft.com/office/drawing/2014/main" id="{F71CA9D3-97EF-455E-A107-321BCC6B2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0" name="Freeform 164">
              <a:extLst>
                <a:ext uri="{FF2B5EF4-FFF2-40B4-BE49-F238E27FC236}">
                  <a16:creationId xmlns:a16="http://schemas.microsoft.com/office/drawing/2014/main" id="{C13F36F3-F194-4A8F-AC24-89F3DD2F1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1" name="Freeform 165">
              <a:extLst>
                <a:ext uri="{FF2B5EF4-FFF2-40B4-BE49-F238E27FC236}">
                  <a16:creationId xmlns:a16="http://schemas.microsoft.com/office/drawing/2014/main" id="{7966F19A-0CF5-427D-9C3E-3FFC8B0C3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2" name="Freeform 166">
              <a:extLst>
                <a:ext uri="{FF2B5EF4-FFF2-40B4-BE49-F238E27FC236}">
                  <a16:creationId xmlns:a16="http://schemas.microsoft.com/office/drawing/2014/main" id="{3C7A79B8-9E57-4FAE-8217-437C4D9A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3" name="Freeform 167">
              <a:extLst>
                <a:ext uri="{FF2B5EF4-FFF2-40B4-BE49-F238E27FC236}">
                  <a16:creationId xmlns:a16="http://schemas.microsoft.com/office/drawing/2014/main" id="{D14312A7-F569-47BF-B6B2-548105E4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4" name="Freeform 168">
              <a:extLst>
                <a:ext uri="{FF2B5EF4-FFF2-40B4-BE49-F238E27FC236}">
                  <a16:creationId xmlns:a16="http://schemas.microsoft.com/office/drawing/2014/main" id="{527B435D-2B00-45C3-BC52-E0DEDB136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5" name="Freeform 169">
              <a:extLst>
                <a:ext uri="{FF2B5EF4-FFF2-40B4-BE49-F238E27FC236}">
                  <a16:creationId xmlns:a16="http://schemas.microsoft.com/office/drawing/2014/main" id="{2336CDFE-DDB6-442B-8E09-59742DB6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6" name="Freeform 170">
              <a:extLst>
                <a:ext uri="{FF2B5EF4-FFF2-40B4-BE49-F238E27FC236}">
                  <a16:creationId xmlns:a16="http://schemas.microsoft.com/office/drawing/2014/main" id="{2703EA96-8123-4314-AA0F-04A5CBB6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7" name="Freeform 171">
              <a:extLst>
                <a:ext uri="{FF2B5EF4-FFF2-40B4-BE49-F238E27FC236}">
                  <a16:creationId xmlns:a16="http://schemas.microsoft.com/office/drawing/2014/main" id="{C429A30F-B998-4F9B-A291-0C2865AD2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8" name="Freeform 172">
              <a:extLst>
                <a:ext uri="{FF2B5EF4-FFF2-40B4-BE49-F238E27FC236}">
                  <a16:creationId xmlns:a16="http://schemas.microsoft.com/office/drawing/2014/main" id="{7D41194C-FB3E-49FC-B3EF-9A4480B25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89" name="Freeform 173">
              <a:extLst>
                <a:ext uri="{FF2B5EF4-FFF2-40B4-BE49-F238E27FC236}">
                  <a16:creationId xmlns:a16="http://schemas.microsoft.com/office/drawing/2014/main" id="{E65E0856-C4E8-4A17-A4EC-008A99983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0" name="Freeform 174">
              <a:extLst>
                <a:ext uri="{FF2B5EF4-FFF2-40B4-BE49-F238E27FC236}">
                  <a16:creationId xmlns:a16="http://schemas.microsoft.com/office/drawing/2014/main" id="{90541212-C8F8-4C89-9C59-A2EB857BD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1" name="Freeform 175">
              <a:extLst>
                <a:ext uri="{FF2B5EF4-FFF2-40B4-BE49-F238E27FC236}">
                  <a16:creationId xmlns:a16="http://schemas.microsoft.com/office/drawing/2014/main" id="{0B3D35F2-7359-4C34-A677-C8B005036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2" name="Freeform 176">
              <a:extLst>
                <a:ext uri="{FF2B5EF4-FFF2-40B4-BE49-F238E27FC236}">
                  <a16:creationId xmlns:a16="http://schemas.microsoft.com/office/drawing/2014/main" id="{9655AC39-A3D4-45CF-98C3-5970A4042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3" name="Freeform 177">
              <a:extLst>
                <a:ext uri="{FF2B5EF4-FFF2-40B4-BE49-F238E27FC236}">
                  <a16:creationId xmlns:a16="http://schemas.microsoft.com/office/drawing/2014/main" id="{3F9F6CFF-6A5C-478F-A43D-18C18D45F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4" name="Freeform 178">
              <a:extLst>
                <a:ext uri="{FF2B5EF4-FFF2-40B4-BE49-F238E27FC236}">
                  <a16:creationId xmlns:a16="http://schemas.microsoft.com/office/drawing/2014/main" id="{FAD9F705-A13D-4AAB-8874-98065877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5" name="Freeform 179">
              <a:extLst>
                <a:ext uri="{FF2B5EF4-FFF2-40B4-BE49-F238E27FC236}">
                  <a16:creationId xmlns:a16="http://schemas.microsoft.com/office/drawing/2014/main" id="{56873385-806A-4618-9371-A01F0E9BC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1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6" name="Freeform 180">
              <a:extLst>
                <a:ext uri="{FF2B5EF4-FFF2-40B4-BE49-F238E27FC236}">
                  <a16:creationId xmlns:a16="http://schemas.microsoft.com/office/drawing/2014/main" id="{DE79647A-B0E0-4EBE-964B-E5902F5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7" name="Freeform 181">
              <a:extLst>
                <a:ext uri="{FF2B5EF4-FFF2-40B4-BE49-F238E27FC236}">
                  <a16:creationId xmlns:a16="http://schemas.microsoft.com/office/drawing/2014/main" id="{FC6D0CCA-002F-48AE-B0FF-1D8155D9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8" name="Freeform 182">
              <a:extLst>
                <a:ext uri="{FF2B5EF4-FFF2-40B4-BE49-F238E27FC236}">
                  <a16:creationId xmlns:a16="http://schemas.microsoft.com/office/drawing/2014/main" id="{A74A2915-A224-41A8-9806-A7DF4B82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" y="1253"/>
              <a:ext cx="52" cy="96"/>
            </a:xfrm>
            <a:custGeom>
              <a:avLst/>
              <a:gdLst>
                <a:gd name="T0" fmla="*/ 9 w 52"/>
                <a:gd name="T1" fmla="*/ 0 h 96"/>
                <a:gd name="T2" fmla="*/ 8 w 52"/>
                <a:gd name="T3" fmla="*/ 0 h 96"/>
                <a:gd name="T4" fmla="*/ 7 w 52"/>
                <a:gd name="T5" fmla="*/ 3 h 96"/>
                <a:gd name="T6" fmla="*/ 6 w 52"/>
                <a:gd name="T7" fmla="*/ 7 h 96"/>
                <a:gd name="T8" fmla="*/ 5 w 52"/>
                <a:gd name="T9" fmla="*/ 12 h 96"/>
                <a:gd name="T10" fmla="*/ 3 w 52"/>
                <a:gd name="T11" fmla="*/ 18 h 96"/>
                <a:gd name="T12" fmla="*/ 1 w 52"/>
                <a:gd name="T13" fmla="*/ 25 h 96"/>
                <a:gd name="T14" fmla="*/ 0 w 52"/>
                <a:gd name="T15" fmla="*/ 33 h 96"/>
                <a:gd name="T16" fmla="*/ 0 w 52"/>
                <a:gd name="T17" fmla="*/ 40 h 96"/>
                <a:gd name="T18" fmla="*/ 0 w 52"/>
                <a:gd name="T19" fmla="*/ 47 h 96"/>
                <a:gd name="T20" fmla="*/ 1 w 52"/>
                <a:gd name="T21" fmla="*/ 54 h 96"/>
                <a:gd name="T22" fmla="*/ 5 w 52"/>
                <a:gd name="T23" fmla="*/ 61 h 96"/>
                <a:gd name="T24" fmla="*/ 9 w 52"/>
                <a:gd name="T25" fmla="*/ 68 h 96"/>
                <a:gd name="T26" fmla="*/ 13 w 52"/>
                <a:gd name="T27" fmla="*/ 74 h 96"/>
                <a:gd name="T28" fmla="*/ 17 w 52"/>
                <a:gd name="T29" fmla="*/ 79 h 96"/>
                <a:gd name="T30" fmla="*/ 20 w 52"/>
                <a:gd name="T31" fmla="*/ 84 h 96"/>
                <a:gd name="T32" fmla="*/ 22 w 52"/>
                <a:gd name="T33" fmla="*/ 89 h 96"/>
                <a:gd name="T34" fmla="*/ 24 w 52"/>
                <a:gd name="T35" fmla="*/ 92 h 96"/>
                <a:gd name="T36" fmla="*/ 28 w 52"/>
                <a:gd name="T37" fmla="*/ 94 h 96"/>
                <a:gd name="T38" fmla="*/ 33 w 52"/>
                <a:gd name="T39" fmla="*/ 95 h 96"/>
                <a:gd name="T40" fmla="*/ 38 w 52"/>
                <a:gd name="T41" fmla="*/ 95 h 96"/>
                <a:gd name="T42" fmla="*/ 43 w 52"/>
                <a:gd name="T43" fmla="*/ 94 h 96"/>
                <a:gd name="T44" fmla="*/ 46 w 52"/>
                <a:gd name="T45" fmla="*/ 93 h 96"/>
                <a:gd name="T46" fmla="*/ 50 w 52"/>
                <a:gd name="T47" fmla="*/ 92 h 96"/>
                <a:gd name="T48" fmla="*/ 51 w 52"/>
                <a:gd name="T49" fmla="*/ 91 h 96"/>
                <a:gd name="T50" fmla="*/ 50 w 52"/>
                <a:gd name="T51" fmla="*/ 91 h 96"/>
                <a:gd name="T52" fmla="*/ 48 w 52"/>
                <a:gd name="T53" fmla="*/ 91 h 96"/>
                <a:gd name="T54" fmla="*/ 46 w 52"/>
                <a:gd name="T55" fmla="*/ 91 h 96"/>
                <a:gd name="T56" fmla="*/ 44 w 52"/>
                <a:gd name="T57" fmla="*/ 90 h 96"/>
                <a:gd name="T58" fmla="*/ 40 w 52"/>
                <a:gd name="T59" fmla="*/ 89 h 96"/>
                <a:gd name="T60" fmla="*/ 38 w 52"/>
                <a:gd name="T61" fmla="*/ 88 h 96"/>
                <a:gd name="T62" fmla="*/ 35 w 52"/>
                <a:gd name="T63" fmla="*/ 85 h 96"/>
                <a:gd name="T64" fmla="*/ 34 w 52"/>
                <a:gd name="T65" fmla="*/ 83 h 96"/>
                <a:gd name="T66" fmla="*/ 30 w 52"/>
                <a:gd name="T67" fmla="*/ 78 h 96"/>
                <a:gd name="T68" fmla="*/ 27 w 52"/>
                <a:gd name="T69" fmla="*/ 74 h 96"/>
                <a:gd name="T70" fmla="*/ 22 w 52"/>
                <a:gd name="T71" fmla="*/ 68 h 96"/>
                <a:gd name="T72" fmla="*/ 17 w 52"/>
                <a:gd name="T73" fmla="*/ 61 h 96"/>
                <a:gd name="T74" fmla="*/ 11 w 52"/>
                <a:gd name="T75" fmla="*/ 53 h 96"/>
                <a:gd name="T76" fmla="*/ 8 w 52"/>
                <a:gd name="T77" fmla="*/ 46 h 96"/>
                <a:gd name="T78" fmla="*/ 5 w 52"/>
                <a:gd name="T79" fmla="*/ 36 h 96"/>
                <a:gd name="T80" fmla="*/ 6 w 52"/>
                <a:gd name="T81" fmla="*/ 28 h 96"/>
                <a:gd name="T82" fmla="*/ 8 w 52"/>
                <a:gd name="T83" fmla="*/ 22 h 96"/>
                <a:gd name="T84" fmla="*/ 10 w 52"/>
                <a:gd name="T85" fmla="*/ 17 h 96"/>
                <a:gd name="T86" fmla="*/ 11 w 52"/>
                <a:gd name="T87" fmla="*/ 13 h 96"/>
                <a:gd name="T88" fmla="*/ 12 w 52"/>
                <a:gd name="T89" fmla="*/ 10 h 96"/>
                <a:gd name="T90" fmla="*/ 13 w 52"/>
                <a:gd name="T91" fmla="*/ 7 h 96"/>
                <a:gd name="T92" fmla="*/ 14 w 52"/>
                <a:gd name="T93" fmla="*/ 5 h 96"/>
                <a:gd name="T94" fmla="*/ 14 w 52"/>
                <a:gd name="T95" fmla="*/ 4 h 96"/>
                <a:gd name="T96" fmla="*/ 15 w 52"/>
                <a:gd name="T97" fmla="*/ 4 h 96"/>
                <a:gd name="T98" fmla="*/ 9 w 52"/>
                <a:gd name="T9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96">
                  <a:moveTo>
                    <a:pt x="9" y="0"/>
                  </a:moveTo>
                  <a:lnTo>
                    <a:pt x="8" y="0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3" y="18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5" y="61"/>
                  </a:lnTo>
                  <a:lnTo>
                    <a:pt x="9" y="68"/>
                  </a:lnTo>
                  <a:lnTo>
                    <a:pt x="13" y="74"/>
                  </a:lnTo>
                  <a:lnTo>
                    <a:pt x="17" y="79"/>
                  </a:lnTo>
                  <a:lnTo>
                    <a:pt x="20" y="84"/>
                  </a:lnTo>
                  <a:lnTo>
                    <a:pt x="22" y="89"/>
                  </a:lnTo>
                  <a:lnTo>
                    <a:pt x="24" y="92"/>
                  </a:lnTo>
                  <a:lnTo>
                    <a:pt x="28" y="94"/>
                  </a:lnTo>
                  <a:lnTo>
                    <a:pt x="33" y="95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6" y="93"/>
                  </a:lnTo>
                  <a:lnTo>
                    <a:pt x="50" y="92"/>
                  </a:lnTo>
                  <a:lnTo>
                    <a:pt x="51" y="91"/>
                  </a:lnTo>
                  <a:lnTo>
                    <a:pt x="50" y="91"/>
                  </a:lnTo>
                  <a:lnTo>
                    <a:pt x="48" y="91"/>
                  </a:lnTo>
                  <a:lnTo>
                    <a:pt x="46" y="91"/>
                  </a:lnTo>
                  <a:lnTo>
                    <a:pt x="44" y="90"/>
                  </a:lnTo>
                  <a:lnTo>
                    <a:pt x="40" y="89"/>
                  </a:lnTo>
                  <a:lnTo>
                    <a:pt x="38" y="88"/>
                  </a:lnTo>
                  <a:lnTo>
                    <a:pt x="35" y="85"/>
                  </a:lnTo>
                  <a:lnTo>
                    <a:pt x="34" y="83"/>
                  </a:lnTo>
                  <a:lnTo>
                    <a:pt x="30" y="78"/>
                  </a:lnTo>
                  <a:lnTo>
                    <a:pt x="27" y="74"/>
                  </a:lnTo>
                  <a:lnTo>
                    <a:pt x="22" y="68"/>
                  </a:lnTo>
                  <a:lnTo>
                    <a:pt x="17" y="61"/>
                  </a:lnTo>
                  <a:lnTo>
                    <a:pt x="11" y="53"/>
                  </a:lnTo>
                  <a:lnTo>
                    <a:pt x="8" y="46"/>
                  </a:lnTo>
                  <a:lnTo>
                    <a:pt x="5" y="36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3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799" name="Freeform 183">
              <a:extLst>
                <a:ext uri="{FF2B5EF4-FFF2-40B4-BE49-F238E27FC236}">
                  <a16:creationId xmlns:a16="http://schemas.microsoft.com/office/drawing/2014/main" id="{153D4C1D-34E2-4351-BFF8-58B36D58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311"/>
              <a:ext cx="182" cy="103"/>
            </a:xfrm>
            <a:custGeom>
              <a:avLst/>
              <a:gdLst>
                <a:gd name="T0" fmla="*/ 22 w 182"/>
                <a:gd name="T1" fmla="*/ 78 h 103"/>
                <a:gd name="T2" fmla="*/ 154 w 182"/>
                <a:gd name="T3" fmla="*/ 102 h 103"/>
                <a:gd name="T4" fmla="*/ 155 w 182"/>
                <a:gd name="T5" fmla="*/ 101 h 103"/>
                <a:gd name="T6" fmla="*/ 158 w 182"/>
                <a:gd name="T7" fmla="*/ 98 h 103"/>
                <a:gd name="T8" fmla="*/ 164 w 182"/>
                <a:gd name="T9" fmla="*/ 95 h 103"/>
                <a:gd name="T10" fmla="*/ 169 w 182"/>
                <a:gd name="T11" fmla="*/ 90 h 103"/>
                <a:gd name="T12" fmla="*/ 174 w 182"/>
                <a:gd name="T13" fmla="*/ 85 h 103"/>
                <a:gd name="T14" fmla="*/ 178 w 182"/>
                <a:gd name="T15" fmla="*/ 80 h 103"/>
                <a:gd name="T16" fmla="*/ 181 w 182"/>
                <a:gd name="T17" fmla="*/ 75 h 103"/>
                <a:gd name="T18" fmla="*/ 181 w 182"/>
                <a:gd name="T19" fmla="*/ 71 h 103"/>
                <a:gd name="T20" fmla="*/ 180 w 182"/>
                <a:gd name="T21" fmla="*/ 65 h 103"/>
                <a:gd name="T22" fmla="*/ 179 w 182"/>
                <a:gd name="T23" fmla="*/ 61 h 103"/>
                <a:gd name="T24" fmla="*/ 178 w 182"/>
                <a:gd name="T25" fmla="*/ 56 h 103"/>
                <a:gd name="T26" fmla="*/ 176 w 182"/>
                <a:gd name="T27" fmla="*/ 53 h 103"/>
                <a:gd name="T28" fmla="*/ 175 w 182"/>
                <a:gd name="T29" fmla="*/ 51 h 103"/>
                <a:gd name="T30" fmla="*/ 171 w 182"/>
                <a:gd name="T31" fmla="*/ 48 h 103"/>
                <a:gd name="T32" fmla="*/ 165 w 182"/>
                <a:gd name="T33" fmla="*/ 46 h 103"/>
                <a:gd name="T34" fmla="*/ 158 w 182"/>
                <a:gd name="T35" fmla="*/ 44 h 103"/>
                <a:gd name="T36" fmla="*/ 149 w 182"/>
                <a:gd name="T37" fmla="*/ 41 h 103"/>
                <a:gd name="T38" fmla="*/ 141 w 182"/>
                <a:gd name="T39" fmla="*/ 35 h 103"/>
                <a:gd name="T40" fmla="*/ 134 w 182"/>
                <a:gd name="T41" fmla="*/ 28 h 103"/>
                <a:gd name="T42" fmla="*/ 125 w 182"/>
                <a:gd name="T43" fmla="*/ 20 h 103"/>
                <a:gd name="T44" fmla="*/ 117 w 182"/>
                <a:gd name="T45" fmla="*/ 12 h 103"/>
                <a:gd name="T46" fmla="*/ 108 w 182"/>
                <a:gd name="T47" fmla="*/ 6 h 103"/>
                <a:gd name="T48" fmla="*/ 99 w 182"/>
                <a:gd name="T49" fmla="*/ 1 h 103"/>
                <a:gd name="T50" fmla="*/ 88 w 182"/>
                <a:gd name="T51" fmla="*/ 0 h 103"/>
                <a:gd name="T52" fmla="*/ 76 w 182"/>
                <a:gd name="T53" fmla="*/ 0 h 103"/>
                <a:gd name="T54" fmla="*/ 62 w 182"/>
                <a:gd name="T55" fmla="*/ 4 h 103"/>
                <a:gd name="T56" fmla="*/ 49 w 182"/>
                <a:gd name="T57" fmla="*/ 8 h 103"/>
                <a:gd name="T58" fmla="*/ 36 w 182"/>
                <a:gd name="T59" fmla="*/ 14 h 103"/>
                <a:gd name="T60" fmla="*/ 25 w 182"/>
                <a:gd name="T61" fmla="*/ 20 h 103"/>
                <a:gd name="T62" fmla="*/ 15 w 182"/>
                <a:gd name="T63" fmla="*/ 26 h 103"/>
                <a:gd name="T64" fmla="*/ 8 w 182"/>
                <a:gd name="T65" fmla="*/ 32 h 103"/>
                <a:gd name="T66" fmla="*/ 5 w 182"/>
                <a:gd name="T67" fmla="*/ 36 h 103"/>
                <a:gd name="T68" fmla="*/ 3 w 182"/>
                <a:gd name="T69" fmla="*/ 39 h 103"/>
                <a:gd name="T70" fmla="*/ 2 w 182"/>
                <a:gd name="T71" fmla="*/ 43 h 103"/>
                <a:gd name="T72" fmla="*/ 0 w 182"/>
                <a:gd name="T73" fmla="*/ 46 h 103"/>
                <a:gd name="T74" fmla="*/ 0 w 182"/>
                <a:gd name="T75" fmla="*/ 50 h 103"/>
                <a:gd name="T76" fmla="*/ 0 w 182"/>
                <a:gd name="T77" fmla="*/ 52 h 103"/>
                <a:gd name="T78" fmla="*/ 0 w 182"/>
                <a:gd name="T79" fmla="*/ 55 h 103"/>
                <a:gd name="T80" fmla="*/ 1 w 182"/>
                <a:gd name="T81" fmla="*/ 57 h 103"/>
                <a:gd name="T82" fmla="*/ 3 w 182"/>
                <a:gd name="T83" fmla="*/ 60 h 103"/>
                <a:gd name="T84" fmla="*/ 5 w 182"/>
                <a:gd name="T85" fmla="*/ 63 h 103"/>
                <a:gd name="T86" fmla="*/ 8 w 182"/>
                <a:gd name="T87" fmla="*/ 66 h 103"/>
                <a:gd name="T88" fmla="*/ 11 w 182"/>
                <a:gd name="T89" fmla="*/ 68 h 103"/>
                <a:gd name="T90" fmla="*/ 14 w 182"/>
                <a:gd name="T91" fmla="*/ 72 h 103"/>
                <a:gd name="T92" fmla="*/ 16 w 182"/>
                <a:gd name="T93" fmla="*/ 74 h 103"/>
                <a:gd name="T94" fmla="*/ 19 w 182"/>
                <a:gd name="T95" fmla="*/ 76 h 103"/>
                <a:gd name="T96" fmla="*/ 21 w 182"/>
                <a:gd name="T97" fmla="*/ 78 h 103"/>
                <a:gd name="T98" fmla="*/ 22 w 182"/>
                <a:gd name="T99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103">
                  <a:moveTo>
                    <a:pt x="22" y="78"/>
                  </a:moveTo>
                  <a:lnTo>
                    <a:pt x="154" y="102"/>
                  </a:lnTo>
                  <a:lnTo>
                    <a:pt x="155" y="101"/>
                  </a:lnTo>
                  <a:lnTo>
                    <a:pt x="158" y="98"/>
                  </a:lnTo>
                  <a:lnTo>
                    <a:pt x="164" y="95"/>
                  </a:lnTo>
                  <a:lnTo>
                    <a:pt x="169" y="90"/>
                  </a:lnTo>
                  <a:lnTo>
                    <a:pt x="174" y="85"/>
                  </a:lnTo>
                  <a:lnTo>
                    <a:pt x="178" y="80"/>
                  </a:lnTo>
                  <a:lnTo>
                    <a:pt x="181" y="75"/>
                  </a:lnTo>
                  <a:lnTo>
                    <a:pt x="181" y="71"/>
                  </a:lnTo>
                  <a:lnTo>
                    <a:pt x="180" y="65"/>
                  </a:lnTo>
                  <a:lnTo>
                    <a:pt x="179" y="61"/>
                  </a:lnTo>
                  <a:lnTo>
                    <a:pt x="178" y="56"/>
                  </a:lnTo>
                  <a:lnTo>
                    <a:pt x="176" y="53"/>
                  </a:lnTo>
                  <a:lnTo>
                    <a:pt x="175" y="51"/>
                  </a:lnTo>
                  <a:lnTo>
                    <a:pt x="171" y="48"/>
                  </a:lnTo>
                  <a:lnTo>
                    <a:pt x="165" y="46"/>
                  </a:lnTo>
                  <a:lnTo>
                    <a:pt x="158" y="44"/>
                  </a:lnTo>
                  <a:lnTo>
                    <a:pt x="149" y="41"/>
                  </a:lnTo>
                  <a:lnTo>
                    <a:pt x="141" y="35"/>
                  </a:lnTo>
                  <a:lnTo>
                    <a:pt x="134" y="28"/>
                  </a:lnTo>
                  <a:lnTo>
                    <a:pt x="125" y="20"/>
                  </a:lnTo>
                  <a:lnTo>
                    <a:pt x="117" y="12"/>
                  </a:lnTo>
                  <a:lnTo>
                    <a:pt x="108" y="6"/>
                  </a:lnTo>
                  <a:lnTo>
                    <a:pt x="99" y="1"/>
                  </a:lnTo>
                  <a:lnTo>
                    <a:pt x="88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9" y="8"/>
                  </a:lnTo>
                  <a:lnTo>
                    <a:pt x="36" y="14"/>
                  </a:lnTo>
                  <a:lnTo>
                    <a:pt x="25" y="20"/>
                  </a:lnTo>
                  <a:lnTo>
                    <a:pt x="15" y="26"/>
                  </a:lnTo>
                  <a:lnTo>
                    <a:pt x="8" y="32"/>
                  </a:lnTo>
                  <a:lnTo>
                    <a:pt x="5" y="36"/>
                  </a:lnTo>
                  <a:lnTo>
                    <a:pt x="3" y="39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3" y="60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8"/>
                  </a:lnTo>
                  <a:lnTo>
                    <a:pt x="14" y="72"/>
                  </a:lnTo>
                  <a:lnTo>
                    <a:pt x="16" y="74"/>
                  </a:lnTo>
                  <a:lnTo>
                    <a:pt x="19" y="76"/>
                  </a:lnTo>
                  <a:lnTo>
                    <a:pt x="21" y="78"/>
                  </a:lnTo>
                  <a:lnTo>
                    <a:pt x="22" y="7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0" name="Freeform 184">
              <a:extLst>
                <a:ext uri="{FF2B5EF4-FFF2-40B4-BE49-F238E27FC236}">
                  <a16:creationId xmlns:a16="http://schemas.microsoft.com/office/drawing/2014/main" id="{C22FBF99-A734-4184-8F2F-46FB2FDC8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1187"/>
              <a:ext cx="682" cy="242"/>
            </a:xfrm>
            <a:custGeom>
              <a:avLst/>
              <a:gdLst>
                <a:gd name="T0" fmla="*/ 475 w 682"/>
                <a:gd name="T1" fmla="*/ 0 h 242"/>
                <a:gd name="T2" fmla="*/ 0 w 682"/>
                <a:gd name="T3" fmla="*/ 129 h 242"/>
                <a:gd name="T4" fmla="*/ 236 w 682"/>
                <a:gd name="T5" fmla="*/ 241 h 242"/>
                <a:gd name="T6" fmla="*/ 681 w 682"/>
                <a:gd name="T7" fmla="*/ 129 h 242"/>
                <a:gd name="T8" fmla="*/ 475 w 682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42">
                  <a:moveTo>
                    <a:pt x="475" y="0"/>
                  </a:moveTo>
                  <a:lnTo>
                    <a:pt x="0" y="129"/>
                  </a:lnTo>
                  <a:lnTo>
                    <a:pt x="236" y="241"/>
                  </a:lnTo>
                  <a:lnTo>
                    <a:pt x="681" y="129"/>
                  </a:lnTo>
                  <a:lnTo>
                    <a:pt x="475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1" name="Freeform 185">
              <a:extLst>
                <a:ext uri="{FF2B5EF4-FFF2-40B4-BE49-F238E27FC236}">
                  <a16:creationId xmlns:a16="http://schemas.microsoft.com/office/drawing/2014/main" id="{F4458123-F540-4E97-A793-3106D97E0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1070"/>
              <a:ext cx="198" cy="213"/>
            </a:xfrm>
            <a:custGeom>
              <a:avLst/>
              <a:gdLst>
                <a:gd name="T0" fmla="*/ 29 w 198"/>
                <a:gd name="T1" fmla="*/ 20 h 213"/>
                <a:gd name="T2" fmla="*/ 36 w 198"/>
                <a:gd name="T3" fmla="*/ 33 h 213"/>
                <a:gd name="T4" fmla="*/ 45 w 198"/>
                <a:gd name="T5" fmla="*/ 54 h 213"/>
                <a:gd name="T6" fmla="*/ 54 w 198"/>
                <a:gd name="T7" fmla="*/ 73 h 213"/>
                <a:gd name="T8" fmla="*/ 58 w 198"/>
                <a:gd name="T9" fmla="*/ 88 h 213"/>
                <a:gd name="T10" fmla="*/ 64 w 198"/>
                <a:gd name="T11" fmla="*/ 103 h 213"/>
                <a:gd name="T12" fmla="*/ 70 w 198"/>
                <a:gd name="T13" fmla="*/ 117 h 213"/>
                <a:gd name="T14" fmla="*/ 77 w 198"/>
                <a:gd name="T15" fmla="*/ 128 h 213"/>
                <a:gd name="T16" fmla="*/ 84 w 198"/>
                <a:gd name="T17" fmla="*/ 133 h 213"/>
                <a:gd name="T18" fmla="*/ 105 w 198"/>
                <a:gd name="T19" fmla="*/ 148 h 213"/>
                <a:gd name="T20" fmla="*/ 129 w 198"/>
                <a:gd name="T21" fmla="*/ 167 h 213"/>
                <a:gd name="T22" fmla="*/ 146 w 198"/>
                <a:gd name="T23" fmla="*/ 181 h 213"/>
                <a:gd name="T24" fmla="*/ 151 w 198"/>
                <a:gd name="T25" fmla="*/ 183 h 213"/>
                <a:gd name="T26" fmla="*/ 155 w 198"/>
                <a:gd name="T27" fmla="*/ 182 h 213"/>
                <a:gd name="T28" fmla="*/ 160 w 198"/>
                <a:gd name="T29" fmla="*/ 182 h 213"/>
                <a:gd name="T30" fmla="*/ 166 w 198"/>
                <a:gd name="T31" fmla="*/ 184 h 213"/>
                <a:gd name="T32" fmla="*/ 174 w 198"/>
                <a:gd name="T33" fmla="*/ 187 h 213"/>
                <a:gd name="T34" fmla="*/ 183 w 198"/>
                <a:gd name="T35" fmla="*/ 192 h 213"/>
                <a:gd name="T36" fmla="*/ 191 w 198"/>
                <a:gd name="T37" fmla="*/ 198 h 213"/>
                <a:gd name="T38" fmla="*/ 197 w 198"/>
                <a:gd name="T39" fmla="*/ 205 h 213"/>
                <a:gd name="T40" fmla="*/ 196 w 198"/>
                <a:gd name="T41" fmla="*/ 209 h 213"/>
                <a:gd name="T42" fmla="*/ 189 w 198"/>
                <a:gd name="T43" fmla="*/ 211 h 213"/>
                <a:gd name="T44" fmla="*/ 179 w 198"/>
                <a:gd name="T45" fmla="*/ 212 h 213"/>
                <a:gd name="T46" fmla="*/ 167 w 198"/>
                <a:gd name="T47" fmla="*/ 209 h 213"/>
                <a:gd name="T48" fmla="*/ 157 w 198"/>
                <a:gd name="T49" fmla="*/ 206 h 213"/>
                <a:gd name="T50" fmla="*/ 151 w 198"/>
                <a:gd name="T51" fmla="*/ 203 h 213"/>
                <a:gd name="T52" fmla="*/ 146 w 198"/>
                <a:gd name="T53" fmla="*/ 202 h 213"/>
                <a:gd name="T54" fmla="*/ 143 w 198"/>
                <a:gd name="T55" fmla="*/ 202 h 213"/>
                <a:gd name="T56" fmla="*/ 134 w 198"/>
                <a:gd name="T57" fmla="*/ 200 h 213"/>
                <a:gd name="T58" fmla="*/ 117 w 198"/>
                <a:gd name="T59" fmla="*/ 193 h 213"/>
                <a:gd name="T60" fmla="*/ 97 w 198"/>
                <a:gd name="T61" fmla="*/ 184 h 213"/>
                <a:gd name="T62" fmla="*/ 83 w 198"/>
                <a:gd name="T63" fmla="*/ 175 h 213"/>
                <a:gd name="T64" fmla="*/ 69 w 198"/>
                <a:gd name="T65" fmla="*/ 165 h 213"/>
                <a:gd name="T66" fmla="*/ 53 w 198"/>
                <a:gd name="T67" fmla="*/ 149 h 213"/>
                <a:gd name="T68" fmla="*/ 36 w 198"/>
                <a:gd name="T69" fmla="*/ 129 h 213"/>
                <a:gd name="T70" fmla="*/ 23 w 198"/>
                <a:gd name="T71" fmla="*/ 109 h 213"/>
                <a:gd name="T72" fmla="*/ 15 w 198"/>
                <a:gd name="T73" fmla="*/ 88 h 213"/>
                <a:gd name="T74" fmla="*/ 10 w 198"/>
                <a:gd name="T75" fmla="*/ 68 h 213"/>
                <a:gd name="T76" fmla="*/ 7 w 198"/>
                <a:gd name="T77" fmla="*/ 50 h 213"/>
                <a:gd name="T78" fmla="*/ 7 w 198"/>
                <a:gd name="T79" fmla="*/ 38 h 213"/>
                <a:gd name="T80" fmla="*/ 5 w 198"/>
                <a:gd name="T81" fmla="*/ 27 h 213"/>
                <a:gd name="T82" fmla="*/ 2 w 198"/>
                <a:gd name="T83" fmla="*/ 16 h 213"/>
                <a:gd name="T84" fmla="*/ 0 w 198"/>
                <a:gd name="T85" fmla="*/ 6 h 213"/>
                <a:gd name="T86" fmla="*/ 0 w 198"/>
                <a:gd name="T8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" h="213">
                  <a:moveTo>
                    <a:pt x="28" y="17"/>
                  </a:moveTo>
                  <a:lnTo>
                    <a:pt x="29" y="20"/>
                  </a:lnTo>
                  <a:lnTo>
                    <a:pt x="32" y="25"/>
                  </a:lnTo>
                  <a:lnTo>
                    <a:pt x="36" y="33"/>
                  </a:lnTo>
                  <a:lnTo>
                    <a:pt x="40" y="43"/>
                  </a:lnTo>
                  <a:lnTo>
                    <a:pt x="45" y="54"/>
                  </a:lnTo>
                  <a:lnTo>
                    <a:pt x="50" y="64"/>
                  </a:lnTo>
                  <a:lnTo>
                    <a:pt x="54" y="73"/>
                  </a:lnTo>
                  <a:lnTo>
                    <a:pt x="56" y="81"/>
                  </a:lnTo>
                  <a:lnTo>
                    <a:pt x="58" y="88"/>
                  </a:lnTo>
                  <a:lnTo>
                    <a:pt x="61" y="94"/>
                  </a:lnTo>
                  <a:lnTo>
                    <a:pt x="64" y="103"/>
                  </a:lnTo>
                  <a:lnTo>
                    <a:pt x="67" y="111"/>
                  </a:lnTo>
                  <a:lnTo>
                    <a:pt x="70" y="117"/>
                  </a:lnTo>
                  <a:lnTo>
                    <a:pt x="73" y="123"/>
                  </a:lnTo>
                  <a:lnTo>
                    <a:pt x="77" y="128"/>
                  </a:lnTo>
                  <a:lnTo>
                    <a:pt x="79" y="129"/>
                  </a:lnTo>
                  <a:lnTo>
                    <a:pt x="84" y="133"/>
                  </a:lnTo>
                  <a:lnTo>
                    <a:pt x="94" y="139"/>
                  </a:lnTo>
                  <a:lnTo>
                    <a:pt x="105" y="148"/>
                  </a:lnTo>
                  <a:lnTo>
                    <a:pt x="117" y="157"/>
                  </a:lnTo>
                  <a:lnTo>
                    <a:pt x="129" y="167"/>
                  </a:lnTo>
                  <a:lnTo>
                    <a:pt x="139" y="175"/>
                  </a:lnTo>
                  <a:lnTo>
                    <a:pt x="146" y="181"/>
                  </a:lnTo>
                  <a:lnTo>
                    <a:pt x="149" y="184"/>
                  </a:lnTo>
                  <a:lnTo>
                    <a:pt x="151" y="183"/>
                  </a:lnTo>
                  <a:lnTo>
                    <a:pt x="152" y="183"/>
                  </a:lnTo>
                  <a:lnTo>
                    <a:pt x="155" y="182"/>
                  </a:lnTo>
                  <a:lnTo>
                    <a:pt x="157" y="182"/>
                  </a:lnTo>
                  <a:lnTo>
                    <a:pt x="160" y="182"/>
                  </a:lnTo>
                  <a:lnTo>
                    <a:pt x="163" y="183"/>
                  </a:lnTo>
                  <a:lnTo>
                    <a:pt x="166" y="184"/>
                  </a:lnTo>
                  <a:lnTo>
                    <a:pt x="169" y="185"/>
                  </a:lnTo>
                  <a:lnTo>
                    <a:pt x="174" y="187"/>
                  </a:lnTo>
                  <a:lnTo>
                    <a:pt x="178" y="189"/>
                  </a:lnTo>
                  <a:lnTo>
                    <a:pt x="183" y="192"/>
                  </a:lnTo>
                  <a:lnTo>
                    <a:pt x="187" y="195"/>
                  </a:lnTo>
                  <a:lnTo>
                    <a:pt x="191" y="198"/>
                  </a:lnTo>
                  <a:lnTo>
                    <a:pt x="195" y="201"/>
                  </a:lnTo>
                  <a:lnTo>
                    <a:pt x="197" y="205"/>
                  </a:lnTo>
                  <a:lnTo>
                    <a:pt x="197" y="206"/>
                  </a:lnTo>
                  <a:lnTo>
                    <a:pt x="196" y="209"/>
                  </a:lnTo>
                  <a:lnTo>
                    <a:pt x="193" y="210"/>
                  </a:lnTo>
                  <a:lnTo>
                    <a:pt x="189" y="211"/>
                  </a:lnTo>
                  <a:lnTo>
                    <a:pt x="184" y="212"/>
                  </a:lnTo>
                  <a:lnTo>
                    <a:pt x="179" y="212"/>
                  </a:lnTo>
                  <a:lnTo>
                    <a:pt x="173" y="211"/>
                  </a:lnTo>
                  <a:lnTo>
                    <a:pt x="167" y="209"/>
                  </a:lnTo>
                  <a:lnTo>
                    <a:pt x="161" y="207"/>
                  </a:lnTo>
                  <a:lnTo>
                    <a:pt x="157" y="206"/>
                  </a:lnTo>
                  <a:lnTo>
                    <a:pt x="153" y="204"/>
                  </a:lnTo>
                  <a:lnTo>
                    <a:pt x="151" y="203"/>
                  </a:lnTo>
                  <a:lnTo>
                    <a:pt x="148" y="202"/>
                  </a:lnTo>
                  <a:lnTo>
                    <a:pt x="146" y="202"/>
                  </a:lnTo>
                  <a:lnTo>
                    <a:pt x="145" y="202"/>
                  </a:lnTo>
                  <a:lnTo>
                    <a:pt x="143" y="202"/>
                  </a:lnTo>
                  <a:lnTo>
                    <a:pt x="140" y="202"/>
                  </a:lnTo>
                  <a:lnTo>
                    <a:pt x="134" y="200"/>
                  </a:lnTo>
                  <a:lnTo>
                    <a:pt x="126" y="197"/>
                  </a:lnTo>
                  <a:lnTo>
                    <a:pt x="117" y="193"/>
                  </a:lnTo>
                  <a:lnTo>
                    <a:pt x="106" y="189"/>
                  </a:lnTo>
                  <a:lnTo>
                    <a:pt x="97" y="184"/>
                  </a:lnTo>
                  <a:lnTo>
                    <a:pt x="89" y="179"/>
                  </a:lnTo>
                  <a:lnTo>
                    <a:pt x="83" y="175"/>
                  </a:lnTo>
                  <a:lnTo>
                    <a:pt x="77" y="171"/>
                  </a:lnTo>
                  <a:lnTo>
                    <a:pt x="69" y="165"/>
                  </a:lnTo>
                  <a:lnTo>
                    <a:pt x="61" y="157"/>
                  </a:lnTo>
                  <a:lnTo>
                    <a:pt x="53" y="149"/>
                  </a:lnTo>
                  <a:lnTo>
                    <a:pt x="45" y="139"/>
                  </a:lnTo>
                  <a:lnTo>
                    <a:pt x="36" y="129"/>
                  </a:lnTo>
                  <a:lnTo>
                    <a:pt x="29" y="119"/>
                  </a:lnTo>
                  <a:lnTo>
                    <a:pt x="23" y="109"/>
                  </a:lnTo>
                  <a:lnTo>
                    <a:pt x="18" y="99"/>
                  </a:lnTo>
                  <a:lnTo>
                    <a:pt x="15" y="88"/>
                  </a:lnTo>
                  <a:lnTo>
                    <a:pt x="12" y="78"/>
                  </a:lnTo>
                  <a:lnTo>
                    <a:pt x="10" y="68"/>
                  </a:lnTo>
                  <a:lnTo>
                    <a:pt x="9" y="59"/>
                  </a:lnTo>
                  <a:lnTo>
                    <a:pt x="7" y="50"/>
                  </a:lnTo>
                  <a:lnTo>
                    <a:pt x="7" y="44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5" y="27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2" name="Freeform 186">
              <a:extLst>
                <a:ext uri="{FF2B5EF4-FFF2-40B4-BE49-F238E27FC236}">
                  <a16:creationId xmlns:a16="http://schemas.microsoft.com/office/drawing/2014/main" id="{B38A6AA9-E8C5-49F2-BBB0-4CA5D27A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068"/>
              <a:ext cx="213" cy="211"/>
            </a:xfrm>
            <a:custGeom>
              <a:avLst/>
              <a:gdLst>
                <a:gd name="T0" fmla="*/ 39 w 213"/>
                <a:gd name="T1" fmla="*/ 19 h 211"/>
                <a:gd name="T2" fmla="*/ 44 w 213"/>
                <a:gd name="T3" fmla="*/ 32 h 211"/>
                <a:gd name="T4" fmla="*/ 51 w 213"/>
                <a:gd name="T5" fmla="*/ 51 h 211"/>
                <a:gd name="T6" fmla="*/ 57 w 213"/>
                <a:gd name="T7" fmla="*/ 71 h 211"/>
                <a:gd name="T8" fmla="*/ 62 w 213"/>
                <a:gd name="T9" fmla="*/ 85 h 211"/>
                <a:gd name="T10" fmla="*/ 70 w 213"/>
                <a:gd name="T11" fmla="*/ 101 h 211"/>
                <a:gd name="T12" fmla="*/ 81 w 213"/>
                <a:gd name="T13" fmla="*/ 115 h 211"/>
                <a:gd name="T14" fmla="*/ 91 w 213"/>
                <a:gd name="T15" fmla="*/ 125 h 211"/>
                <a:gd name="T16" fmla="*/ 99 w 213"/>
                <a:gd name="T17" fmla="*/ 130 h 211"/>
                <a:gd name="T18" fmla="*/ 120 w 213"/>
                <a:gd name="T19" fmla="*/ 146 h 211"/>
                <a:gd name="T20" fmla="*/ 143 w 213"/>
                <a:gd name="T21" fmla="*/ 165 h 211"/>
                <a:gd name="T22" fmla="*/ 160 w 213"/>
                <a:gd name="T23" fmla="*/ 180 h 211"/>
                <a:gd name="T24" fmla="*/ 166 w 213"/>
                <a:gd name="T25" fmla="*/ 181 h 211"/>
                <a:gd name="T26" fmla="*/ 169 w 213"/>
                <a:gd name="T27" fmla="*/ 181 h 211"/>
                <a:gd name="T28" fmla="*/ 175 w 213"/>
                <a:gd name="T29" fmla="*/ 181 h 211"/>
                <a:gd name="T30" fmla="*/ 181 w 213"/>
                <a:gd name="T31" fmla="*/ 181 h 211"/>
                <a:gd name="T32" fmla="*/ 189 w 213"/>
                <a:gd name="T33" fmla="*/ 186 h 211"/>
                <a:gd name="T34" fmla="*/ 198 w 213"/>
                <a:gd name="T35" fmla="*/ 191 h 211"/>
                <a:gd name="T36" fmla="*/ 206 w 213"/>
                <a:gd name="T37" fmla="*/ 197 h 211"/>
                <a:gd name="T38" fmla="*/ 212 w 213"/>
                <a:gd name="T39" fmla="*/ 203 h 211"/>
                <a:gd name="T40" fmla="*/ 210 w 213"/>
                <a:gd name="T41" fmla="*/ 207 h 211"/>
                <a:gd name="T42" fmla="*/ 204 w 213"/>
                <a:gd name="T43" fmla="*/ 210 h 211"/>
                <a:gd name="T44" fmla="*/ 194 w 213"/>
                <a:gd name="T45" fmla="*/ 210 h 211"/>
                <a:gd name="T46" fmla="*/ 182 w 213"/>
                <a:gd name="T47" fmla="*/ 207 h 211"/>
                <a:gd name="T48" fmla="*/ 171 w 213"/>
                <a:gd name="T49" fmla="*/ 204 h 211"/>
                <a:gd name="T50" fmla="*/ 165 w 213"/>
                <a:gd name="T51" fmla="*/ 201 h 211"/>
                <a:gd name="T52" fmla="*/ 160 w 213"/>
                <a:gd name="T53" fmla="*/ 200 h 211"/>
                <a:gd name="T54" fmla="*/ 154 w 213"/>
                <a:gd name="T55" fmla="*/ 200 h 211"/>
                <a:gd name="T56" fmla="*/ 141 w 213"/>
                <a:gd name="T57" fmla="*/ 196 h 211"/>
                <a:gd name="T58" fmla="*/ 121 w 213"/>
                <a:gd name="T59" fmla="*/ 187 h 211"/>
                <a:gd name="T60" fmla="*/ 103 w 213"/>
                <a:gd name="T61" fmla="*/ 178 h 211"/>
                <a:gd name="T62" fmla="*/ 91 w 213"/>
                <a:gd name="T63" fmla="*/ 170 h 211"/>
                <a:gd name="T64" fmla="*/ 76 w 213"/>
                <a:gd name="T65" fmla="*/ 156 h 211"/>
                <a:gd name="T66" fmla="*/ 59 w 213"/>
                <a:gd name="T67" fmla="*/ 137 h 211"/>
                <a:gd name="T68" fmla="*/ 44 w 213"/>
                <a:gd name="T69" fmla="*/ 118 h 211"/>
                <a:gd name="T70" fmla="*/ 32 w 213"/>
                <a:gd name="T71" fmla="*/ 96 h 211"/>
                <a:gd name="T72" fmla="*/ 19 w 213"/>
                <a:gd name="T73" fmla="*/ 68 h 211"/>
                <a:gd name="T74" fmla="*/ 8 w 213"/>
                <a:gd name="T75" fmla="*/ 40 h 211"/>
                <a:gd name="T76" fmla="*/ 1 w 213"/>
                <a:gd name="T77" fmla="*/ 19 h 211"/>
                <a:gd name="T78" fmla="*/ 0 w 213"/>
                <a:gd name="T79" fmla="*/ 8 h 211"/>
                <a:gd name="T80" fmla="*/ 2 w 213"/>
                <a:gd name="T81" fmla="*/ 4 h 211"/>
                <a:gd name="T82" fmla="*/ 5 w 213"/>
                <a:gd name="T83" fmla="*/ 2 h 211"/>
                <a:gd name="T84" fmla="*/ 10 w 213"/>
                <a:gd name="T85" fmla="*/ 1 h 211"/>
                <a:gd name="T86" fmla="*/ 38 w 213"/>
                <a:gd name="T87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1">
                  <a:moveTo>
                    <a:pt x="38" y="17"/>
                  </a:moveTo>
                  <a:lnTo>
                    <a:pt x="39" y="19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7" y="41"/>
                  </a:lnTo>
                  <a:lnTo>
                    <a:pt x="51" y="51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9" y="79"/>
                  </a:lnTo>
                  <a:lnTo>
                    <a:pt x="62" y="85"/>
                  </a:lnTo>
                  <a:lnTo>
                    <a:pt x="66" y="92"/>
                  </a:lnTo>
                  <a:lnTo>
                    <a:pt x="70" y="101"/>
                  </a:lnTo>
                  <a:lnTo>
                    <a:pt x="76" y="108"/>
                  </a:lnTo>
                  <a:lnTo>
                    <a:pt x="81" y="115"/>
                  </a:lnTo>
                  <a:lnTo>
                    <a:pt x="86" y="121"/>
                  </a:lnTo>
                  <a:lnTo>
                    <a:pt x="91" y="125"/>
                  </a:lnTo>
                  <a:lnTo>
                    <a:pt x="94" y="128"/>
                  </a:lnTo>
                  <a:lnTo>
                    <a:pt x="99" y="130"/>
                  </a:lnTo>
                  <a:lnTo>
                    <a:pt x="108" y="137"/>
                  </a:lnTo>
                  <a:lnTo>
                    <a:pt x="120" y="146"/>
                  </a:lnTo>
                  <a:lnTo>
                    <a:pt x="131" y="156"/>
                  </a:lnTo>
                  <a:lnTo>
                    <a:pt x="143" y="165"/>
                  </a:lnTo>
                  <a:lnTo>
                    <a:pt x="154" y="174"/>
                  </a:lnTo>
                  <a:lnTo>
                    <a:pt x="160" y="180"/>
                  </a:lnTo>
                  <a:lnTo>
                    <a:pt x="164" y="181"/>
                  </a:lnTo>
                  <a:lnTo>
                    <a:pt x="166" y="181"/>
                  </a:lnTo>
                  <a:lnTo>
                    <a:pt x="167" y="181"/>
                  </a:lnTo>
                  <a:lnTo>
                    <a:pt x="169" y="181"/>
                  </a:lnTo>
                  <a:lnTo>
                    <a:pt x="172" y="181"/>
                  </a:lnTo>
                  <a:lnTo>
                    <a:pt x="175" y="181"/>
                  </a:lnTo>
                  <a:lnTo>
                    <a:pt x="177" y="181"/>
                  </a:lnTo>
                  <a:lnTo>
                    <a:pt x="181" y="181"/>
                  </a:lnTo>
                  <a:lnTo>
                    <a:pt x="184" y="183"/>
                  </a:lnTo>
                  <a:lnTo>
                    <a:pt x="189" y="186"/>
                  </a:lnTo>
                  <a:lnTo>
                    <a:pt x="193" y="187"/>
                  </a:lnTo>
                  <a:lnTo>
                    <a:pt x="198" y="191"/>
                  </a:lnTo>
                  <a:lnTo>
                    <a:pt x="202" y="193"/>
                  </a:lnTo>
                  <a:lnTo>
                    <a:pt x="206" y="197"/>
                  </a:lnTo>
                  <a:lnTo>
                    <a:pt x="210" y="199"/>
                  </a:lnTo>
                  <a:lnTo>
                    <a:pt x="212" y="203"/>
                  </a:lnTo>
                  <a:lnTo>
                    <a:pt x="212" y="205"/>
                  </a:lnTo>
                  <a:lnTo>
                    <a:pt x="210" y="207"/>
                  </a:lnTo>
                  <a:lnTo>
                    <a:pt x="207" y="209"/>
                  </a:lnTo>
                  <a:lnTo>
                    <a:pt x="204" y="210"/>
                  </a:lnTo>
                  <a:lnTo>
                    <a:pt x="199" y="210"/>
                  </a:lnTo>
                  <a:lnTo>
                    <a:pt x="194" y="210"/>
                  </a:lnTo>
                  <a:lnTo>
                    <a:pt x="188" y="209"/>
                  </a:lnTo>
                  <a:lnTo>
                    <a:pt x="182" y="207"/>
                  </a:lnTo>
                  <a:lnTo>
                    <a:pt x="176" y="205"/>
                  </a:lnTo>
                  <a:lnTo>
                    <a:pt x="171" y="204"/>
                  </a:lnTo>
                  <a:lnTo>
                    <a:pt x="168" y="202"/>
                  </a:lnTo>
                  <a:lnTo>
                    <a:pt x="165" y="201"/>
                  </a:lnTo>
                  <a:lnTo>
                    <a:pt x="163" y="200"/>
                  </a:lnTo>
                  <a:lnTo>
                    <a:pt x="160" y="200"/>
                  </a:lnTo>
                  <a:lnTo>
                    <a:pt x="158" y="201"/>
                  </a:lnTo>
                  <a:lnTo>
                    <a:pt x="154" y="200"/>
                  </a:lnTo>
                  <a:lnTo>
                    <a:pt x="148" y="198"/>
                  </a:lnTo>
                  <a:lnTo>
                    <a:pt x="141" y="196"/>
                  </a:lnTo>
                  <a:lnTo>
                    <a:pt x="131" y="192"/>
                  </a:lnTo>
                  <a:lnTo>
                    <a:pt x="121" y="187"/>
                  </a:lnTo>
                  <a:lnTo>
                    <a:pt x="112" y="182"/>
                  </a:lnTo>
                  <a:lnTo>
                    <a:pt x="103" y="178"/>
                  </a:lnTo>
                  <a:lnTo>
                    <a:pt x="97" y="174"/>
                  </a:lnTo>
                  <a:lnTo>
                    <a:pt x="91" y="170"/>
                  </a:lnTo>
                  <a:lnTo>
                    <a:pt x="84" y="163"/>
                  </a:lnTo>
                  <a:lnTo>
                    <a:pt x="76" y="156"/>
                  </a:lnTo>
                  <a:lnTo>
                    <a:pt x="68" y="147"/>
                  </a:lnTo>
                  <a:lnTo>
                    <a:pt x="59" y="137"/>
                  </a:lnTo>
                  <a:lnTo>
                    <a:pt x="51" y="128"/>
                  </a:lnTo>
                  <a:lnTo>
                    <a:pt x="44" y="118"/>
                  </a:lnTo>
                  <a:lnTo>
                    <a:pt x="38" y="107"/>
                  </a:lnTo>
                  <a:lnTo>
                    <a:pt x="32" y="96"/>
                  </a:lnTo>
                  <a:lnTo>
                    <a:pt x="26" y="83"/>
                  </a:lnTo>
                  <a:lnTo>
                    <a:pt x="19" y="68"/>
                  </a:lnTo>
                  <a:lnTo>
                    <a:pt x="13" y="54"/>
                  </a:lnTo>
                  <a:lnTo>
                    <a:pt x="8" y="40"/>
                  </a:lnTo>
                  <a:lnTo>
                    <a:pt x="4" y="28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3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3" name="Freeform 187">
              <a:extLst>
                <a:ext uri="{FF2B5EF4-FFF2-40B4-BE49-F238E27FC236}">
                  <a16:creationId xmlns:a16="http://schemas.microsoft.com/office/drawing/2014/main" id="{F11FB8C8-EB95-40BC-9847-B32E1C596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1331"/>
              <a:ext cx="220" cy="406"/>
            </a:xfrm>
            <a:custGeom>
              <a:avLst/>
              <a:gdLst>
                <a:gd name="T0" fmla="*/ 219 w 220"/>
                <a:gd name="T1" fmla="*/ 405 h 406"/>
                <a:gd name="T2" fmla="*/ 219 w 220"/>
                <a:gd name="T3" fmla="*/ 109 h 406"/>
                <a:gd name="T4" fmla="*/ 0 w 220"/>
                <a:gd name="T5" fmla="*/ 0 h 406"/>
                <a:gd name="T6" fmla="*/ 0 w 220"/>
                <a:gd name="T7" fmla="*/ 276 h 406"/>
                <a:gd name="T8" fmla="*/ 219 w 220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406">
                  <a:moveTo>
                    <a:pt x="219" y="405"/>
                  </a:moveTo>
                  <a:lnTo>
                    <a:pt x="219" y="109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19" y="40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4" name="Freeform 188">
              <a:extLst>
                <a:ext uri="{FF2B5EF4-FFF2-40B4-BE49-F238E27FC236}">
                  <a16:creationId xmlns:a16="http://schemas.microsoft.com/office/drawing/2014/main" id="{C209F933-19F5-4A90-B1EB-7DE9AA539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582"/>
              <a:ext cx="239" cy="161"/>
            </a:xfrm>
            <a:custGeom>
              <a:avLst/>
              <a:gdLst>
                <a:gd name="T0" fmla="*/ 238 w 239"/>
                <a:gd name="T1" fmla="*/ 160 h 161"/>
                <a:gd name="T2" fmla="*/ 238 w 239"/>
                <a:gd name="T3" fmla="*/ 129 h 161"/>
                <a:gd name="T4" fmla="*/ 0 w 239"/>
                <a:gd name="T5" fmla="*/ 0 h 161"/>
                <a:gd name="T6" fmla="*/ 0 w 239"/>
                <a:gd name="T7" fmla="*/ 28 h 161"/>
                <a:gd name="T8" fmla="*/ 238 w 239"/>
                <a:gd name="T9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61">
                  <a:moveTo>
                    <a:pt x="238" y="160"/>
                  </a:moveTo>
                  <a:lnTo>
                    <a:pt x="238" y="129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38" y="160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5" name="Freeform 189">
              <a:extLst>
                <a:ext uri="{FF2B5EF4-FFF2-40B4-BE49-F238E27FC236}">
                  <a16:creationId xmlns:a16="http://schemas.microsoft.com/office/drawing/2014/main" id="{2428FA4B-3588-4752-9466-0226E54CD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" y="1315"/>
              <a:ext cx="242" cy="144"/>
            </a:xfrm>
            <a:custGeom>
              <a:avLst/>
              <a:gdLst>
                <a:gd name="T0" fmla="*/ 241 w 242"/>
                <a:gd name="T1" fmla="*/ 143 h 144"/>
                <a:gd name="T2" fmla="*/ 241 w 242"/>
                <a:gd name="T3" fmla="*/ 113 h 144"/>
                <a:gd name="T4" fmla="*/ 0 w 242"/>
                <a:gd name="T5" fmla="*/ 0 h 144"/>
                <a:gd name="T6" fmla="*/ 0 w 242"/>
                <a:gd name="T7" fmla="*/ 29 h 144"/>
                <a:gd name="T8" fmla="*/ 241 w 242"/>
                <a:gd name="T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241" y="143"/>
                  </a:moveTo>
                  <a:lnTo>
                    <a:pt x="241" y="113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41" y="14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6" name="Freeform 190">
              <a:extLst>
                <a:ext uri="{FF2B5EF4-FFF2-40B4-BE49-F238E27FC236}">
                  <a16:creationId xmlns:a16="http://schemas.microsoft.com/office/drawing/2014/main" id="{01D9039A-7DED-468E-B3B0-D6E1EA81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1595"/>
              <a:ext cx="451" cy="148"/>
            </a:xfrm>
            <a:custGeom>
              <a:avLst/>
              <a:gdLst>
                <a:gd name="T0" fmla="*/ 0 w 451"/>
                <a:gd name="T1" fmla="*/ 147 h 148"/>
                <a:gd name="T2" fmla="*/ 0 w 451"/>
                <a:gd name="T3" fmla="*/ 116 h 148"/>
                <a:gd name="T4" fmla="*/ 450 w 451"/>
                <a:gd name="T5" fmla="*/ 0 h 148"/>
                <a:gd name="T6" fmla="*/ 450 w 451"/>
                <a:gd name="T7" fmla="*/ 28 h 148"/>
                <a:gd name="T8" fmla="*/ 0 w 451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8">
                  <a:moveTo>
                    <a:pt x="0" y="147"/>
                  </a:moveTo>
                  <a:lnTo>
                    <a:pt x="0" y="116"/>
                  </a:lnTo>
                  <a:lnTo>
                    <a:pt x="450" y="0"/>
                  </a:lnTo>
                  <a:lnTo>
                    <a:pt x="450" y="28"/>
                  </a:lnTo>
                  <a:lnTo>
                    <a:pt x="0" y="14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7" name="Freeform 191">
              <a:extLst>
                <a:ext uri="{FF2B5EF4-FFF2-40B4-BE49-F238E27FC236}">
                  <a16:creationId xmlns:a16="http://schemas.microsoft.com/office/drawing/2014/main" id="{43E122FC-91B1-4204-9297-158D34D20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1312"/>
              <a:ext cx="451" cy="149"/>
            </a:xfrm>
            <a:custGeom>
              <a:avLst/>
              <a:gdLst>
                <a:gd name="T0" fmla="*/ 0 w 451"/>
                <a:gd name="T1" fmla="*/ 148 h 149"/>
                <a:gd name="T2" fmla="*/ 0 w 451"/>
                <a:gd name="T3" fmla="*/ 118 h 149"/>
                <a:gd name="T4" fmla="*/ 450 w 451"/>
                <a:gd name="T5" fmla="*/ 0 h 149"/>
                <a:gd name="T6" fmla="*/ 450 w 451"/>
                <a:gd name="T7" fmla="*/ 27 h 149"/>
                <a:gd name="T8" fmla="*/ 0 w 451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9">
                  <a:moveTo>
                    <a:pt x="0" y="148"/>
                  </a:moveTo>
                  <a:lnTo>
                    <a:pt x="0" y="118"/>
                  </a:lnTo>
                  <a:lnTo>
                    <a:pt x="450" y="0"/>
                  </a:lnTo>
                  <a:lnTo>
                    <a:pt x="450" y="27"/>
                  </a:lnTo>
                  <a:lnTo>
                    <a:pt x="0" y="14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8" name="Freeform 192">
              <a:extLst>
                <a:ext uri="{FF2B5EF4-FFF2-40B4-BE49-F238E27FC236}">
                  <a16:creationId xmlns:a16="http://schemas.microsoft.com/office/drawing/2014/main" id="{00CDC90D-7942-4AE3-A449-165515B7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1346"/>
              <a:ext cx="452" cy="355"/>
            </a:xfrm>
            <a:custGeom>
              <a:avLst/>
              <a:gdLst>
                <a:gd name="T0" fmla="*/ 0 w 452"/>
                <a:gd name="T1" fmla="*/ 354 h 355"/>
                <a:gd name="T2" fmla="*/ 0 w 452"/>
                <a:gd name="T3" fmla="*/ 122 h 355"/>
                <a:gd name="T4" fmla="*/ 451 w 452"/>
                <a:gd name="T5" fmla="*/ 0 h 355"/>
                <a:gd name="T6" fmla="*/ 451 w 452"/>
                <a:gd name="T7" fmla="*/ 243 h 355"/>
                <a:gd name="T8" fmla="*/ 0 w 452"/>
                <a:gd name="T9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55">
                  <a:moveTo>
                    <a:pt x="0" y="354"/>
                  </a:moveTo>
                  <a:lnTo>
                    <a:pt x="0" y="122"/>
                  </a:lnTo>
                  <a:lnTo>
                    <a:pt x="451" y="0"/>
                  </a:lnTo>
                  <a:lnTo>
                    <a:pt x="451" y="243"/>
                  </a:lnTo>
                  <a:lnTo>
                    <a:pt x="0" y="354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09" name="Freeform 193">
              <a:extLst>
                <a:ext uri="{FF2B5EF4-FFF2-40B4-BE49-F238E27FC236}">
                  <a16:creationId xmlns:a16="http://schemas.microsoft.com/office/drawing/2014/main" id="{EDA1D368-02FD-405E-BC3A-35FD0D81D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1083"/>
              <a:ext cx="131" cy="173"/>
            </a:xfrm>
            <a:custGeom>
              <a:avLst/>
              <a:gdLst>
                <a:gd name="T0" fmla="*/ 31 w 131"/>
                <a:gd name="T1" fmla="*/ 17 h 173"/>
                <a:gd name="T2" fmla="*/ 35 w 131"/>
                <a:gd name="T3" fmla="*/ 26 h 173"/>
                <a:gd name="T4" fmla="*/ 39 w 131"/>
                <a:gd name="T5" fmla="*/ 40 h 173"/>
                <a:gd name="T6" fmla="*/ 42 w 131"/>
                <a:gd name="T7" fmla="*/ 52 h 173"/>
                <a:gd name="T8" fmla="*/ 43 w 131"/>
                <a:gd name="T9" fmla="*/ 63 h 173"/>
                <a:gd name="T10" fmla="*/ 47 w 131"/>
                <a:gd name="T11" fmla="*/ 78 h 173"/>
                <a:gd name="T12" fmla="*/ 53 w 131"/>
                <a:gd name="T13" fmla="*/ 92 h 173"/>
                <a:gd name="T14" fmla="*/ 59 w 131"/>
                <a:gd name="T15" fmla="*/ 103 h 173"/>
                <a:gd name="T16" fmla="*/ 65 w 131"/>
                <a:gd name="T17" fmla="*/ 108 h 173"/>
                <a:gd name="T18" fmla="*/ 71 w 131"/>
                <a:gd name="T19" fmla="*/ 121 h 173"/>
                <a:gd name="T20" fmla="*/ 80 w 131"/>
                <a:gd name="T21" fmla="*/ 137 h 173"/>
                <a:gd name="T22" fmla="*/ 85 w 131"/>
                <a:gd name="T23" fmla="*/ 148 h 173"/>
                <a:gd name="T24" fmla="*/ 87 w 131"/>
                <a:gd name="T25" fmla="*/ 149 h 173"/>
                <a:gd name="T26" fmla="*/ 90 w 131"/>
                <a:gd name="T27" fmla="*/ 149 h 173"/>
                <a:gd name="T28" fmla="*/ 96 w 131"/>
                <a:gd name="T29" fmla="*/ 148 h 173"/>
                <a:gd name="T30" fmla="*/ 102 w 131"/>
                <a:gd name="T31" fmla="*/ 148 h 173"/>
                <a:gd name="T32" fmla="*/ 106 w 131"/>
                <a:gd name="T33" fmla="*/ 149 h 173"/>
                <a:gd name="T34" fmla="*/ 114 w 131"/>
                <a:gd name="T35" fmla="*/ 153 h 173"/>
                <a:gd name="T36" fmla="*/ 122 w 131"/>
                <a:gd name="T37" fmla="*/ 158 h 173"/>
                <a:gd name="T38" fmla="*/ 128 w 131"/>
                <a:gd name="T39" fmla="*/ 163 h 173"/>
                <a:gd name="T40" fmla="*/ 129 w 131"/>
                <a:gd name="T41" fmla="*/ 167 h 173"/>
                <a:gd name="T42" fmla="*/ 124 w 131"/>
                <a:gd name="T43" fmla="*/ 170 h 173"/>
                <a:gd name="T44" fmla="*/ 116 w 131"/>
                <a:gd name="T45" fmla="*/ 172 h 173"/>
                <a:gd name="T46" fmla="*/ 106 w 131"/>
                <a:gd name="T47" fmla="*/ 172 h 173"/>
                <a:gd name="T48" fmla="*/ 97 w 131"/>
                <a:gd name="T49" fmla="*/ 170 h 173"/>
                <a:gd name="T50" fmla="*/ 91 w 131"/>
                <a:gd name="T51" fmla="*/ 168 h 173"/>
                <a:gd name="T52" fmla="*/ 88 w 131"/>
                <a:gd name="T53" fmla="*/ 167 h 173"/>
                <a:gd name="T54" fmla="*/ 85 w 131"/>
                <a:gd name="T55" fmla="*/ 166 h 173"/>
                <a:gd name="T56" fmla="*/ 82 w 131"/>
                <a:gd name="T57" fmla="*/ 166 h 173"/>
                <a:gd name="T58" fmla="*/ 70 w 131"/>
                <a:gd name="T59" fmla="*/ 157 h 173"/>
                <a:gd name="T60" fmla="*/ 56 w 131"/>
                <a:gd name="T61" fmla="*/ 143 h 173"/>
                <a:gd name="T62" fmla="*/ 43 w 131"/>
                <a:gd name="T63" fmla="*/ 129 h 173"/>
                <a:gd name="T64" fmla="*/ 36 w 131"/>
                <a:gd name="T65" fmla="*/ 121 h 173"/>
                <a:gd name="T66" fmla="*/ 33 w 131"/>
                <a:gd name="T67" fmla="*/ 114 h 173"/>
                <a:gd name="T68" fmla="*/ 32 w 131"/>
                <a:gd name="T69" fmla="*/ 107 h 173"/>
                <a:gd name="T70" fmla="*/ 30 w 131"/>
                <a:gd name="T71" fmla="*/ 96 h 173"/>
                <a:gd name="T72" fmla="*/ 25 w 131"/>
                <a:gd name="T73" fmla="*/ 80 h 173"/>
                <a:gd name="T74" fmla="*/ 16 w 131"/>
                <a:gd name="T75" fmla="*/ 56 h 173"/>
                <a:gd name="T76" fmla="*/ 5 w 131"/>
                <a:gd name="T77" fmla="*/ 32 h 173"/>
                <a:gd name="T78" fmla="*/ 0 w 131"/>
                <a:gd name="T79" fmla="*/ 13 h 173"/>
                <a:gd name="T80" fmla="*/ 0 w 131"/>
                <a:gd name="T81" fmla="*/ 5 h 173"/>
                <a:gd name="T82" fmla="*/ 4 w 131"/>
                <a:gd name="T83" fmla="*/ 3 h 173"/>
                <a:gd name="T84" fmla="*/ 8 w 131"/>
                <a:gd name="T85" fmla="*/ 1 h 173"/>
                <a:gd name="T86" fmla="*/ 12 w 131"/>
                <a:gd name="T87" fmla="*/ 0 h 173"/>
                <a:gd name="T88" fmla="*/ 31 w 131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" h="173">
                  <a:moveTo>
                    <a:pt x="31" y="15"/>
                  </a:moveTo>
                  <a:lnTo>
                    <a:pt x="31" y="17"/>
                  </a:lnTo>
                  <a:lnTo>
                    <a:pt x="33" y="20"/>
                  </a:lnTo>
                  <a:lnTo>
                    <a:pt x="35" y="26"/>
                  </a:lnTo>
                  <a:lnTo>
                    <a:pt x="36" y="32"/>
                  </a:lnTo>
                  <a:lnTo>
                    <a:pt x="39" y="40"/>
                  </a:lnTo>
                  <a:lnTo>
                    <a:pt x="41" y="46"/>
                  </a:lnTo>
                  <a:lnTo>
                    <a:pt x="42" y="52"/>
                  </a:lnTo>
                  <a:lnTo>
                    <a:pt x="43" y="57"/>
                  </a:lnTo>
                  <a:lnTo>
                    <a:pt x="43" y="63"/>
                  </a:lnTo>
                  <a:lnTo>
                    <a:pt x="46" y="70"/>
                  </a:lnTo>
                  <a:lnTo>
                    <a:pt x="47" y="78"/>
                  </a:lnTo>
                  <a:lnTo>
                    <a:pt x="51" y="86"/>
                  </a:lnTo>
                  <a:lnTo>
                    <a:pt x="53" y="92"/>
                  </a:lnTo>
                  <a:lnTo>
                    <a:pt x="57" y="99"/>
                  </a:lnTo>
                  <a:lnTo>
                    <a:pt x="59" y="103"/>
                  </a:lnTo>
                  <a:lnTo>
                    <a:pt x="62" y="106"/>
                  </a:lnTo>
                  <a:lnTo>
                    <a:pt x="65" y="108"/>
                  </a:lnTo>
                  <a:lnTo>
                    <a:pt x="68" y="114"/>
                  </a:lnTo>
                  <a:lnTo>
                    <a:pt x="71" y="121"/>
                  </a:lnTo>
                  <a:lnTo>
                    <a:pt x="76" y="129"/>
                  </a:lnTo>
                  <a:lnTo>
                    <a:pt x="80" y="137"/>
                  </a:lnTo>
                  <a:lnTo>
                    <a:pt x="82" y="143"/>
                  </a:lnTo>
                  <a:lnTo>
                    <a:pt x="85" y="148"/>
                  </a:lnTo>
                  <a:lnTo>
                    <a:pt x="86" y="149"/>
                  </a:lnTo>
                  <a:lnTo>
                    <a:pt x="87" y="149"/>
                  </a:lnTo>
                  <a:lnTo>
                    <a:pt x="88" y="149"/>
                  </a:lnTo>
                  <a:lnTo>
                    <a:pt x="90" y="149"/>
                  </a:lnTo>
                  <a:lnTo>
                    <a:pt x="93" y="148"/>
                  </a:lnTo>
                  <a:lnTo>
                    <a:pt x="96" y="148"/>
                  </a:lnTo>
                  <a:lnTo>
                    <a:pt x="99" y="148"/>
                  </a:lnTo>
                  <a:lnTo>
                    <a:pt x="102" y="148"/>
                  </a:lnTo>
                  <a:lnTo>
                    <a:pt x="104" y="149"/>
                  </a:lnTo>
                  <a:lnTo>
                    <a:pt x="106" y="149"/>
                  </a:lnTo>
                  <a:lnTo>
                    <a:pt x="110" y="151"/>
                  </a:lnTo>
                  <a:lnTo>
                    <a:pt x="114" y="153"/>
                  </a:lnTo>
                  <a:lnTo>
                    <a:pt x="118" y="155"/>
                  </a:lnTo>
                  <a:lnTo>
                    <a:pt x="122" y="158"/>
                  </a:lnTo>
                  <a:lnTo>
                    <a:pt x="124" y="160"/>
                  </a:lnTo>
                  <a:lnTo>
                    <a:pt x="128" y="163"/>
                  </a:lnTo>
                  <a:lnTo>
                    <a:pt x="130" y="166"/>
                  </a:lnTo>
                  <a:lnTo>
                    <a:pt x="129" y="167"/>
                  </a:lnTo>
                  <a:lnTo>
                    <a:pt x="128" y="169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16" y="172"/>
                  </a:lnTo>
                  <a:lnTo>
                    <a:pt x="112" y="172"/>
                  </a:lnTo>
                  <a:lnTo>
                    <a:pt x="106" y="172"/>
                  </a:lnTo>
                  <a:lnTo>
                    <a:pt x="101" y="171"/>
                  </a:lnTo>
                  <a:lnTo>
                    <a:pt x="97" y="170"/>
                  </a:lnTo>
                  <a:lnTo>
                    <a:pt x="94" y="169"/>
                  </a:lnTo>
                  <a:lnTo>
                    <a:pt x="91" y="168"/>
                  </a:lnTo>
                  <a:lnTo>
                    <a:pt x="89" y="167"/>
                  </a:lnTo>
                  <a:lnTo>
                    <a:pt x="88" y="167"/>
                  </a:lnTo>
                  <a:lnTo>
                    <a:pt x="86" y="166"/>
                  </a:lnTo>
                  <a:lnTo>
                    <a:pt x="85" y="166"/>
                  </a:lnTo>
                  <a:lnTo>
                    <a:pt x="84" y="167"/>
                  </a:lnTo>
                  <a:lnTo>
                    <a:pt x="82" y="166"/>
                  </a:lnTo>
                  <a:lnTo>
                    <a:pt x="77" y="162"/>
                  </a:lnTo>
                  <a:lnTo>
                    <a:pt x="70" y="157"/>
                  </a:lnTo>
                  <a:lnTo>
                    <a:pt x="64" y="150"/>
                  </a:lnTo>
                  <a:lnTo>
                    <a:pt x="56" y="143"/>
                  </a:lnTo>
                  <a:lnTo>
                    <a:pt x="49" y="135"/>
                  </a:lnTo>
                  <a:lnTo>
                    <a:pt x="43" y="129"/>
                  </a:lnTo>
                  <a:lnTo>
                    <a:pt x="39" y="125"/>
                  </a:lnTo>
                  <a:lnTo>
                    <a:pt x="36" y="121"/>
                  </a:lnTo>
                  <a:lnTo>
                    <a:pt x="35" y="118"/>
                  </a:lnTo>
                  <a:lnTo>
                    <a:pt x="33" y="114"/>
                  </a:lnTo>
                  <a:lnTo>
                    <a:pt x="33" y="111"/>
                  </a:lnTo>
                  <a:lnTo>
                    <a:pt x="32" y="107"/>
                  </a:lnTo>
                  <a:lnTo>
                    <a:pt x="31" y="102"/>
                  </a:lnTo>
                  <a:lnTo>
                    <a:pt x="30" y="96"/>
                  </a:lnTo>
                  <a:lnTo>
                    <a:pt x="29" y="88"/>
                  </a:lnTo>
                  <a:lnTo>
                    <a:pt x="25" y="80"/>
                  </a:lnTo>
                  <a:lnTo>
                    <a:pt x="21" y="68"/>
                  </a:lnTo>
                  <a:lnTo>
                    <a:pt x="16" y="56"/>
                  </a:lnTo>
                  <a:lnTo>
                    <a:pt x="11" y="44"/>
                  </a:lnTo>
                  <a:lnTo>
                    <a:pt x="5" y="32"/>
                  </a:lnTo>
                  <a:lnTo>
                    <a:pt x="2" y="22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31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0" name="Freeform 194">
              <a:extLst>
                <a:ext uri="{FF2B5EF4-FFF2-40B4-BE49-F238E27FC236}">
                  <a16:creationId xmlns:a16="http://schemas.microsoft.com/office/drawing/2014/main" id="{8F1B297B-7DA0-4AA4-9D0A-5FF803240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1083"/>
              <a:ext cx="135" cy="169"/>
            </a:xfrm>
            <a:custGeom>
              <a:avLst/>
              <a:gdLst>
                <a:gd name="T0" fmla="*/ 35 w 135"/>
                <a:gd name="T1" fmla="*/ 15 h 169"/>
                <a:gd name="T2" fmla="*/ 39 w 135"/>
                <a:gd name="T3" fmla="*/ 23 h 169"/>
                <a:gd name="T4" fmla="*/ 43 w 135"/>
                <a:gd name="T5" fmla="*/ 36 h 169"/>
                <a:gd name="T6" fmla="*/ 46 w 135"/>
                <a:gd name="T7" fmla="*/ 48 h 169"/>
                <a:gd name="T8" fmla="*/ 48 w 135"/>
                <a:gd name="T9" fmla="*/ 59 h 169"/>
                <a:gd name="T10" fmla="*/ 52 w 135"/>
                <a:gd name="T11" fmla="*/ 74 h 169"/>
                <a:gd name="T12" fmla="*/ 58 w 135"/>
                <a:gd name="T13" fmla="*/ 88 h 169"/>
                <a:gd name="T14" fmla="*/ 64 w 135"/>
                <a:gd name="T15" fmla="*/ 99 h 169"/>
                <a:gd name="T16" fmla="*/ 69 w 135"/>
                <a:gd name="T17" fmla="*/ 104 h 169"/>
                <a:gd name="T18" fmla="*/ 76 w 135"/>
                <a:gd name="T19" fmla="*/ 117 h 169"/>
                <a:gd name="T20" fmla="*/ 84 w 135"/>
                <a:gd name="T21" fmla="*/ 133 h 169"/>
                <a:gd name="T22" fmla="*/ 89 w 135"/>
                <a:gd name="T23" fmla="*/ 144 h 169"/>
                <a:gd name="T24" fmla="*/ 93 w 135"/>
                <a:gd name="T25" fmla="*/ 145 h 169"/>
                <a:gd name="T26" fmla="*/ 98 w 135"/>
                <a:gd name="T27" fmla="*/ 144 h 169"/>
                <a:gd name="T28" fmla="*/ 104 w 135"/>
                <a:gd name="T29" fmla="*/ 144 h 169"/>
                <a:gd name="T30" fmla="*/ 109 w 135"/>
                <a:gd name="T31" fmla="*/ 144 h 169"/>
                <a:gd name="T32" fmla="*/ 115 w 135"/>
                <a:gd name="T33" fmla="*/ 147 h 169"/>
                <a:gd name="T34" fmla="*/ 122 w 135"/>
                <a:gd name="T35" fmla="*/ 151 h 169"/>
                <a:gd name="T36" fmla="*/ 129 w 135"/>
                <a:gd name="T37" fmla="*/ 156 h 169"/>
                <a:gd name="T38" fmla="*/ 134 w 135"/>
                <a:gd name="T39" fmla="*/ 162 h 169"/>
                <a:gd name="T40" fmla="*/ 132 w 135"/>
                <a:gd name="T41" fmla="*/ 165 h 169"/>
                <a:gd name="T42" fmla="*/ 125 w 135"/>
                <a:gd name="T43" fmla="*/ 167 h 169"/>
                <a:gd name="T44" fmla="*/ 116 w 135"/>
                <a:gd name="T45" fmla="*/ 168 h 169"/>
                <a:gd name="T46" fmla="*/ 106 w 135"/>
                <a:gd name="T47" fmla="*/ 167 h 169"/>
                <a:gd name="T48" fmla="*/ 99 w 135"/>
                <a:gd name="T49" fmla="*/ 165 h 169"/>
                <a:gd name="T50" fmla="*/ 94 w 135"/>
                <a:gd name="T51" fmla="*/ 163 h 169"/>
                <a:gd name="T52" fmla="*/ 91 w 135"/>
                <a:gd name="T53" fmla="*/ 162 h 169"/>
                <a:gd name="T54" fmla="*/ 89 w 135"/>
                <a:gd name="T55" fmla="*/ 163 h 169"/>
                <a:gd name="T56" fmla="*/ 81 w 135"/>
                <a:gd name="T57" fmla="*/ 159 h 169"/>
                <a:gd name="T58" fmla="*/ 69 w 135"/>
                <a:gd name="T59" fmla="*/ 146 h 169"/>
                <a:gd name="T60" fmla="*/ 54 w 135"/>
                <a:gd name="T61" fmla="*/ 131 h 169"/>
                <a:gd name="T62" fmla="*/ 44 w 135"/>
                <a:gd name="T63" fmla="*/ 121 h 169"/>
                <a:gd name="T64" fmla="*/ 35 w 135"/>
                <a:gd name="T65" fmla="*/ 111 h 169"/>
                <a:gd name="T66" fmla="*/ 24 w 135"/>
                <a:gd name="T67" fmla="*/ 98 h 169"/>
                <a:gd name="T68" fmla="*/ 14 w 135"/>
                <a:gd name="T69" fmla="*/ 83 h 169"/>
                <a:gd name="T70" fmla="*/ 7 w 135"/>
                <a:gd name="T71" fmla="*/ 67 h 169"/>
                <a:gd name="T72" fmla="*/ 4 w 135"/>
                <a:gd name="T73" fmla="*/ 49 h 169"/>
                <a:gd name="T74" fmla="*/ 1 w 135"/>
                <a:gd name="T75" fmla="*/ 30 h 169"/>
                <a:gd name="T76" fmla="*/ 0 w 135"/>
                <a:gd name="T77" fmla="*/ 13 h 169"/>
                <a:gd name="T78" fmla="*/ 0 w 135"/>
                <a:gd name="T79" fmla="*/ 3 h 169"/>
                <a:gd name="T80" fmla="*/ 3 w 135"/>
                <a:gd name="T81" fmla="*/ 0 h 169"/>
                <a:gd name="T82" fmla="*/ 6 w 135"/>
                <a:gd name="T83" fmla="*/ 1 h 169"/>
                <a:gd name="T84" fmla="*/ 10 w 135"/>
                <a:gd name="T85" fmla="*/ 4 h 169"/>
                <a:gd name="T86" fmla="*/ 12 w 135"/>
                <a:gd name="T87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169">
                  <a:moveTo>
                    <a:pt x="35" y="14"/>
                  </a:moveTo>
                  <a:lnTo>
                    <a:pt x="35" y="15"/>
                  </a:lnTo>
                  <a:lnTo>
                    <a:pt x="37" y="18"/>
                  </a:lnTo>
                  <a:lnTo>
                    <a:pt x="39" y="23"/>
                  </a:lnTo>
                  <a:lnTo>
                    <a:pt x="41" y="29"/>
                  </a:lnTo>
                  <a:lnTo>
                    <a:pt x="43" y="36"/>
                  </a:lnTo>
                  <a:lnTo>
                    <a:pt x="45" y="42"/>
                  </a:lnTo>
                  <a:lnTo>
                    <a:pt x="46" y="48"/>
                  </a:lnTo>
                  <a:lnTo>
                    <a:pt x="47" y="54"/>
                  </a:lnTo>
                  <a:lnTo>
                    <a:pt x="48" y="59"/>
                  </a:lnTo>
                  <a:lnTo>
                    <a:pt x="50" y="66"/>
                  </a:lnTo>
                  <a:lnTo>
                    <a:pt x="52" y="74"/>
                  </a:lnTo>
                  <a:lnTo>
                    <a:pt x="55" y="81"/>
                  </a:lnTo>
                  <a:lnTo>
                    <a:pt x="58" y="88"/>
                  </a:lnTo>
                  <a:lnTo>
                    <a:pt x="61" y="95"/>
                  </a:lnTo>
                  <a:lnTo>
                    <a:pt x="64" y="99"/>
                  </a:lnTo>
                  <a:lnTo>
                    <a:pt x="66" y="102"/>
                  </a:lnTo>
                  <a:lnTo>
                    <a:pt x="69" y="104"/>
                  </a:lnTo>
                  <a:lnTo>
                    <a:pt x="72" y="110"/>
                  </a:lnTo>
                  <a:lnTo>
                    <a:pt x="76" y="117"/>
                  </a:lnTo>
                  <a:lnTo>
                    <a:pt x="81" y="125"/>
                  </a:lnTo>
                  <a:lnTo>
                    <a:pt x="84" y="133"/>
                  </a:lnTo>
                  <a:lnTo>
                    <a:pt x="87" y="139"/>
                  </a:lnTo>
                  <a:lnTo>
                    <a:pt x="89" y="144"/>
                  </a:lnTo>
                  <a:lnTo>
                    <a:pt x="91" y="145"/>
                  </a:lnTo>
                  <a:lnTo>
                    <a:pt x="93" y="145"/>
                  </a:lnTo>
                  <a:lnTo>
                    <a:pt x="95" y="144"/>
                  </a:lnTo>
                  <a:lnTo>
                    <a:pt x="98" y="144"/>
                  </a:lnTo>
                  <a:lnTo>
                    <a:pt x="100" y="144"/>
                  </a:lnTo>
                  <a:lnTo>
                    <a:pt x="104" y="144"/>
                  </a:lnTo>
                  <a:lnTo>
                    <a:pt x="106" y="144"/>
                  </a:lnTo>
                  <a:lnTo>
                    <a:pt x="109" y="144"/>
                  </a:lnTo>
                  <a:lnTo>
                    <a:pt x="111" y="145"/>
                  </a:lnTo>
                  <a:lnTo>
                    <a:pt x="115" y="147"/>
                  </a:lnTo>
                  <a:lnTo>
                    <a:pt x="118" y="149"/>
                  </a:lnTo>
                  <a:lnTo>
                    <a:pt x="122" y="151"/>
                  </a:lnTo>
                  <a:lnTo>
                    <a:pt x="126" y="154"/>
                  </a:lnTo>
                  <a:lnTo>
                    <a:pt x="129" y="156"/>
                  </a:lnTo>
                  <a:lnTo>
                    <a:pt x="132" y="159"/>
                  </a:lnTo>
                  <a:lnTo>
                    <a:pt x="134" y="162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9" y="166"/>
                  </a:lnTo>
                  <a:lnTo>
                    <a:pt x="125" y="167"/>
                  </a:lnTo>
                  <a:lnTo>
                    <a:pt x="121" y="168"/>
                  </a:lnTo>
                  <a:lnTo>
                    <a:pt x="116" y="168"/>
                  </a:lnTo>
                  <a:lnTo>
                    <a:pt x="110" y="168"/>
                  </a:lnTo>
                  <a:lnTo>
                    <a:pt x="106" y="167"/>
                  </a:lnTo>
                  <a:lnTo>
                    <a:pt x="102" y="166"/>
                  </a:lnTo>
                  <a:lnTo>
                    <a:pt x="99" y="165"/>
                  </a:lnTo>
                  <a:lnTo>
                    <a:pt x="96" y="164"/>
                  </a:lnTo>
                  <a:lnTo>
                    <a:pt x="94" y="163"/>
                  </a:lnTo>
                  <a:lnTo>
                    <a:pt x="93" y="163"/>
                  </a:lnTo>
                  <a:lnTo>
                    <a:pt x="91" y="162"/>
                  </a:lnTo>
                  <a:lnTo>
                    <a:pt x="90" y="163"/>
                  </a:lnTo>
                  <a:lnTo>
                    <a:pt x="89" y="163"/>
                  </a:lnTo>
                  <a:lnTo>
                    <a:pt x="87" y="162"/>
                  </a:lnTo>
                  <a:lnTo>
                    <a:pt x="81" y="159"/>
                  </a:lnTo>
                  <a:lnTo>
                    <a:pt x="75" y="153"/>
                  </a:lnTo>
                  <a:lnTo>
                    <a:pt x="69" y="146"/>
                  </a:lnTo>
                  <a:lnTo>
                    <a:pt x="61" y="139"/>
                  </a:lnTo>
                  <a:lnTo>
                    <a:pt x="54" y="131"/>
                  </a:lnTo>
                  <a:lnTo>
                    <a:pt x="48" y="125"/>
                  </a:lnTo>
                  <a:lnTo>
                    <a:pt x="44" y="121"/>
                  </a:lnTo>
                  <a:lnTo>
                    <a:pt x="40" y="116"/>
                  </a:lnTo>
                  <a:lnTo>
                    <a:pt x="35" y="111"/>
                  </a:lnTo>
                  <a:lnTo>
                    <a:pt x="30" y="105"/>
                  </a:lnTo>
                  <a:lnTo>
                    <a:pt x="24" y="98"/>
                  </a:lnTo>
                  <a:lnTo>
                    <a:pt x="19" y="91"/>
                  </a:lnTo>
                  <a:lnTo>
                    <a:pt x="14" y="83"/>
                  </a:lnTo>
                  <a:lnTo>
                    <a:pt x="11" y="75"/>
                  </a:lnTo>
                  <a:lnTo>
                    <a:pt x="7" y="67"/>
                  </a:lnTo>
                  <a:lnTo>
                    <a:pt x="5" y="58"/>
                  </a:lnTo>
                  <a:lnTo>
                    <a:pt x="4" y="49"/>
                  </a:lnTo>
                  <a:lnTo>
                    <a:pt x="2" y="40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35" y="1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1" name="Freeform 195">
              <a:extLst>
                <a:ext uri="{FF2B5EF4-FFF2-40B4-BE49-F238E27FC236}">
                  <a16:creationId xmlns:a16="http://schemas.microsoft.com/office/drawing/2014/main" id="{55D4D6B0-1A1C-473E-8636-8C20719E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355"/>
              <a:ext cx="239" cy="345"/>
            </a:xfrm>
            <a:custGeom>
              <a:avLst/>
              <a:gdLst>
                <a:gd name="T0" fmla="*/ 238 w 239"/>
                <a:gd name="T1" fmla="*/ 344 h 345"/>
                <a:gd name="T2" fmla="*/ 238 w 239"/>
                <a:gd name="T3" fmla="*/ 113 h 345"/>
                <a:gd name="T4" fmla="*/ 0 w 239"/>
                <a:gd name="T5" fmla="*/ 0 h 345"/>
                <a:gd name="T6" fmla="*/ 0 w 239"/>
                <a:gd name="T7" fmla="*/ 215 h 345"/>
                <a:gd name="T8" fmla="*/ 238 w 239"/>
                <a:gd name="T9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45">
                  <a:moveTo>
                    <a:pt x="238" y="344"/>
                  </a:moveTo>
                  <a:lnTo>
                    <a:pt x="238" y="113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238" y="34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2" name="Freeform 196">
              <a:extLst>
                <a:ext uri="{FF2B5EF4-FFF2-40B4-BE49-F238E27FC236}">
                  <a16:creationId xmlns:a16="http://schemas.microsoft.com/office/drawing/2014/main" id="{C601DB8C-E6F4-466C-80CB-43362FB8F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" y="1233"/>
              <a:ext cx="193" cy="82"/>
            </a:xfrm>
            <a:custGeom>
              <a:avLst/>
              <a:gdLst>
                <a:gd name="T0" fmla="*/ 192 w 193"/>
                <a:gd name="T1" fmla="*/ 14 h 82"/>
                <a:gd name="T2" fmla="*/ 67 w 193"/>
                <a:gd name="T3" fmla="*/ 81 h 82"/>
                <a:gd name="T4" fmla="*/ 0 w 193"/>
                <a:gd name="T5" fmla="*/ 66 h 82"/>
                <a:gd name="T6" fmla="*/ 124 w 193"/>
                <a:gd name="T7" fmla="*/ 0 h 82"/>
                <a:gd name="T8" fmla="*/ 192 w 193"/>
                <a:gd name="T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82">
                  <a:moveTo>
                    <a:pt x="192" y="14"/>
                  </a:moveTo>
                  <a:lnTo>
                    <a:pt x="67" y="81"/>
                  </a:lnTo>
                  <a:lnTo>
                    <a:pt x="0" y="66"/>
                  </a:lnTo>
                  <a:lnTo>
                    <a:pt x="124" y="0"/>
                  </a:lnTo>
                  <a:lnTo>
                    <a:pt x="192" y="1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3" name="Freeform 197">
              <a:extLst>
                <a:ext uri="{FF2B5EF4-FFF2-40B4-BE49-F238E27FC236}">
                  <a16:creationId xmlns:a16="http://schemas.microsoft.com/office/drawing/2014/main" id="{5353F856-10B4-4426-A868-1273FC976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2" y="1067"/>
              <a:ext cx="213" cy="213"/>
            </a:xfrm>
            <a:custGeom>
              <a:avLst/>
              <a:gdLst>
                <a:gd name="T0" fmla="*/ 44 w 213"/>
                <a:gd name="T1" fmla="*/ 20 h 213"/>
                <a:gd name="T2" fmla="*/ 50 w 213"/>
                <a:gd name="T3" fmla="*/ 33 h 213"/>
                <a:gd name="T4" fmla="*/ 59 w 213"/>
                <a:gd name="T5" fmla="*/ 54 h 213"/>
                <a:gd name="T6" fmla="*/ 68 w 213"/>
                <a:gd name="T7" fmla="*/ 74 h 213"/>
                <a:gd name="T8" fmla="*/ 73 w 213"/>
                <a:gd name="T9" fmla="*/ 88 h 213"/>
                <a:gd name="T10" fmla="*/ 78 w 213"/>
                <a:gd name="T11" fmla="*/ 103 h 213"/>
                <a:gd name="T12" fmla="*/ 85 w 213"/>
                <a:gd name="T13" fmla="*/ 118 h 213"/>
                <a:gd name="T14" fmla="*/ 91 w 213"/>
                <a:gd name="T15" fmla="*/ 128 h 213"/>
                <a:gd name="T16" fmla="*/ 99 w 213"/>
                <a:gd name="T17" fmla="*/ 133 h 213"/>
                <a:gd name="T18" fmla="*/ 120 w 213"/>
                <a:gd name="T19" fmla="*/ 148 h 213"/>
                <a:gd name="T20" fmla="*/ 143 w 213"/>
                <a:gd name="T21" fmla="*/ 167 h 213"/>
                <a:gd name="T22" fmla="*/ 160 w 213"/>
                <a:gd name="T23" fmla="*/ 182 h 213"/>
                <a:gd name="T24" fmla="*/ 165 w 213"/>
                <a:gd name="T25" fmla="*/ 184 h 213"/>
                <a:gd name="T26" fmla="*/ 169 w 213"/>
                <a:gd name="T27" fmla="*/ 183 h 213"/>
                <a:gd name="T28" fmla="*/ 175 w 213"/>
                <a:gd name="T29" fmla="*/ 183 h 213"/>
                <a:gd name="T30" fmla="*/ 181 w 213"/>
                <a:gd name="T31" fmla="*/ 184 h 213"/>
                <a:gd name="T32" fmla="*/ 189 w 213"/>
                <a:gd name="T33" fmla="*/ 188 h 213"/>
                <a:gd name="T34" fmla="*/ 198 w 213"/>
                <a:gd name="T35" fmla="*/ 193 h 213"/>
                <a:gd name="T36" fmla="*/ 206 w 213"/>
                <a:gd name="T37" fmla="*/ 199 h 213"/>
                <a:gd name="T38" fmla="*/ 212 w 213"/>
                <a:gd name="T39" fmla="*/ 205 h 213"/>
                <a:gd name="T40" fmla="*/ 210 w 213"/>
                <a:gd name="T41" fmla="*/ 209 h 213"/>
                <a:gd name="T42" fmla="*/ 204 w 213"/>
                <a:gd name="T43" fmla="*/ 212 h 213"/>
                <a:gd name="T44" fmla="*/ 194 w 213"/>
                <a:gd name="T45" fmla="*/ 212 h 213"/>
                <a:gd name="T46" fmla="*/ 182 w 213"/>
                <a:gd name="T47" fmla="*/ 209 h 213"/>
                <a:gd name="T48" fmla="*/ 171 w 213"/>
                <a:gd name="T49" fmla="*/ 206 h 213"/>
                <a:gd name="T50" fmla="*/ 165 w 213"/>
                <a:gd name="T51" fmla="*/ 203 h 213"/>
                <a:gd name="T52" fmla="*/ 160 w 213"/>
                <a:gd name="T53" fmla="*/ 202 h 213"/>
                <a:gd name="T54" fmla="*/ 154 w 213"/>
                <a:gd name="T55" fmla="*/ 202 h 213"/>
                <a:gd name="T56" fmla="*/ 140 w 213"/>
                <a:gd name="T57" fmla="*/ 198 h 213"/>
                <a:gd name="T58" fmla="*/ 121 w 213"/>
                <a:gd name="T59" fmla="*/ 189 h 213"/>
                <a:gd name="T60" fmla="*/ 103 w 213"/>
                <a:gd name="T61" fmla="*/ 180 h 213"/>
                <a:gd name="T62" fmla="*/ 91 w 213"/>
                <a:gd name="T63" fmla="*/ 172 h 213"/>
                <a:gd name="T64" fmla="*/ 75 w 213"/>
                <a:gd name="T65" fmla="*/ 158 h 213"/>
                <a:gd name="T66" fmla="*/ 58 w 213"/>
                <a:gd name="T67" fmla="*/ 140 h 213"/>
                <a:gd name="T68" fmla="*/ 44 w 213"/>
                <a:gd name="T69" fmla="*/ 120 h 213"/>
                <a:gd name="T70" fmla="*/ 32 w 213"/>
                <a:gd name="T71" fmla="*/ 98 h 213"/>
                <a:gd name="T72" fmla="*/ 19 w 213"/>
                <a:gd name="T73" fmla="*/ 71 h 213"/>
                <a:gd name="T74" fmla="*/ 8 w 213"/>
                <a:gd name="T75" fmla="*/ 43 h 213"/>
                <a:gd name="T76" fmla="*/ 0 w 213"/>
                <a:gd name="T77" fmla="*/ 22 h 213"/>
                <a:gd name="T78" fmla="*/ 0 w 213"/>
                <a:gd name="T79" fmla="*/ 11 h 213"/>
                <a:gd name="T80" fmla="*/ 2 w 213"/>
                <a:gd name="T81" fmla="*/ 5 h 213"/>
                <a:gd name="T82" fmla="*/ 6 w 213"/>
                <a:gd name="T83" fmla="*/ 3 h 213"/>
                <a:gd name="T84" fmla="*/ 11 w 213"/>
                <a:gd name="T85" fmla="*/ 1 h 213"/>
                <a:gd name="T86" fmla="*/ 42 w 213"/>
                <a:gd name="T87" fmla="*/ 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3">
                  <a:moveTo>
                    <a:pt x="42" y="18"/>
                  </a:moveTo>
                  <a:lnTo>
                    <a:pt x="44" y="20"/>
                  </a:lnTo>
                  <a:lnTo>
                    <a:pt x="46" y="26"/>
                  </a:lnTo>
                  <a:lnTo>
                    <a:pt x="50" y="33"/>
                  </a:lnTo>
                  <a:lnTo>
                    <a:pt x="55" y="44"/>
                  </a:lnTo>
                  <a:lnTo>
                    <a:pt x="59" y="54"/>
                  </a:lnTo>
                  <a:lnTo>
                    <a:pt x="64" y="65"/>
                  </a:lnTo>
                  <a:lnTo>
                    <a:pt x="68" y="74"/>
                  </a:lnTo>
                  <a:lnTo>
                    <a:pt x="71" y="81"/>
                  </a:lnTo>
                  <a:lnTo>
                    <a:pt x="73" y="88"/>
                  </a:lnTo>
                  <a:lnTo>
                    <a:pt x="75" y="95"/>
                  </a:lnTo>
                  <a:lnTo>
                    <a:pt x="78" y="103"/>
                  </a:lnTo>
                  <a:lnTo>
                    <a:pt x="81" y="111"/>
                  </a:lnTo>
                  <a:lnTo>
                    <a:pt x="85" y="118"/>
                  </a:lnTo>
                  <a:lnTo>
                    <a:pt x="88" y="124"/>
                  </a:lnTo>
                  <a:lnTo>
                    <a:pt x="91" y="128"/>
                  </a:lnTo>
                  <a:lnTo>
                    <a:pt x="94" y="130"/>
                  </a:lnTo>
                  <a:lnTo>
                    <a:pt x="99" y="133"/>
                  </a:lnTo>
                  <a:lnTo>
                    <a:pt x="108" y="139"/>
                  </a:lnTo>
                  <a:lnTo>
                    <a:pt x="120" y="148"/>
                  </a:lnTo>
                  <a:lnTo>
                    <a:pt x="131" y="158"/>
                  </a:lnTo>
                  <a:lnTo>
                    <a:pt x="143" y="167"/>
                  </a:lnTo>
                  <a:lnTo>
                    <a:pt x="154" y="176"/>
                  </a:lnTo>
                  <a:lnTo>
                    <a:pt x="160" y="182"/>
                  </a:lnTo>
                  <a:lnTo>
                    <a:pt x="164" y="184"/>
                  </a:lnTo>
                  <a:lnTo>
                    <a:pt x="165" y="184"/>
                  </a:lnTo>
                  <a:lnTo>
                    <a:pt x="167" y="183"/>
                  </a:lnTo>
                  <a:lnTo>
                    <a:pt x="169" y="183"/>
                  </a:lnTo>
                  <a:lnTo>
                    <a:pt x="171" y="183"/>
                  </a:lnTo>
                  <a:lnTo>
                    <a:pt x="175" y="183"/>
                  </a:lnTo>
                  <a:lnTo>
                    <a:pt x="177" y="183"/>
                  </a:lnTo>
                  <a:lnTo>
                    <a:pt x="181" y="184"/>
                  </a:lnTo>
                  <a:lnTo>
                    <a:pt x="184" y="185"/>
                  </a:lnTo>
                  <a:lnTo>
                    <a:pt x="189" y="188"/>
                  </a:lnTo>
                  <a:lnTo>
                    <a:pt x="193" y="189"/>
                  </a:lnTo>
                  <a:lnTo>
                    <a:pt x="198" y="193"/>
                  </a:lnTo>
                  <a:lnTo>
                    <a:pt x="202" y="195"/>
                  </a:lnTo>
                  <a:lnTo>
                    <a:pt x="206" y="199"/>
                  </a:lnTo>
                  <a:lnTo>
                    <a:pt x="209" y="201"/>
                  </a:lnTo>
                  <a:lnTo>
                    <a:pt x="212" y="205"/>
                  </a:lnTo>
                  <a:lnTo>
                    <a:pt x="212" y="207"/>
                  </a:lnTo>
                  <a:lnTo>
                    <a:pt x="210" y="209"/>
                  </a:lnTo>
                  <a:lnTo>
                    <a:pt x="207" y="211"/>
                  </a:lnTo>
                  <a:lnTo>
                    <a:pt x="204" y="212"/>
                  </a:lnTo>
                  <a:lnTo>
                    <a:pt x="199" y="212"/>
                  </a:lnTo>
                  <a:lnTo>
                    <a:pt x="194" y="212"/>
                  </a:lnTo>
                  <a:lnTo>
                    <a:pt x="188" y="211"/>
                  </a:lnTo>
                  <a:lnTo>
                    <a:pt x="182" y="209"/>
                  </a:lnTo>
                  <a:lnTo>
                    <a:pt x="176" y="207"/>
                  </a:lnTo>
                  <a:lnTo>
                    <a:pt x="171" y="206"/>
                  </a:lnTo>
                  <a:lnTo>
                    <a:pt x="168" y="205"/>
                  </a:lnTo>
                  <a:lnTo>
                    <a:pt x="165" y="203"/>
                  </a:lnTo>
                  <a:lnTo>
                    <a:pt x="163" y="203"/>
                  </a:lnTo>
                  <a:lnTo>
                    <a:pt x="160" y="202"/>
                  </a:lnTo>
                  <a:lnTo>
                    <a:pt x="158" y="203"/>
                  </a:lnTo>
                  <a:lnTo>
                    <a:pt x="154" y="202"/>
                  </a:lnTo>
                  <a:lnTo>
                    <a:pt x="148" y="200"/>
                  </a:lnTo>
                  <a:lnTo>
                    <a:pt x="140" y="198"/>
                  </a:lnTo>
                  <a:lnTo>
                    <a:pt x="131" y="194"/>
                  </a:lnTo>
                  <a:lnTo>
                    <a:pt x="121" y="189"/>
                  </a:lnTo>
                  <a:lnTo>
                    <a:pt x="112" y="184"/>
                  </a:lnTo>
                  <a:lnTo>
                    <a:pt x="103" y="180"/>
                  </a:lnTo>
                  <a:lnTo>
                    <a:pt x="97" y="176"/>
                  </a:lnTo>
                  <a:lnTo>
                    <a:pt x="91" y="172"/>
                  </a:lnTo>
                  <a:lnTo>
                    <a:pt x="84" y="165"/>
                  </a:lnTo>
                  <a:lnTo>
                    <a:pt x="75" y="158"/>
                  </a:lnTo>
                  <a:lnTo>
                    <a:pt x="67" y="150"/>
                  </a:lnTo>
                  <a:lnTo>
                    <a:pt x="58" y="140"/>
                  </a:lnTo>
                  <a:lnTo>
                    <a:pt x="51" y="130"/>
                  </a:lnTo>
                  <a:lnTo>
                    <a:pt x="44" y="120"/>
                  </a:lnTo>
                  <a:lnTo>
                    <a:pt x="38" y="110"/>
                  </a:lnTo>
                  <a:lnTo>
                    <a:pt x="32" y="98"/>
                  </a:lnTo>
                  <a:lnTo>
                    <a:pt x="26" y="85"/>
                  </a:lnTo>
                  <a:lnTo>
                    <a:pt x="19" y="71"/>
                  </a:lnTo>
                  <a:lnTo>
                    <a:pt x="13" y="56"/>
                  </a:lnTo>
                  <a:lnTo>
                    <a:pt x="8" y="43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42" y="18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4" name="Freeform 198">
              <a:extLst>
                <a:ext uri="{FF2B5EF4-FFF2-40B4-BE49-F238E27FC236}">
                  <a16:creationId xmlns:a16="http://schemas.microsoft.com/office/drawing/2014/main" id="{2CA3FA2D-9A01-4060-A4DE-2F3925804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9" y="1081"/>
              <a:ext cx="135" cy="173"/>
            </a:xfrm>
            <a:custGeom>
              <a:avLst/>
              <a:gdLst>
                <a:gd name="T0" fmla="*/ 36 w 135"/>
                <a:gd name="T1" fmla="*/ 16 h 173"/>
                <a:gd name="T2" fmla="*/ 39 w 135"/>
                <a:gd name="T3" fmla="*/ 25 h 173"/>
                <a:gd name="T4" fmla="*/ 43 w 135"/>
                <a:gd name="T5" fmla="*/ 39 h 173"/>
                <a:gd name="T6" fmla="*/ 46 w 135"/>
                <a:gd name="T7" fmla="*/ 52 h 173"/>
                <a:gd name="T8" fmla="*/ 48 w 135"/>
                <a:gd name="T9" fmla="*/ 63 h 173"/>
                <a:gd name="T10" fmla="*/ 52 w 135"/>
                <a:gd name="T11" fmla="*/ 77 h 173"/>
                <a:gd name="T12" fmla="*/ 58 w 135"/>
                <a:gd name="T13" fmla="*/ 92 h 173"/>
                <a:gd name="T14" fmla="*/ 64 w 135"/>
                <a:gd name="T15" fmla="*/ 103 h 173"/>
                <a:gd name="T16" fmla="*/ 69 w 135"/>
                <a:gd name="T17" fmla="*/ 108 h 173"/>
                <a:gd name="T18" fmla="*/ 76 w 135"/>
                <a:gd name="T19" fmla="*/ 120 h 173"/>
                <a:gd name="T20" fmla="*/ 84 w 135"/>
                <a:gd name="T21" fmla="*/ 136 h 173"/>
                <a:gd name="T22" fmla="*/ 89 w 135"/>
                <a:gd name="T23" fmla="*/ 147 h 173"/>
                <a:gd name="T24" fmla="*/ 91 w 135"/>
                <a:gd name="T25" fmla="*/ 149 h 173"/>
                <a:gd name="T26" fmla="*/ 95 w 135"/>
                <a:gd name="T27" fmla="*/ 148 h 173"/>
                <a:gd name="T28" fmla="*/ 100 w 135"/>
                <a:gd name="T29" fmla="*/ 148 h 173"/>
                <a:gd name="T30" fmla="*/ 106 w 135"/>
                <a:gd name="T31" fmla="*/ 148 h 173"/>
                <a:gd name="T32" fmla="*/ 111 w 135"/>
                <a:gd name="T33" fmla="*/ 149 h 173"/>
                <a:gd name="T34" fmla="*/ 118 w 135"/>
                <a:gd name="T35" fmla="*/ 153 h 173"/>
                <a:gd name="T36" fmla="*/ 126 w 135"/>
                <a:gd name="T37" fmla="*/ 158 h 173"/>
                <a:gd name="T38" fmla="*/ 132 w 135"/>
                <a:gd name="T39" fmla="*/ 163 h 173"/>
                <a:gd name="T40" fmla="*/ 134 w 135"/>
                <a:gd name="T41" fmla="*/ 167 h 173"/>
                <a:gd name="T42" fmla="*/ 129 w 135"/>
                <a:gd name="T43" fmla="*/ 170 h 173"/>
                <a:gd name="T44" fmla="*/ 121 w 135"/>
                <a:gd name="T45" fmla="*/ 172 h 173"/>
                <a:gd name="T46" fmla="*/ 110 w 135"/>
                <a:gd name="T47" fmla="*/ 171 h 173"/>
                <a:gd name="T48" fmla="*/ 102 w 135"/>
                <a:gd name="T49" fmla="*/ 169 h 173"/>
                <a:gd name="T50" fmla="*/ 96 w 135"/>
                <a:gd name="T51" fmla="*/ 167 h 173"/>
                <a:gd name="T52" fmla="*/ 92 w 135"/>
                <a:gd name="T53" fmla="*/ 166 h 173"/>
                <a:gd name="T54" fmla="*/ 90 w 135"/>
                <a:gd name="T55" fmla="*/ 166 h 173"/>
                <a:gd name="T56" fmla="*/ 87 w 135"/>
                <a:gd name="T57" fmla="*/ 166 h 173"/>
                <a:gd name="T58" fmla="*/ 75 w 135"/>
                <a:gd name="T59" fmla="*/ 156 h 173"/>
                <a:gd name="T60" fmla="*/ 61 w 135"/>
                <a:gd name="T61" fmla="*/ 142 h 173"/>
                <a:gd name="T62" fmla="*/ 48 w 135"/>
                <a:gd name="T63" fmla="*/ 129 h 173"/>
                <a:gd name="T64" fmla="*/ 40 w 135"/>
                <a:gd name="T65" fmla="*/ 120 h 173"/>
                <a:gd name="T66" fmla="*/ 29 w 135"/>
                <a:gd name="T67" fmla="*/ 108 h 173"/>
                <a:gd name="T68" fmla="*/ 19 w 135"/>
                <a:gd name="T69" fmla="*/ 95 h 173"/>
                <a:gd name="T70" fmla="*/ 10 w 135"/>
                <a:gd name="T71" fmla="*/ 79 h 173"/>
                <a:gd name="T72" fmla="*/ 5 w 135"/>
                <a:gd name="T73" fmla="*/ 63 h 173"/>
                <a:gd name="T74" fmla="*/ 2 w 135"/>
                <a:gd name="T75" fmla="*/ 43 h 173"/>
                <a:gd name="T76" fmla="*/ 0 w 135"/>
                <a:gd name="T77" fmla="*/ 25 h 173"/>
                <a:gd name="T78" fmla="*/ 0 w 135"/>
                <a:gd name="T79" fmla="*/ 11 h 173"/>
                <a:gd name="T80" fmla="*/ 2 w 135"/>
                <a:gd name="T81" fmla="*/ 4 h 173"/>
                <a:gd name="T82" fmla="*/ 6 w 135"/>
                <a:gd name="T83" fmla="*/ 1 h 173"/>
                <a:gd name="T84" fmla="*/ 11 w 135"/>
                <a:gd name="T85" fmla="*/ 0 h 173"/>
                <a:gd name="T86" fmla="*/ 17 w 135"/>
                <a:gd name="T87" fmla="*/ 0 h 173"/>
                <a:gd name="T88" fmla="*/ 35 w 135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73">
                  <a:moveTo>
                    <a:pt x="35" y="15"/>
                  </a:moveTo>
                  <a:lnTo>
                    <a:pt x="36" y="16"/>
                  </a:lnTo>
                  <a:lnTo>
                    <a:pt x="37" y="20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3" y="39"/>
                  </a:lnTo>
                  <a:lnTo>
                    <a:pt x="45" y="45"/>
                  </a:lnTo>
                  <a:lnTo>
                    <a:pt x="46" y="52"/>
                  </a:lnTo>
                  <a:lnTo>
                    <a:pt x="47" y="57"/>
                  </a:lnTo>
                  <a:lnTo>
                    <a:pt x="48" y="63"/>
                  </a:lnTo>
                  <a:lnTo>
                    <a:pt x="50" y="69"/>
                  </a:lnTo>
                  <a:lnTo>
                    <a:pt x="52" y="77"/>
                  </a:lnTo>
                  <a:lnTo>
                    <a:pt x="55" y="85"/>
                  </a:lnTo>
                  <a:lnTo>
                    <a:pt x="58" y="92"/>
                  </a:lnTo>
                  <a:lnTo>
                    <a:pt x="61" y="98"/>
                  </a:lnTo>
                  <a:lnTo>
                    <a:pt x="64" y="103"/>
                  </a:lnTo>
                  <a:lnTo>
                    <a:pt x="66" y="105"/>
                  </a:lnTo>
                  <a:lnTo>
                    <a:pt x="69" y="108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1" y="128"/>
                  </a:lnTo>
                  <a:lnTo>
                    <a:pt x="84" y="136"/>
                  </a:lnTo>
                  <a:lnTo>
                    <a:pt x="87" y="143"/>
                  </a:lnTo>
                  <a:lnTo>
                    <a:pt x="89" y="147"/>
                  </a:lnTo>
                  <a:lnTo>
                    <a:pt x="90" y="149"/>
                  </a:lnTo>
                  <a:lnTo>
                    <a:pt x="91" y="149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8" y="148"/>
                  </a:lnTo>
                  <a:lnTo>
                    <a:pt x="100" y="148"/>
                  </a:lnTo>
                  <a:lnTo>
                    <a:pt x="104" y="147"/>
                  </a:lnTo>
                  <a:lnTo>
                    <a:pt x="106" y="148"/>
                  </a:lnTo>
                  <a:lnTo>
                    <a:pt x="109" y="148"/>
                  </a:lnTo>
                  <a:lnTo>
                    <a:pt x="111" y="149"/>
                  </a:lnTo>
                  <a:lnTo>
                    <a:pt x="115" y="150"/>
                  </a:lnTo>
                  <a:lnTo>
                    <a:pt x="118" y="153"/>
                  </a:lnTo>
                  <a:lnTo>
                    <a:pt x="122" y="155"/>
                  </a:lnTo>
                  <a:lnTo>
                    <a:pt x="126" y="158"/>
                  </a:lnTo>
                  <a:lnTo>
                    <a:pt x="129" y="160"/>
                  </a:lnTo>
                  <a:lnTo>
                    <a:pt x="132" y="163"/>
                  </a:lnTo>
                  <a:lnTo>
                    <a:pt x="134" y="166"/>
                  </a:lnTo>
                  <a:lnTo>
                    <a:pt x="134" y="167"/>
                  </a:lnTo>
                  <a:lnTo>
                    <a:pt x="132" y="168"/>
                  </a:lnTo>
                  <a:lnTo>
                    <a:pt x="129" y="170"/>
                  </a:lnTo>
                  <a:lnTo>
                    <a:pt x="125" y="171"/>
                  </a:lnTo>
                  <a:lnTo>
                    <a:pt x="121" y="172"/>
                  </a:lnTo>
                  <a:lnTo>
                    <a:pt x="116" y="172"/>
                  </a:lnTo>
                  <a:lnTo>
                    <a:pt x="110" y="171"/>
                  </a:lnTo>
                  <a:lnTo>
                    <a:pt x="106" y="171"/>
                  </a:lnTo>
                  <a:lnTo>
                    <a:pt x="102" y="169"/>
                  </a:lnTo>
                  <a:lnTo>
                    <a:pt x="99" y="168"/>
                  </a:lnTo>
                  <a:lnTo>
                    <a:pt x="96" y="167"/>
                  </a:lnTo>
                  <a:lnTo>
                    <a:pt x="93" y="167"/>
                  </a:lnTo>
                  <a:lnTo>
                    <a:pt x="92" y="166"/>
                  </a:lnTo>
                  <a:lnTo>
                    <a:pt x="91" y="166"/>
                  </a:lnTo>
                  <a:lnTo>
                    <a:pt x="90" y="166"/>
                  </a:lnTo>
                  <a:lnTo>
                    <a:pt x="88" y="167"/>
                  </a:lnTo>
                  <a:lnTo>
                    <a:pt x="87" y="166"/>
                  </a:lnTo>
                  <a:lnTo>
                    <a:pt x="81" y="162"/>
                  </a:lnTo>
                  <a:lnTo>
                    <a:pt x="75" y="156"/>
                  </a:lnTo>
                  <a:lnTo>
                    <a:pt x="69" y="149"/>
                  </a:lnTo>
                  <a:lnTo>
                    <a:pt x="61" y="142"/>
                  </a:lnTo>
                  <a:lnTo>
                    <a:pt x="54" y="135"/>
                  </a:lnTo>
                  <a:lnTo>
                    <a:pt x="48" y="129"/>
                  </a:lnTo>
                  <a:lnTo>
                    <a:pt x="44" y="124"/>
                  </a:lnTo>
                  <a:lnTo>
                    <a:pt x="40" y="120"/>
                  </a:lnTo>
                  <a:lnTo>
                    <a:pt x="35" y="114"/>
                  </a:lnTo>
                  <a:lnTo>
                    <a:pt x="29" y="108"/>
                  </a:lnTo>
                  <a:lnTo>
                    <a:pt x="24" y="102"/>
                  </a:lnTo>
                  <a:lnTo>
                    <a:pt x="19" y="95"/>
                  </a:lnTo>
                  <a:lnTo>
                    <a:pt x="14" y="86"/>
                  </a:lnTo>
                  <a:lnTo>
                    <a:pt x="10" y="79"/>
                  </a:lnTo>
                  <a:lnTo>
                    <a:pt x="7" y="71"/>
                  </a:lnTo>
                  <a:lnTo>
                    <a:pt x="5" y="63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35" y="15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5" name="Freeform 199">
              <a:extLst>
                <a:ext uri="{FF2B5EF4-FFF2-40B4-BE49-F238E27FC236}">
                  <a16:creationId xmlns:a16="http://schemas.microsoft.com/office/drawing/2014/main" id="{4DCE63C6-8ECD-429A-9315-F1A58E7F9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1264"/>
              <a:ext cx="193" cy="93"/>
            </a:xfrm>
            <a:custGeom>
              <a:avLst/>
              <a:gdLst>
                <a:gd name="T0" fmla="*/ 0 w 193"/>
                <a:gd name="T1" fmla="*/ 0 h 93"/>
                <a:gd name="T2" fmla="*/ 0 w 193"/>
                <a:gd name="T3" fmla="*/ 50 h 93"/>
                <a:gd name="T4" fmla="*/ 192 w 193"/>
                <a:gd name="T5" fmla="*/ 92 h 93"/>
                <a:gd name="T6" fmla="*/ 192 w 193"/>
                <a:gd name="T7" fmla="*/ 41 h 93"/>
                <a:gd name="T8" fmla="*/ 0 w 1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93">
                  <a:moveTo>
                    <a:pt x="0" y="0"/>
                  </a:moveTo>
                  <a:lnTo>
                    <a:pt x="0" y="50"/>
                  </a:lnTo>
                  <a:lnTo>
                    <a:pt x="192" y="92"/>
                  </a:lnTo>
                  <a:lnTo>
                    <a:pt x="192" y="41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6" name="Freeform 200">
              <a:extLst>
                <a:ext uri="{FF2B5EF4-FFF2-40B4-BE49-F238E27FC236}">
                  <a16:creationId xmlns:a16="http://schemas.microsoft.com/office/drawing/2014/main" id="{18778EAA-C8DA-4B07-9823-34939029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258"/>
              <a:ext cx="59" cy="99"/>
            </a:xfrm>
            <a:custGeom>
              <a:avLst/>
              <a:gdLst>
                <a:gd name="T0" fmla="*/ 0 w 59"/>
                <a:gd name="T1" fmla="*/ 47 h 99"/>
                <a:gd name="T2" fmla="*/ 0 w 59"/>
                <a:gd name="T3" fmla="*/ 98 h 99"/>
                <a:gd name="T4" fmla="*/ 58 w 59"/>
                <a:gd name="T5" fmla="*/ 43 h 99"/>
                <a:gd name="T6" fmla="*/ 58 w 59"/>
                <a:gd name="T7" fmla="*/ 0 h 99"/>
                <a:gd name="T8" fmla="*/ 0 w 59"/>
                <a:gd name="T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9">
                  <a:moveTo>
                    <a:pt x="0" y="47"/>
                  </a:moveTo>
                  <a:lnTo>
                    <a:pt x="0" y="98"/>
                  </a:lnTo>
                  <a:lnTo>
                    <a:pt x="58" y="43"/>
                  </a:lnTo>
                  <a:lnTo>
                    <a:pt x="58" y="0"/>
                  </a:lnTo>
                  <a:lnTo>
                    <a:pt x="0" y="4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7" name="Freeform 201">
              <a:extLst>
                <a:ext uri="{FF2B5EF4-FFF2-40B4-BE49-F238E27FC236}">
                  <a16:creationId xmlns:a16="http://schemas.microsoft.com/office/drawing/2014/main" id="{025393F0-B5FE-4EC6-8FEF-A088C4CC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" y="1218"/>
              <a:ext cx="250" cy="88"/>
            </a:xfrm>
            <a:custGeom>
              <a:avLst/>
              <a:gdLst>
                <a:gd name="T0" fmla="*/ 79 w 250"/>
                <a:gd name="T1" fmla="*/ 0 h 88"/>
                <a:gd name="T2" fmla="*/ 0 w 250"/>
                <a:gd name="T3" fmla="*/ 46 h 88"/>
                <a:gd name="T4" fmla="*/ 191 w 250"/>
                <a:gd name="T5" fmla="*/ 87 h 88"/>
                <a:gd name="T6" fmla="*/ 249 w 250"/>
                <a:gd name="T7" fmla="*/ 39 h 88"/>
                <a:gd name="T8" fmla="*/ 79 w 25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88">
                  <a:moveTo>
                    <a:pt x="79" y="0"/>
                  </a:moveTo>
                  <a:lnTo>
                    <a:pt x="0" y="46"/>
                  </a:lnTo>
                  <a:lnTo>
                    <a:pt x="191" y="87"/>
                  </a:lnTo>
                  <a:lnTo>
                    <a:pt x="249" y="39"/>
                  </a:lnTo>
                  <a:lnTo>
                    <a:pt x="79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8" name="Freeform 202">
              <a:extLst>
                <a:ext uri="{FF2B5EF4-FFF2-40B4-BE49-F238E27FC236}">
                  <a16:creationId xmlns:a16="http://schemas.microsoft.com/office/drawing/2014/main" id="{7A35B89B-3604-466F-B471-CB86A0E07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101"/>
              <a:ext cx="31" cy="133"/>
            </a:xfrm>
            <a:custGeom>
              <a:avLst/>
              <a:gdLst>
                <a:gd name="T0" fmla="*/ 30 w 31"/>
                <a:gd name="T1" fmla="*/ 0 h 133"/>
                <a:gd name="T2" fmla="*/ 29 w 31"/>
                <a:gd name="T3" fmla="*/ 0 h 133"/>
                <a:gd name="T4" fmla="*/ 27 w 31"/>
                <a:gd name="T5" fmla="*/ 3 h 133"/>
                <a:gd name="T6" fmla="*/ 24 w 31"/>
                <a:gd name="T7" fmla="*/ 6 h 133"/>
                <a:gd name="T8" fmla="*/ 21 w 31"/>
                <a:gd name="T9" fmla="*/ 12 h 133"/>
                <a:gd name="T10" fmla="*/ 17 w 31"/>
                <a:gd name="T11" fmla="*/ 21 h 133"/>
                <a:gd name="T12" fmla="*/ 13 w 31"/>
                <a:gd name="T13" fmla="*/ 31 h 133"/>
                <a:gd name="T14" fmla="*/ 9 w 31"/>
                <a:gd name="T15" fmla="*/ 44 h 133"/>
                <a:gd name="T16" fmla="*/ 6 w 31"/>
                <a:gd name="T17" fmla="*/ 60 h 133"/>
                <a:gd name="T18" fmla="*/ 2 w 31"/>
                <a:gd name="T19" fmla="*/ 76 h 133"/>
                <a:gd name="T20" fmla="*/ 0 w 31"/>
                <a:gd name="T21" fmla="*/ 90 h 133"/>
                <a:gd name="T22" fmla="*/ 0 w 31"/>
                <a:gd name="T23" fmla="*/ 103 h 133"/>
                <a:gd name="T24" fmla="*/ 0 w 31"/>
                <a:gd name="T25" fmla="*/ 113 h 133"/>
                <a:gd name="T26" fmla="*/ 0 w 31"/>
                <a:gd name="T27" fmla="*/ 121 h 133"/>
                <a:gd name="T28" fmla="*/ 1 w 31"/>
                <a:gd name="T29" fmla="*/ 127 h 133"/>
                <a:gd name="T30" fmla="*/ 2 w 31"/>
                <a:gd name="T31" fmla="*/ 131 h 133"/>
                <a:gd name="T32" fmla="*/ 2 w 31"/>
                <a:gd name="T33" fmla="*/ 132 h 133"/>
                <a:gd name="T34" fmla="*/ 30 w 31"/>
                <a:gd name="T3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133">
                  <a:moveTo>
                    <a:pt x="30" y="0"/>
                  </a:moveTo>
                  <a:lnTo>
                    <a:pt x="29" y="0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12"/>
                  </a:lnTo>
                  <a:lnTo>
                    <a:pt x="17" y="21"/>
                  </a:lnTo>
                  <a:lnTo>
                    <a:pt x="13" y="31"/>
                  </a:lnTo>
                  <a:lnTo>
                    <a:pt x="9" y="44"/>
                  </a:lnTo>
                  <a:lnTo>
                    <a:pt x="6" y="60"/>
                  </a:lnTo>
                  <a:lnTo>
                    <a:pt x="2" y="76"/>
                  </a:lnTo>
                  <a:lnTo>
                    <a:pt x="0" y="90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19" name="Freeform 203">
              <a:extLst>
                <a:ext uri="{FF2B5EF4-FFF2-40B4-BE49-F238E27FC236}">
                  <a16:creationId xmlns:a16="http://schemas.microsoft.com/office/drawing/2014/main" id="{54B02DFA-E827-4A29-AF01-7C02A5AFB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162"/>
              <a:ext cx="117" cy="117"/>
            </a:xfrm>
            <a:custGeom>
              <a:avLst/>
              <a:gdLst>
                <a:gd name="T0" fmla="*/ 58 w 117"/>
                <a:gd name="T1" fmla="*/ 116 h 117"/>
                <a:gd name="T2" fmla="*/ 69 w 117"/>
                <a:gd name="T3" fmla="*/ 116 h 117"/>
                <a:gd name="T4" fmla="*/ 81 w 117"/>
                <a:gd name="T5" fmla="*/ 113 h 117"/>
                <a:gd name="T6" fmla="*/ 90 w 117"/>
                <a:gd name="T7" fmla="*/ 109 h 117"/>
                <a:gd name="T8" fmla="*/ 98 w 117"/>
                <a:gd name="T9" fmla="*/ 102 h 117"/>
                <a:gd name="T10" fmla="*/ 105 w 117"/>
                <a:gd name="T11" fmla="*/ 94 h 117"/>
                <a:gd name="T12" fmla="*/ 111 w 117"/>
                <a:gd name="T13" fmla="*/ 85 h 117"/>
                <a:gd name="T14" fmla="*/ 115 w 117"/>
                <a:gd name="T15" fmla="*/ 74 h 117"/>
                <a:gd name="T16" fmla="*/ 116 w 117"/>
                <a:gd name="T17" fmla="*/ 63 h 117"/>
                <a:gd name="T18" fmla="*/ 115 w 117"/>
                <a:gd name="T19" fmla="*/ 51 h 117"/>
                <a:gd name="T20" fmla="*/ 111 w 117"/>
                <a:gd name="T21" fmla="*/ 40 h 117"/>
                <a:gd name="T22" fmla="*/ 105 w 117"/>
                <a:gd name="T23" fmla="*/ 29 h 117"/>
                <a:gd name="T24" fmla="*/ 98 w 117"/>
                <a:gd name="T25" fmla="*/ 20 h 117"/>
                <a:gd name="T26" fmla="*/ 90 w 117"/>
                <a:gd name="T27" fmla="*/ 12 h 117"/>
                <a:gd name="T28" fmla="*/ 81 w 117"/>
                <a:gd name="T29" fmla="*/ 6 h 117"/>
                <a:gd name="T30" fmla="*/ 69 w 117"/>
                <a:gd name="T31" fmla="*/ 2 h 117"/>
                <a:gd name="T32" fmla="*/ 58 w 117"/>
                <a:gd name="T33" fmla="*/ 0 h 117"/>
                <a:gd name="T34" fmla="*/ 46 w 117"/>
                <a:gd name="T35" fmla="*/ 0 h 117"/>
                <a:gd name="T36" fmla="*/ 35 w 117"/>
                <a:gd name="T37" fmla="*/ 2 h 117"/>
                <a:gd name="T38" fmla="*/ 25 w 117"/>
                <a:gd name="T39" fmla="*/ 6 h 117"/>
                <a:gd name="T40" fmla="*/ 17 w 117"/>
                <a:gd name="T41" fmla="*/ 13 h 117"/>
                <a:gd name="T42" fmla="*/ 10 w 117"/>
                <a:gd name="T43" fmla="*/ 21 h 117"/>
                <a:gd name="T44" fmla="*/ 5 w 117"/>
                <a:gd name="T45" fmla="*/ 30 h 117"/>
                <a:gd name="T46" fmla="*/ 1 w 117"/>
                <a:gd name="T47" fmla="*/ 41 h 117"/>
                <a:gd name="T48" fmla="*/ 0 w 117"/>
                <a:gd name="T49" fmla="*/ 52 h 117"/>
                <a:gd name="T50" fmla="*/ 1 w 117"/>
                <a:gd name="T51" fmla="*/ 64 h 117"/>
                <a:gd name="T52" fmla="*/ 5 w 117"/>
                <a:gd name="T53" fmla="*/ 75 h 117"/>
                <a:gd name="T54" fmla="*/ 10 w 117"/>
                <a:gd name="T55" fmla="*/ 86 h 117"/>
                <a:gd name="T56" fmla="*/ 17 w 117"/>
                <a:gd name="T57" fmla="*/ 95 h 117"/>
                <a:gd name="T58" fmla="*/ 25 w 117"/>
                <a:gd name="T59" fmla="*/ 103 h 117"/>
                <a:gd name="T60" fmla="*/ 35 w 117"/>
                <a:gd name="T61" fmla="*/ 109 h 117"/>
                <a:gd name="T62" fmla="*/ 46 w 117"/>
                <a:gd name="T63" fmla="*/ 113 h 117"/>
                <a:gd name="T64" fmla="*/ 58 w 117"/>
                <a:gd name="T6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69" y="116"/>
                  </a:lnTo>
                  <a:lnTo>
                    <a:pt x="81" y="113"/>
                  </a:lnTo>
                  <a:lnTo>
                    <a:pt x="90" y="109"/>
                  </a:lnTo>
                  <a:lnTo>
                    <a:pt x="98" y="102"/>
                  </a:lnTo>
                  <a:lnTo>
                    <a:pt x="105" y="94"/>
                  </a:lnTo>
                  <a:lnTo>
                    <a:pt x="111" y="85"/>
                  </a:lnTo>
                  <a:lnTo>
                    <a:pt x="115" y="74"/>
                  </a:lnTo>
                  <a:lnTo>
                    <a:pt x="116" y="63"/>
                  </a:lnTo>
                  <a:lnTo>
                    <a:pt x="115" y="51"/>
                  </a:lnTo>
                  <a:lnTo>
                    <a:pt x="111" y="40"/>
                  </a:lnTo>
                  <a:lnTo>
                    <a:pt x="105" y="29"/>
                  </a:lnTo>
                  <a:lnTo>
                    <a:pt x="98" y="20"/>
                  </a:lnTo>
                  <a:lnTo>
                    <a:pt x="90" y="12"/>
                  </a:lnTo>
                  <a:lnTo>
                    <a:pt x="81" y="6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7" y="13"/>
                  </a:lnTo>
                  <a:lnTo>
                    <a:pt x="10" y="21"/>
                  </a:lnTo>
                  <a:lnTo>
                    <a:pt x="5" y="30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4"/>
                  </a:lnTo>
                  <a:lnTo>
                    <a:pt x="5" y="75"/>
                  </a:lnTo>
                  <a:lnTo>
                    <a:pt x="10" y="86"/>
                  </a:lnTo>
                  <a:lnTo>
                    <a:pt x="17" y="95"/>
                  </a:lnTo>
                  <a:lnTo>
                    <a:pt x="25" y="103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0" name="Freeform 204">
              <a:extLst>
                <a:ext uri="{FF2B5EF4-FFF2-40B4-BE49-F238E27FC236}">
                  <a16:creationId xmlns:a16="http://schemas.microsoft.com/office/drawing/2014/main" id="{624010A6-38BC-429C-9496-6FBFD60A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" y="1085"/>
              <a:ext cx="164" cy="190"/>
            </a:xfrm>
            <a:custGeom>
              <a:avLst/>
              <a:gdLst>
                <a:gd name="T0" fmla="*/ 124 w 164"/>
                <a:gd name="T1" fmla="*/ 47 h 190"/>
                <a:gd name="T2" fmla="*/ 73 w 164"/>
                <a:gd name="T3" fmla="*/ 11 h 190"/>
                <a:gd name="T4" fmla="*/ 35 w 164"/>
                <a:gd name="T5" fmla="*/ 0 h 190"/>
                <a:gd name="T6" fmla="*/ 0 w 164"/>
                <a:gd name="T7" fmla="*/ 177 h 190"/>
                <a:gd name="T8" fmla="*/ 38 w 164"/>
                <a:gd name="T9" fmla="*/ 189 h 190"/>
                <a:gd name="T10" fmla="*/ 98 w 164"/>
                <a:gd name="T11" fmla="*/ 173 h 190"/>
                <a:gd name="T12" fmla="*/ 138 w 164"/>
                <a:gd name="T13" fmla="*/ 184 h 190"/>
                <a:gd name="T14" fmla="*/ 163 w 164"/>
                <a:gd name="T15" fmla="*/ 60 h 190"/>
                <a:gd name="T16" fmla="*/ 124 w 164"/>
                <a:gd name="T17" fmla="*/ 4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0">
                  <a:moveTo>
                    <a:pt x="124" y="47"/>
                  </a:moveTo>
                  <a:lnTo>
                    <a:pt x="73" y="11"/>
                  </a:lnTo>
                  <a:lnTo>
                    <a:pt x="35" y="0"/>
                  </a:lnTo>
                  <a:lnTo>
                    <a:pt x="0" y="177"/>
                  </a:lnTo>
                  <a:lnTo>
                    <a:pt x="38" y="189"/>
                  </a:lnTo>
                  <a:lnTo>
                    <a:pt x="98" y="173"/>
                  </a:lnTo>
                  <a:lnTo>
                    <a:pt x="138" y="184"/>
                  </a:lnTo>
                  <a:lnTo>
                    <a:pt x="163" y="60"/>
                  </a:lnTo>
                  <a:lnTo>
                    <a:pt x="124" y="4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1" name="Freeform 205">
              <a:extLst>
                <a:ext uri="{FF2B5EF4-FFF2-40B4-BE49-F238E27FC236}">
                  <a16:creationId xmlns:a16="http://schemas.microsoft.com/office/drawing/2014/main" id="{19F646A2-927E-464D-BD0F-20180439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1132"/>
              <a:ext cx="61" cy="138"/>
            </a:xfrm>
            <a:custGeom>
              <a:avLst/>
              <a:gdLst>
                <a:gd name="T0" fmla="*/ 24 w 61"/>
                <a:gd name="T1" fmla="*/ 13 h 138"/>
                <a:gd name="T2" fmla="*/ 0 w 61"/>
                <a:gd name="T3" fmla="*/ 137 h 138"/>
                <a:gd name="T4" fmla="*/ 41 w 61"/>
                <a:gd name="T5" fmla="*/ 109 h 138"/>
                <a:gd name="T6" fmla="*/ 60 w 61"/>
                <a:gd name="T7" fmla="*/ 0 h 138"/>
                <a:gd name="T8" fmla="*/ 24 w 61"/>
                <a:gd name="T9" fmla="*/ 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8">
                  <a:moveTo>
                    <a:pt x="24" y="13"/>
                  </a:moveTo>
                  <a:lnTo>
                    <a:pt x="0" y="137"/>
                  </a:lnTo>
                  <a:lnTo>
                    <a:pt x="41" y="109"/>
                  </a:lnTo>
                  <a:lnTo>
                    <a:pt x="60" y="0"/>
                  </a:lnTo>
                  <a:lnTo>
                    <a:pt x="24" y="1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2" name="Freeform 206">
              <a:extLst>
                <a:ext uri="{FF2B5EF4-FFF2-40B4-BE49-F238E27FC236}">
                  <a16:creationId xmlns:a16="http://schemas.microsoft.com/office/drawing/2014/main" id="{DAE04F75-E2D1-4314-8D62-08CC51F5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141"/>
              <a:ext cx="54" cy="123"/>
            </a:xfrm>
            <a:custGeom>
              <a:avLst/>
              <a:gdLst>
                <a:gd name="T0" fmla="*/ 53 w 54"/>
                <a:gd name="T1" fmla="*/ 7 h 123"/>
                <a:gd name="T2" fmla="*/ 24 w 54"/>
                <a:gd name="T3" fmla="*/ 0 h 123"/>
                <a:gd name="T4" fmla="*/ 0 w 54"/>
                <a:gd name="T5" fmla="*/ 111 h 123"/>
                <a:gd name="T6" fmla="*/ 32 w 54"/>
                <a:gd name="T7" fmla="*/ 122 h 123"/>
                <a:gd name="T8" fmla="*/ 53 w 54"/>
                <a:gd name="T9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3">
                  <a:moveTo>
                    <a:pt x="53" y="7"/>
                  </a:moveTo>
                  <a:lnTo>
                    <a:pt x="24" y="0"/>
                  </a:lnTo>
                  <a:lnTo>
                    <a:pt x="0" y="111"/>
                  </a:lnTo>
                  <a:lnTo>
                    <a:pt x="32" y="122"/>
                  </a:lnTo>
                  <a:lnTo>
                    <a:pt x="53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3" name="Freeform 207">
              <a:extLst>
                <a:ext uri="{FF2B5EF4-FFF2-40B4-BE49-F238E27FC236}">
                  <a16:creationId xmlns:a16="http://schemas.microsoft.com/office/drawing/2014/main" id="{CFC78E75-B00E-4EE6-96E4-610E03A8A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1106"/>
              <a:ext cx="78" cy="159"/>
            </a:xfrm>
            <a:custGeom>
              <a:avLst/>
              <a:gdLst>
                <a:gd name="T0" fmla="*/ 77 w 78"/>
                <a:gd name="T1" fmla="*/ 30 h 159"/>
                <a:gd name="T2" fmla="*/ 34 w 78"/>
                <a:gd name="T3" fmla="*/ 0 h 159"/>
                <a:gd name="T4" fmla="*/ 0 w 78"/>
                <a:gd name="T5" fmla="*/ 158 h 159"/>
                <a:gd name="T6" fmla="*/ 54 w 78"/>
                <a:gd name="T7" fmla="*/ 145 h 159"/>
                <a:gd name="T8" fmla="*/ 77 w 78"/>
                <a:gd name="T9" fmla="*/ 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9">
                  <a:moveTo>
                    <a:pt x="77" y="30"/>
                  </a:moveTo>
                  <a:lnTo>
                    <a:pt x="34" y="0"/>
                  </a:lnTo>
                  <a:lnTo>
                    <a:pt x="0" y="158"/>
                  </a:lnTo>
                  <a:lnTo>
                    <a:pt x="54" y="145"/>
                  </a:lnTo>
                  <a:lnTo>
                    <a:pt x="77" y="3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4" name="Freeform 208">
              <a:extLst>
                <a:ext uri="{FF2B5EF4-FFF2-40B4-BE49-F238E27FC236}">
                  <a16:creationId xmlns:a16="http://schemas.microsoft.com/office/drawing/2014/main" id="{41CD5F9B-1EE3-427E-B18A-3B1AA9A4C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094"/>
              <a:ext cx="61" cy="170"/>
            </a:xfrm>
            <a:custGeom>
              <a:avLst/>
              <a:gdLst>
                <a:gd name="T0" fmla="*/ 60 w 61"/>
                <a:gd name="T1" fmla="*/ 7 h 170"/>
                <a:gd name="T2" fmla="*/ 32 w 61"/>
                <a:gd name="T3" fmla="*/ 0 h 170"/>
                <a:gd name="T4" fmla="*/ 0 w 61"/>
                <a:gd name="T5" fmla="*/ 161 h 170"/>
                <a:gd name="T6" fmla="*/ 26 w 61"/>
                <a:gd name="T7" fmla="*/ 169 h 170"/>
                <a:gd name="T8" fmla="*/ 60 w 61"/>
                <a:gd name="T9" fmla="*/ 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0">
                  <a:moveTo>
                    <a:pt x="60" y="7"/>
                  </a:moveTo>
                  <a:lnTo>
                    <a:pt x="32" y="0"/>
                  </a:lnTo>
                  <a:lnTo>
                    <a:pt x="0" y="161"/>
                  </a:lnTo>
                  <a:lnTo>
                    <a:pt x="26" y="169"/>
                  </a:lnTo>
                  <a:lnTo>
                    <a:pt x="60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5" name="Freeform 209">
              <a:extLst>
                <a:ext uri="{FF2B5EF4-FFF2-40B4-BE49-F238E27FC236}">
                  <a16:creationId xmlns:a16="http://schemas.microsoft.com/office/drawing/2014/main" id="{59C4481D-A498-419C-B185-8AE5310E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" y="1066"/>
              <a:ext cx="164" cy="78"/>
            </a:xfrm>
            <a:custGeom>
              <a:avLst/>
              <a:gdLst>
                <a:gd name="T0" fmla="*/ 0 w 164"/>
                <a:gd name="T1" fmla="*/ 18 h 78"/>
                <a:gd name="T2" fmla="*/ 42 w 164"/>
                <a:gd name="T3" fmla="*/ 0 h 78"/>
                <a:gd name="T4" fmla="*/ 75 w 164"/>
                <a:gd name="T5" fmla="*/ 11 h 78"/>
                <a:gd name="T6" fmla="*/ 116 w 164"/>
                <a:gd name="T7" fmla="*/ 49 h 78"/>
                <a:gd name="T8" fmla="*/ 163 w 164"/>
                <a:gd name="T9" fmla="*/ 65 h 78"/>
                <a:gd name="T10" fmla="*/ 127 w 164"/>
                <a:gd name="T11" fmla="*/ 77 h 78"/>
                <a:gd name="T12" fmla="*/ 89 w 164"/>
                <a:gd name="T13" fmla="*/ 66 h 78"/>
                <a:gd name="T14" fmla="*/ 39 w 164"/>
                <a:gd name="T15" fmla="*/ 28 h 78"/>
                <a:gd name="T16" fmla="*/ 0 w 164"/>
                <a:gd name="T17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78">
                  <a:moveTo>
                    <a:pt x="0" y="18"/>
                  </a:moveTo>
                  <a:lnTo>
                    <a:pt x="42" y="0"/>
                  </a:lnTo>
                  <a:lnTo>
                    <a:pt x="75" y="11"/>
                  </a:lnTo>
                  <a:lnTo>
                    <a:pt x="116" y="49"/>
                  </a:lnTo>
                  <a:lnTo>
                    <a:pt x="163" y="65"/>
                  </a:lnTo>
                  <a:lnTo>
                    <a:pt x="127" y="77"/>
                  </a:lnTo>
                  <a:lnTo>
                    <a:pt x="89" y="66"/>
                  </a:lnTo>
                  <a:lnTo>
                    <a:pt x="39" y="28"/>
                  </a:lnTo>
                  <a:lnTo>
                    <a:pt x="0" y="1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826" name="Group 210">
            <a:extLst>
              <a:ext uri="{FF2B5EF4-FFF2-40B4-BE49-F238E27FC236}">
                <a16:creationId xmlns:a16="http://schemas.microsoft.com/office/drawing/2014/main" id="{97C76B5D-D20E-47D4-97A6-C29A27902A47}"/>
              </a:ext>
            </a:extLst>
          </p:cNvPr>
          <p:cNvGrpSpPr>
            <a:grpSpLocks/>
          </p:cNvGrpSpPr>
          <p:nvPr/>
        </p:nvGrpSpPr>
        <p:grpSpPr bwMode="auto">
          <a:xfrm>
            <a:off x="6373813" y="1489075"/>
            <a:ext cx="1098550" cy="1277938"/>
            <a:chOff x="4015" y="938"/>
            <a:chExt cx="692" cy="805"/>
          </a:xfrm>
        </p:grpSpPr>
        <p:sp>
          <p:nvSpPr>
            <p:cNvPr id="111827" name="Freeform 211">
              <a:extLst>
                <a:ext uri="{FF2B5EF4-FFF2-40B4-BE49-F238E27FC236}">
                  <a16:creationId xmlns:a16="http://schemas.microsoft.com/office/drawing/2014/main" id="{26BC6209-3C1D-4044-8DC7-466D3C6E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938"/>
              <a:ext cx="332" cy="622"/>
            </a:xfrm>
            <a:custGeom>
              <a:avLst/>
              <a:gdLst>
                <a:gd name="T0" fmla="*/ 145 w 332"/>
                <a:gd name="T1" fmla="*/ 207 h 622"/>
                <a:gd name="T2" fmla="*/ 147 w 332"/>
                <a:gd name="T3" fmla="*/ 153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0 w 332"/>
                <a:gd name="T11" fmla="*/ 115 h 622"/>
                <a:gd name="T12" fmla="*/ 118 w 332"/>
                <a:gd name="T13" fmla="*/ 115 h 622"/>
                <a:gd name="T14" fmla="*/ 126 w 332"/>
                <a:gd name="T15" fmla="*/ 108 h 622"/>
                <a:gd name="T16" fmla="*/ 130 w 332"/>
                <a:gd name="T17" fmla="*/ 92 h 622"/>
                <a:gd name="T18" fmla="*/ 133 w 332"/>
                <a:gd name="T19" fmla="*/ 86 h 622"/>
                <a:gd name="T20" fmla="*/ 137 w 332"/>
                <a:gd name="T21" fmla="*/ 84 h 622"/>
                <a:gd name="T22" fmla="*/ 136 w 332"/>
                <a:gd name="T23" fmla="*/ 74 h 622"/>
                <a:gd name="T24" fmla="*/ 130 w 332"/>
                <a:gd name="T25" fmla="*/ 57 h 622"/>
                <a:gd name="T26" fmla="*/ 126 w 332"/>
                <a:gd name="T27" fmla="*/ 42 h 622"/>
                <a:gd name="T28" fmla="*/ 116 w 332"/>
                <a:gd name="T29" fmla="*/ 19 h 622"/>
                <a:gd name="T30" fmla="*/ 98 w 332"/>
                <a:gd name="T31" fmla="*/ 5 h 622"/>
                <a:gd name="T32" fmla="*/ 75 w 332"/>
                <a:gd name="T33" fmla="*/ 0 h 622"/>
                <a:gd name="T34" fmla="*/ 52 w 332"/>
                <a:gd name="T35" fmla="*/ 7 h 622"/>
                <a:gd name="T36" fmla="*/ 41 w 332"/>
                <a:gd name="T37" fmla="*/ 20 h 622"/>
                <a:gd name="T38" fmla="*/ 40 w 332"/>
                <a:gd name="T39" fmla="*/ 44 h 622"/>
                <a:gd name="T40" fmla="*/ 42 w 332"/>
                <a:gd name="T41" fmla="*/ 64 h 622"/>
                <a:gd name="T42" fmla="*/ 49 w 332"/>
                <a:gd name="T43" fmla="*/ 81 h 622"/>
                <a:gd name="T44" fmla="*/ 53 w 332"/>
                <a:gd name="T45" fmla="*/ 104 h 622"/>
                <a:gd name="T46" fmla="*/ 40 w 332"/>
                <a:gd name="T47" fmla="*/ 120 h 622"/>
                <a:gd name="T48" fmla="*/ 9 w 332"/>
                <a:gd name="T49" fmla="*/ 138 h 622"/>
                <a:gd name="T50" fmla="*/ 2 w 332"/>
                <a:gd name="T51" fmla="*/ 153 h 622"/>
                <a:gd name="T52" fmla="*/ 1 w 332"/>
                <a:gd name="T53" fmla="*/ 180 h 622"/>
                <a:gd name="T54" fmla="*/ 16 w 332"/>
                <a:gd name="T55" fmla="*/ 236 h 622"/>
                <a:gd name="T56" fmla="*/ 18 w 332"/>
                <a:gd name="T57" fmla="*/ 290 h 622"/>
                <a:gd name="T58" fmla="*/ 17 w 332"/>
                <a:gd name="T59" fmla="*/ 320 h 622"/>
                <a:gd name="T60" fmla="*/ 26 w 332"/>
                <a:gd name="T61" fmla="*/ 364 h 622"/>
                <a:gd name="T62" fmla="*/ 53 w 332"/>
                <a:gd name="T63" fmla="*/ 396 h 622"/>
                <a:gd name="T64" fmla="*/ 85 w 332"/>
                <a:gd name="T65" fmla="*/ 402 h 622"/>
                <a:gd name="T66" fmla="*/ 118 w 332"/>
                <a:gd name="T67" fmla="*/ 405 h 622"/>
                <a:gd name="T68" fmla="*/ 162 w 332"/>
                <a:gd name="T69" fmla="*/ 408 h 622"/>
                <a:gd name="T70" fmla="*/ 197 w 332"/>
                <a:gd name="T71" fmla="*/ 417 h 622"/>
                <a:gd name="T72" fmla="*/ 231 w 332"/>
                <a:gd name="T73" fmla="*/ 431 h 622"/>
                <a:gd name="T74" fmla="*/ 232 w 332"/>
                <a:gd name="T75" fmla="*/ 444 h 622"/>
                <a:gd name="T76" fmla="*/ 228 w 332"/>
                <a:gd name="T77" fmla="*/ 481 h 622"/>
                <a:gd name="T78" fmla="*/ 232 w 332"/>
                <a:gd name="T79" fmla="*/ 518 h 622"/>
                <a:gd name="T80" fmla="*/ 237 w 332"/>
                <a:gd name="T81" fmla="*/ 562 h 622"/>
                <a:gd name="T82" fmla="*/ 232 w 332"/>
                <a:gd name="T83" fmla="*/ 581 h 622"/>
                <a:gd name="T84" fmla="*/ 232 w 332"/>
                <a:gd name="T85" fmla="*/ 592 h 622"/>
                <a:gd name="T86" fmla="*/ 248 w 332"/>
                <a:gd name="T87" fmla="*/ 609 h 622"/>
                <a:gd name="T88" fmla="*/ 273 w 332"/>
                <a:gd name="T89" fmla="*/ 610 h 622"/>
                <a:gd name="T90" fmla="*/ 294 w 332"/>
                <a:gd name="T91" fmla="*/ 616 h 622"/>
                <a:gd name="T92" fmla="*/ 316 w 332"/>
                <a:gd name="T93" fmla="*/ 621 h 622"/>
                <a:gd name="T94" fmla="*/ 327 w 332"/>
                <a:gd name="T95" fmla="*/ 615 h 622"/>
                <a:gd name="T96" fmla="*/ 328 w 332"/>
                <a:gd name="T97" fmla="*/ 607 h 622"/>
                <a:gd name="T98" fmla="*/ 301 w 332"/>
                <a:gd name="T99" fmla="*/ 594 h 622"/>
                <a:gd name="T100" fmla="*/ 273 w 332"/>
                <a:gd name="T101" fmla="*/ 576 h 622"/>
                <a:gd name="T102" fmla="*/ 272 w 332"/>
                <a:gd name="T103" fmla="*/ 557 h 622"/>
                <a:gd name="T104" fmla="*/ 277 w 332"/>
                <a:gd name="T105" fmla="*/ 528 h 622"/>
                <a:gd name="T106" fmla="*/ 284 w 332"/>
                <a:gd name="T107" fmla="*/ 491 h 622"/>
                <a:gd name="T108" fmla="*/ 287 w 332"/>
                <a:gd name="T109" fmla="*/ 458 h 622"/>
                <a:gd name="T110" fmla="*/ 290 w 332"/>
                <a:gd name="T111" fmla="*/ 448 h 622"/>
                <a:gd name="T112" fmla="*/ 296 w 332"/>
                <a:gd name="T113" fmla="*/ 433 h 622"/>
                <a:gd name="T114" fmla="*/ 291 w 332"/>
                <a:gd name="T115" fmla="*/ 414 h 622"/>
                <a:gd name="T116" fmla="*/ 272 w 332"/>
                <a:gd name="T117" fmla="*/ 391 h 622"/>
                <a:gd name="T118" fmla="*/ 232 w 332"/>
                <a:gd name="T119" fmla="*/ 371 h 622"/>
                <a:gd name="T120" fmla="*/ 210 w 332"/>
                <a:gd name="T121" fmla="*/ 356 h 622"/>
                <a:gd name="T122" fmla="*/ 183 w 332"/>
                <a:gd name="T123" fmla="*/ 345 h 622"/>
                <a:gd name="T124" fmla="*/ 164 w 332"/>
                <a:gd name="T125" fmla="*/ 33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2" y="231"/>
                  </a:moveTo>
                  <a:lnTo>
                    <a:pt x="143" y="229"/>
                  </a:lnTo>
                  <a:lnTo>
                    <a:pt x="144" y="220"/>
                  </a:lnTo>
                  <a:lnTo>
                    <a:pt x="145" y="207"/>
                  </a:lnTo>
                  <a:lnTo>
                    <a:pt x="147" y="193"/>
                  </a:lnTo>
                  <a:lnTo>
                    <a:pt x="148" y="178"/>
                  </a:lnTo>
                  <a:lnTo>
                    <a:pt x="148" y="165"/>
                  </a:lnTo>
                  <a:lnTo>
                    <a:pt x="147" y="153"/>
                  </a:lnTo>
                  <a:lnTo>
                    <a:pt x="145" y="146"/>
                  </a:lnTo>
                  <a:lnTo>
                    <a:pt x="139" y="142"/>
                  </a:lnTo>
                  <a:lnTo>
                    <a:pt x="133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6" y="121"/>
                  </a:lnTo>
                  <a:lnTo>
                    <a:pt x="107" y="120"/>
                  </a:lnTo>
                  <a:lnTo>
                    <a:pt x="108" y="118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5"/>
                  </a:lnTo>
                  <a:lnTo>
                    <a:pt x="111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2" y="113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3"/>
                  </a:lnTo>
                  <a:lnTo>
                    <a:pt x="128" y="99"/>
                  </a:lnTo>
                  <a:lnTo>
                    <a:pt x="129" y="95"/>
                  </a:lnTo>
                  <a:lnTo>
                    <a:pt x="130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6" y="85"/>
                  </a:lnTo>
                  <a:lnTo>
                    <a:pt x="137" y="84"/>
                  </a:lnTo>
                  <a:lnTo>
                    <a:pt x="138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6" y="42"/>
                  </a:lnTo>
                  <a:lnTo>
                    <a:pt x="124" y="36"/>
                  </a:lnTo>
                  <a:lnTo>
                    <a:pt x="121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2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7" y="76"/>
                  </a:lnTo>
                  <a:lnTo>
                    <a:pt x="49" y="81"/>
                  </a:lnTo>
                  <a:lnTo>
                    <a:pt x="51" y="87"/>
                  </a:lnTo>
                  <a:lnTo>
                    <a:pt x="52" y="94"/>
                  </a:lnTo>
                  <a:lnTo>
                    <a:pt x="52" y="99"/>
                  </a:lnTo>
                  <a:lnTo>
                    <a:pt x="53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5" y="145"/>
                  </a:lnTo>
                  <a:lnTo>
                    <a:pt x="4" y="149"/>
                  </a:lnTo>
                  <a:lnTo>
                    <a:pt x="2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6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8" y="280"/>
                  </a:lnTo>
                  <a:lnTo>
                    <a:pt x="18" y="290"/>
                  </a:lnTo>
                  <a:lnTo>
                    <a:pt x="17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6" y="364"/>
                  </a:lnTo>
                  <a:lnTo>
                    <a:pt x="31" y="376"/>
                  </a:lnTo>
                  <a:lnTo>
                    <a:pt x="37" y="385"/>
                  </a:lnTo>
                  <a:lnTo>
                    <a:pt x="45" y="391"/>
                  </a:lnTo>
                  <a:lnTo>
                    <a:pt x="53" y="396"/>
                  </a:lnTo>
                  <a:lnTo>
                    <a:pt x="63" y="398"/>
                  </a:lnTo>
                  <a:lnTo>
                    <a:pt x="71" y="401"/>
                  </a:lnTo>
                  <a:lnTo>
                    <a:pt x="79" y="402"/>
                  </a:lnTo>
                  <a:lnTo>
                    <a:pt x="85" y="402"/>
                  </a:lnTo>
                  <a:lnTo>
                    <a:pt x="89" y="402"/>
                  </a:lnTo>
                  <a:lnTo>
                    <a:pt x="97" y="403"/>
                  </a:lnTo>
                  <a:lnTo>
                    <a:pt x="107" y="404"/>
                  </a:lnTo>
                  <a:lnTo>
                    <a:pt x="118" y="405"/>
                  </a:lnTo>
                  <a:lnTo>
                    <a:pt x="130" y="406"/>
                  </a:lnTo>
                  <a:lnTo>
                    <a:pt x="142" y="406"/>
                  </a:lnTo>
                  <a:lnTo>
                    <a:pt x="153" y="407"/>
                  </a:lnTo>
                  <a:lnTo>
                    <a:pt x="162" y="408"/>
                  </a:lnTo>
                  <a:lnTo>
                    <a:pt x="170" y="408"/>
                  </a:lnTo>
                  <a:lnTo>
                    <a:pt x="178" y="410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8" y="421"/>
                  </a:lnTo>
                  <a:lnTo>
                    <a:pt x="217" y="425"/>
                  </a:lnTo>
                  <a:lnTo>
                    <a:pt x="226" y="428"/>
                  </a:lnTo>
                  <a:lnTo>
                    <a:pt x="231" y="431"/>
                  </a:lnTo>
                  <a:lnTo>
                    <a:pt x="233" y="431"/>
                  </a:lnTo>
                  <a:lnTo>
                    <a:pt x="232" y="433"/>
                  </a:lnTo>
                  <a:lnTo>
                    <a:pt x="232" y="437"/>
                  </a:lnTo>
                  <a:lnTo>
                    <a:pt x="232" y="444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6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7" y="552"/>
                  </a:lnTo>
                  <a:lnTo>
                    <a:pt x="237" y="562"/>
                  </a:lnTo>
                  <a:lnTo>
                    <a:pt x="236" y="568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7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8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7" y="609"/>
                  </a:lnTo>
                  <a:lnTo>
                    <a:pt x="273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0" y="618"/>
                  </a:lnTo>
                  <a:lnTo>
                    <a:pt x="306" y="619"/>
                  </a:lnTo>
                  <a:lnTo>
                    <a:pt x="312" y="620"/>
                  </a:lnTo>
                  <a:lnTo>
                    <a:pt x="316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7"/>
                  </a:lnTo>
                  <a:lnTo>
                    <a:pt x="327" y="615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8" y="607"/>
                  </a:lnTo>
                  <a:lnTo>
                    <a:pt x="324" y="604"/>
                  </a:lnTo>
                  <a:lnTo>
                    <a:pt x="318" y="601"/>
                  </a:lnTo>
                  <a:lnTo>
                    <a:pt x="309" y="598"/>
                  </a:lnTo>
                  <a:lnTo>
                    <a:pt x="301" y="594"/>
                  </a:lnTo>
                  <a:lnTo>
                    <a:pt x="292" y="590"/>
                  </a:lnTo>
                  <a:lnTo>
                    <a:pt x="284" y="586"/>
                  </a:lnTo>
                  <a:lnTo>
                    <a:pt x="278" y="581"/>
                  </a:lnTo>
                  <a:lnTo>
                    <a:pt x="273" y="576"/>
                  </a:lnTo>
                  <a:lnTo>
                    <a:pt x="272" y="572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2" y="557"/>
                  </a:lnTo>
                  <a:lnTo>
                    <a:pt x="273" y="550"/>
                  </a:lnTo>
                  <a:lnTo>
                    <a:pt x="274" y="542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19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4" y="481"/>
                  </a:lnTo>
                  <a:lnTo>
                    <a:pt x="286" y="471"/>
                  </a:lnTo>
                  <a:lnTo>
                    <a:pt x="286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8" y="450"/>
                  </a:lnTo>
                  <a:lnTo>
                    <a:pt x="290" y="448"/>
                  </a:lnTo>
                  <a:lnTo>
                    <a:pt x="291" y="444"/>
                  </a:lnTo>
                  <a:lnTo>
                    <a:pt x="293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89" y="408"/>
                  </a:lnTo>
                  <a:lnTo>
                    <a:pt x="285" y="402"/>
                  </a:lnTo>
                  <a:lnTo>
                    <a:pt x="279" y="397"/>
                  </a:lnTo>
                  <a:lnTo>
                    <a:pt x="272" y="391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5"/>
                  </a:lnTo>
                  <a:lnTo>
                    <a:pt x="232" y="371"/>
                  </a:lnTo>
                  <a:lnTo>
                    <a:pt x="226" y="366"/>
                  </a:lnTo>
                  <a:lnTo>
                    <a:pt x="220" y="362"/>
                  </a:lnTo>
                  <a:lnTo>
                    <a:pt x="215" y="358"/>
                  </a:lnTo>
                  <a:lnTo>
                    <a:pt x="210" y="356"/>
                  </a:lnTo>
                  <a:lnTo>
                    <a:pt x="203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6" y="341"/>
                  </a:lnTo>
                  <a:lnTo>
                    <a:pt x="171" y="338"/>
                  </a:lnTo>
                  <a:lnTo>
                    <a:pt x="167" y="335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2" y="23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8" name="Freeform 212">
              <a:extLst>
                <a:ext uri="{FF2B5EF4-FFF2-40B4-BE49-F238E27FC236}">
                  <a16:creationId xmlns:a16="http://schemas.microsoft.com/office/drawing/2014/main" id="{06A89EAA-96F4-43D0-9F4B-2935638DD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1081"/>
              <a:ext cx="117" cy="201"/>
            </a:xfrm>
            <a:custGeom>
              <a:avLst/>
              <a:gdLst>
                <a:gd name="T0" fmla="*/ 49 w 117"/>
                <a:gd name="T1" fmla="*/ 200 h 201"/>
                <a:gd name="T2" fmla="*/ 64 w 117"/>
                <a:gd name="T3" fmla="*/ 199 h 201"/>
                <a:gd name="T4" fmla="*/ 87 w 117"/>
                <a:gd name="T5" fmla="*/ 194 h 201"/>
                <a:gd name="T6" fmla="*/ 107 w 117"/>
                <a:gd name="T7" fmla="*/ 183 h 201"/>
                <a:gd name="T8" fmla="*/ 116 w 117"/>
                <a:gd name="T9" fmla="*/ 166 h 201"/>
                <a:gd name="T10" fmla="*/ 110 w 117"/>
                <a:gd name="T11" fmla="*/ 146 h 201"/>
                <a:gd name="T12" fmla="*/ 95 w 117"/>
                <a:gd name="T13" fmla="*/ 124 h 201"/>
                <a:gd name="T14" fmla="*/ 80 w 117"/>
                <a:gd name="T15" fmla="*/ 100 h 201"/>
                <a:gd name="T16" fmla="*/ 73 w 117"/>
                <a:gd name="T17" fmla="*/ 72 h 201"/>
                <a:gd name="T18" fmla="*/ 80 w 117"/>
                <a:gd name="T19" fmla="*/ 45 h 201"/>
                <a:gd name="T20" fmla="*/ 92 w 117"/>
                <a:gd name="T21" fmla="*/ 25 h 201"/>
                <a:gd name="T22" fmla="*/ 98 w 117"/>
                <a:gd name="T23" fmla="*/ 11 h 201"/>
                <a:gd name="T24" fmla="*/ 88 w 117"/>
                <a:gd name="T25" fmla="*/ 4 h 201"/>
                <a:gd name="T26" fmla="*/ 63 w 117"/>
                <a:gd name="T27" fmla="*/ 0 h 201"/>
                <a:gd name="T28" fmla="*/ 35 w 117"/>
                <a:gd name="T29" fmla="*/ 0 h 201"/>
                <a:gd name="T30" fmla="*/ 13 w 117"/>
                <a:gd name="T31" fmla="*/ 4 h 201"/>
                <a:gd name="T32" fmla="*/ 5 w 117"/>
                <a:gd name="T33" fmla="*/ 11 h 201"/>
                <a:gd name="T34" fmla="*/ 1 w 117"/>
                <a:gd name="T35" fmla="*/ 18 h 201"/>
                <a:gd name="T36" fmla="*/ 0 w 117"/>
                <a:gd name="T37" fmla="*/ 26 h 201"/>
                <a:gd name="T38" fmla="*/ 2 w 117"/>
                <a:gd name="T39" fmla="*/ 39 h 201"/>
                <a:gd name="T40" fmla="*/ 9 w 117"/>
                <a:gd name="T41" fmla="*/ 57 h 201"/>
                <a:gd name="T42" fmla="*/ 14 w 117"/>
                <a:gd name="T43" fmla="*/ 70 h 201"/>
                <a:gd name="T44" fmla="*/ 17 w 117"/>
                <a:gd name="T45" fmla="*/ 80 h 201"/>
                <a:gd name="T46" fmla="*/ 19 w 117"/>
                <a:gd name="T47" fmla="*/ 94 h 201"/>
                <a:gd name="T48" fmla="*/ 20 w 117"/>
                <a:gd name="T49" fmla="*/ 116 h 201"/>
                <a:gd name="T50" fmla="*/ 19 w 117"/>
                <a:gd name="T51" fmla="*/ 132 h 201"/>
                <a:gd name="T52" fmla="*/ 17 w 117"/>
                <a:gd name="T53" fmla="*/ 144 h 201"/>
                <a:gd name="T54" fmla="*/ 17 w 117"/>
                <a:gd name="T55" fmla="*/ 155 h 201"/>
                <a:gd name="T56" fmla="*/ 17 w 117"/>
                <a:gd name="T57" fmla="*/ 171 h 201"/>
                <a:gd name="T58" fmla="*/ 21 w 117"/>
                <a:gd name="T59" fmla="*/ 182 h 201"/>
                <a:gd name="T60" fmla="*/ 24 w 117"/>
                <a:gd name="T61" fmla="*/ 188 h 201"/>
                <a:gd name="T62" fmla="*/ 29 w 117"/>
                <a:gd name="T63" fmla="*/ 192 h 201"/>
                <a:gd name="T64" fmla="*/ 33 w 117"/>
                <a:gd name="T65" fmla="*/ 195 h 201"/>
                <a:gd name="T66" fmla="*/ 38 w 117"/>
                <a:gd name="T67" fmla="*/ 197 h 201"/>
                <a:gd name="T68" fmla="*/ 43 w 117"/>
                <a:gd name="T69" fmla="*/ 199 h 201"/>
                <a:gd name="T70" fmla="*/ 46 w 117"/>
                <a:gd name="T7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201">
                  <a:moveTo>
                    <a:pt x="46" y="200"/>
                  </a:moveTo>
                  <a:lnTo>
                    <a:pt x="49" y="200"/>
                  </a:lnTo>
                  <a:lnTo>
                    <a:pt x="55" y="199"/>
                  </a:lnTo>
                  <a:lnTo>
                    <a:pt x="64" y="199"/>
                  </a:lnTo>
                  <a:lnTo>
                    <a:pt x="75" y="196"/>
                  </a:lnTo>
                  <a:lnTo>
                    <a:pt x="87" y="194"/>
                  </a:lnTo>
                  <a:lnTo>
                    <a:pt x="98" y="189"/>
                  </a:lnTo>
                  <a:lnTo>
                    <a:pt x="107" y="183"/>
                  </a:lnTo>
                  <a:lnTo>
                    <a:pt x="113" y="176"/>
                  </a:lnTo>
                  <a:lnTo>
                    <a:pt x="116" y="166"/>
                  </a:lnTo>
                  <a:lnTo>
                    <a:pt x="114" y="156"/>
                  </a:lnTo>
                  <a:lnTo>
                    <a:pt x="110" y="146"/>
                  </a:lnTo>
                  <a:lnTo>
                    <a:pt x="103" y="135"/>
                  </a:lnTo>
                  <a:lnTo>
                    <a:pt x="95" y="124"/>
                  </a:lnTo>
                  <a:lnTo>
                    <a:pt x="87" y="113"/>
                  </a:lnTo>
                  <a:lnTo>
                    <a:pt x="80" y="100"/>
                  </a:lnTo>
                  <a:lnTo>
                    <a:pt x="75" y="87"/>
                  </a:lnTo>
                  <a:lnTo>
                    <a:pt x="73" y="72"/>
                  </a:lnTo>
                  <a:lnTo>
                    <a:pt x="75" y="58"/>
                  </a:lnTo>
                  <a:lnTo>
                    <a:pt x="80" y="45"/>
                  </a:lnTo>
                  <a:lnTo>
                    <a:pt x="87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8" y="11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7" y="2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5" y="48"/>
                  </a:lnTo>
                  <a:lnTo>
                    <a:pt x="9" y="57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17" y="80"/>
                  </a:lnTo>
                  <a:lnTo>
                    <a:pt x="18" y="85"/>
                  </a:lnTo>
                  <a:lnTo>
                    <a:pt x="19" y="94"/>
                  </a:lnTo>
                  <a:lnTo>
                    <a:pt x="20" y="105"/>
                  </a:lnTo>
                  <a:lnTo>
                    <a:pt x="20" y="116"/>
                  </a:lnTo>
                  <a:lnTo>
                    <a:pt x="20" y="125"/>
                  </a:lnTo>
                  <a:lnTo>
                    <a:pt x="19" y="132"/>
                  </a:lnTo>
                  <a:lnTo>
                    <a:pt x="18" y="138"/>
                  </a:lnTo>
                  <a:lnTo>
                    <a:pt x="17" y="144"/>
                  </a:lnTo>
                  <a:lnTo>
                    <a:pt x="17" y="149"/>
                  </a:lnTo>
                  <a:lnTo>
                    <a:pt x="17" y="155"/>
                  </a:lnTo>
                  <a:lnTo>
                    <a:pt x="17" y="163"/>
                  </a:lnTo>
                  <a:lnTo>
                    <a:pt x="17" y="171"/>
                  </a:lnTo>
                  <a:lnTo>
                    <a:pt x="19" y="177"/>
                  </a:lnTo>
                  <a:lnTo>
                    <a:pt x="21" y="182"/>
                  </a:lnTo>
                  <a:lnTo>
                    <a:pt x="23" y="185"/>
                  </a:lnTo>
                  <a:lnTo>
                    <a:pt x="24" y="188"/>
                  </a:lnTo>
                  <a:lnTo>
                    <a:pt x="26" y="190"/>
                  </a:lnTo>
                  <a:lnTo>
                    <a:pt x="29" y="192"/>
                  </a:lnTo>
                  <a:lnTo>
                    <a:pt x="31" y="194"/>
                  </a:lnTo>
                  <a:lnTo>
                    <a:pt x="33" y="195"/>
                  </a:lnTo>
                  <a:lnTo>
                    <a:pt x="35" y="196"/>
                  </a:lnTo>
                  <a:lnTo>
                    <a:pt x="38" y="197"/>
                  </a:lnTo>
                  <a:lnTo>
                    <a:pt x="40" y="198"/>
                  </a:lnTo>
                  <a:lnTo>
                    <a:pt x="43" y="199"/>
                  </a:lnTo>
                  <a:lnTo>
                    <a:pt x="45" y="200"/>
                  </a:lnTo>
                  <a:lnTo>
                    <a:pt x="46" y="20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29" name="Freeform 213">
              <a:extLst>
                <a:ext uri="{FF2B5EF4-FFF2-40B4-BE49-F238E27FC236}">
                  <a16:creationId xmlns:a16="http://schemas.microsoft.com/office/drawing/2014/main" id="{D891C6EC-890A-47B0-B1AB-AA261D50B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940"/>
              <a:ext cx="332" cy="622"/>
            </a:xfrm>
            <a:custGeom>
              <a:avLst/>
              <a:gdLst>
                <a:gd name="T0" fmla="*/ 145 w 332"/>
                <a:gd name="T1" fmla="*/ 212 h 622"/>
                <a:gd name="T2" fmla="*/ 147 w 332"/>
                <a:gd name="T3" fmla="*/ 154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4 w 332"/>
                <a:gd name="T11" fmla="*/ 115 h 622"/>
                <a:gd name="T12" fmla="*/ 123 w 332"/>
                <a:gd name="T13" fmla="*/ 114 h 622"/>
                <a:gd name="T14" fmla="*/ 129 w 332"/>
                <a:gd name="T15" fmla="*/ 100 h 622"/>
                <a:gd name="T16" fmla="*/ 131 w 332"/>
                <a:gd name="T17" fmla="*/ 86 h 622"/>
                <a:gd name="T18" fmla="*/ 135 w 332"/>
                <a:gd name="T19" fmla="*/ 86 h 622"/>
                <a:gd name="T20" fmla="*/ 138 w 332"/>
                <a:gd name="T21" fmla="*/ 80 h 622"/>
                <a:gd name="T22" fmla="*/ 133 w 332"/>
                <a:gd name="T23" fmla="*/ 65 h 622"/>
                <a:gd name="T24" fmla="*/ 128 w 332"/>
                <a:gd name="T25" fmla="*/ 51 h 622"/>
                <a:gd name="T26" fmla="*/ 122 w 332"/>
                <a:gd name="T27" fmla="*/ 30 h 622"/>
                <a:gd name="T28" fmla="*/ 107 w 332"/>
                <a:gd name="T29" fmla="*/ 12 h 622"/>
                <a:gd name="T30" fmla="*/ 87 w 332"/>
                <a:gd name="T31" fmla="*/ 0 h 622"/>
                <a:gd name="T32" fmla="*/ 63 w 332"/>
                <a:gd name="T33" fmla="*/ 4 h 622"/>
                <a:gd name="T34" fmla="*/ 46 w 332"/>
                <a:gd name="T35" fmla="*/ 12 h 622"/>
                <a:gd name="T36" fmla="*/ 40 w 332"/>
                <a:gd name="T37" fmla="*/ 32 h 622"/>
                <a:gd name="T38" fmla="*/ 40 w 332"/>
                <a:gd name="T39" fmla="*/ 55 h 622"/>
                <a:gd name="T40" fmla="*/ 46 w 332"/>
                <a:gd name="T41" fmla="*/ 71 h 622"/>
                <a:gd name="T42" fmla="*/ 52 w 332"/>
                <a:gd name="T43" fmla="*/ 94 h 622"/>
                <a:gd name="T44" fmla="*/ 52 w 332"/>
                <a:gd name="T45" fmla="*/ 111 h 622"/>
                <a:gd name="T46" fmla="*/ 23 w 332"/>
                <a:gd name="T47" fmla="*/ 129 h 622"/>
                <a:gd name="T48" fmla="*/ 6 w 332"/>
                <a:gd name="T49" fmla="*/ 145 h 622"/>
                <a:gd name="T50" fmla="*/ 0 w 332"/>
                <a:gd name="T51" fmla="*/ 163 h 622"/>
                <a:gd name="T52" fmla="*/ 10 w 332"/>
                <a:gd name="T53" fmla="*/ 206 h 622"/>
                <a:gd name="T54" fmla="*/ 18 w 332"/>
                <a:gd name="T55" fmla="*/ 267 h 622"/>
                <a:gd name="T56" fmla="*/ 17 w 332"/>
                <a:gd name="T57" fmla="*/ 304 h 622"/>
                <a:gd name="T58" fmla="*/ 20 w 332"/>
                <a:gd name="T59" fmla="*/ 341 h 622"/>
                <a:gd name="T60" fmla="*/ 38 w 332"/>
                <a:gd name="T61" fmla="*/ 385 h 622"/>
                <a:gd name="T62" fmla="*/ 72 w 332"/>
                <a:gd name="T63" fmla="*/ 409 h 622"/>
                <a:gd name="T64" fmla="*/ 98 w 332"/>
                <a:gd name="T65" fmla="*/ 416 h 622"/>
                <a:gd name="T66" fmla="*/ 143 w 332"/>
                <a:gd name="T67" fmla="*/ 410 h 622"/>
                <a:gd name="T68" fmla="*/ 178 w 332"/>
                <a:gd name="T69" fmla="*/ 411 h 622"/>
                <a:gd name="T70" fmla="*/ 218 w 332"/>
                <a:gd name="T71" fmla="*/ 425 h 622"/>
                <a:gd name="T72" fmla="*/ 233 w 332"/>
                <a:gd name="T73" fmla="*/ 433 h 622"/>
                <a:gd name="T74" fmla="*/ 230 w 332"/>
                <a:gd name="T75" fmla="*/ 462 h 622"/>
                <a:gd name="T76" fmla="*/ 229 w 332"/>
                <a:gd name="T77" fmla="*/ 497 h 622"/>
                <a:gd name="T78" fmla="*/ 236 w 332"/>
                <a:gd name="T79" fmla="*/ 542 h 622"/>
                <a:gd name="T80" fmla="*/ 234 w 332"/>
                <a:gd name="T81" fmla="*/ 573 h 622"/>
                <a:gd name="T82" fmla="*/ 232 w 332"/>
                <a:gd name="T83" fmla="*/ 588 h 622"/>
                <a:gd name="T84" fmla="*/ 239 w 332"/>
                <a:gd name="T85" fmla="*/ 609 h 622"/>
                <a:gd name="T86" fmla="*/ 261 w 332"/>
                <a:gd name="T87" fmla="*/ 609 h 622"/>
                <a:gd name="T88" fmla="*/ 283 w 332"/>
                <a:gd name="T89" fmla="*/ 613 h 622"/>
                <a:gd name="T90" fmla="*/ 307 w 332"/>
                <a:gd name="T91" fmla="*/ 619 h 622"/>
                <a:gd name="T92" fmla="*/ 322 w 332"/>
                <a:gd name="T93" fmla="*/ 619 h 622"/>
                <a:gd name="T94" fmla="*/ 331 w 332"/>
                <a:gd name="T95" fmla="*/ 611 h 622"/>
                <a:gd name="T96" fmla="*/ 318 w 332"/>
                <a:gd name="T97" fmla="*/ 602 h 622"/>
                <a:gd name="T98" fmla="*/ 285 w 332"/>
                <a:gd name="T99" fmla="*/ 586 h 622"/>
                <a:gd name="T100" fmla="*/ 272 w 332"/>
                <a:gd name="T101" fmla="*/ 568 h 622"/>
                <a:gd name="T102" fmla="*/ 274 w 332"/>
                <a:gd name="T103" fmla="*/ 543 h 622"/>
                <a:gd name="T104" fmla="*/ 280 w 332"/>
                <a:gd name="T105" fmla="*/ 511 h 622"/>
                <a:gd name="T106" fmla="*/ 286 w 332"/>
                <a:gd name="T107" fmla="*/ 471 h 622"/>
                <a:gd name="T108" fmla="*/ 287 w 332"/>
                <a:gd name="T109" fmla="*/ 453 h 622"/>
                <a:gd name="T110" fmla="*/ 294 w 332"/>
                <a:gd name="T111" fmla="*/ 441 h 622"/>
                <a:gd name="T112" fmla="*/ 294 w 332"/>
                <a:gd name="T113" fmla="*/ 424 h 622"/>
                <a:gd name="T114" fmla="*/ 285 w 332"/>
                <a:gd name="T115" fmla="*/ 403 h 622"/>
                <a:gd name="T116" fmla="*/ 249 w 332"/>
                <a:gd name="T117" fmla="*/ 381 h 622"/>
                <a:gd name="T118" fmla="*/ 221 w 332"/>
                <a:gd name="T119" fmla="*/ 362 h 622"/>
                <a:gd name="T120" fmla="*/ 197 w 332"/>
                <a:gd name="T121" fmla="*/ 351 h 622"/>
                <a:gd name="T122" fmla="*/ 171 w 332"/>
                <a:gd name="T123" fmla="*/ 338 h 622"/>
                <a:gd name="T124" fmla="*/ 143 w 332"/>
                <a:gd name="T125" fmla="*/ 23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3" y="236"/>
                  </a:moveTo>
                  <a:lnTo>
                    <a:pt x="143" y="233"/>
                  </a:lnTo>
                  <a:lnTo>
                    <a:pt x="145" y="224"/>
                  </a:lnTo>
                  <a:lnTo>
                    <a:pt x="145" y="212"/>
                  </a:lnTo>
                  <a:lnTo>
                    <a:pt x="147" y="196"/>
                  </a:lnTo>
                  <a:lnTo>
                    <a:pt x="148" y="180"/>
                  </a:lnTo>
                  <a:lnTo>
                    <a:pt x="148" y="166"/>
                  </a:lnTo>
                  <a:lnTo>
                    <a:pt x="147" y="154"/>
                  </a:lnTo>
                  <a:lnTo>
                    <a:pt x="145" y="146"/>
                  </a:lnTo>
                  <a:lnTo>
                    <a:pt x="140" y="142"/>
                  </a:lnTo>
                  <a:lnTo>
                    <a:pt x="134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7" y="121"/>
                  </a:lnTo>
                  <a:lnTo>
                    <a:pt x="108" y="120"/>
                  </a:lnTo>
                  <a:lnTo>
                    <a:pt x="109" y="119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2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3" y="114"/>
                  </a:lnTo>
                  <a:lnTo>
                    <a:pt x="124" y="112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9" y="100"/>
                  </a:lnTo>
                  <a:lnTo>
                    <a:pt x="130" y="95"/>
                  </a:lnTo>
                  <a:lnTo>
                    <a:pt x="131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7" y="86"/>
                  </a:lnTo>
                  <a:lnTo>
                    <a:pt x="138" y="85"/>
                  </a:lnTo>
                  <a:lnTo>
                    <a:pt x="139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7" y="42"/>
                  </a:lnTo>
                  <a:lnTo>
                    <a:pt x="125" y="36"/>
                  </a:lnTo>
                  <a:lnTo>
                    <a:pt x="122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3" y="8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8" y="76"/>
                  </a:lnTo>
                  <a:lnTo>
                    <a:pt x="50" y="81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3" y="99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10" y="138"/>
                  </a:lnTo>
                  <a:lnTo>
                    <a:pt x="7" y="142"/>
                  </a:lnTo>
                  <a:lnTo>
                    <a:pt x="6" y="145"/>
                  </a:lnTo>
                  <a:lnTo>
                    <a:pt x="5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7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9" y="280"/>
                  </a:lnTo>
                  <a:lnTo>
                    <a:pt x="18" y="290"/>
                  </a:lnTo>
                  <a:lnTo>
                    <a:pt x="18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7" y="364"/>
                  </a:lnTo>
                  <a:lnTo>
                    <a:pt x="32" y="376"/>
                  </a:lnTo>
                  <a:lnTo>
                    <a:pt x="38" y="385"/>
                  </a:lnTo>
                  <a:lnTo>
                    <a:pt x="46" y="393"/>
                  </a:lnTo>
                  <a:lnTo>
                    <a:pt x="54" y="400"/>
                  </a:lnTo>
                  <a:lnTo>
                    <a:pt x="63" y="405"/>
                  </a:lnTo>
                  <a:lnTo>
                    <a:pt x="72" y="409"/>
                  </a:lnTo>
                  <a:lnTo>
                    <a:pt x="80" y="413"/>
                  </a:lnTo>
                  <a:lnTo>
                    <a:pt x="86" y="414"/>
                  </a:lnTo>
                  <a:lnTo>
                    <a:pt x="90" y="415"/>
                  </a:lnTo>
                  <a:lnTo>
                    <a:pt x="98" y="416"/>
                  </a:lnTo>
                  <a:lnTo>
                    <a:pt x="108" y="415"/>
                  </a:lnTo>
                  <a:lnTo>
                    <a:pt x="119" y="414"/>
                  </a:lnTo>
                  <a:lnTo>
                    <a:pt x="131" y="412"/>
                  </a:lnTo>
                  <a:lnTo>
                    <a:pt x="143" y="410"/>
                  </a:lnTo>
                  <a:lnTo>
                    <a:pt x="154" y="409"/>
                  </a:lnTo>
                  <a:lnTo>
                    <a:pt x="163" y="408"/>
                  </a:lnTo>
                  <a:lnTo>
                    <a:pt x="170" y="408"/>
                  </a:lnTo>
                  <a:lnTo>
                    <a:pt x="178" y="411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9" y="421"/>
                  </a:lnTo>
                  <a:lnTo>
                    <a:pt x="218" y="425"/>
                  </a:lnTo>
                  <a:lnTo>
                    <a:pt x="226" y="428"/>
                  </a:lnTo>
                  <a:lnTo>
                    <a:pt x="232" y="431"/>
                  </a:lnTo>
                  <a:lnTo>
                    <a:pt x="233" y="431"/>
                  </a:lnTo>
                  <a:lnTo>
                    <a:pt x="233" y="433"/>
                  </a:lnTo>
                  <a:lnTo>
                    <a:pt x="232" y="438"/>
                  </a:lnTo>
                  <a:lnTo>
                    <a:pt x="232" y="445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7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8" y="553"/>
                  </a:lnTo>
                  <a:lnTo>
                    <a:pt x="238" y="562"/>
                  </a:lnTo>
                  <a:lnTo>
                    <a:pt x="236" y="569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8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9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8" y="609"/>
                  </a:lnTo>
                  <a:lnTo>
                    <a:pt x="274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1" y="618"/>
                  </a:lnTo>
                  <a:lnTo>
                    <a:pt x="307" y="619"/>
                  </a:lnTo>
                  <a:lnTo>
                    <a:pt x="312" y="620"/>
                  </a:lnTo>
                  <a:lnTo>
                    <a:pt x="317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8"/>
                  </a:lnTo>
                  <a:lnTo>
                    <a:pt x="327" y="616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9" y="607"/>
                  </a:lnTo>
                  <a:lnTo>
                    <a:pt x="325" y="604"/>
                  </a:lnTo>
                  <a:lnTo>
                    <a:pt x="318" y="602"/>
                  </a:lnTo>
                  <a:lnTo>
                    <a:pt x="310" y="598"/>
                  </a:lnTo>
                  <a:lnTo>
                    <a:pt x="301" y="594"/>
                  </a:lnTo>
                  <a:lnTo>
                    <a:pt x="293" y="590"/>
                  </a:lnTo>
                  <a:lnTo>
                    <a:pt x="285" y="586"/>
                  </a:lnTo>
                  <a:lnTo>
                    <a:pt x="278" y="581"/>
                  </a:lnTo>
                  <a:lnTo>
                    <a:pt x="274" y="577"/>
                  </a:lnTo>
                  <a:lnTo>
                    <a:pt x="272" y="573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3" y="557"/>
                  </a:lnTo>
                  <a:lnTo>
                    <a:pt x="273" y="550"/>
                  </a:lnTo>
                  <a:lnTo>
                    <a:pt x="274" y="543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20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5" y="481"/>
                  </a:lnTo>
                  <a:lnTo>
                    <a:pt x="286" y="471"/>
                  </a:lnTo>
                  <a:lnTo>
                    <a:pt x="287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9" y="451"/>
                  </a:lnTo>
                  <a:lnTo>
                    <a:pt x="290" y="448"/>
                  </a:lnTo>
                  <a:lnTo>
                    <a:pt x="292" y="445"/>
                  </a:lnTo>
                  <a:lnTo>
                    <a:pt x="294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90" y="408"/>
                  </a:lnTo>
                  <a:lnTo>
                    <a:pt x="285" y="403"/>
                  </a:lnTo>
                  <a:lnTo>
                    <a:pt x="279" y="397"/>
                  </a:lnTo>
                  <a:lnTo>
                    <a:pt x="272" y="392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6"/>
                  </a:lnTo>
                  <a:lnTo>
                    <a:pt x="233" y="371"/>
                  </a:lnTo>
                  <a:lnTo>
                    <a:pt x="226" y="366"/>
                  </a:lnTo>
                  <a:lnTo>
                    <a:pt x="221" y="362"/>
                  </a:lnTo>
                  <a:lnTo>
                    <a:pt x="216" y="359"/>
                  </a:lnTo>
                  <a:lnTo>
                    <a:pt x="210" y="356"/>
                  </a:lnTo>
                  <a:lnTo>
                    <a:pt x="204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7" y="341"/>
                  </a:lnTo>
                  <a:lnTo>
                    <a:pt x="171" y="338"/>
                  </a:lnTo>
                  <a:lnTo>
                    <a:pt x="167" y="334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3" y="236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0" name="Freeform 214">
              <a:extLst>
                <a:ext uri="{FF2B5EF4-FFF2-40B4-BE49-F238E27FC236}">
                  <a16:creationId xmlns:a16="http://schemas.microsoft.com/office/drawing/2014/main" id="{DD512063-728A-463E-90D7-6388A657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1134"/>
              <a:ext cx="32" cy="135"/>
            </a:xfrm>
            <a:custGeom>
              <a:avLst/>
              <a:gdLst>
                <a:gd name="T0" fmla="*/ 15 w 32"/>
                <a:gd name="T1" fmla="*/ 111 h 135"/>
                <a:gd name="T2" fmla="*/ 13 w 32"/>
                <a:gd name="T3" fmla="*/ 101 h 135"/>
                <a:gd name="T4" fmla="*/ 12 w 32"/>
                <a:gd name="T5" fmla="*/ 87 h 135"/>
                <a:gd name="T6" fmla="*/ 13 w 32"/>
                <a:gd name="T7" fmla="*/ 71 h 135"/>
                <a:gd name="T8" fmla="*/ 16 w 32"/>
                <a:gd name="T9" fmla="*/ 58 h 135"/>
                <a:gd name="T10" fmla="*/ 17 w 32"/>
                <a:gd name="T11" fmla="*/ 48 h 135"/>
                <a:gd name="T12" fmla="*/ 17 w 32"/>
                <a:gd name="T13" fmla="*/ 39 h 135"/>
                <a:gd name="T14" fmla="*/ 15 w 32"/>
                <a:gd name="T15" fmla="*/ 29 h 135"/>
                <a:gd name="T16" fmla="*/ 12 w 32"/>
                <a:gd name="T17" fmla="*/ 22 h 135"/>
                <a:gd name="T18" fmla="*/ 10 w 32"/>
                <a:gd name="T19" fmla="*/ 17 h 135"/>
                <a:gd name="T20" fmla="*/ 6 w 32"/>
                <a:gd name="T21" fmla="*/ 10 h 135"/>
                <a:gd name="T22" fmla="*/ 2 w 32"/>
                <a:gd name="T23" fmla="*/ 3 h 135"/>
                <a:gd name="T24" fmla="*/ 1 w 32"/>
                <a:gd name="T25" fmla="*/ 5 h 135"/>
                <a:gd name="T26" fmla="*/ 5 w 32"/>
                <a:gd name="T27" fmla="*/ 14 h 135"/>
                <a:gd name="T28" fmla="*/ 7 w 32"/>
                <a:gd name="T29" fmla="*/ 22 h 135"/>
                <a:gd name="T30" fmla="*/ 8 w 32"/>
                <a:gd name="T31" fmla="*/ 34 h 135"/>
                <a:gd name="T32" fmla="*/ 9 w 32"/>
                <a:gd name="T33" fmla="*/ 55 h 135"/>
                <a:gd name="T34" fmla="*/ 8 w 32"/>
                <a:gd name="T35" fmla="*/ 70 h 135"/>
                <a:gd name="T36" fmla="*/ 6 w 32"/>
                <a:gd name="T37" fmla="*/ 81 h 135"/>
                <a:gd name="T38" fmla="*/ 6 w 32"/>
                <a:gd name="T39" fmla="*/ 93 h 135"/>
                <a:gd name="T40" fmla="*/ 7 w 32"/>
                <a:gd name="T41" fmla="*/ 106 h 135"/>
                <a:gd name="T42" fmla="*/ 10 w 32"/>
                <a:gd name="T43" fmla="*/ 116 h 135"/>
                <a:gd name="T44" fmla="*/ 12 w 32"/>
                <a:gd name="T45" fmla="*/ 123 h 135"/>
                <a:gd name="T46" fmla="*/ 15 w 32"/>
                <a:gd name="T47" fmla="*/ 127 h 135"/>
                <a:gd name="T48" fmla="*/ 20 w 32"/>
                <a:gd name="T49" fmla="*/ 129 h 135"/>
                <a:gd name="T50" fmla="*/ 24 w 32"/>
                <a:gd name="T51" fmla="*/ 132 h 135"/>
                <a:gd name="T52" fmla="*/ 27 w 32"/>
                <a:gd name="T53" fmla="*/ 133 h 135"/>
                <a:gd name="T54" fmla="*/ 30 w 32"/>
                <a:gd name="T55" fmla="*/ 134 h 135"/>
                <a:gd name="T56" fmla="*/ 28 w 32"/>
                <a:gd name="T57" fmla="*/ 131 h 135"/>
                <a:gd name="T58" fmla="*/ 23 w 32"/>
                <a:gd name="T59" fmla="*/ 127 h 135"/>
                <a:gd name="T60" fmla="*/ 19 w 32"/>
                <a:gd name="T61" fmla="*/ 121 h 135"/>
                <a:gd name="T62" fmla="*/ 15 w 32"/>
                <a:gd name="T63" fmla="*/ 1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35">
                  <a:moveTo>
                    <a:pt x="15" y="114"/>
                  </a:moveTo>
                  <a:lnTo>
                    <a:pt x="15" y="111"/>
                  </a:lnTo>
                  <a:lnTo>
                    <a:pt x="14" y="107"/>
                  </a:lnTo>
                  <a:lnTo>
                    <a:pt x="13" y="101"/>
                  </a:lnTo>
                  <a:lnTo>
                    <a:pt x="12" y="95"/>
                  </a:lnTo>
                  <a:lnTo>
                    <a:pt x="12" y="87"/>
                  </a:lnTo>
                  <a:lnTo>
                    <a:pt x="12" y="80"/>
                  </a:lnTo>
                  <a:lnTo>
                    <a:pt x="13" y="71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7" y="43"/>
                  </a:lnTo>
                  <a:lnTo>
                    <a:pt x="17" y="39"/>
                  </a:lnTo>
                  <a:lnTo>
                    <a:pt x="16" y="34"/>
                  </a:lnTo>
                  <a:lnTo>
                    <a:pt x="15" y="29"/>
                  </a:lnTo>
                  <a:lnTo>
                    <a:pt x="13" y="23"/>
                  </a:lnTo>
                  <a:lnTo>
                    <a:pt x="12" y="22"/>
                  </a:lnTo>
                  <a:lnTo>
                    <a:pt x="11" y="19"/>
                  </a:lnTo>
                  <a:lnTo>
                    <a:pt x="10" y="17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6" y="17"/>
                  </a:lnTo>
                  <a:lnTo>
                    <a:pt x="7" y="22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9" y="44"/>
                  </a:lnTo>
                  <a:lnTo>
                    <a:pt x="9" y="55"/>
                  </a:lnTo>
                  <a:lnTo>
                    <a:pt x="9" y="64"/>
                  </a:lnTo>
                  <a:lnTo>
                    <a:pt x="8" y="70"/>
                  </a:lnTo>
                  <a:lnTo>
                    <a:pt x="7" y="76"/>
                  </a:lnTo>
                  <a:lnTo>
                    <a:pt x="6" y="81"/>
                  </a:lnTo>
                  <a:lnTo>
                    <a:pt x="6" y="87"/>
                  </a:lnTo>
                  <a:lnTo>
                    <a:pt x="6" y="93"/>
                  </a:lnTo>
                  <a:lnTo>
                    <a:pt x="6" y="99"/>
                  </a:lnTo>
                  <a:lnTo>
                    <a:pt x="7" y="106"/>
                  </a:lnTo>
                  <a:lnTo>
                    <a:pt x="8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3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8" y="128"/>
                  </a:lnTo>
                  <a:lnTo>
                    <a:pt x="20" y="129"/>
                  </a:lnTo>
                  <a:lnTo>
                    <a:pt x="21" y="131"/>
                  </a:lnTo>
                  <a:lnTo>
                    <a:pt x="24" y="132"/>
                  </a:lnTo>
                  <a:lnTo>
                    <a:pt x="25" y="132"/>
                  </a:lnTo>
                  <a:lnTo>
                    <a:pt x="27" y="133"/>
                  </a:lnTo>
                  <a:lnTo>
                    <a:pt x="29" y="133"/>
                  </a:lnTo>
                  <a:lnTo>
                    <a:pt x="30" y="134"/>
                  </a:lnTo>
                  <a:lnTo>
                    <a:pt x="31" y="134"/>
                  </a:lnTo>
                  <a:lnTo>
                    <a:pt x="28" y="131"/>
                  </a:lnTo>
                  <a:lnTo>
                    <a:pt x="25" y="129"/>
                  </a:lnTo>
                  <a:lnTo>
                    <a:pt x="23" y="127"/>
                  </a:lnTo>
                  <a:lnTo>
                    <a:pt x="20" y="123"/>
                  </a:lnTo>
                  <a:lnTo>
                    <a:pt x="19" y="121"/>
                  </a:lnTo>
                  <a:lnTo>
                    <a:pt x="17" y="118"/>
                  </a:lnTo>
                  <a:lnTo>
                    <a:pt x="15" y="116"/>
                  </a:lnTo>
                  <a:lnTo>
                    <a:pt x="15" y="114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1" name="Freeform 215">
              <a:extLst>
                <a:ext uri="{FF2B5EF4-FFF2-40B4-BE49-F238E27FC236}">
                  <a16:creationId xmlns:a16="http://schemas.microsoft.com/office/drawing/2014/main" id="{98D9B0A6-0ACA-4F19-BF3E-E5881CD7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940"/>
              <a:ext cx="28" cy="68"/>
            </a:xfrm>
            <a:custGeom>
              <a:avLst/>
              <a:gdLst>
                <a:gd name="T0" fmla="*/ 21 w 28"/>
                <a:gd name="T1" fmla="*/ 0 h 68"/>
                <a:gd name="T2" fmla="*/ 21 w 28"/>
                <a:gd name="T3" fmla="*/ 0 h 68"/>
                <a:gd name="T4" fmla="*/ 20 w 28"/>
                <a:gd name="T5" fmla="*/ 2 h 68"/>
                <a:gd name="T6" fmla="*/ 18 w 28"/>
                <a:gd name="T7" fmla="*/ 5 h 68"/>
                <a:gd name="T8" fmla="*/ 16 w 28"/>
                <a:gd name="T9" fmla="*/ 9 h 68"/>
                <a:gd name="T10" fmla="*/ 14 w 28"/>
                <a:gd name="T11" fmla="*/ 14 h 68"/>
                <a:gd name="T12" fmla="*/ 13 w 28"/>
                <a:gd name="T13" fmla="*/ 19 h 68"/>
                <a:gd name="T14" fmla="*/ 13 w 28"/>
                <a:gd name="T15" fmla="*/ 26 h 68"/>
                <a:gd name="T16" fmla="*/ 14 w 28"/>
                <a:gd name="T17" fmla="*/ 32 h 68"/>
                <a:gd name="T18" fmla="*/ 16 w 28"/>
                <a:gd name="T19" fmla="*/ 39 h 68"/>
                <a:gd name="T20" fmla="*/ 18 w 28"/>
                <a:gd name="T21" fmla="*/ 44 h 68"/>
                <a:gd name="T22" fmla="*/ 20 w 28"/>
                <a:gd name="T23" fmla="*/ 50 h 68"/>
                <a:gd name="T24" fmla="*/ 22 w 28"/>
                <a:gd name="T25" fmla="*/ 55 h 68"/>
                <a:gd name="T26" fmla="*/ 24 w 28"/>
                <a:gd name="T27" fmla="*/ 59 h 68"/>
                <a:gd name="T28" fmla="*/ 25 w 28"/>
                <a:gd name="T29" fmla="*/ 61 h 68"/>
                <a:gd name="T30" fmla="*/ 26 w 28"/>
                <a:gd name="T31" fmla="*/ 63 h 68"/>
                <a:gd name="T32" fmla="*/ 27 w 28"/>
                <a:gd name="T33" fmla="*/ 64 h 68"/>
                <a:gd name="T34" fmla="*/ 18 w 28"/>
                <a:gd name="T35" fmla="*/ 67 h 68"/>
                <a:gd name="T36" fmla="*/ 17 w 28"/>
                <a:gd name="T37" fmla="*/ 66 h 68"/>
                <a:gd name="T38" fmla="*/ 16 w 28"/>
                <a:gd name="T39" fmla="*/ 64 h 68"/>
                <a:gd name="T40" fmla="*/ 13 w 28"/>
                <a:gd name="T41" fmla="*/ 61 h 68"/>
                <a:gd name="T42" fmla="*/ 11 w 28"/>
                <a:gd name="T43" fmla="*/ 58 h 68"/>
                <a:gd name="T44" fmla="*/ 8 w 28"/>
                <a:gd name="T45" fmla="*/ 54 h 68"/>
                <a:gd name="T46" fmla="*/ 6 w 28"/>
                <a:gd name="T47" fmla="*/ 49 h 68"/>
                <a:gd name="T48" fmla="*/ 4 w 28"/>
                <a:gd name="T49" fmla="*/ 44 h 68"/>
                <a:gd name="T50" fmla="*/ 2 w 28"/>
                <a:gd name="T51" fmla="*/ 38 h 68"/>
                <a:gd name="T52" fmla="*/ 1 w 28"/>
                <a:gd name="T53" fmla="*/ 31 h 68"/>
                <a:gd name="T54" fmla="*/ 0 w 28"/>
                <a:gd name="T55" fmla="*/ 26 h 68"/>
                <a:gd name="T56" fmla="*/ 0 w 28"/>
                <a:gd name="T57" fmla="*/ 21 h 68"/>
                <a:gd name="T58" fmla="*/ 0 w 28"/>
                <a:gd name="T59" fmla="*/ 17 h 68"/>
                <a:gd name="T60" fmla="*/ 0 w 28"/>
                <a:gd name="T61" fmla="*/ 13 h 68"/>
                <a:gd name="T62" fmla="*/ 1 w 28"/>
                <a:gd name="T63" fmla="*/ 11 h 68"/>
                <a:gd name="T64" fmla="*/ 2 w 28"/>
                <a:gd name="T65" fmla="*/ 8 h 68"/>
                <a:gd name="T66" fmla="*/ 3 w 28"/>
                <a:gd name="T67" fmla="*/ 6 h 68"/>
                <a:gd name="T68" fmla="*/ 6 w 28"/>
                <a:gd name="T69" fmla="*/ 4 h 68"/>
                <a:gd name="T70" fmla="*/ 8 w 28"/>
                <a:gd name="T71" fmla="*/ 1 h 68"/>
                <a:gd name="T72" fmla="*/ 12 w 28"/>
                <a:gd name="T73" fmla="*/ 0 h 68"/>
                <a:gd name="T74" fmla="*/ 14 w 28"/>
                <a:gd name="T75" fmla="*/ 0 h 68"/>
                <a:gd name="T76" fmla="*/ 17 w 28"/>
                <a:gd name="T77" fmla="*/ 0 h 68"/>
                <a:gd name="T78" fmla="*/ 20 w 28"/>
                <a:gd name="T79" fmla="*/ 0 h 68"/>
                <a:gd name="T80" fmla="*/ 21 w 28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68">
                  <a:moveTo>
                    <a:pt x="21" y="0"/>
                  </a:moveTo>
                  <a:lnTo>
                    <a:pt x="21" y="0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6" y="9"/>
                  </a:lnTo>
                  <a:lnTo>
                    <a:pt x="14" y="14"/>
                  </a:lnTo>
                  <a:lnTo>
                    <a:pt x="13" y="19"/>
                  </a:lnTo>
                  <a:lnTo>
                    <a:pt x="13" y="26"/>
                  </a:lnTo>
                  <a:lnTo>
                    <a:pt x="14" y="32"/>
                  </a:lnTo>
                  <a:lnTo>
                    <a:pt x="16" y="39"/>
                  </a:lnTo>
                  <a:lnTo>
                    <a:pt x="18" y="44"/>
                  </a:lnTo>
                  <a:lnTo>
                    <a:pt x="20" y="50"/>
                  </a:lnTo>
                  <a:lnTo>
                    <a:pt x="22" y="55"/>
                  </a:lnTo>
                  <a:lnTo>
                    <a:pt x="24" y="59"/>
                  </a:lnTo>
                  <a:lnTo>
                    <a:pt x="25" y="61"/>
                  </a:lnTo>
                  <a:lnTo>
                    <a:pt x="26" y="63"/>
                  </a:lnTo>
                  <a:lnTo>
                    <a:pt x="27" y="64"/>
                  </a:lnTo>
                  <a:lnTo>
                    <a:pt x="18" y="67"/>
                  </a:lnTo>
                  <a:lnTo>
                    <a:pt x="17" y="66"/>
                  </a:lnTo>
                  <a:lnTo>
                    <a:pt x="16" y="64"/>
                  </a:lnTo>
                  <a:lnTo>
                    <a:pt x="13" y="61"/>
                  </a:lnTo>
                  <a:lnTo>
                    <a:pt x="11" y="58"/>
                  </a:lnTo>
                  <a:lnTo>
                    <a:pt x="8" y="54"/>
                  </a:lnTo>
                  <a:lnTo>
                    <a:pt x="6" y="49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6"/>
                  </a:lnTo>
                  <a:lnTo>
                    <a:pt x="6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2" name="Freeform 216">
              <a:extLst>
                <a:ext uri="{FF2B5EF4-FFF2-40B4-BE49-F238E27FC236}">
                  <a16:creationId xmlns:a16="http://schemas.microsoft.com/office/drawing/2014/main" id="{B9D27FD7-A8F3-4603-90F8-CEC3D7194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006"/>
              <a:ext cx="67" cy="50"/>
            </a:xfrm>
            <a:custGeom>
              <a:avLst/>
              <a:gdLst>
                <a:gd name="T0" fmla="*/ 66 w 67"/>
                <a:gd name="T1" fmla="*/ 49 h 50"/>
                <a:gd name="T2" fmla="*/ 64 w 67"/>
                <a:gd name="T3" fmla="*/ 49 h 50"/>
                <a:gd name="T4" fmla="*/ 62 w 67"/>
                <a:gd name="T5" fmla="*/ 49 h 50"/>
                <a:gd name="T6" fmla="*/ 59 w 67"/>
                <a:gd name="T7" fmla="*/ 49 h 50"/>
                <a:gd name="T8" fmla="*/ 55 w 67"/>
                <a:gd name="T9" fmla="*/ 49 h 50"/>
                <a:gd name="T10" fmla="*/ 49 w 67"/>
                <a:gd name="T11" fmla="*/ 47 h 50"/>
                <a:gd name="T12" fmla="*/ 44 w 67"/>
                <a:gd name="T13" fmla="*/ 45 h 50"/>
                <a:gd name="T14" fmla="*/ 37 w 67"/>
                <a:gd name="T15" fmla="*/ 42 h 50"/>
                <a:gd name="T16" fmla="*/ 30 w 67"/>
                <a:gd name="T17" fmla="*/ 40 h 50"/>
                <a:gd name="T18" fmla="*/ 23 w 67"/>
                <a:gd name="T19" fmla="*/ 35 h 50"/>
                <a:gd name="T20" fmla="*/ 17 w 67"/>
                <a:gd name="T21" fmla="*/ 29 h 50"/>
                <a:gd name="T22" fmla="*/ 12 w 67"/>
                <a:gd name="T23" fmla="*/ 23 h 50"/>
                <a:gd name="T24" fmla="*/ 8 w 67"/>
                <a:gd name="T25" fmla="*/ 16 h 50"/>
                <a:gd name="T26" fmla="*/ 5 w 67"/>
                <a:gd name="T27" fmla="*/ 10 h 50"/>
                <a:gd name="T28" fmla="*/ 2 w 67"/>
                <a:gd name="T29" fmla="*/ 5 h 50"/>
                <a:gd name="T30" fmla="*/ 0 w 67"/>
                <a:gd name="T31" fmla="*/ 1 h 50"/>
                <a:gd name="T32" fmla="*/ 0 w 67"/>
                <a:gd name="T33" fmla="*/ 0 h 50"/>
                <a:gd name="T34" fmla="*/ 1 w 67"/>
                <a:gd name="T35" fmla="*/ 0 h 50"/>
                <a:gd name="T36" fmla="*/ 2 w 67"/>
                <a:gd name="T37" fmla="*/ 0 h 50"/>
                <a:gd name="T38" fmla="*/ 4 w 67"/>
                <a:gd name="T39" fmla="*/ 4 h 50"/>
                <a:gd name="T40" fmla="*/ 5 w 67"/>
                <a:gd name="T41" fmla="*/ 9 h 50"/>
                <a:gd name="T42" fmla="*/ 9 w 67"/>
                <a:gd name="T43" fmla="*/ 15 h 50"/>
                <a:gd name="T44" fmla="*/ 13 w 67"/>
                <a:gd name="T45" fmla="*/ 22 h 50"/>
                <a:gd name="T46" fmla="*/ 18 w 67"/>
                <a:gd name="T47" fmla="*/ 28 h 50"/>
                <a:gd name="T48" fmla="*/ 24 w 67"/>
                <a:gd name="T49" fmla="*/ 34 h 50"/>
                <a:gd name="T50" fmla="*/ 31 w 67"/>
                <a:gd name="T51" fmla="*/ 38 h 50"/>
                <a:gd name="T52" fmla="*/ 38 w 67"/>
                <a:gd name="T53" fmla="*/ 42 h 50"/>
                <a:gd name="T54" fmla="*/ 44 w 67"/>
                <a:gd name="T55" fmla="*/ 44 h 50"/>
                <a:gd name="T56" fmla="*/ 49 w 67"/>
                <a:gd name="T57" fmla="*/ 45 h 50"/>
                <a:gd name="T58" fmla="*/ 55 w 67"/>
                <a:gd name="T59" fmla="*/ 47 h 50"/>
                <a:gd name="T60" fmla="*/ 59 w 67"/>
                <a:gd name="T61" fmla="*/ 47 h 50"/>
                <a:gd name="T62" fmla="*/ 61 w 67"/>
                <a:gd name="T63" fmla="*/ 47 h 50"/>
                <a:gd name="T64" fmla="*/ 64 w 67"/>
                <a:gd name="T65" fmla="*/ 47 h 50"/>
                <a:gd name="T66" fmla="*/ 65 w 67"/>
                <a:gd name="T67" fmla="*/ 47 h 50"/>
                <a:gd name="T68" fmla="*/ 66 w 67"/>
                <a:gd name="T6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50">
                  <a:moveTo>
                    <a:pt x="66" y="49"/>
                  </a:moveTo>
                  <a:lnTo>
                    <a:pt x="64" y="49"/>
                  </a:lnTo>
                  <a:lnTo>
                    <a:pt x="62" y="49"/>
                  </a:lnTo>
                  <a:lnTo>
                    <a:pt x="59" y="49"/>
                  </a:lnTo>
                  <a:lnTo>
                    <a:pt x="55" y="49"/>
                  </a:lnTo>
                  <a:lnTo>
                    <a:pt x="49" y="47"/>
                  </a:lnTo>
                  <a:lnTo>
                    <a:pt x="44" y="45"/>
                  </a:lnTo>
                  <a:lnTo>
                    <a:pt x="37" y="42"/>
                  </a:lnTo>
                  <a:lnTo>
                    <a:pt x="30" y="40"/>
                  </a:lnTo>
                  <a:lnTo>
                    <a:pt x="23" y="35"/>
                  </a:lnTo>
                  <a:lnTo>
                    <a:pt x="17" y="29"/>
                  </a:lnTo>
                  <a:lnTo>
                    <a:pt x="12" y="23"/>
                  </a:lnTo>
                  <a:lnTo>
                    <a:pt x="8" y="16"/>
                  </a:lnTo>
                  <a:lnTo>
                    <a:pt x="5" y="10"/>
                  </a:lnTo>
                  <a:lnTo>
                    <a:pt x="2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5" y="9"/>
                  </a:lnTo>
                  <a:lnTo>
                    <a:pt x="9" y="15"/>
                  </a:lnTo>
                  <a:lnTo>
                    <a:pt x="13" y="22"/>
                  </a:lnTo>
                  <a:lnTo>
                    <a:pt x="18" y="28"/>
                  </a:lnTo>
                  <a:lnTo>
                    <a:pt x="24" y="34"/>
                  </a:lnTo>
                  <a:lnTo>
                    <a:pt x="31" y="38"/>
                  </a:lnTo>
                  <a:lnTo>
                    <a:pt x="38" y="42"/>
                  </a:lnTo>
                  <a:lnTo>
                    <a:pt x="44" y="44"/>
                  </a:lnTo>
                  <a:lnTo>
                    <a:pt x="49" y="45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5" y="47"/>
                  </a:lnTo>
                  <a:lnTo>
                    <a:pt x="66" y="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3" name="Freeform 217">
              <a:extLst>
                <a:ext uri="{FF2B5EF4-FFF2-40B4-BE49-F238E27FC236}">
                  <a16:creationId xmlns:a16="http://schemas.microsoft.com/office/drawing/2014/main" id="{EC541E94-3B97-4284-8761-139B64446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050"/>
              <a:ext cx="17" cy="17"/>
            </a:xfrm>
            <a:custGeom>
              <a:avLst/>
              <a:gdLst>
                <a:gd name="T0" fmla="*/ 3 w 17"/>
                <a:gd name="T1" fmla="*/ 2 h 17"/>
                <a:gd name="T2" fmla="*/ 3 w 17"/>
                <a:gd name="T3" fmla="*/ 2 h 17"/>
                <a:gd name="T4" fmla="*/ 4 w 17"/>
                <a:gd name="T5" fmla="*/ 2 h 17"/>
                <a:gd name="T6" fmla="*/ 6 w 17"/>
                <a:gd name="T7" fmla="*/ 2 h 17"/>
                <a:gd name="T8" fmla="*/ 8 w 17"/>
                <a:gd name="T9" fmla="*/ 2 h 17"/>
                <a:gd name="T10" fmla="*/ 9 w 17"/>
                <a:gd name="T11" fmla="*/ 0 h 17"/>
                <a:gd name="T12" fmla="*/ 11 w 17"/>
                <a:gd name="T13" fmla="*/ 0 h 17"/>
                <a:gd name="T14" fmla="*/ 11 w 17"/>
                <a:gd name="T15" fmla="*/ 2 h 17"/>
                <a:gd name="T16" fmla="*/ 12 w 17"/>
                <a:gd name="T17" fmla="*/ 2 h 17"/>
                <a:gd name="T18" fmla="*/ 14 w 17"/>
                <a:gd name="T19" fmla="*/ 2 h 17"/>
                <a:gd name="T20" fmla="*/ 14 w 17"/>
                <a:gd name="T21" fmla="*/ 4 h 17"/>
                <a:gd name="T22" fmla="*/ 14 w 17"/>
                <a:gd name="T23" fmla="*/ 6 h 17"/>
                <a:gd name="T24" fmla="*/ 16 w 17"/>
                <a:gd name="T25" fmla="*/ 8 h 17"/>
                <a:gd name="T26" fmla="*/ 16 w 17"/>
                <a:gd name="T27" fmla="*/ 10 h 17"/>
                <a:gd name="T28" fmla="*/ 14 w 17"/>
                <a:gd name="T29" fmla="*/ 10 h 17"/>
                <a:gd name="T30" fmla="*/ 14 w 17"/>
                <a:gd name="T31" fmla="*/ 12 h 17"/>
                <a:gd name="T32" fmla="*/ 12 w 17"/>
                <a:gd name="T33" fmla="*/ 12 h 17"/>
                <a:gd name="T34" fmla="*/ 12 w 17"/>
                <a:gd name="T35" fmla="*/ 14 h 17"/>
                <a:gd name="T36" fmla="*/ 11 w 17"/>
                <a:gd name="T37" fmla="*/ 14 h 17"/>
                <a:gd name="T38" fmla="*/ 9 w 17"/>
                <a:gd name="T39" fmla="*/ 14 h 17"/>
                <a:gd name="T40" fmla="*/ 8 w 17"/>
                <a:gd name="T41" fmla="*/ 16 h 17"/>
                <a:gd name="T42" fmla="*/ 6 w 17"/>
                <a:gd name="T43" fmla="*/ 16 h 17"/>
                <a:gd name="T44" fmla="*/ 4 w 17"/>
                <a:gd name="T45" fmla="*/ 14 h 17"/>
                <a:gd name="T46" fmla="*/ 3 w 17"/>
                <a:gd name="T47" fmla="*/ 14 h 17"/>
                <a:gd name="T48" fmla="*/ 1 w 17"/>
                <a:gd name="T49" fmla="*/ 12 h 17"/>
                <a:gd name="T50" fmla="*/ 1 w 17"/>
                <a:gd name="T51" fmla="*/ 10 h 17"/>
                <a:gd name="T52" fmla="*/ 1 w 17"/>
                <a:gd name="T53" fmla="*/ 8 h 17"/>
                <a:gd name="T54" fmla="*/ 0 w 17"/>
                <a:gd name="T55" fmla="*/ 8 h 17"/>
                <a:gd name="T56" fmla="*/ 0 w 17"/>
                <a:gd name="T57" fmla="*/ 6 h 17"/>
                <a:gd name="T58" fmla="*/ 3 w 17"/>
                <a:gd name="T5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7">
                  <a:moveTo>
                    <a:pt x="3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4" name="Freeform 218">
              <a:extLst>
                <a:ext uri="{FF2B5EF4-FFF2-40B4-BE49-F238E27FC236}">
                  <a16:creationId xmlns:a16="http://schemas.microsoft.com/office/drawing/2014/main" id="{17B36EDD-76A9-43DF-8209-3C941590D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1320"/>
              <a:ext cx="446" cy="402"/>
            </a:xfrm>
            <a:custGeom>
              <a:avLst/>
              <a:gdLst>
                <a:gd name="T0" fmla="*/ 0 w 446"/>
                <a:gd name="T1" fmla="*/ 401 h 402"/>
                <a:gd name="T2" fmla="*/ 0 w 446"/>
                <a:gd name="T3" fmla="*/ 106 h 402"/>
                <a:gd name="T4" fmla="*/ 445 w 446"/>
                <a:gd name="T5" fmla="*/ 0 h 402"/>
                <a:gd name="T6" fmla="*/ 445 w 446"/>
                <a:gd name="T7" fmla="*/ 303 h 402"/>
                <a:gd name="T8" fmla="*/ 0 w 446"/>
                <a:gd name="T9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02">
                  <a:moveTo>
                    <a:pt x="0" y="401"/>
                  </a:moveTo>
                  <a:lnTo>
                    <a:pt x="0" y="106"/>
                  </a:lnTo>
                  <a:lnTo>
                    <a:pt x="445" y="0"/>
                  </a:lnTo>
                  <a:lnTo>
                    <a:pt x="445" y="303"/>
                  </a:lnTo>
                  <a:lnTo>
                    <a:pt x="0" y="40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5" name="Freeform 219">
              <a:extLst>
                <a:ext uri="{FF2B5EF4-FFF2-40B4-BE49-F238E27FC236}">
                  <a16:creationId xmlns:a16="http://schemas.microsoft.com/office/drawing/2014/main" id="{BEAC8AA4-70FB-49C2-A415-9FFDE6D4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6" name="Freeform 220">
              <a:extLst>
                <a:ext uri="{FF2B5EF4-FFF2-40B4-BE49-F238E27FC236}">
                  <a16:creationId xmlns:a16="http://schemas.microsoft.com/office/drawing/2014/main" id="{69947A82-9206-4E60-A98F-B81DBE66A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6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7" name="Freeform 221">
              <a:extLst>
                <a:ext uri="{FF2B5EF4-FFF2-40B4-BE49-F238E27FC236}">
                  <a16:creationId xmlns:a16="http://schemas.microsoft.com/office/drawing/2014/main" id="{01F341D9-E96E-4A6E-9019-720163498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8" name="Freeform 222">
              <a:extLst>
                <a:ext uri="{FF2B5EF4-FFF2-40B4-BE49-F238E27FC236}">
                  <a16:creationId xmlns:a16="http://schemas.microsoft.com/office/drawing/2014/main" id="{F222552F-AC5D-45E5-9744-5B6F6FADA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39" name="Freeform 223">
              <a:extLst>
                <a:ext uri="{FF2B5EF4-FFF2-40B4-BE49-F238E27FC236}">
                  <a16:creationId xmlns:a16="http://schemas.microsoft.com/office/drawing/2014/main" id="{61767EC0-F983-4C8D-89E8-BDFAD838B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0" name="Freeform 224">
              <a:extLst>
                <a:ext uri="{FF2B5EF4-FFF2-40B4-BE49-F238E27FC236}">
                  <a16:creationId xmlns:a16="http://schemas.microsoft.com/office/drawing/2014/main" id="{3991FF42-9542-4F2C-A055-839690D75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1" name="Freeform 225">
              <a:extLst>
                <a:ext uri="{FF2B5EF4-FFF2-40B4-BE49-F238E27FC236}">
                  <a16:creationId xmlns:a16="http://schemas.microsoft.com/office/drawing/2014/main" id="{F0BE4127-871A-41D0-82B5-3D873E7DA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2" name="Freeform 226">
              <a:extLst>
                <a:ext uri="{FF2B5EF4-FFF2-40B4-BE49-F238E27FC236}">
                  <a16:creationId xmlns:a16="http://schemas.microsoft.com/office/drawing/2014/main" id="{92A91942-EE51-4070-8685-B1298FD9F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3" name="Freeform 227">
              <a:extLst>
                <a:ext uri="{FF2B5EF4-FFF2-40B4-BE49-F238E27FC236}">
                  <a16:creationId xmlns:a16="http://schemas.microsoft.com/office/drawing/2014/main" id="{60D591F5-766A-4EA6-91C5-33FF85D6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4" name="Freeform 228">
              <a:extLst>
                <a:ext uri="{FF2B5EF4-FFF2-40B4-BE49-F238E27FC236}">
                  <a16:creationId xmlns:a16="http://schemas.microsoft.com/office/drawing/2014/main" id="{34B36681-4BDB-4698-AFE6-0B2BAFC2F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5" name="Freeform 229">
              <a:extLst>
                <a:ext uri="{FF2B5EF4-FFF2-40B4-BE49-F238E27FC236}">
                  <a16:creationId xmlns:a16="http://schemas.microsoft.com/office/drawing/2014/main" id="{1CD66B15-EC25-4933-94E5-5C0295327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6" name="Freeform 230">
              <a:extLst>
                <a:ext uri="{FF2B5EF4-FFF2-40B4-BE49-F238E27FC236}">
                  <a16:creationId xmlns:a16="http://schemas.microsoft.com/office/drawing/2014/main" id="{1D011DA4-773F-4EF3-B7A8-3551C7884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7" name="Freeform 231">
              <a:extLst>
                <a:ext uri="{FF2B5EF4-FFF2-40B4-BE49-F238E27FC236}">
                  <a16:creationId xmlns:a16="http://schemas.microsoft.com/office/drawing/2014/main" id="{FE266923-58D8-4516-BFE9-447BA5111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6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8" name="Freeform 232">
              <a:extLst>
                <a:ext uri="{FF2B5EF4-FFF2-40B4-BE49-F238E27FC236}">
                  <a16:creationId xmlns:a16="http://schemas.microsoft.com/office/drawing/2014/main" id="{7220550F-503D-43AD-96A4-B63534FCC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49" name="Freeform 233">
              <a:extLst>
                <a:ext uri="{FF2B5EF4-FFF2-40B4-BE49-F238E27FC236}">
                  <a16:creationId xmlns:a16="http://schemas.microsoft.com/office/drawing/2014/main" id="{1E4733B3-4085-48D4-9574-1BC1682D7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0" name="Freeform 234">
              <a:extLst>
                <a:ext uri="{FF2B5EF4-FFF2-40B4-BE49-F238E27FC236}">
                  <a16:creationId xmlns:a16="http://schemas.microsoft.com/office/drawing/2014/main" id="{6D08DBD0-0BEC-4571-8823-F1C43F27C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1" name="Freeform 235">
              <a:extLst>
                <a:ext uri="{FF2B5EF4-FFF2-40B4-BE49-F238E27FC236}">
                  <a16:creationId xmlns:a16="http://schemas.microsoft.com/office/drawing/2014/main" id="{7B11106C-6982-438F-B118-73BFCC06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1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2" name="Freeform 236">
              <a:extLst>
                <a:ext uri="{FF2B5EF4-FFF2-40B4-BE49-F238E27FC236}">
                  <a16:creationId xmlns:a16="http://schemas.microsoft.com/office/drawing/2014/main" id="{D84A7B45-E792-4713-9FE3-55062708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3" name="Freeform 237">
              <a:extLst>
                <a:ext uri="{FF2B5EF4-FFF2-40B4-BE49-F238E27FC236}">
                  <a16:creationId xmlns:a16="http://schemas.microsoft.com/office/drawing/2014/main" id="{62F7014C-597E-46FC-8014-BFF3AD318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4" name="Freeform 238">
              <a:extLst>
                <a:ext uri="{FF2B5EF4-FFF2-40B4-BE49-F238E27FC236}">
                  <a16:creationId xmlns:a16="http://schemas.microsoft.com/office/drawing/2014/main" id="{ECC81464-86FE-474C-8206-CAF3044A9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5" name="Freeform 239">
              <a:extLst>
                <a:ext uri="{FF2B5EF4-FFF2-40B4-BE49-F238E27FC236}">
                  <a16:creationId xmlns:a16="http://schemas.microsoft.com/office/drawing/2014/main" id="{01C44F2A-86C0-4517-91E4-625705A4D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6" name="Freeform 240">
              <a:extLst>
                <a:ext uri="{FF2B5EF4-FFF2-40B4-BE49-F238E27FC236}">
                  <a16:creationId xmlns:a16="http://schemas.microsoft.com/office/drawing/2014/main" id="{A898E95E-D4F6-4F68-A37C-4E955268B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7" name="Freeform 241">
              <a:extLst>
                <a:ext uri="{FF2B5EF4-FFF2-40B4-BE49-F238E27FC236}">
                  <a16:creationId xmlns:a16="http://schemas.microsoft.com/office/drawing/2014/main" id="{FCB817D4-B7E9-494F-8644-6C9777370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" y="1253"/>
              <a:ext cx="52" cy="96"/>
            </a:xfrm>
            <a:custGeom>
              <a:avLst/>
              <a:gdLst>
                <a:gd name="T0" fmla="*/ 9 w 52"/>
                <a:gd name="T1" fmla="*/ 0 h 96"/>
                <a:gd name="T2" fmla="*/ 8 w 52"/>
                <a:gd name="T3" fmla="*/ 0 h 96"/>
                <a:gd name="T4" fmla="*/ 7 w 52"/>
                <a:gd name="T5" fmla="*/ 3 h 96"/>
                <a:gd name="T6" fmla="*/ 6 w 52"/>
                <a:gd name="T7" fmla="*/ 7 h 96"/>
                <a:gd name="T8" fmla="*/ 5 w 52"/>
                <a:gd name="T9" fmla="*/ 12 h 96"/>
                <a:gd name="T10" fmla="*/ 3 w 52"/>
                <a:gd name="T11" fmla="*/ 18 h 96"/>
                <a:gd name="T12" fmla="*/ 1 w 52"/>
                <a:gd name="T13" fmla="*/ 25 h 96"/>
                <a:gd name="T14" fmla="*/ 0 w 52"/>
                <a:gd name="T15" fmla="*/ 33 h 96"/>
                <a:gd name="T16" fmla="*/ 0 w 52"/>
                <a:gd name="T17" fmla="*/ 40 h 96"/>
                <a:gd name="T18" fmla="*/ 0 w 52"/>
                <a:gd name="T19" fmla="*/ 47 h 96"/>
                <a:gd name="T20" fmla="*/ 1 w 52"/>
                <a:gd name="T21" fmla="*/ 54 h 96"/>
                <a:gd name="T22" fmla="*/ 5 w 52"/>
                <a:gd name="T23" fmla="*/ 61 h 96"/>
                <a:gd name="T24" fmla="*/ 9 w 52"/>
                <a:gd name="T25" fmla="*/ 68 h 96"/>
                <a:gd name="T26" fmla="*/ 13 w 52"/>
                <a:gd name="T27" fmla="*/ 74 h 96"/>
                <a:gd name="T28" fmla="*/ 17 w 52"/>
                <a:gd name="T29" fmla="*/ 79 h 96"/>
                <a:gd name="T30" fmla="*/ 20 w 52"/>
                <a:gd name="T31" fmla="*/ 84 h 96"/>
                <a:gd name="T32" fmla="*/ 22 w 52"/>
                <a:gd name="T33" fmla="*/ 89 h 96"/>
                <a:gd name="T34" fmla="*/ 24 w 52"/>
                <a:gd name="T35" fmla="*/ 92 h 96"/>
                <a:gd name="T36" fmla="*/ 28 w 52"/>
                <a:gd name="T37" fmla="*/ 94 h 96"/>
                <a:gd name="T38" fmla="*/ 33 w 52"/>
                <a:gd name="T39" fmla="*/ 95 h 96"/>
                <a:gd name="T40" fmla="*/ 38 w 52"/>
                <a:gd name="T41" fmla="*/ 95 h 96"/>
                <a:gd name="T42" fmla="*/ 43 w 52"/>
                <a:gd name="T43" fmla="*/ 94 h 96"/>
                <a:gd name="T44" fmla="*/ 46 w 52"/>
                <a:gd name="T45" fmla="*/ 93 h 96"/>
                <a:gd name="T46" fmla="*/ 50 w 52"/>
                <a:gd name="T47" fmla="*/ 92 h 96"/>
                <a:gd name="T48" fmla="*/ 51 w 52"/>
                <a:gd name="T49" fmla="*/ 91 h 96"/>
                <a:gd name="T50" fmla="*/ 50 w 52"/>
                <a:gd name="T51" fmla="*/ 91 h 96"/>
                <a:gd name="T52" fmla="*/ 48 w 52"/>
                <a:gd name="T53" fmla="*/ 91 h 96"/>
                <a:gd name="T54" fmla="*/ 46 w 52"/>
                <a:gd name="T55" fmla="*/ 91 h 96"/>
                <a:gd name="T56" fmla="*/ 44 w 52"/>
                <a:gd name="T57" fmla="*/ 90 h 96"/>
                <a:gd name="T58" fmla="*/ 40 w 52"/>
                <a:gd name="T59" fmla="*/ 89 h 96"/>
                <a:gd name="T60" fmla="*/ 38 w 52"/>
                <a:gd name="T61" fmla="*/ 88 h 96"/>
                <a:gd name="T62" fmla="*/ 35 w 52"/>
                <a:gd name="T63" fmla="*/ 85 h 96"/>
                <a:gd name="T64" fmla="*/ 34 w 52"/>
                <a:gd name="T65" fmla="*/ 83 h 96"/>
                <a:gd name="T66" fmla="*/ 30 w 52"/>
                <a:gd name="T67" fmla="*/ 78 h 96"/>
                <a:gd name="T68" fmla="*/ 27 w 52"/>
                <a:gd name="T69" fmla="*/ 74 h 96"/>
                <a:gd name="T70" fmla="*/ 22 w 52"/>
                <a:gd name="T71" fmla="*/ 68 h 96"/>
                <a:gd name="T72" fmla="*/ 17 w 52"/>
                <a:gd name="T73" fmla="*/ 61 h 96"/>
                <a:gd name="T74" fmla="*/ 11 w 52"/>
                <a:gd name="T75" fmla="*/ 53 h 96"/>
                <a:gd name="T76" fmla="*/ 8 w 52"/>
                <a:gd name="T77" fmla="*/ 46 h 96"/>
                <a:gd name="T78" fmla="*/ 5 w 52"/>
                <a:gd name="T79" fmla="*/ 36 h 96"/>
                <a:gd name="T80" fmla="*/ 6 w 52"/>
                <a:gd name="T81" fmla="*/ 28 h 96"/>
                <a:gd name="T82" fmla="*/ 8 w 52"/>
                <a:gd name="T83" fmla="*/ 22 h 96"/>
                <a:gd name="T84" fmla="*/ 10 w 52"/>
                <a:gd name="T85" fmla="*/ 17 h 96"/>
                <a:gd name="T86" fmla="*/ 11 w 52"/>
                <a:gd name="T87" fmla="*/ 13 h 96"/>
                <a:gd name="T88" fmla="*/ 12 w 52"/>
                <a:gd name="T89" fmla="*/ 10 h 96"/>
                <a:gd name="T90" fmla="*/ 13 w 52"/>
                <a:gd name="T91" fmla="*/ 7 h 96"/>
                <a:gd name="T92" fmla="*/ 14 w 52"/>
                <a:gd name="T93" fmla="*/ 5 h 96"/>
                <a:gd name="T94" fmla="*/ 14 w 52"/>
                <a:gd name="T95" fmla="*/ 4 h 96"/>
                <a:gd name="T96" fmla="*/ 15 w 52"/>
                <a:gd name="T97" fmla="*/ 4 h 96"/>
                <a:gd name="T98" fmla="*/ 9 w 52"/>
                <a:gd name="T9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96">
                  <a:moveTo>
                    <a:pt x="9" y="0"/>
                  </a:moveTo>
                  <a:lnTo>
                    <a:pt x="8" y="0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3" y="18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5" y="61"/>
                  </a:lnTo>
                  <a:lnTo>
                    <a:pt x="9" y="68"/>
                  </a:lnTo>
                  <a:lnTo>
                    <a:pt x="13" y="74"/>
                  </a:lnTo>
                  <a:lnTo>
                    <a:pt x="17" y="79"/>
                  </a:lnTo>
                  <a:lnTo>
                    <a:pt x="20" y="84"/>
                  </a:lnTo>
                  <a:lnTo>
                    <a:pt x="22" y="89"/>
                  </a:lnTo>
                  <a:lnTo>
                    <a:pt x="24" y="92"/>
                  </a:lnTo>
                  <a:lnTo>
                    <a:pt x="28" y="94"/>
                  </a:lnTo>
                  <a:lnTo>
                    <a:pt x="33" y="95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6" y="93"/>
                  </a:lnTo>
                  <a:lnTo>
                    <a:pt x="50" y="92"/>
                  </a:lnTo>
                  <a:lnTo>
                    <a:pt x="51" y="91"/>
                  </a:lnTo>
                  <a:lnTo>
                    <a:pt x="50" y="91"/>
                  </a:lnTo>
                  <a:lnTo>
                    <a:pt x="48" y="91"/>
                  </a:lnTo>
                  <a:lnTo>
                    <a:pt x="46" y="91"/>
                  </a:lnTo>
                  <a:lnTo>
                    <a:pt x="44" y="90"/>
                  </a:lnTo>
                  <a:lnTo>
                    <a:pt x="40" y="89"/>
                  </a:lnTo>
                  <a:lnTo>
                    <a:pt x="38" y="88"/>
                  </a:lnTo>
                  <a:lnTo>
                    <a:pt x="35" y="85"/>
                  </a:lnTo>
                  <a:lnTo>
                    <a:pt x="34" y="83"/>
                  </a:lnTo>
                  <a:lnTo>
                    <a:pt x="30" y="78"/>
                  </a:lnTo>
                  <a:lnTo>
                    <a:pt x="27" y="74"/>
                  </a:lnTo>
                  <a:lnTo>
                    <a:pt x="22" y="68"/>
                  </a:lnTo>
                  <a:lnTo>
                    <a:pt x="17" y="61"/>
                  </a:lnTo>
                  <a:lnTo>
                    <a:pt x="11" y="53"/>
                  </a:lnTo>
                  <a:lnTo>
                    <a:pt x="8" y="46"/>
                  </a:lnTo>
                  <a:lnTo>
                    <a:pt x="5" y="36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3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8" name="Freeform 242">
              <a:extLst>
                <a:ext uri="{FF2B5EF4-FFF2-40B4-BE49-F238E27FC236}">
                  <a16:creationId xmlns:a16="http://schemas.microsoft.com/office/drawing/2014/main" id="{EF5E06B8-D807-4CAD-952E-796AB0246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" y="1311"/>
              <a:ext cx="182" cy="103"/>
            </a:xfrm>
            <a:custGeom>
              <a:avLst/>
              <a:gdLst>
                <a:gd name="T0" fmla="*/ 22 w 182"/>
                <a:gd name="T1" fmla="*/ 78 h 103"/>
                <a:gd name="T2" fmla="*/ 154 w 182"/>
                <a:gd name="T3" fmla="*/ 102 h 103"/>
                <a:gd name="T4" fmla="*/ 155 w 182"/>
                <a:gd name="T5" fmla="*/ 101 h 103"/>
                <a:gd name="T6" fmla="*/ 158 w 182"/>
                <a:gd name="T7" fmla="*/ 98 h 103"/>
                <a:gd name="T8" fmla="*/ 164 w 182"/>
                <a:gd name="T9" fmla="*/ 95 h 103"/>
                <a:gd name="T10" fmla="*/ 169 w 182"/>
                <a:gd name="T11" fmla="*/ 90 h 103"/>
                <a:gd name="T12" fmla="*/ 174 w 182"/>
                <a:gd name="T13" fmla="*/ 85 h 103"/>
                <a:gd name="T14" fmla="*/ 178 w 182"/>
                <a:gd name="T15" fmla="*/ 80 h 103"/>
                <a:gd name="T16" fmla="*/ 181 w 182"/>
                <a:gd name="T17" fmla="*/ 75 h 103"/>
                <a:gd name="T18" fmla="*/ 181 w 182"/>
                <a:gd name="T19" fmla="*/ 71 h 103"/>
                <a:gd name="T20" fmla="*/ 180 w 182"/>
                <a:gd name="T21" fmla="*/ 65 h 103"/>
                <a:gd name="T22" fmla="*/ 179 w 182"/>
                <a:gd name="T23" fmla="*/ 61 h 103"/>
                <a:gd name="T24" fmla="*/ 178 w 182"/>
                <a:gd name="T25" fmla="*/ 56 h 103"/>
                <a:gd name="T26" fmla="*/ 176 w 182"/>
                <a:gd name="T27" fmla="*/ 53 h 103"/>
                <a:gd name="T28" fmla="*/ 175 w 182"/>
                <a:gd name="T29" fmla="*/ 51 h 103"/>
                <a:gd name="T30" fmla="*/ 171 w 182"/>
                <a:gd name="T31" fmla="*/ 48 h 103"/>
                <a:gd name="T32" fmla="*/ 165 w 182"/>
                <a:gd name="T33" fmla="*/ 46 h 103"/>
                <a:gd name="T34" fmla="*/ 158 w 182"/>
                <a:gd name="T35" fmla="*/ 44 h 103"/>
                <a:gd name="T36" fmla="*/ 149 w 182"/>
                <a:gd name="T37" fmla="*/ 41 h 103"/>
                <a:gd name="T38" fmla="*/ 141 w 182"/>
                <a:gd name="T39" fmla="*/ 35 h 103"/>
                <a:gd name="T40" fmla="*/ 134 w 182"/>
                <a:gd name="T41" fmla="*/ 28 h 103"/>
                <a:gd name="T42" fmla="*/ 125 w 182"/>
                <a:gd name="T43" fmla="*/ 20 h 103"/>
                <a:gd name="T44" fmla="*/ 117 w 182"/>
                <a:gd name="T45" fmla="*/ 12 h 103"/>
                <a:gd name="T46" fmla="*/ 108 w 182"/>
                <a:gd name="T47" fmla="*/ 6 h 103"/>
                <a:gd name="T48" fmla="*/ 99 w 182"/>
                <a:gd name="T49" fmla="*/ 1 h 103"/>
                <a:gd name="T50" fmla="*/ 88 w 182"/>
                <a:gd name="T51" fmla="*/ 0 h 103"/>
                <a:gd name="T52" fmla="*/ 76 w 182"/>
                <a:gd name="T53" fmla="*/ 0 h 103"/>
                <a:gd name="T54" fmla="*/ 62 w 182"/>
                <a:gd name="T55" fmla="*/ 4 h 103"/>
                <a:gd name="T56" fmla="*/ 49 w 182"/>
                <a:gd name="T57" fmla="*/ 8 h 103"/>
                <a:gd name="T58" fmla="*/ 36 w 182"/>
                <a:gd name="T59" fmla="*/ 14 h 103"/>
                <a:gd name="T60" fmla="*/ 25 w 182"/>
                <a:gd name="T61" fmla="*/ 20 h 103"/>
                <a:gd name="T62" fmla="*/ 15 w 182"/>
                <a:gd name="T63" fmla="*/ 26 h 103"/>
                <a:gd name="T64" fmla="*/ 8 w 182"/>
                <a:gd name="T65" fmla="*/ 32 h 103"/>
                <a:gd name="T66" fmla="*/ 5 w 182"/>
                <a:gd name="T67" fmla="*/ 36 h 103"/>
                <a:gd name="T68" fmla="*/ 3 w 182"/>
                <a:gd name="T69" fmla="*/ 39 h 103"/>
                <a:gd name="T70" fmla="*/ 2 w 182"/>
                <a:gd name="T71" fmla="*/ 43 h 103"/>
                <a:gd name="T72" fmla="*/ 0 w 182"/>
                <a:gd name="T73" fmla="*/ 46 h 103"/>
                <a:gd name="T74" fmla="*/ 0 w 182"/>
                <a:gd name="T75" fmla="*/ 50 h 103"/>
                <a:gd name="T76" fmla="*/ 0 w 182"/>
                <a:gd name="T77" fmla="*/ 52 h 103"/>
                <a:gd name="T78" fmla="*/ 0 w 182"/>
                <a:gd name="T79" fmla="*/ 55 h 103"/>
                <a:gd name="T80" fmla="*/ 1 w 182"/>
                <a:gd name="T81" fmla="*/ 57 h 103"/>
                <a:gd name="T82" fmla="*/ 3 w 182"/>
                <a:gd name="T83" fmla="*/ 60 h 103"/>
                <a:gd name="T84" fmla="*/ 5 w 182"/>
                <a:gd name="T85" fmla="*/ 63 h 103"/>
                <a:gd name="T86" fmla="*/ 8 w 182"/>
                <a:gd name="T87" fmla="*/ 66 h 103"/>
                <a:gd name="T88" fmla="*/ 11 w 182"/>
                <a:gd name="T89" fmla="*/ 68 h 103"/>
                <a:gd name="T90" fmla="*/ 14 w 182"/>
                <a:gd name="T91" fmla="*/ 72 h 103"/>
                <a:gd name="T92" fmla="*/ 16 w 182"/>
                <a:gd name="T93" fmla="*/ 74 h 103"/>
                <a:gd name="T94" fmla="*/ 19 w 182"/>
                <a:gd name="T95" fmla="*/ 76 h 103"/>
                <a:gd name="T96" fmla="*/ 21 w 182"/>
                <a:gd name="T97" fmla="*/ 78 h 103"/>
                <a:gd name="T98" fmla="*/ 22 w 182"/>
                <a:gd name="T99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103">
                  <a:moveTo>
                    <a:pt x="22" y="78"/>
                  </a:moveTo>
                  <a:lnTo>
                    <a:pt x="154" y="102"/>
                  </a:lnTo>
                  <a:lnTo>
                    <a:pt x="155" y="101"/>
                  </a:lnTo>
                  <a:lnTo>
                    <a:pt x="158" y="98"/>
                  </a:lnTo>
                  <a:lnTo>
                    <a:pt x="164" y="95"/>
                  </a:lnTo>
                  <a:lnTo>
                    <a:pt x="169" y="90"/>
                  </a:lnTo>
                  <a:lnTo>
                    <a:pt x="174" y="85"/>
                  </a:lnTo>
                  <a:lnTo>
                    <a:pt x="178" y="80"/>
                  </a:lnTo>
                  <a:lnTo>
                    <a:pt x="181" y="75"/>
                  </a:lnTo>
                  <a:lnTo>
                    <a:pt x="181" y="71"/>
                  </a:lnTo>
                  <a:lnTo>
                    <a:pt x="180" y="65"/>
                  </a:lnTo>
                  <a:lnTo>
                    <a:pt x="179" y="61"/>
                  </a:lnTo>
                  <a:lnTo>
                    <a:pt x="178" y="56"/>
                  </a:lnTo>
                  <a:lnTo>
                    <a:pt x="176" y="53"/>
                  </a:lnTo>
                  <a:lnTo>
                    <a:pt x="175" y="51"/>
                  </a:lnTo>
                  <a:lnTo>
                    <a:pt x="171" y="48"/>
                  </a:lnTo>
                  <a:lnTo>
                    <a:pt x="165" y="46"/>
                  </a:lnTo>
                  <a:lnTo>
                    <a:pt x="158" y="44"/>
                  </a:lnTo>
                  <a:lnTo>
                    <a:pt x="149" y="41"/>
                  </a:lnTo>
                  <a:lnTo>
                    <a:pt x="141" y="35"/>
                  </a:lnTo>
                  <a:lnTo>
                    <a:pt x="134" y="28"/>
                  </a:lnTo>
                  <a:lnTo>
                    <a:pt x="125" y="20"/>
                  </a:lnTo>
                  <a:lnTo>
                    <a:pt x="117" y="12"/>
                  </a:lnTo>
                  <a:lnTo>
                    <a:pt x="108" y="6"/>
                  </a:lnTo>
                  <a:lnTo>
                    <a:pt x="99" y="1"/>
                  </a:lnTo>
                  <a:lnTo>
                    <a:pt x="88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9" y="8"/>
                  </a:lnTo>
                  <a:lnTo>
                    <a:pt x="36" y="14"/>
                  </a:lnTo>
                  <a:lnTo>
                    <a:pt x="25" y="20"/>
                  </a:lnTo>
                  <a:lnTo>
                    <a:pt x="15" y="26"/>
                  </a:lnTo>
                  <a:lnTo>
                    <a:pt x="8" y="32"/>
                  </a:lnTo>
                  <a:lnTo>
                    <a:pt x="5" y="36"/>
                  </a:lnTo>
                  <a:lnTo>
                    <a:pt x="3" y="39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3" y="60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8"/>
                  </a:lnTo>
                  <a:lnTo>
                    <a:pt x="14" y="72"/>
                  </a:lnTo>
                  <a:lnTo>
                    <a:pt x="16" y="74"/>
                  </a:lnTo>
                  <a:lnTo>
                    <a:pt x="19" y="76"/>
                  </a:lnTo>
                  <a:lnTo>
                    <a:pt x="21" y="78"/>
                  </a:lnTo>
                  <a:lnTo>
                    <a:pt x="22" y="7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59" name="Freeform 243">
              <a:extLst>
                <a:ext uri="{FF2B5EF4-FFF2-40B4-BE49-F238E27FC236}">
                  <a16:creationId xmlns:a16="http://schemas.microsoft.com/office/drawing/2014/main" id="{F00BA2E9-60C4-4EDC-BA3D-F9E6AE3B1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1187"/>
              <a:ext cx="682" cy="242"/>
            </a:xfrm>
            <a:custGeom>
              <a:avLst/>
              <a:gdLst>
                <a:gd name="T0" fmla="*/ 475 w 682"/>
                <a:gd name="T1" fmla="*/ 0 h 242"/>
                <a:gd name="T2" fmla="*/ 0 w 682"/>
                <a:gd name="T3" fmla="*/ 129 h 242"/>
                <a:gd name="T4" fmla="*/ 236 w 682"/>
                <a:gd name="T5" fmla="*/ 241 h 242"/>
                <a:gd name="T6" fmla="*/ 681 w 682"/>
                <a:gd name="T7" fmla="*/ 129 h 242"/>
                <a:gd name="T8" fmla="*/ 475 w 682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42">
                  <a:moveTo>
                    <a:pt x="475" y="0"/>
                  </a:moveTo>
                  <a:lnTo>
                    <a:pt x="0" y="129"/>
                  </a:lnTo>
                  <a:lnTo>
                    <a:pt x="236" y="241"/>
                  </a:lnTo>
                  <a:lnTo>
                    <a:pt x="681" y="129"/>
                  </a:lnTo>
                  <a:lnTo>
                    <a:pt x="475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0" name="Freeform 244">
              <a:extLst>
                <a:ext uri="{FF2B5EF4-FFF2-40B4-BE49-F238E27FC236}">
                  <a16:creationId xmlns:a16="http://schemas.microsoft.com/office/drawing/2014/main" id="{EEF89B73-F400-4A79-B3AE-63ED8AAF5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070"/>
              <a:ext cx="198" cy="213"/>
            </a:xfrm>
            <a:custGeom>
              <a:avLst/>
              <a:gdLst>
                <a:gd name="T0" fmla="*/ 29 w 198"/>
                <a:gd name="T1" fmla="*/ 20 h 213"/>
                <a:gd name="T2" fmla="*/ 36 w 198"/>
                <a:gd name="T3" fmla="*/ 33 h 213"/>
                <a:gd name="T4" fmla="*/ 45 w 198"/>
                <a:gd name="T5" fmla="*/ 54 h 213"/>
                <a:gd name="T6" fmla="*/ 54 w 198"/>
                <a:gd name="T7" fmla="*/ 73 h 213"/>
                <a:gd name="T8" fmla="*/ 58 w 198"/>
                <a:gd name="T9" fmla="*/ 88 h 213"/>
                <a:gd name="T10" fmla="*/ 64 w 198"/>
                <a:gd name="T11" fmla="*/ 103 h 213"/>
                <a:gd name="T12" fmla="*/ 70 w 198"/>
                <a:gd name="T13" fmla="*/ 117 h 213"/>
                <a:gd name="T14" fmla="*/ 77 w 198"/>
                <a:gd name="T15" fmla="*/ 128 h 213"/>
                <a:gd name="T16" fmla="*/ 84 w 198"/>
                <a:gd name="T17" fmla="*/ 133 h 213"/>
                <a:gd name="T18" fmla="*/ 105 w 198"/>
                <a:gd name="T19" fmla="*/ 148 h 213"/>
                <a:gd name="T20" fmla="*/ 129 w 198"/>
                <a:gd name="T21" fmla="*/ 167 h 213"/>
                <a:gd name="T22" fmla="*/ 146 w 198"/>
                <a:gd name="T23" fmla="*/ 181 h 213"/>
                <a:gd name="T24" fmla="*/ 151 w 198"/>
                <a:gd name="T25" fmla="*/ 183 h 213"/>
                <a:gd name="T26" fmla="*/ 155 w 198"/>
                <a:gd name="T27" fmla="*/ 182 h 213"/>
                <a:gd name="T28" fmla="*/ 160 w 198"/>
                <a:gd name="T29" fmla="*/ 182 h 213"/>
                <a:gd name="T30" fmla="*/ 166 w 198"/>
                <a:gd name="T31" fmla="*/ 184 h 213"/>
                <a:gd name="T32" fmla="*/ 174 w 198"/>
                <a:gd name="T33" fmla="*/ 187 h 213"/>
                <a:gd name="T34" fmla="*/ 183 w 198"/>
                <a:gd name="T35" fmla="*/ 192 h 213"/>
                <a:gd name="T36" fmla="*/ 191 w 198"/>
                <a:gd name="T37" fmla="*/ 198 h 213"/>
                <a:gd name="T38" fmla="*/ 197 w 198"/>
                <a:gd name="T39" fmla="*/ 205 h 213"/>
                <a:gd name="T40" fmla="*/ 196 w 198"/>
                <a:gd name="T41" fmla="*/ 209 h 213"/>
                <a:gd name="T42" fmla="*/ 189 w 198"/>
                <a:gd name="T43" fmla="*/ 211 h 213"/>
                <a:gd name="T44" fmla="*/ 179 w 198"/>
                <a:gd name="T45" fmla="*/ 212 h 213"/>
                <a:gd name="T46" fmla="*/ 167 w 198"/>
                <a:gd name="T47" fmla="*/ 209 h 213"/>
                <a:gd name="T48" fmla="*/ 157 w 198"/>
                <a:gd name="T49" fmla="*/ 206 h 213"/>
                <a:gd name="T50" fmla="*/ 151 w 198"/>
                <a:gd name="T51" fmla="*/ 203 h 213"/>
                <a:gd name="T52" fmla="*/ 146 w 198"/>
                <a:gd name="T53" fmla="*/ 202 h 213"/>
                <a:gd name="T54" fmla="*/ 143 w 198"/>
                <a:gd name="T55" fmla="*/ 202 h 213"/>
                <a:gd name="T56" fmla="*/ 134 w 198"/>
                <a:gd name="T57" fmla="*/ 200 h 213"/>
                <a:gd name="T58" fmla="*/ 117 w 198"/>
                <a:gd name="T59" fmla="*/ 193 h 213"/>
                <a:gd name="T60" fmla="*/ 97 w 198"/>
                <a:gd name="T61" fmla="*/ 184 h 213"/>
                <a:gd name="T62" fmla="*/ 83 w 198"/>
                <a:gd name="T63" fmla="*/ 175 h 213"/>
                <a:gd name="T64" fmla="*/ 69 w 198"/>
                <a:gd name="T65" fmla="*/ 165 h 213"/>
                <a:gd name="T66" fmla="*/ 53 w 198"/>
                <a:gd name="T67" fmla="*/ 149 h 213"/>
                <a:gd name="T68" fmla="*/ 36 w 198"/>
                <a:gd name="T69" fmla="*/ 129 h 213"/>
                <a:gd name="T70" fmla="*/ 23 w 198"/>
                <a:gd name="T71" fmla="*/ 109 h 213"/>
                <a:gd name="T72" fmla="*/ 15 w 198"/>
                <a:gd name="T73" fmla="*/ 88 h 213"/>
                <a:gd name="T74" fmla="*/ 10 w 198"/>
                <a:gd name="T75" fmla="*/ 68 h 213"/>
                <a:gd name="T76" fmla="*/ 7 w 198"/>
                <a:gd name="T77" fmla="*/ 50 h 213"/>
                <a:gd name="T78" fmla="*/ 7 w 198"/>
                <a:gd name="T79" fmla="*/ 38 h 213"/>
                <a:gd name="T80" fmla="*/ 5 w 198"/>
                <a:gd name="T81" fmla="*/ 27 h 213"/>
                <a:gd name="T82" fmla="*/ 2 w 198"/>
                <a:gd name="T83" fmla="*/ 16 h 213"/>
                <a:gd name="T84" fmla="*/ 0 w 198"/>
                <a:gd name="T85" fmla="*/ 6 h 213"/>
                <a:gd name="T86" fmla="*/ 0 w 198"/>
                <a:gd name="T8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" h="213">
                  <a:moveTo>
                    <a:pt x="28" y="17"/>
                  </a:moveTo>
                  <a:lnTo>
                    <a:pt x="29" y="20"/>
                  </a:lnTo>
                  <a:lnTo>
                    <a:pt x="32" y="25"/>
                  </a:lnTo>
                  <a:lnTo>
                    <a:pt x="36" y="33"/>
                  </a:lnTo>
                  <a:lnTo>
                    <a:pt x="40" y="43"/>
                  </a:lnTo>
                  <a:lnTo>
                    <a:pt x="45" y="54"/>
                  </a:lnTo>
                  <a:lnTo>
                    <a:pt x="50" y="64"/>
                  </a:lnTo>
                  <a:lnTo>
                    <a:pt x="54" y="73"/>
                  </a:lnTo>
                  <a:lnTo>
                    <a:pt x="56" y="81"/>
                  </a:lnTo>
                  <a:lnTo>
                    <a:pt x="58" y="88"/>
                  </a:lnTo>
                  <a:lnTo>
                    <a:pt x="61" y="94"/>
                  </a:lnTo>
                  <a:lnTo>
                    <a:pt x="64" y="103"/>
                  </a:lnTo>
                  <a:lnTo>
                    <a:pt x="67" y="111"/>
                  </a:lnTo>
                  <a:lnTo>
                    <a:pt x="70" y="117"/>
                  </a:lnTo>
                  <a:lnTo>
                    <a:pt x="73" y="123"/>
                  </a:lnTo>
                  <a:lnTo>
                    <a:pt x="77" y="128"/>
                  </a:lnTo>
                  <a:lnTo>
                    <a:pt x="79" y="129"/>
                  </a:lnTo>
                  <a:lnTo>
                    <a:pt x="84" y="133"/>
                  </a:lnTo>
                  <a:lnTo>
                    <a:pt x="94" y="139"/>
                  </a:lnTo>
                  <a:lnTo>
                    <a:pt x="105" y="148"/>
                  </a:lnTo>
                  <a:lnTo>
                    <a:pt x="117" y="157"/>
                  </a:lnTo>
                  <a:lnTo>
                    <a:pt x="129" y="167"/>
                  </a:lnTo>
                  <a:lnTo>
                    <a:pt x="139" y="175"/>
                  </a:lnTo>
                  <a:lnTo>
                    <a:pt x="146" y="181"/>
                  </a:lnTo>
                  <a:lnTo>
                    <a:pt x="149" y="184"/>
                  </a:lnTo>
                  <a:lnTo>
                    <a:pt x="151" y="183"/>
                  </a:lnTo>
                  <a:lnTo>
                    <a:pt x="152" y="183"/>
                  </a:lnTo>
                  <a:lnTo>
                    <a:pt x="155" y="182"/>
                  </a:lnTo>
                  <a:lnTo>
                    <a:pt x="157" y="182"/>
                  </a:lnTo>
                  <a:lnTo>
                    <a:pt x="160" y="182"/>
                  </a:lnTo>
                  <a:lnTo>
                    <a:pt x="163" y="183"/>
                  </a:lnTo>
                  <a:lnTo>
                    <a:pt x="166" y="184"/>
                  </a:lnTo>
                  <a:lnTo>
                    <a:pt x="169" y="185"/>
                  </a:lnTo>
                  <a:lnTo>
                    <a:pt x="174" y="187"/>
                  </a:lnTo>
                  <a:lnTo>
                    <a:pt x="178" y="189"/>
                  </a:lnTo>
                  <a:lnTo>
                    <a:pt x="183" y="192"/>
                  </a:lnTo>
                  <a:lnTo>
                    <a:pt x="187" y="195"/>
                  </a:lnTo>
                  <a:lnTo>
                    <a:pt x="191" y="198"/>
                  </a:lnTo>
                  <a:lnTo>
                    <a:pt x="195" y="201"/>
                  </a:lnTo>
                  <a:lnTo>
                    <a:pt x="197" y="205"/>
                  </a:lnTo>
                  <a:lnTo>
                    <a:pt x="197" y="206"/>
                  </a:lnTo>
                  <a:lnTo>
                    <a:pt x="196" y="209"/>
                  </a:lnTo>
                  <a:lnTo>
                    <a:pt x="193" y="210"/>
                  </a:lnTo>
                  <a:lnTo>
                    <a:pt x="189" y="211"/>
                  </a:lnTo>
                  <a:lnTo>
                    <a:pt x="184" y="212"/>
                  </a:lnTo>
                  <a:lnTo>
                    <a:pt x="179" y="212"/>
                  </a:lnTo>
                  <a:lnTo>
                    <a:pt x="173" y="211"/>
                  </a:lnTo>
                  <a:lnTo>
                    <a:pt x="167" y="209"/>
                  </a:lnTo>
                  <a:lnTo>
                    <a:pt x="161" y="207"/>
                  </a:lnTo>
                  <a:lnTo>
                    <a:pt x="157" y="206"/>
                  </a:lnTo>
                  <a:lnTo>
                    <a:pt x="153" y="204"/>
                  </a:lnTo>
                  <a:lnTo>
                    <a:pt x="151" y="203"/>
                  </a:lnTo>
                  <a:lnTo>
                    <a:pt x="148" y="202"/>
                  </a:lnTo>
                  <a:lnTo>
                    <a:pt x="146" y="202"/>
                  </a:lnTo>
                  <a:lnTo>
                    <a:pt x="145" y="202"/>
                  </a:lnTo>
                  <a:lnTo>
                    <a:pt x="143" y="202"/>
                  </a:lnTo>
                  <a:lnTo>
                    <a:pt x="140" y="202"/>
                  </a:lnTo>
                  <a:lnTo>
                    <a:pt x="134" y="200"/>
                  </a:lnTo>
                  <a:lnTo>
                    <a:pt x="126" y="197"/>
                  </a:lnTo>
                  <a:lnTo>
                    <a:pt x="117" y="193"/>
                  </a:lnTo>
                  <a:lnTo>
                    <a:pt x="106" y="189"/>
                  </a:lnTo>
                  <a:lnTo>
                    <a:pt x="97" y="184"/>
                  </a:lnTo>
                  <a:lnTo>
                    <a:pt x="89" y="179"/>
                  </a:lnTo>
                  <a:lnTo>
                    <a:pt x="83" y="175"/>
                  </a:lnTo>
                  <a:lnTo>
                    <a:pt x="77" y="171"/>
                  </a:lnTo>
                  <a:lnTo>
                    <a:pt x="69" y="165"/>
                  </a:lnTo>
                  <a:lnTo>
                    <a:pt x="61" y="157"/>
                  </a:lnTo>
                  <a:lnTo>
                    <a:pt x="53" y="149"/>
                  </a:lnTo>
                  <a:lnTo>
                    <a:pt x="45" y="139"/>
                  </a:lnTo>
                  <a:lnTo>
                    <a:pt x="36" y="129"/>
                  </a:lnTo>
                  <a:lnTo>
                    <a:pt x="29" y="119"/>
                  </a:lnTo>
                  <a:lnTo>
                    <a:pt x="23" y="109"/>
                  </a:lnTo>
                  <a:lnTo>
                    <a:pt x="18" y="99"/>
                  </a:lnTo>
                  <a:lnTo>
                    <a:pt x="15" y="88"/>
                  </a:lnTo>
                  <a:lnTo>
                    <a:pt x="12" y="78"/>
                  </a:lnTo>
                  <a:lnTo>
                    <a:pt x="10" y="68"/>
                  </a:lnTo>
                  <a:lnTo>
                    <a:pt x="9" y="59"/>
                  </a:lnTo>
                  <a:lnTo>
                    <a:pt x="7" y="50"/>
                  </a:lnTo>
                  <a:lnTo>
                    <a:pt x="7" y="44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5" y="27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1" name="Freeform 245">
              <a:extLst>
                <a:ext uri="{FF2B5EF4-FFF2-40B4-BE49-F238E27FC236}">
                  <a16:creationId xmlns:a16="http://schemas.microsoft.com/office/drawing/2014/main" id="{7B4F07EF-8BC3-402B-88D0-7017DC3F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1068"/>
              <a:ext cx="213" cy="211"/>
            </a:xfrm>
            <a:custGeom>
              <a:avLst/>
              <a:gdLst>
                <a:gd name="T0" fmla="*/ 39 w 213"/>
                <a:gd name="T1" fmla="*/ 19 h 211"/>
                <a:gd name="T2" fmla="*/ 44 w 213"/>
                <a:gd name="T3" fmla="*/ 32 h 211"/>
                <a:gd name="T4" fmla="*/ 51 w 213"/>
                <a:gd name="T5" fmla="*/ 51 h 211"/>
                <a:gd name="T6" fmla="*/ 57 w 213"/>
                <a:gd name="T7" fmla="*/ 71 h 211"/>
                <a:gd name="T8" fmla="*/ 62 w 213"/>
                <a:gd name="T9" fmla="*/ 85 h 211"/>
                <a:gd name="T10" fmla="*/ 70 w 213"/>
                <a:gd name="T11" fmla="*/ 101 h 211"/>
                <a:gd name="T12" fmla="*/ 81 w 213"/>
                <a:gd name="T13" fmla="*/ 115 h 211"/>
                <a:gd name="T14" fmla="*/ 91 w 213"/>
                <a:gd name="T15" fmla="*/ 125 h 211"/>
                <a:gd name="T16" fmla="*/ 99 w 213"/>
                <a:gd name="T17" fmla="*/ 130 h 211"/>
                <a:gd name="T18" fmla="*/ 120 w 213"/>
                <a:gd name="T19" fmla="*/ 146 h 211"/>
                <a:gd name="T20" fmla="*/ 143 w 213"/>
                <a:gd name="T21" fmla="*/ 165 h 211"/>
                <a:gd name="T22" fmla="*/ 160 w 213"/>
                <a:gd name="T23" fmla="*/ 180 h 211"/>
                <a:gd name="T24" fmla="*/ 166 w 213"/>
                <a:gd name="T25" fmla="*/ 181 h 211"/>
                <a:gd name="T26" fmla="*/ 169 w 213"/>
                <a:gd name="T27" fmla="*/ 181 h 211"/>
                <a:gd name="T28" fmla="*/ 175 w 213"/>
                <a:gd name="T29" fmla="*/ 181 h 211"/>
                <a:gd name="T30" fmla="*/ 181 w 213"/>
                <a:gd name="T31" fmla="*/ 181 h 211"/>
                <a:gd name="T32" fmla="*/ 189 w 213"/>
                <a:gd name="T33" fmla="*/ 186 h 211"/>
                <a:gd name="T34" fmla="*/ 198 w 213"/>
                <a:gd name="T35" fmla="*/ 191 h 211"/>
                <a:gd name="T36" fmla="*/ 206 w 213"/>
                <a:gd name="T37" fmla="*/ 197 h 211"/>
                <a:gd name="T38" fmla="*/ 212 w 213"/>
                <a:gd name="T39" fmla="*/ 203 h 211"/>
                <a:gd name="T40" fmla="*/ 210 w 213"/>
                <a:gd name="T41" fmla="*/ 207 h 211"/>
                <a:gd name="T42" fmla="*/ 204 w 213"/>
                <a:gd name="T43" fmla="*/ 210 h 211"/>
                <a:gd name="T44" fmla="*/ 194 w 213"/>
                <a:gd name="T45" fmla="*/ 210 h 211"/>
                <a:gd name="T46" fmla="*/ 182 w 213"/>
                <a:gd name="T47" fmla="*/ 207 h 211"/>
                <a:gd name="T48" fmla="*/ 171 w 213"/>
                <a:gd name="T49" fmla="*/ 204 h 211"/>
                <a:gd name="T50" fmla="*/ 165 w 213"/>
                <a:gd name="T51" fmla="*/ 201 h 211"/>
                <a:gd name="T52" fmla="*/ 160 w 213"/>
                <a:gd name="T53" fmla="*/ 200 h 211"/>
                <a:gd name="T54" fmla="*/ 154 w 213"/>
                <a:gd name="T55" fmla="*/ 200 h 211"/>
                <a:gd name="T56" fmla="*/ 141 w 213"/>
                <a:gd name="T57" fmla="*/ 196 h 211"/>
                <a:gd name="T58" fmla="*/ 121 w 213"/>
                <a:gd name="T59" fmla="*/ 187 h 211"/>
                <a:gd name="T60" fmla="*/ 103 w 213"/>
                <a:gd name="T61" fmla="*/ 178 h 211"/>
                <a:gd name="T62" fmla="*/ 91 w 213"/>
                <a:gd name="T63" fmla="*/ 170 h 211"/>
                <a:gd name="T64" fmla="*/ 76 w 213"/>
                <a:gd name="T65" fmla="*/ 156 h 211"/>
                <a:gd name="T66" fmla="*/ 59 w 213"/>
                <a:gd name="T67" fmla="*/ 137 h 211"/>
                <a:gd name="T68" fmla="*/ 44 w 213"/>
                <a:gd name="T69" fmla="*/ 118 h 211"/>
                <a:gd name="T70" fmla="*/ 32 w 213"/>
                <a:gd name="T71" fmla="*/ 96 h 211"/>
                <a:gd name="T72" fmla="*/ 19 w 213"/>
                <a:gd name="T73" fmla="*/ 68 h 211"/>
                <a:gd name="T74" fmla="*/ 8 w 213"/>
                <a:gd name="T75" fmla="*/ 40 h 211"/>
                <a:gd name="T76" fmla="*/ 1 w 213"/>
                <a:gd name="T77" fmla="*/ 19 h 211"/>
                <a:gd name="T78" fmla="*/ 0 w 213"/>
                <a:gd name="T79" fmla="*/ 8 h 211"/>
                <a:gd name="T80" fmla="*/ 2 w 213"/>
                <a:gd name="T81" fmla="*/ 4 h 211"/>
                <a:gd name="T82" fmla="*/ 5 w 213"/>
                <a:gd name="T83" fmla="*/ 2 h 211"/>
                <a:gd name="T84" fmla="*/ 10 w 213"/>
                <a:gd name="T85" fmla="*/ 1 h 211"/>
                <a:gd name="T86" fmla="*/ 38 w 213"/>
                <a:gd name="T87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1">
                  <a:moveTo>
                    <a:pt x="38" y="17"/>
                  </a:moveTo>
                  <a:lnTo>
                    <a:pt x="39" y="19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7" y="41"/>
                  </a:lnTo>
                  <a:lnTo>
                    <a:pt x="51" y="51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9" y="79"/>
                  </a:lnTo>
                  <a:lnTo>
                    <a:pt x="62" y="85"/>
                  </a:lnTo>
                  <a:lnTo>
                    <a:pt x="66" y="92"/>
                  </a:lnTo>
                  <a:lnTo>
                    <a:pt x="70" y="101"/>
                  </a:lnTo>
                  <a:lnTo>
                    <a:pt x="76" y="108"/>
                  </a:lnTo>
                  <a:lnTo>
                    <a:pt x="81" y="115"/>
                  </a:lnTo>
                  <a:lnTo>
                    <a:pt x="86" y="121"/>
                  </a:lnTo>
                  <a:lnTo>
                    <a:pt x="91" y="125"/>
                  </a:lnTo>
                  <a:lnTo>
                    <a:pt x="94" y="128"/>
                  </a:lnTo>
                  <a:lnTo>
                    <a:pt x="99" y="130"/>
                  </a:lnTo>
                  <a:lnTo>
                    <a:pt x="108" y="137"/>
                  </a:lnTo>
                  <a:lnTo>
                    <a:pt x="120" y="146"/>
                  </a:lnTo>
                  <a:lnTo>
                    <a:pt x="131" y="156"/>
                  </a:lnTo>
                  <a:lnTo>
                    <a:pt x="143" y="165"/>
                  </a:lnTo>
                  <a:lnTo>
                    <a:pt x="154" y="174"/>
                  </a:lnTo>
                  <a:lnTo>
                    <a:pt x="160" y="180"/>
                  </a:lnTo>
                  <a:lnTo>
                    <a:pt x="164" y="181"/>
                  </a:lnTo>
                  <a:lnTo>
                    <a:pt x="166" y="181"/>
                  </a:lnTo>
                  <a:lnTo>
                    <a:pt x="167" y="181"/>
                  </a:lnTo>
                  <a:lnTo>
                    <a:pt x="169" y="181"/>
                  </a:lnTo>
                  <a:lnTo>
                    <a:pt x="172" y="181"/>
                  </a:lnTo>
                  <a:lnTo>
                    <a:pt x="175" y="181"/>
                  </a:lnTo>
                  <a:lnTo>
                    <a:pt x="177" y="181"/>
                  </a:lnTo>
                  <a:lnTo>
                    <a:pt x="181" y="181"/>
                  </a:lnTo>
                  <a:lnTo>
                    <a:pt x="184" y="183"/>
                  </a:lnTo>
                  <a:lnTo>
                    <a:pt x="189" y="186"/>
                  </a:lnTo>
                  <a:lnTo>
                    <a:pt x="193" y="187"/>
                  </a:lnTo>
                  <a:lnTo>
                    <a:pt x="198" y="191"/>
                  </a:lnTo>
                  <a:lnTo>
                    <a:pt x="202" y="193"/>
                  </a:lnTo>
                  <a:lnTo>
                    <a:pt x="206" y="197"/>
                  </a:lnTo>
                  <a:lnTo>
                    <a:pt x="210" y="199"/>
                  </a:lnTo>
                  <a:lnTo>
                    <a:pt x="212" y="203"/>
                  </a:lnTo>
                  <a:lnTo>
                    <a:pt x="212" y="205"/>
                  </a:lnTo>
                  <a:lnTo>
                    <a:pt x="210" y="207"/>
                  </a:lnTo>
                  <a:lnTo>
                    <a:pt x="207" y="209"/>
                  </a:lnTo>
                  <a:lnTo>
                    <a:pt x="204" y="210"/>
                  </a:lnTo>
                  <a:lnTo>
                    <a:pt x="199" y="210"/>
                  </a:lnTo>
                  <a:lnTo>
                    <a:pt x="194" y="210"/>
                  </a:lnTo>
                  <a:lnTo>
                    <a:pt x="188" y="209"/>
                  </a:lnTo>
                  <a:lnTo>
                    <a:pt x="182" y="207"/>
                  </a:lnTo>
                  <a:lnTo>
                    <a:pt x="176" y="205"/>
                  </a:lnTo>
                  <a:lnTo>
                    <a:pt x="171" y="204"/>
                  </a:lnTo>
                  <a:lnTo>
                    <a:pt x="168" y="202"/>
                  </a:lnTo>
                  <a:lnTo>
                    <a:pt x="165" y="201"/>
                  </a:lnTo>
                  <a:lnTo>
                    <a:pt x="163" y="200"/>
                  </a:lnTo>
                  <a:lnTo>
                    <a:pt x="160" y="200"/>
                  </a:lnTo>
                  <a:lnTo>
                    <a:pt x="158" y="201"/>
                  </a:lnTo>
                  <a:lnTo>
                    <a:pt x="154" y="200"/>
                  </a:lnTo>
                  <a:lnTo>
                    <a:pt x="148" y="198"/>
                  </a:lnTo>
                  <a:lnTo>
                    <a:pt x="141" y="196"/>
                  </a:lnTo>
                  <a:lnTo>
                    <a:pt x="131" y="192"/>
                  </a:lnTo>
                  <a:lnTo>
                    <a:pt x="121" y="187"/>
                  </a:lnTo>
                  <a:lnTo>
                    <a:pt x="112" y="182"/>
                  </a:lnTo>
                  <a:lnTo>
                    <a:pt x="103" y="178"/>
                  </a:lnTo>
                  <a:lnTo>
                    <a:pt x="97" y="174"/>
                  </a:lnTo>
                  <a:lnTo>
                    <a:pt x="91" y="170"/>
                  </a:lnTo>
                  <a:lnTo>
                    <a:pt x="84" y="163"/>
                  </a:lnTo>
                  <a:lnTo>
                    <a:pt x="76" y="156"/>
                  </a:lnTo>
                  <a:lnTo>
                    <a:pt x="68" y="147"/>
                  </a:lnTo>
                  <a:lnTo>
                    <a:pt x="59" y="137"/>
                  </a:lnTo>
                  <a:lnTo>
                    <a:pt x="51" y="128"/>
                  </a:lnTo>
                  <a:lnTo>
                    <a:pt x="44" y="118"/>
                  </a:lnTo>
                  <a:lnTo>
                    <a:pt x="38" y="107"/>
                  </a:lnTo>
                  <a:lnTo>
                    <a:pt x="32" y="96"/>
                  </a:lnTo>
                  <a:lnTo>
                    <a:pt x="26" y="83"/>
                  </a:lnTo>
                  <a:lnTo>
                    <a:pt x="19" y="68"/>
                  </a:lnTo>
                  <a:lnTo>
                    <a:pt x="13" y="54"/>
                  </a:lnTo>
                  <a:lnTo>
                    <a:pt x="8" y="40"/>
                  </a:lnTo>
                  <a:lnTo>
                    <a:pt x="4" y="28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3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2" name="Freeform 246">
              <a:extLst>
                <a:ext uri="{FF2B5EF4-FFF2-40B4-BE49-F238E27FC236}">
                  <a16:creationId xmlns:a16="http://schemas.microsoft.com/office/drawing/2014/main" id="{7EF3F98B-D171-41B3-AC53-67C37D838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" y="1331"/>
              <a:ext cx="220" cy="406"/>
            </a:xfrm>
            <a:custGeom>
              <a:avLst/>
              <a:gdLst>
                <a:gd name="T0" fmla="*/ 219 w 220"/>
                <a:gd name="T1" fmla="*/ 405 h 406"/>
                <a:gd name="T2" fmla="*/ 219 w 220"/>
                <a:gd name="T3" fmla="*/ 109 h 406"/>
                <a:gd name="T4" fmla="*/ 0 w 220"/>
                <a:gd name="T5" fmla="*/ 0 h 406"/>
                <a:gd name="T6" fmla="*/ 0 w 220"/>
                <a:gd name="T7" fmla="*/ 276 h 406"/>
                <a:gd name="T8" fmla="*/ 219 w 220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406">
                  <a:moveTo>
                    <a:pt x="219" y="405"/>
                  </a:moveTo>
                  <a:lnTo>
                    <a:pt x="219" y="109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19" y="40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3" name="Freeform 247">
              <a:extLst>
                <a:ext uri="{FF2B5EF4-FFF2-40B4-BE49-F238E27FC236}">
                  <a16:creationId xmlns:a16="http://schemas.microsoft.com/office/drawing/2014/main" id="{2C5C0D74-6018-4BCC-B50C-B35F0BE25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" y="1582"/>
              <a:ext cx="239" cy="161"/>
            </a:xfrm>
            <a:custGeom>
              <a:avLst/>
              <a:gdLst>
                <a:gd name="T0" fmla="*/ 238 w 239"/>
                <a:gd name="T1" fmla="*/ 160 h 161"/>
                <a:gd name="T2" fmla="*/ 238 w 239"/>
                <a:gd name="T3" fmla="*/ 129 h 161"/>
                <a:gd name="T4" fmla="*/ 0 w 239"/>
                <a:gd name="T5" fmla="*/ 0 h 161"/>
                <a:gd name="T6" fmla="*/ 0 w 239"/>
                <a:gd name="T7" fmla="*/ 28 h 161"/>
                <a:gd name="T8" fmla="*/ 238 w 239"/>
                <a:gd name="T9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61">
                  <a:moveTo>
                    <a:pt x="238" y="160"/>
                  </a:moveTo>
                  <a:lnTo>
                    <a:pt x="238" y="129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38" y="160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4" name="Freeform 248">
              <a:extLst>
                <a:ext uri="{FF2B5EF4-FFF2-40B4-BE49-F238E27FC236}">
                  <a16:creationId xmlns:a16="http://schemas.microsoft.com/office/drawing/2014/main" id="{F44B5E0B-7FC8-4906-8361-D60248D5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1315"/>
              <a:ext cx="242" cy="144"/>
            </a:xfrm>
            <a:custGeom>
              <a:avLst/>
              <a:gdLst>
                <a:gd name="T0" fmla="*/ 241 w 242"/>
                <a:gd name="T1" fmla="*/ 143 h 144"/>
                <a:gd name="T2" fmla="*/ 241 w 242"/>
                <a:gd name="T3" fmla="*/ 113 h 144"/>
                <a:gd name="T4" fmla="*/ 0 w 242"/>
                <a:gd name="T5" fmla="*/ 0 h 144"/>
                <a:gd name="T6" fmla="*/ 0 w 242"/>
                <a:gd name="T7" fmla="*/ 29 h 144"/>
                <a:gd name="T8" fmla="*/ 241 w 242"/>
                <a:gd name="T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241" y="143"/>
                  </a:moveTo>
                  <a:lnTo>
                    <a:pt x="241" y="113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41" y="14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5" name="Freeform 249">
              <a:extLst>
                <a:ext uri="{FF2B5EF4-FFF2-40B4-BE49-F238E27FC236}">
                  <a16:creationId xmlns:a16="http://schemas.microsoft.com/office/drawing/2014/main" id="{DD8EF1FA-E0F1-452C-8EB3-B06980821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595"/>
              <a:ext cx="451" cy="148"/>
            </a:xfrm>
            <a:custGeom>
              <a:avLst/>
              <a:gdLst>
                <a:gd name="T0" fmla="*/ 0 w 451"/>
                <a:gd name="T1" fmla="*/ 147 h 148"/>
                <a:gd name="T2" fmla="*/ 0 w 451"/>
                <a:gd name="T3" fmla="*/ 116 h 148"/>
                <a:gd name="T4" fmla="*/ 450 w 451"/>
                <a:gd name="T5" fmla="*/ 0 h 148"/>
                <a:gd name="T6" fmla="*/ 450 w 451"/>
                <a:gd name="T7" fmla="*/ 28 h 148"/>
                <a:gd name="T8" fmla="*/ 0 w 451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8">
                  <a:moveTo>
                    <a:pt x="0" y="147"/>
                  </a:moveTo>
                  <a:lnTo>
                    <a:pt x="0" y="116"/>
                  </a:lnTo>
                  <a:lnTo>
                    <a:pt x="450" y="0"/>
                  </a:lnTo>
                  <a:lnTo>
                    <a:pt x="450" y="28"/>
                  </a:lnTo>
                  <a:lnTo>
                    <a:pt x="0" y="14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6" name="Freeform 250">
              <a:extLst>
                <a:ext uri="{FF2B5EF4-FFF2-40B4-BE49-F238E27FC236}">
                  <a16:creationId xmlns:a16="http://schemas.microsoft.com/office/drawing/2014/main" id="{EB6B0C32-761D-4AFD-8A6E-E4F277F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1312"/>
              <a:ext cx="451" cy="149"/>
            </a:xfrm>
            <a:custGeom>
              <a:avLst/>
              <a:gdLst>
                <a:gd name="T0" fmla="*/ 0 w 451"/>
                <a:gd name="T1" fmla="*/ 148 h 149"/>
                <a:gd name="T2" fmla="*/ 0 w 451"/>
                <a:gd name="T3" fmla="*/ 118 h 149"/>
                <a:gd name="T4" fmla="*/ 450 w 451"/>
                <a:gd name="T5" fmla="*/ 0 h 149"/>
                <a:gd name="T6" fmla="*/ 450 w 451"/>
                <a:gd name="T7" fmla="*/ 27 h 149"/>
                <a:gd name="T8" fmla="*/ 0 w 451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9">
                  <a:moveTo>
                    <a:pt x="0" y="148"/>
                  </a:moveTo>
                  <a:lnTo>
                    <a:pt x="0" y="118"/>
                  </a:lnTo>
                  <a:lnTo>
                    <a:pt x="450" y="0"/>
                  </a:lnTo>
                  <a:lnTo>
                    <a:pt x="450" y="27"/>
                  </a:lnTo>
                  <a:lnTo>
                    <a:pt x="0" y="14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7" name="Freeform 251">
              <a:extLst>
                <a:ext uri="{FF2B5EF4-FFF2-40B4-BE49-F238E27FC236}">
                  <a16:creationId xmlns:a16="http://schemas.microsoft.com/office/drawing/2014/main" id="{8CC0924E-224C-4E97-93FD-D1FD23ABD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1346"/>
              <a:ext cx="452" cy="355"/>
            </a:xfrm>
            <a:custGeom>
              <a:avLst/>
              <a:gdLst>
                <a:gd name="T0" fmla="*/ 0 w 452"/>
                <a:gd name="T1" fmla="*/ 354 h 355"/>
                <a:gd name="T2" fmla="*/ 0 w 452"/>
                <a:gd name="T3" fmla="*/ 122 h 355"/>
                <a:gd name="T4" fmla="*/ 451 w 452"/>
                <a:gd name="T5" fmla="*/ 0 h 355"/>
                <a:gd name="T6" fmla="*/ 451 w 452"/>
                <a:gd name="T7" fmla="*/ 243 h 355"/>
                <a:gd name="T8" fmla="*/ 0 w 452"/>
                <a:gd name="T9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55">
                  <a:moveTo>
                    <a:pt x="0" y="354"/>
                  </a:moveTo>
                  <a:lnTo>
                    <a:pt x="0" y="122"/>
                  </a:lnTo>
                  <a:lnTo>
                    <a:pt x="451" y="0"/>
                  </a:lnTo>
                  <a:lnTo>
                    <a:pt x="451" y="243"/>
                  </a:lnTo>
                  <a:lnTo>
                    <a:pt x="0" y="354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8" name="Freeform 252">
              <a:extLst>
                <a:ext uri="{FF2B5EF4-FFF2-40B4-BE49-F238E27FC236}">
                  <a16:creationId xmlns:a16="http://schemas.microsoft.com/office/drawing/2014/main" id="{F593B526-6C8E-43C3-A53E-BF1D293C4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" y="1083"/>
              <a:ext cx="131" cy="173"/>
            </a:xfrm>
            <a:custGeom>
              <a:avLst/>
              <a:gdLst>
                <a:gd name="T0" fmla="*/ 31 w 131"/>
                <a:gd name="T1" fmla="*/ 17 h 173"/>
                <a:gd name="T2" fmla="*/ 35 w 131"/>
                <a:gd name="T3" fmla="*/ 26 h 173"/>
                <a:gd name="T4" fmla="*/ 39 w 131"/>
                <a:gd name="T5" fmla="*/ 40 h 173"/>
                <a:gd name="T6" fmla="*/ 42 w 131"/>
                <a:gd name="T7" fmla="*/ 52 h 173"/>
                <a:gd name="T8" fmla="*/ 43 w 131"/>
                <a:gd name="T9" fmla="*/ 63 h 173"/>
                <a:gd name="T10" fmla="*/ 47 w 131"/>
                <a:gd name="T11" fmla="*/ 78 h 173"/>
                <a:gd name="T12" fmla="*/ 53 w 131"/>
                <a:gd name="T13" fmla="*/ 92 h 173"/>
                <a:gd name="T14" fmla="*/ 59 w 131"/>
                <a:gd name="T15" fmla="*/ 103 h 173"/>
                <a:gd name="T16" fmla="*/ 65 w 131"/>
                <a:gd name="T17" fmla="*/ 108 h 173"/>
                <a:gd name="T18" fmla="*/ 71 w 131"/>
                <a:gd name="T19" fmla="*/ 121 h 173"/>
                <a:gd name="T20" fmla="*/ 80 w 131"/>
                <a:gd name="T21" fmla="*/ 137 h 173"/>
                <a:gd name="T22" fmla="*/ 85 w 131"/>
                <a:gd name="T23" fmla="*/ 148 h 173"/>
                <a:gd name="T24" fmla="*/ 87 w 131"/>
                <a:gd name="T25" fmla="*/ 149 h 173"/>
                <a:gd name="T26" fmla="*/ 90 w 131"/>
                <a:gd name="T27" fmla="*/ 149 h 173"/>
                <a:gd name="T28" fmla="*/ 96 w 131"/>
                <a:gd name="T29" fmla="*/ 148 h 173"/>
                <a:gd name="T30" fmla="*/ 102 w 131"/>
                <a:gd name="T31" fmla="*/ 148 h 173"/>
                <a:gd name="T32" fmla="*/ 106 w 131"/>
                <a:gd name="T33" fmla="*/ 149 h 173"/>
                <a:gd name="T34" fmla="*/ 114 w 131"/>
                <a:gd name="T35" fmla="*/ 153 h 173"/>
                <a:gd name="T36" fmla="*/ 122 w 131"/>
                <a:gd name="T37" fmla="*/ 158 h 173"/>
                <a:gd name="T38" fmla="*/ 128 w 131"/>
                <a:gd name="T39" fmla="*/ 163 h 173"/>
                <a:gd name="T40" fmla="*/ 129 w 131"/>
                <a:gd name="T41" fmla="*/ 167 h 173"/>
                <a:gd name="T42" fmla="*/ 124 w 131"/>
                <a:gd name="T43" fmla="*/ 170 h 173"/>
                <a:gd name="T44" fmla="*/ 116 w 131"/>
                <a:gd name="T45" fmla="*/ 172 h 173"/>
                <a:gd name="T46" fmla="*/ 106 w 131"/>
                <a:gd name="T47" fmla="*/ 172 h 173"/>
                <a:gd name="T48" fmla="*/ 97 w 131"/>
                <a:gd name="T49" fmla="*/ 170 h 173"/>
                <a:gd name="T50" fmla="*/ 91 w 131"/>
                <a:gd name="T51" fmla="*/ 168 h 173"/>
                <a:gd name="T52" fmla="*/ 88 w 131"/>
                <a:gd name="T53" fmla="*/ 167 h 173"/>
                <a:gd name="T54" fmla="*/ 85 w 131"/>
                <a:gd name="T55" fmla="*/ 166 h 173"/>
                <a:gd name="T56" fmla="*/ 82 w 131"/>
                <a:gd name="T57" fmla="*/ 166 h 173"/>
                <a:gd name="T58" fmla="*/ 70 w 131"/>
                <a:gd name="T59" fmla="*/ 157 h 173"/>
                <a:gd name="T60" fmla="*/ 56 w 131"/>
                <a:gd name="T61" fmla="*/ 143 h 173"/>
                <a:gd name="T62" fmla="*/ 43 w 131"/>
                <a:gd name="T63" fmla="*/ 129 h 173"/>
                <a:gd name="T64" fmla="*/ 36 w 131"/>
                <a:gd name="T65" fmla="*/ 121 h 173"/>
                <a:gd name="T66" fmla="*/ 33 w 131"/>
                <a:gd name="T67" fmla="*/ 114 h 173"/>
                <a:gd name="T68" fmla="*/ 32 w 131"/>
                <a:gd name="T69" fmla="*/ 107 h 173"/>
                <a:gd name="T70" fmla="*/ 30 w 131"/>
                <a:gd name="T71" fmla="*/ 96 h 173"/>
                <a:gd name="T72" fmla="*/ 25 w 131"/>
                <a:gd name="T73" fmla="*/ 80 h 173"/>
                <a:gd name="T74" fmla="*/ 16 w 131"/>
                <a:gd name="T75" fmla="*/ 56 h 173"/>
                <a:gd name="T76" fmla="*/ 5 w 131"/>
                <a:gd name="T77" fmla="*/ 32 h 173"/>
                <a:gd name="T78" fmla="*/ 0 w 131"/>
                <a:gd name="T79" fmla="*/ 13 h 173"/>
                <a:gd name="T80" fmla="*/ 0 w 131"/>
                <a:gd name="T81" fmla="*/ 5 h 173"/>
                <a:gd name="T82" fmla="*/ 4 w 131"/>
                <a:gd name="T83" fmla="*/ 3 h 173"/>
                <a:gd name="T84" fmla="*/ 8 w 131"/>
                <a:gd name="T85" fmla="*/ 1 h 173"/>
                <a:gd name="T86" fmla="*/ 12 w 131"/>
                <a:gd name="T87" fmla="*/ 0 h 173"/>
                <a:gd name="T88" fmla="*/ 31 w 131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" h="173">
                  <a:moveTo>
                    <a:pt x="31" y="15"/>
                  </a:moveTo>
                  <a:lnTo>
                    <a:pt x="31" y="17"/>
                  </a:lnTo>
                  <a:lnTo>
                    <a:pt x="33" y="20"/>
                  </a:lnTo>
                  <a:lnTo>
                    <a:pt x="35" y="26"/>
                  </a:lnTo>
                  <a:lnTo>
                    <a:pt x="36" y="32"/>
                  </a:lnTo>
                  <a:lnTo>
                    <a:pt x="39" y="40"/>
                  </a:lnTo>
                  <a:lnTo>
                    <a:pt x="41" y="46"/>
                  </a:lnTo>
                  <a:lnTo>
                    <a:pt x="42" y="52"/>
                  </a:lnTo>
                  <a:lnTo>
                    <a:pt x="43" y="57"/>
                  </a:lnTo>
                  <a:lnTo>
                    <a:pt x="43" y="63"/>
                  </a:lnTo>
                  <a:lnTo>
                    <a:pt x="46" y="70"/>
                  </a:lnTo>
                  <a:lnTo>
                    <a:pt x="47" y="78"/>
                  </a:lnTo>
                  <a:lnTo>
                    <a:pt x="51" y="86"/>
                  </a:lnTo>
                  <a:lnTo>
                    <a:pt x="53" y="92"/>
                  </a:lnTo>
                  <a:lnTo>
                    <a:pt x="57" y="99"/>
                  </a:lnTo>
                  <a:lnTo>
                    <a:pt x="59" y="103"/>
                  </a:lnTo>
                  <a:lnTo>
                    <a:pt x="62" y="106"/>
                  </a:lnTo>
                  <a:lnTo>
                    <a:pt x="65" y="108"/>
                  </a:lnTo>
                  <a:lnTo>
                    <a:pt x="68" y="114"/>
                  </a:lnTo>
                  <a:lnTo>
                    <a:pt x="71" y="121"/>
                  </a:lnTo>
                  <a:lnTo>
                    <a:pt x="76" y="129"/>
                  </a:lnTo>
                  <a:lnTo>
                    <a:pt x="80" y="137"/>
                  </a:lnTo>
                  <a:lnTo>
                    <a:pt x="82" y="143"/>
                  </a:lnTo>
                  <a:lnTo>
                    <a:pt x="85" y="148"/>
                  </a:lnTo>
                  <a:lnTo>
                    <a:pt x="86" y="149"/>
                  </a:lnTo>
                  <a:lnTo>
                    <a:pt x="87" y="149"/>
                  </a:lnTo>
                  <a:lnTo>
                    <a:pt x="88" y="149"/>
                  </a:lnTo>
                  <a:lnTo>
                    <a:pt x="90" y="149"/>
                  </a:lnTo>
                  <a:lnTo>
                    <a:pt x="93" y="148"/>
                  </a:lnTo>
                  <a:lnTo>
                    <a:pt x="96" y="148"/>
                  </a:lnTo>
                  <a:lnTo>
                    <a:pt x="99" y="148"/>
                  </a:lnTo>
                  <a:lnTo>
                    <a:pt x="102" y="148"/>
                  </a:lnTo>
                  <a:lnTo>
                    <a:pt x="104" y="149"/>
                  </a:lnTo>
                  <a:lnTo>
                    <a:pt x="106" y="149"/>
                  </a:lnTo>
                  <a:lnTo>
                    <a:pt x="110" y="151"/>
                  </a:lnTo>
                  <a:lnTo>
                    <a:pt x="114" y="153"/>
                  </a:lnTo>
                  <a:lnTo>
                    <a:pt x="118" y="155"/>
                  </a:lnTo>
                  <a:lnTo>
                    <a:pt x="122" y="158"/>
                  </a:lnTo>
                  <a:lnTo>
                    <a:pt x="124" y="160"/>
                  </a:lnTo>
                  <a:lnTo>
                    <a:pt x="128" y="163"/>
                  </a:lnTo>
                  <a:lnTo>
                    <a:pt x="130" y="166"/>
                  </a:lnTo>
                  <a:lnTo>
                    <a:pt x="129" y="167"/>
                  </a:lnTo>
                  <a:lnTo>
                    <a:pt x="128" y="169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16" y="172"/>
                  </a:lnTo>
                  <a:lnTo>
                    <a:pt x="112" y="172"/>
                  </a:lnTo>
                  <a:lnTo>
                    <a:pt x="106" y="172"/>
                  </a:lnTo>
                  <a:lnTo>
                    <a:pt x="101" y="171"/>
                  </a:lnTo>
                  <a:lnTo>
                    <a:pt x="97" y="170"/>
                  </a:lnTo>
                  <a:lnTo>
                    <a:pt x="94" y="169"/>
                  </a:lnTo>
                  <a:lnTo>
                    <a:pt x="91" y="168"/>
                  </a:lnTo>
                  <a:lnTo>
                    <a:pt x="89" y="167"/>
                  </a:lnTo>
                  <a:lnTo>
                    <a:pt x="88" y="167"/>
                  </a:lnTo>
                  <a:lnTo>
                    <a:pt x="86" y="166"/>
                  </a:lnTo>
                  <a:lnTo>
                    <a:pt x="85" y="166"/>
                  </a:lnTo>
                  <a:lnTo>
                    <a:pt x="84" y="167"/>
                  </a:lnTo>
                  <a:lnTo>
                    <a:pt x="82" y="166"/>
                  </a:lnTo>
                  <a:lnTo>
                    <a:pt x="77" y="162"/>
                  </a:lnTo>
                  <a:lnTo>
                    <a:pt x="70" y="157"/>
                  </a:lnTo>
                  <a:lnTo>
                    <a:pt x="64" y="150"/>
                  </a:lnTo>
                  <a:lnTo>
                    <a:pt x="56" y="143"/>
                  </a:lnTo>
                  <a:lnTo>
                    <a:pt x="49" y="135"/>
                  </a:lnTo>
                  <a:lnTo>
                    <a:pt x="43" y="129"/>
                  </a:lnTo>
                  <a:lnTo>
                    <a:pt x="39" y="125"/>
                  </a:lnTo>
                  <a:lnTo>
                    <a:pt x="36" y="121"/>
                  </a:lnTo>
                  <a:lnTo>
                    <a:pt x="35" y="118"/>
                  </a:lnTo>
                  <a:lnTo>
                    <a:pt x="33" y="114"/>
                  </a:lnTo>
                  <a:lnTo>
                    <a:pt x="33" y="111"/>
                  </a:lnTo>
                  <a:lnTo>
                    <a:pt x="32" y="107"/>
                  </a:lnTo>
                  <a:lnTo>
                    <a:pt x="31" y="102"/>
                  </a:lnTo>
                  <a:lnTo>
                    <a:pt x="30" y="96"/>
                  </a:lnTo>
                  <a:lnTo>
                    <a:pt x="29" y="88"/>
                  </a:lnTo>
                  <a:lnTo>
                    <a:pt x="25" y="80"/>
                  </a:lnTo>
                  <a:lnTo>
                    <a:pt x="21" y="68"/>
                  </a:lnTo>
                  <a:lnTo>
                    <a:pt x="16" y="56"/>
                  </a:lnTo>
                  <a:lnTo>
                    <a:pt x="11" y="44"/>
                  </a:lnTo>
                  <a:lnTo>
                    <a:pt x="5" y="32"/>
                  </a:lnTo>
                  <a:lnTo>
                    <a:pt x="2" y="22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31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69" name="Freeform 253">
              <a:extLst>
                <a:ext uri="{FF2B5EF4-FFF2-40B4-BE49-F238E27FC236}">
                  <a16:creationId xmlns:a16="http://schemas.microsoft.com/office/drawing/2014/main" id="{D45E76B5-FE05-4599-82D2-95DF5A04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1083"/>
              <a:ext cx="135" cy="169"/>
            </a:xfrm>
            <a:custGeom>
              <a:avLst/>
              <a:gdLst>
                <a:gd name="T0" fmla="*/ 35 w 135"/>
                <a:gd name="T1" fmla="*/ 15 h 169"/>
                <a:gd name="T2" fmla="*/ 39 w 135"/>
                <a:gd name="T3" fmla="*/ 23 h 169"/>
                <a:gd name="T4" fmla="*/ 43 w 135"/>
                <a:gd name="T5" fmla="*/ 36 h 169"/>
                <a:gd name="T6" fmla="*/ 46 w 135"/>
                <a:gd name="T7" fmla="*/ 48 h 169"/>
                <a:gd name="T8" fmla="*/ 48 w 135"/>
                <a:gd name="T9" fmla="*/ 59 h 169"/>
                <a:gd name="T10" fmla="*/ 52 w 135"/>
                <a:gd name="T11" fmla="*/ 74 h 169"/>
                <a:gd name="T12" fmla="*/ 58 w 135"/>
                <a:gd name="T13" fmla="*/ 88 h 169"/>
                <a:gd name="T14" fmla="*/ 64 w 135"/>
                <a:gd name="T15" fmla="*/ 99 h 169"/>
                <a:gd name="T16" fmla="*/ 69 w 135"/>
                <a:gd name="T17" fmla="*/ 104 h 169"/>
                <a:gd name="T18" fmla="*/ 76 w 135"/>
                <a:gd name="T19" fmla="*/ 117 h 169"/>
                <a:gd name="T20" fmla="*/ 84 w 135"/>
                <a:gd name="T21" fmla="*/ 133 h 169"/>
                <a:gd name="T22" fmla="*/ 89 w 135"/>
                <a:gd name="T23" fmla="*/ 144 h 169"/>
                <a:gd name="T24" fmla="*/ 93 w 135"/>
                <a:gd name="T25" fmla="*/ 145 h 169"/>
                <a:gd name="T26" fmla="*/ 98 w 135"/>
                <a:gd name="T27" fmla="*/ 144 h 169"/>
                <a:gd name="T28" fmla="*/ 104 w 135"/>
                <a:gd name="T29" fmla="*/ 144 h 169"/>
                <a:gd name="T30" fmla="*/ 109 w 135"/>
                <a:gd name="T31" fmla="*/ 144 h 169"/>
                <a:gd name="T32" fmla="*/ 115 w 135"/>
                <a:gd name="T33" fmla="*/ 147 h 169"/>
                <a:gd name="T34" fmla="*/ 122 w 135"/>
                <a:gd name="T35" fmla="*/ 151 h 169"/>
                <a:gd name="T36" fmla="*/ 129 w 135"/>
                <a:gd name="T37" fmla="*/ 156 h 169"/>
                <a:gd name="T38" fmla="*/ 134 w 135"/>
                <a:gd name="T39" fmla="*/ 162 h 169"/>
                <a:gd name="T40" fmla="*/ 132 w 135"/>
                <a:gd name="T41" fmla="*/ 165 h 169"/>
                <a:gd name="T42" fmla="*/ 125 w 135"/>
                <a:gd name="T43" fmla="*/ 167 h 169"/>
                <a:gd name="T44" fmla="*/ 116 w 135"/>
                <a:gd name="T45" fmla="*/ 168 h 169"/>
                <a:gd name="T46" fmla="*/ 106 w 135"/>
                <a:gd name="T47" fmla="*/ 167 h 169"/>
                <a:gd name="T48" fmla="*/ 99 w 135"/>
                <a:gd name="T49" fmla="*/ 165 h 169"/>
                <a:gd name="T50" fmla="*/ 94 w 135"/>
                <a:gd name="T51" fmla="*/ 163 h 169"/>
                <a:gd name="T52" fmla="*/ 91 w 135"/>
                <a:gd name="T53" fmla="*/ 162 h 169"/>
                <a:gd name="T54" fmla="*/ 89 w 135"/>
                <a:gd name="T55" fmla="*/ 163 h 169"/>
                <a:gd name="T56" fmla="*/ 81 w 135"/>
                <a:gd name="T57" fmla="*/ 159 h 169"/>
                <a:gd name="T58" fmla="*/ 69 w 135"/>
                <a:gd name="T59" fmla="*/ 146 h 169"/>
                <a:gd name="T60" fmla="*/ 54 w 135"/>
                <a:gd name="T61" fmla="*/ 131 h 169"/>
                <a:gd name="T62" fmla="*/ 44 w 135"/>
                <a:gd name="T63" fmla="*/ 121 h 169"/>
                <a:gd name="T64" fmla="*/ 35 w 135"/>
                <a:gd name="T65" fmla="*/ 111 h 169"/>
                <a:gd name="T66" fmla="*/ 24 w 135"/>
                <a:gd name="T67" fmla="*/ 98 h 169"/>
                <a:gd name="T68" fmla="*/ 14 w 135"/>
                <a:gd name="T69" fmla="*/ 83 h 169"/>
                <a:gd name="T70" fmla="*/ 7 w 135"/>
                <a:gd name="T71" fmla="*/ 67 h 169"/>
                <a:gd name="T72" fmla="*/ 4 w 135"/>
                <a:gd name="T73" fmla="*/ 49 h 169"/>
                <a:gd name="T74" fmla="*/ 1 w 135"/>
                <a:gd name="T75" fmla="*/ 30 h 169"/>
                <a:gd name="T76" fmla="*/ 0 w 135"/>
                <a:gd name="T77" fmla="*/ 13 h 169"/>
                <a:gd name="T78" fmla="*/ 0 w 135"/>
                <a:gd name="T79" fmla="*/ 3 h 169"/>
                <a:gd name="T80" fmla="*/ 3 w 135"/>
                <a:gd name="T81" fmla="*/ 0 h 169"/>
                <a:gd name="T82" fmla="*/ 6 w 135"/>
                <a:gd name="T83" fmla="*/ 1 h 169"/>
                <a:gd name="T84" fmla="*/ 10 w 135"/>
                <a:gd name="T85" fmla="*/ 4 h 169"/>
                <a:gd name="T86" fmla="*/ 12 w 135"/>
                <a:gd name="T87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169">
                  <a:moveTo>
                    <a:pt x="35" y="14"/>
                  </a:moveTo>
                  <a:lnTo>
                    <a:pt x="35" y="15"/>
                  </a:lnTo>
                  <a:lnTo>
                    <a:pt x="37" y="18"/>
                  </a:lnTo>
                  <a:lnTo>
                    <a:pt x="39" y="23"/>
                  </a:lnTo>
                  <a:lnTo>
                    <a:pt x="41" y="29"/>
                  </a:lnTo>
                  <a:lnTo>
                    <a:pt x="43" y="36"/>
                  </a:lnTo>
                  <a:lnTo>
                    <a:pt x="45" y="42"/>
                  </a:lnTo>
                  <a:lnTo>
                    <a:pt x="46" y="48"/>
                  </a:lnTo>
                  <a:lnTo>
                    <a:pt x="47" y="54"/>
                  </a:lnTo>
                  <a:lnTo>
                    <a:pt x="48" y="59"/>
                  </a:lnTo>
                  <a:lnTo>
                    <a:pt x="50" y="66"/>
                  </a:lnTo>
                  <a:lnTo>
                    <a:pt x="52" y="74"/>
                  </a:lnTo>
                  <a:lnTo>
                    <a:pt x="55" y="81"/>
                  </a:lnTo>
                  <a:lnTo>
                    <a:pt x="58" y="88"/>
                  </a:lnTo>
                  <a:lnTo>
                    <a:pt x="61" y="95"/>
                  </a:lnTo>
                  <a:lnTo>
                    <a:pt x="64" y="99"/>
                  </a:lnTo>
                  <a:lnTo>
                    <a:pt x="66" y="102"/>
                  </a:lnTo>
                  <a:lnTo>
                    <a:pt x="69" y="104"/>
                  </a:lnTo>
                  <a:lnTo>
                    <a:pt x="72" y="110"/>
                  </a:lnTo>
                  <a:lnTo>
                    <a:pt x="76" y="117"/>
                  </a:lnTo>
                  <a:lnTo>
                    <a:pt x="81" y="125"/>
                  </a:lnTo>
                  <a:lnTo>
                    <a:pt x="84" y="133"/>
                  </a:lnTo>
                  <a:lnTo>
                    <a:pt x="87" y="139"/>
                  </a:lnTo>
                  <a:lnTo>
                    <a:pt x="89" y="144"/>
                  </a:lnTo>
                  <a:lnTo>
                    <a:pt x="91" y="145"/>
                  </a:lnTo>
                  <a:lnTo>
                    <a:pt x="93" y="145"/>
                  </a:lnTo>
                  <a:lnTo>
                    <a:pt x="95" y="144"/>
                  </a:lnTo>
                  <a:lnTo>
                    <a:pt x="98" y="144"/>
                  </a:lnTo>
                  <a:lnTo>
                    <a:pt x="100" y="144"/>
                  </a:lnTo>
                  <a:lnTo>
                    <a:pt x="104" y="144"/>
                  </a:lnTo>
                  <a:lnTo>
                    <a:pt x="106" y="144"/>
                  </a:lnTo>
                  <a:lnTo>
                    <a:pt x="109" y="144"/>
                  </a:lnTo>
                  <a:lnTo>
                    <a:pt x="111" y="145"/>
                  </a:lnTo>
                  <a:lnTo>
                    <a:pt x="115" y="147"/>
                  </a:lnTo>
                  <a:lnTo>
                    <a:pt x="118" y="149"/>
                  </a:lnTo>
                  <a:lnTo>
                    <a:pt x="122" y="151"/>
                  </a:lnTo>
                  <a:lnTo>
                    <a:pt x="126" y="154"/>
                  </a:lnTo>
                  <a:lnTo>
                    <a:pt x="129" y="156"/>
                  </a:lnTo>
                  <a:lnTo>
                    <a:pt x="132" y="159"/>
                  </a:lnTo>
                  <a:lnTo>
                    <a:pt x="134" y="162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9" y="166"/>
                  </a:lnTo>
                  <a:lnTo>
                    <a:pt x="125" y="167"/>
                  </a:lnTo>
                  <a:lnTo>
                    <a:pt x="121" y="168"/>
                  </a:lnTo>
                  <a:lnTo>
                    <a:pt x="116" y="168"/>
                  </a:lnTo>
                  <a:lnTo>
                    <a:pt x="110" y="168"/>
                  </a:lnTo>
                  <a:lnTo>
                    <a:pt x="106" y="167"/>
                  </a:lnTo>
                  <a:lnTo>
                    <a:pt x="102" y="166"/>
                  </a:lnTo>
                  <a:lnTo>
                    <a:pt x="99" y="165"/>
                  </a:lnTo>
                  <a:lnTo>
                    <a:pt x="96" y="164"/>
                  </a:lnTo>
                  <a:lnTo>
                    <a:pt x="94" y="163"/>
                  </a:lnTo>
                  <a:lnTo>
                    <a:pt x="93" y="163"/>
                  </a:lnTo>
                  <a:lnTo>
                    <a:pt x="91" y="162"/>
                  </a:lnTo>
                  <a:lnTo>
                    <a:pt x="90" y="163"/>
                  </a:lnTo>
                  <a:lnTo>
                    <a:pt x="89" y="163"/>
                  </a:lnTo>
                  <a:lnTo>
                    <a:pt x="87" y="162"/>
                  </a:lnTo>
                  <a:lnTo>
                    <a:pt x="81" y="159"/>
                  </a:lnTo>
                  <a:lnTo>
                    <a:pt x="75" y="153"/>
                  </a:lnTo>
                  <a:lnTo>
                    <a:pt x="69" y="146"/>
                  </a:lnTo>
                  <a:lnTo>
                    <a:pt x="61" y="139"/>
                  </a:lnTo>
                  <a:lnTo>
                    <a:pt x="54" y="131"/>
                  </a:lnTo>
                  <a:lnTo>
                    <a:pt x="48" y="125"/>
                  </a:lnTo>
                  <a:lnTo>
                    <a:pt x="44" y="121"/>
                  </a:lnTo>
                  <a:lnTo>
                    <a:pt x="40" y="116"/>
                  </a:lnTo>
                  <a:lnTo>
                    <a:pt x="35" y="111"/>
                  </a:lnTo>
                  <a:lnTo>
                    <a:pt x="30" y="105"/>
                  </a:lnTo>
                  <a:lnTo>
                    <a:pt x="24" y="98"/>
                  </a:lnTo>
                  <a:lnTo>
                    <a:pt x="19" y="91"/>
                  </a:lnTo>
                  <a:lnTo>
                    <a:pt x="14" y="83"/>
                  </a:lnTo>
                  <a:lnTo>
                    <a:pt x="11" y="75"/>
                  </a:lnTo>
                  <a:lnTo>
                    <a:pt x="7" y="67"/>
                  </a:lnTo>
                  <a:lnTo>
                    <a:pt x="5" y="58"/>
                  </a:lnTo>
                  <a:lnTo>
                    <a:pt x="4" y="49"/>
                  </a:lnTo>
                  <a:lnTo>
                    <a:pt x="2" y="40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35" y="1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0" name="Freeform 254">
              <a:extLst>
                <a:ext uri="{FF2B5EF4-FFF2-40B4-BE49-F238E27FC236}">
                  <a16:creationId xmlns:a16="http://schemas.microsoft.com/office/drawing/2014/main" id="{38DC50A1-0644-4B7C-A8D0-F85E9A3F8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1355"/>
              <a:ext cx="239" cy="345"/>
            </a:xfrm>
            <a:custGeom>
              <a:avLst/>
              <a:gdLst>
                <a:gd name="T0" fmla="*/ 238 w 239"/>
                <a:gd name="T1" fmla="*/ 344 h 345"/>
                <a:gd name="T2" fmla="*/ 238 w 239"/>
                <a:gd name="T3" fmla="*/ 113 h 345"/>
                <a:gd name="T4" fmla="*/ 0 w 239"/>
                <a:gd name="T5" fmla="*/ 0 h 345"/>
                <a:gd name="T6" fmla="*/ 0 w 239"/>
                <a:gd name="T7" fmla="*/ 215 h 345"/>
                <a:gd name="T8" fmla="*/ 238 w 239"/>
                <a:gd name="T9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45">
                  <a:moveTo>
                    <a:pt x="238" y="344"/>
                  </a:moveTo>
                  <a:lnTo>
                    <a:pt x="238" y="113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238" y="34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1" name="Freeform 255">
              <a:extLst>
                <a:ext uri="{FF2B5EF4-FFF2-40B4-BE49-F238E27FC236}">
                  <a16:creationId xmlns:a16="http://schemas.microsoft.com/office/drawing/2014/main" id="{AB2E4204-53FB-4E30-9DAC-580163DBE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233"/>
              <a:ext cx="193" cy="82"/>
            </a:xfrm>
            <a:custGeom>
              <a:avLst/>
              <a:gdLst>
                <a:gd name="T0" fmla="*/ 192 w 193"/>
                <a:gd name="T1" fmla="*/ 14 h 82"/>
                <a:gd name="T2" fmla="*/ 67 w 193"/>
                <a:gd name="T3" fmla="*/ 81 h 82"/>
                <a:gd name="T4" fmla="*/ 0 w 193"/>
                <a:gd name="T5" fmla="*/ 66 h 82"/>
                <a:gd name="T6" fmla="*/ 124 w 193"/>
                <a:gd name="T7" fmla="*/ 0 h 82"/>
                <a:gd name="T8" fmla="*/ 192 w 193"/>
                <a:gd name="T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82">
                  <a:moveTo>
                    <a:pt x="192" y="14"/>
                  </a:moveTo>
                  <a:lnTo>
                    <a:pt x="67" y="81"/>
                  </a:lnTo>
                  <a:lnTo>
                    <a:pt x="0" y="66"/>
                  </a:lnTo>
                  <a:lnTo>
                    <a:pt x="124" y="0"/>
                  </a:lnTo>
                  <a:lnTo>
                    <a:pt x="192" y="1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2" name="Freeform 256">
              <a:extLst>
                <a:ext uri="{FF2B5EF4-FFF2-40B4-BE49-F238E27FC236}">
                  <a16:creationId xmlns:a16="http://schemas.microsoft.com/office/drawing/2014/main" id="{141CDA1E-ED27-408E-935E-D981CC9E5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067"/>
              <a:ext cx="213" cy="213"/>
            </a:xfrm>
            <a:custGeom>
              <a:avLst/>
              <a:gdLst>
                <a:gd name="T0" fmla="*/ 44 w 213"/>
                <a:gd name="T1" fmla="*/ 20 h 213"/>
                <a:gd name="T2" fmla="*/ 50 w 213"/>
                <a:gd name="T3" fmla="*/ 33 h 213"/>
                <a:gd name="T4" fmla="*/ 59 w 213"/>
                <a:gd name="T5" fmla="*/ 54 h 213"/>
                <a:gd name="T6" fmla="*/ 68 w 213"/>
                <a:gd name="T7" fmla="*/ 74 h 213"/>
                <a:gd name="T8" fmla="*/ 73 w 213"/>
                <a:gd name="T9" fmla="*/ 88 h 213"/>
                <a:gd name="T10" fmla="*/ 78 w 213"/>
                <a:gd name="T11" fmla="*/ 103 h 213"/>
                <a:gd name="T12" fmla="*/ 85 w 213"/>
                <a:gd name="T13" fmla="*/ 118 h 213"/>
                <a:gd name="T14" fmla="*/ 91 w 213"/>
                <a:gd name="T15" fmla="*/ 128 h 213"/>
                <a:gd name="T16" fmla="*/ 99 w 213"/>
                <a:gd name="T17" fmla="*/ 133 h 213"/>
                <a:gd name="T18" fmla="*/ 120 w 213"/>
                <a:gd name="T19" fmla="*/ 148 h 213"/>
                <a:gd name="T20" fmla="*/ 143 w 213"/>
                <a:gd name="T21" fmla="*/ 167 h 213"/>
                <a:gd name="T22" fmla="*/ 160 w 213"/>
                <a:gd name="T23" fmla="*/ 182 h 213"/>
                <a:gd name="T24" fmla="*/ 165 w 213"/>
                <a:gd name="T25" fmla="*/ 184 h 213"/>
                <a:gd name="T26" fmla="*/ 169 w 213"/>
                <a:gd name="T27" fmla="*/ 183 h 213"/>
                <a:gd name="T28" fmla="*/ 175 w 213"/>
                <a:gd name="T29" fmla="*/ 183 h 213"/>
                <a:gd name="T30" fmla="*/ 181 w 213"/>
                <a:gd name="T31" fmla="*/ 184 h 213"/>
                <a:gd name="T32" fmla="*/ 189 w 213"/>
                <a:gd name="T33" fmla="*/ 188 h 213"/>
                <a:gd name="T34" fmla="*/ 198 w 213"/>
                <a:gd name="T35" fmla="*/ 193 h 213"/>
                <a:gd name="T36" fmla="*/ 206 w 213"/>
                <a:gd name="T37" fmla="*/ 199 h 213"/>
                <a:gd name="T38" fmla="*/ 212 w 213"/>
                <a:gd name="T39" fmla="*/ 205 h 213"/>
                <a:gd name="T40" fmla="*/ 210 w 213"/>
                <a:gd name="T41" fmla="*/ 209 h 213"/>
                <a:gd name="T42" fmla="*/ 204 w 213"/>
                <a:gd name="T43" fmla="*/ 212 h 213"/>
                <a:gd name="T44" fmla="*/ 194 w 213"/>
                <a:gd name="T45" fmla="*/ 212 h 213"/>
                <a:gd name="T46" fmla="*/ 182 w 213"/>
                <a:gd name="T47" fmla="*/ 209 h 213"/>
                <a:gd name="T48" fmla="*/ 171 w 213"/>
                <a:gd name="T49" fmla="*/ 206 h 213"/>
                <a:gd name="T50" fmla="*/ 165 w 213"/>
                <a:gd name="T51" fmla="*/ 203 h 213"/>
                <a:gd name="T52" fmla="*/ 160 w 213"/>
                <a:gd name="T53" fmla="*/ 202 h 213"/>
                <a:gd name="T54" fmla="*/ 154 w 213"/>
                <a:gd name="T55" fmla="*/ 202 h 213"/>
                <a:gd name="T56" fmla="*/ 140 w 213"/>
                <a:gd name="T57" fmla="*/ 198 h 213"/>
                <a:gd name="T58" fmla="*/ 121 w 213"/>
                <a:gd name="T59" fmla="*/ 189 h 213"/>
                <a:gd name="T60" fmla="*/ 103 w 213"/>
                <a:gd name="T61" fmla="*/ 180 h 213"/>
                <a:gd name="T62" fmla="*/ 91 w 213"/>
                <a:gd name="T63" fmla="*/ 172 h 213"/>
                <a:gd name="T64" fmla="*/ 75 w 213"/>
                <a:gd name="T65" fmla="*/ 158 h 213"/>
                <a:gd name="T66" fmla="*/ 58 w 213"/>
                <a:gd name="T67" fmla="*/ 140 h 213"/>
                <a:gd name="T68" fmla="*/ 44 w 213"/>
                <a:gd name="T69" fmla="*/ 120 h 213"/>
                <a:gd name="T70" fmla="*/ 32 w 213"/>
                <a:gd name="T71" fmla="*/ 98 h 213"/>
                <a:gd name="T72" fmla="*/ 19 w 213"/>
                <a:gd name="T73" fmla="*/ 71 h 213"/>
                <a:gd name="T74" fmla="*/ 8 w 213"/>
                <a:gd name="T75" fmla="*/ 43 h 213"/>
                <a:gd name="T76" fmla="*/ 0 w 213"/>
                <a:gd name="T77" fmla="*/ 22 h 213"/>
                <a:gd name="T78" fmla="*/ 0 w 213"/>
                <a:gd name="T79" fmla="*/ 11 h 213"/>
                <a:gd name="T80" fmla="*/ 2 w 213"/>
                <a:gd name="T81" fmla="*/ 5 h 213"/>
                <a:gd name="T82" fmla="*/ 6 w 213"/>
                <a:gd name="T83" fmla="*/ 3 h 213"/>
                <a:gd name="T84" fmla="*/ 11 w 213"/>
                <a:gd name="T85" fmla="*/ 1 h 213"/>
                <a:gd name="T86" fmla="*/ 42 w 213"/>
                <a:gd name="T87" fmla="*/ 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3">
                  <a:moveTo>
                    <a:pt x="42" y="18"/>
                  </a:moveTo>
                  <a:lnTo>
                    <a:pt x="44" y="20"/>
                  </a:lnTo>
                  <a:lnTo>
                    <a:pt x="46" y="26"/>
                  </a:lnTo>
                  <a:lnTo>
                    <a:pt x="50" y="33"/>
                  </a:lnTo>
                  <a:lnTo>
                    <a:pt x="55" y="44"/>
                  </a:lnTo>
                  <a:lnTo>
                    <a:pt x="59" y="54"/>
                  </a:lnTo>
                  <a:lnTo>
                    <a:pt x="64" y="65"/>
                  </a:lnTo>
                  <a:lnTo>
                    <a:pt x="68" y="74"/>
                  </a:lnTo>
                  <a:lnTo>
                    <a:pt x="71" y="81"/>
                  </a:lnTo>
                  <a:lnTo>
                    <a:pt x="73" y="88"/>
                  </a:lnTo>
                  <a:lnTo>
                    <a:pt x="75" y="95"/>
                  </a:lnTo>
                  <a:lnTo>
                    <a:pt x="78" y="103"/>
                  </a:lnTo>
                  <a:lnTo>
                    <a:pt x="81" y="111"/>
                  </a:lnTo>
                  <a:lnTo>
                    <a:pt x="85" y="118"/>
                  </a:lnTo>
                  <a:lnTo>
                    <a:pt x="88" y="124"/>
                  </a:lnTo>
                  <a:lnTo>
                    <a:pt x="91" y="128"/>
                  </a:lnTo>
                  <a:lnTo>
                    <a:pt x="94" y="130"/>
                  </a:lnTo>
                  <a:lnTo>
                    <a:pt x="99" y="133"/>
                  </a:lnTo>
                  <a:lnTo>
                    <a:pt x="108" y="139"/>
                  </a:lnTo>
                  <a:lnTo>
                    <a:pt x="120" y="148"/>
                  </a:lnTo>
                  <a:lnTo>
                    <a:pt x="131" y="158"/>
                  </a:lnTo>
                  <a:lnTo>
                    <a:pt x="143" y="167"/>
                  </a:lnTo>
                  <a:lnTo>
                    <a:pt x="154" y="176"/>
                  </a:lnTo>
                  <a:lnTo>
                    <a:pt x="160" y="182"/>
                  </a:lnTo>
                  <a:lnTo>
                    <a:pt x="164" y="184"/>
                  </a:lnTo>
                  <a:lnTo>
                    <a:pt x="165" y="184"/>
                  </a:lnTo>
                  <a:lnTo>
                    <a:pt x="167" y="183"/>
                  </a:lnTo>
                  <a:lnTo>
                    <a:pt x="169" y="183"/>
                  </a:lnTo>
                  <a:lnTo>
                    <a:pt x="171" y="183"/>
                  </a:lnTo>
                  <a:lnTo>
                    <a:pt x="175" y="183"/>
                  </a:lnTo>
                  <a:lnTo>
                    <a:pt x="177" y="183"/>
                  </a:lnTo>
                  <a:lnTo>
                    <a:pt x="181" y="184"/>
                  </a:lnTo>
                  <a:lnTo>
                    <a:pt x="184" y="185"/>
                  </a:lnTo>
                  <a:lnTo>
                    <a:pt x="189" y="188"/>
                  </a:lnTo>
                  <a:lnTo>
                    <a:pt x="193" y="189"/>
                  </a:lnTo>
                  <a:lnTo>
                    <a:pt x="198" y="193"/>
                  </a:lnTo>
                  <a:lnTo>
                    <a:pt x="202" y="195"/>
                  </a:lnTo>
                  <a:lnTo>
                    <a:pt x="206" y="199"/>
                  </a:lnTo>
                  <a:lnTo>
                    <a:pt x="209" y="201"/>
                  </a:lnTo>
                  <a:lnTo>
                    <a:pt x="212" y="205"/>
                  </a:lnTo>
                  <a:lnTo>
                    <a:pt x="212" y="207"/>
                  </a:lnTo>
                  <a:lnTo>
                    <a:pt x="210" y="209"/>
                  </a:lnTo>
                  <a:lnTo>
                    <a:pt x="207" y="211"/>
                  </a:lnTo>
                  <a:lnTo>
                    <a:pt x="204" y="212"/>
                  </a:lnTo>
                  <a:lnTo>
                    <a:pt x="199" y="212"/>
                  </a:lnTo>
                  <a:lnTo>
                    <a:pt x="194" y="212"/>
                  </a:lnTo>
                  <a:lnTo>
                    <a:pt x="188" y="211"/>
                  </a:lnTo>
                  <a:lnTo>
                    <a:pt x="182" y="209"/>
                  </a:lnTo>
                  <a:lnTo>
                    <a:pt x="176" y="207"/>
                  </a:lnTo>
                  <a:lnTo>
                    <a:pt x="171" y="206"/>
                  </a:lnTo>
                  <a:lnTo>
                    <a:pt x="168" y="205"/>
                  </a:lnTo>
                  <a:lnTo>
                    <a:pt x="165" y="203"/>
                  </a:lnTo>
                  <a:lnTo>
                    <a:pt x="163" y="203"/>
                  </a:lnTo>
                  <a:lnTo>
                    <a:pt x="160" y="202"/>
                  </a:lnTo>
                  <a:lnTo>
                    <a:pt x="158" y="203"/>
                  </a:lnTo>
                  <a:lnTo>
                    <a:pt x="154" y="202"/>
                  </a:lnTo>
                  <a:lnTo>
                    <a:pt x="148" y="200"/>
                  </a:lnTo>
                  <a:lnTo>
                    <a:pt x="140" y="198"/>
                  </a:lnTo>
                  <a:lnTo>
                    <a:pt x="131" y="194"/>
                  </a:lnTo>
                  <a:lnTo>
                    <a:pt x="121" y="189"/>
                  </a:lnTo>
                  <a:lnTo>
                    <a:pt x="112" y="184"/>
                  </a:lnTo>
                  <a:lnTo>
                    <a:pt x="103" y="180"/>
                  </a:lnTo>
                  <a:lnTo>
                    <a:pt x="97" y="176"/>
                  </a:lnTo>
                  <a:lnTo>
                    <a:pt x="91" y="172"/>
                  </a:lnTo>
                  <a:lnTo>
                    <a:pt x="84" y="165"/>
                  </a:lnTo>
                  <a:lnTo>
                    <a:pt x="75" y="158"/>
                  </a:lnTo>
                  <a:lnTo>
                    <a:pt x="67" y="150"/>
                  </a:lnTo>
                  <a:lnTo>
                    <a:pt x="58" y="140"/>
                  </a:lnTo>
                  <a:lnTo>
                    <a:pt x="51" y="130"/>
                  </a:lnTo>
                  <a:lnTo>
                    <a:pt x="44" y="120"/>
                  </a:lnTo>
                  <a:lnTo>
                    <a:pt x="38" y="110"/>
                  </a:lnTo>
                  <a:lnTo>
                    <a:pt x="32" y="98"/>
                  </a:lnTo>
                  <a:lnTo>
                    <a:pt x="26" y="85"/>
                  </a:lnTo>
                  <a:lnTo>
                    <a:pt x="19" y="71"/>
                  </a:lnTo>
                  <a:lnTo>
                    <a:pt x="13" y="56"/>
                  </a:lnTo>
                  <a:lnTo>
                    <a:pt x="8" y="43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42" y="18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3" name="Freeform 257">
              <a:extLst>
                <a:ext uri="{FF2B5EF4-FFF2-40B4-BE49-F238E27FC236}">
                  <a16:creationId xmlns:a16="http://schemas.microsoft.com/office/drawing/2014/main" id="{889F8258-378D-467E-87D5-C0726537D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081"/>
              <a:ext cx="135" cy="173"/>
            </a:xfrm>
            <a:custGeom>
              <a:avLst/>
              <a:gdLst>
                <a:gd name="T0" fmla="*/ 36 w 135"/>
                <a:gd name="T1" fmla="*/ 16 h 173"/>
                <a:gd name="T2" fmla="*/ 39 w 135"/>
                <a:gd name="T3" fmla="*/ 25 h 173"/>
                <a:gd name="T4" fmla="*/ 43 w 135"/>
                <a:gd name="T5" fmla="*/ 39 h 173"/>
                <a:gd name="T6" fmla="*/ 46 w 135"/>
                <a:gd name="T7" fmla="*/ 52 h 173"/>
                <a:gd name="T8" fmla="*/ 48 w 135"/>
                <a:gd name="T9" fmla="*/ 63 h 173"/>
                <a:gd name="T10" fmla="*/ 52 w 135"/>
                <a:gd name="T11" fmla="*/ 77 h 173"/>
                <a:gd name="T12" fmla="*/ 58 w 135"/>
                <a:gd name="T13" fmla="*/ 92 h 173"/>
                <a:gd name="T14" fmla="*/ 64 w 135"/>
                <a:gd name="T15" fmla="*/ 103 h 173"/>
                <a:gd name="T16" fmla="*/ 69 w 135"/>
                <a:gd name="T17" fmla="*/ 108 h 173"/>
                <a:gd name="T18" fmla="*/ 76 w 135"/>
                <a:gd name="T19" fmla="*/ 120 h 173"/>
                <a:gd name="T20" fmla="*/ 84 w 135"/>
                <a:gd name="T21" fmla="*/ 136 h 173"/>
                <a:gd name="T22" fmla="*/ 89 w 135"/>
                <a:gd name="T23" fmla="*/ 147 h 173"/>
                <a:gd name="T24" fmla="*/ 91 w 135"/>
                <a:gd name="T25" fmla="*/ 149 h 173"/>
                <a:gd name="T26" fmla="*/ 95 w 135"/>
                <a:gd name="T27" fmla="*/ 148 h 173"/>
                <a:gd name="T28" fmla="*/ 100 w 135"/>
                <a:gd name="T29" fmla="*/ 148 h 173"/>
                <a:gd name="T30" fmla="*/ 106 w 135"/>
                <a:gd name="T31" fmla="*/ 148 h 173"/>
                <a:gd name="T32" fmla="*/ 111 w 135"/>
                <a:gd name="T33" fmla="*/ 149 h 173"/>
                <a:gd name="T34" fmla="*/ 118 w 135"/>
                <a:gd name="T35" fmla="*/ 153 h 173"/>
                <a:gd name="T36" fmla="*/ 126 w 135"/>
                <a:gd name="T37" fmla="*/ 158 h 173"/>
                <a:gd name="T38" fmla="*/ 132 w 135"/>
                <a:gd name="T39" fmla="*/ 163 h 173"/>
                <a:gd name="T40" fmla="*/ 134 w 135"/>
                <a:gd name="T41" fmla="*/ 167 h 173"/>
                <a:gd name="T42" fmla="*/ 129 w 135"/>
                <a:gd name="T43" fmla="*/ 170 h 173"/>
                <a:gd name="T44" fmla="*/ 121 w 135"/>
                <a:gd name="T45" fmla="*/ 172 h 173"/>
                <a:gd name="T46" fmla="*/ 110 w 135"/>
                <a:gd name="T47" fmla="*/ 171 h 173"/>
                <a:gd name="T48" fmla="*/ 102 w 135"/>
                <a:gd name="T49" fmla="*/ 169 h 173"/>
                <a:gd name="T50" fmla="*/ 96 w 135"/>
                <a:gd name="T51" fmla="*/ 167 h 173"/>
                <a:gd name="T52" fmla="*/ 92 w 135"/>
                <a:gd name="T53" fmla="*/ 166 h 173"/>
                <a:gd name="T54" fmla="*/ 90 w 135"/>
                <a:gd name="T55" fmla="*/ 166 h 173"/>
                <a:gd name="T56" fmla="*/ 87 w 135"/>
                <a:gd name="T57" fmla="*/ 166 h 173"/>
                <a:gd name="T58" fmla="*/ 75 w 135"/>
                <a:gd name="T59" fmla="*/ 156 h 173"/>
                <a:gd name="T60" fmla="*/ 61 w 135"/>
                <a:gd name="T61" fmla="*/ 142 h 173"/>
                <a:gd name="T62" fmla="*/ 48 w 135"/>
                <a:gd name="T63" fmla="*/ 129 h 173"/>
                <a:gd name="T64" fmla="*/ 40 w 135"/>
                <a:gd name="T65" fmla="*/ 120 h 173"/>
                <a:gd name="T66" fmla="*/ 29 w 135"/>
                <a:gd name="T67" fmla="*/ 108 h 173"/>
                <a:gd name="T68" fmla="*/ 19 w 135"/>
                <a:gd name="T69" fmla="*/ 95 h 173"/>
                <a:gd name="T70" fmla="*/ 10 w 135"/>
                <a:gd name="T71" fmla="*/ 79 h 173"/>
                <a:gd name="T72" fmla="*/ 5 w 135"/>
                <a:gd name="T73" fmla="*/ 63 h 173"/>
                <a:gd name="T74" fmla="*/ 2 w 135"/>
                <a:gd name="T75" fmla="*/ 43 h 173"/>
                <a:gd name="T76" fmla="*/ 0 w 135"/>
                <a:gd name="T77" fmla="*/ 25 h 173"/>
                <a:gd name="T78" fmla="*/ 0 w 135"/>
                <a:gd name="T79" fmla="*/ 11 h 173"/>
                <a:gd name="T80" fmla="*/ 2 w 135"/>
                <a:gd name="T81" fmla="*/ 4 h 173"/>
                <a:gd name="T82" fmla="*/ 6 w 135"/>
                <a:gd name="T83" fmla="*/ 1 h 173"/>
                <a:gd name="T84" fmla="*/ 11 w 135"/>
                <a:gd name="T85" fmla="*/ 0 h 173"/>
                <a:gd name="T86" fmla="*/ 17 w 135"/>
                <a:gd name="T87" fmla="*/ 0 h 173"/>
                <a:gd name="T88" fmla="*/ 35 w 135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73">
                  <a:moveTo>
                    <a:pt x="35" y="15"/>
                  </a:moveTo>
                  <a:lnTo>
                    <a:pt x="36" y="16"/>
                  </a:lnTo>
                  <a:lnTo>
                    <a:pt x="37" y="20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3" y="39"/>
                  </a:lnTo>
                  <a:lnTo>
                    <a:pt x="45" y="45"/>
                  </a:lnTo>
                  <a:lnTo>
                    <a:pt x="46" y="52"/>
                  </a:lnTo>
                  <a:lnTo>
                    <a:pt x="47" y="57"/>
                  </a:lnTo>
                  <a:lnTo>
                    <a:pt x="48" y="63"/>
                  </a:lnTo>
                  <a:lnTo>
                    <a:pt x="50" y="69"/>
                  </a:lnTo>
                  <a:lnTo>
                    <a:pt x="52" y="77"/>
                  </a:lnTo>
                  <a:lnTo>
                    <a:pt x="55" y="85"/>
                  </a:lnTo>
                  <a:lnTo>
                    <a:pt x="58" y="92"/>
                  </a:lnTo>
                  <a:lnTo>
                    <a:pt x="61" y="98"/>
                  </a:lnTo>
                  <a:lnTo>
                    <a:pt x="64" y="103"/>
                  </a:lnTo>
                  <a:lnTo>
                    <a:pt x="66" y="105"/>
                  </a:lnTo>
                  <a:lnTo>
                    <a:pt x="69" y="108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1" y="128"/>
                  </a:lnTo>
                  <a:lnTo>
                    <a:pt x="84" y="136"/>
                  </a:lnTo>
                  <a:lnTo>
                    <a:pt x="87" y="143"/>
                  </a:lnTo>
                  <a:lnTo>
                    <a:pt x="89" y="147"/>
                  </a:lnTo>
                  <a:lnTo>
                    <a:pt x="90" y="149"/>
                  </a:lnTo>
                  <a:lnTo>
                    <a:pt x="91" y="149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8" y="148"/>
                  </a:lnTo>
                  <a:lnTo>
                    <a:pt x="100" y="148"/>
                  </a:lnTo>
                  <a:lnTo>
                    <a:pt x="104" y="147"/>
                  </a:lnTo>
                  <a:lnTo>
                    <a:pt x="106" y="148"/>
                  </a:lnTo>
                  <a:lnTo>
                    <a:pt x="109" y="148"/>
                  </a:lnTo>
                  <a:lnTo>
                    <a:pt x="111" y="149"/>
                  </a:lnTo>
                  <a:lnTo>
                    <a:pt x="115" y="150"/>
                  </a:lnTo>
                  <a:lnTo>
                    <a:pt x="118" y="153"/>
                  </a:lnTo>
                  <a:lnTo>
                    <a:pt x="122" y="155"/>
                  </a:lnTo>
                  <a:lnTo>
                    <a:pt x="126" y="158"/>
                  </a:lnTo>
                  <a:lnTo>
                    <a:pt x="129" y="160"/>
                  </a:lnTo>
                  <a:lnTo>
                    <a:pt x="132" y="163"/>
                  </a:lnTo>
                  <a:lnTo>
                    <a:pt x="134" y="166"/>
                  </a:lnTo>
                  <a:lnTo>
                    <a:pt x="134" y="167"/>
                  </a:lnTo>
                  <a:lnTo>
                    <a:pt x="132" y="168"/>
                  </a:lnTo>
                  <a:lnTo>
                    <a:pt x="129" y="170"/>
                  </a:lnTo>
                  <a:lnTo>
                    <a:pt x="125" y="171"/>
                  </a:lnTo>
                  <a:lnTo>
                    <a:pt x="121" y="172"/>
                  </a:lnTo>
                  <a:lnTo>
                    <a:pt x="116" y="172"/>
                  </a:lnTo>
                  <a:lnTo>
                    <a:pt x="110" y="171"/>
                  </a:lnTo>
                  <a:lnTo>
                    <a:pt x="106" y="171"/>
                  </a:lnTo>
                  <a:lnTo>
                    <a:pt x="102" y="169"/>
                  </a:lnTo>
                  <a:lnTo>
                    <a:pt x="99" y="168"/>
                  </a:lnTo>
                  <a:lnTo>
                    <a:pt x="96" y="167"/>
                  </a:lnTo>
                  <a:lnTo>
                    <a:pt x="93" y="167"/>
                  </a:lnTo>
                  <a:lnTo>
                    <a:pt x="92" y="166"/>
                  </a:lnTo>
                  <a:lnTo>
                    <a:pt x="91" y="166"/>
                  </a:lnTo>
                  <a:lnTo>
                    <a:pt x="90" y="166"/>
                  </a:lnTo>
                  <a:lnTo>
                    <a:pt x="88" y="167"/>
                  </a:lnTo>
                  <a:lnTo>
                    <a:pt x="87" y="166"/>
                  </a:lnTo>
                  <a:lnTo>
                    <a:pt x="81" y="162"/>
                  </a:lnTo>
                  <a:lnTo>
                    <a:pt x="75" y="156"/>
                  </a:lnTo>
                  <a:lnTo>
                    <a:pt x="69" y="149"/>
                  </a:lnTo>
                  <a:lnTo>
                    <a:pt x="61" y="142"/>
                  </a:lnTo>
                  <a:lnTo>
                    <a:pt x="54" y="135"/>
                  </a:lnTo>
                  <a:lnTo>
                    <a:pt x="48" y="129"/>
                  </a:lnTo>
                  <a:lnTo>
                    <a:pt x="44" y="124"/>
                  </a:lnTo>
                  <a:lnTo>
                    <a:pt x="40" y="120"/>
                  </a:lnTo>
                  <a:lnTo>
                    <a:pt x="35" y="114"/>
                  </a:lnTo>
                  <a:lnTo>
                    <a:pt x="29" y="108"/>
                  </a:lnTo>
                  <a:lnTo>
                    <a:pt x="24" y="102"/>
                  </a:lnTo>
                  <a:lnTo>
                    <a:pt x="19" y="95"/>
                  </a:lnTo>
                  <a:lnTo>
                    <a:pt x="14" y="86"/>
                  </a:lnTo>
                  <a:lnTo>
                    <a:pt x="10" y="79"/>
                  </a:lnTo>
                  <a:lnTo>
                    <a:pt x="7" y="71"/>
                  </a:lnTo>
                  <a:lnTo>
                    <a:pt x="5" y="63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35" y="15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4" name="Freeform 258">
              <a:extLst>
                <a:ext uri="{FF2B5EF4-FFF2-40B4-BE49-F238E27FC236}">
                  <a16:creationId xmlns:a16="http://schemas.microsoft.com/office/drawing/2014/main" id="{55330744-5046-4796-A2D9-75D99850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" y="1264"/>
              <a:ext cx="193" cy="93"/>
            </a:xfrm>
            <a:custGeom>
              <a:avLst/>
              <a:gdLst>
                <a:gd name="T0" fmla="*/ 0 w 193"/>
                <a:gd name="T1" fmla="*/ 0 h 93"/>
                <a:gd name="T2" fmla="*/ 0 w 193"/>
                <a:gd name="T3" fmla="*/ 50 h 93"/>
                <a:gd name="T4" fmla="*/ 192 w 193"/>
                <a:gd name="T5" fmla="*/ 92 h 93"/>
                <a:gd name="T6" fmla="*/ 192 w 193"/>
                <a:gd name="T7" fmla="*/ 41 h 93"/>
                <a:gd name="T8" fmla="*/ 0 w 1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93">
                  <a:moveTo>
                    <a:pt x="0" y="0"/>
                  </a:moveTo>
                  <a:lnTo>
                    <a:pt x="0" y="50"/>
                  </a:lnTo>
                  <a:lnTo>
                    <a:pt x="192" y="92"/>
                  </a:lnTo>
                  <a:lnTo>
                    <a:pt x="192" y="41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5" name="Freeform 259">
              <a:extLst>
                <a:ext uri="{FF2B5EF4-FFF2-40B4-BE49-F238E27FC236}">
                  <a16:creationId xmlns:a16="http://schemas.microsoft.com/office/drawing/2014/main" id="{BAF09031-869D-4635-A8D7-2E04A858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1258"/>
              <a:ext cx="59" cy="99"/>
            </a:xfrm>
            <a:custGeom>
              <a:avLst/>
              <a:gdLst>
                <a:gd name="T0" fmla="*/ 0 w 59"/>
                <a:gd name="T1" fmla="*/ 47 h 99"/>
                <a:gd name="T2" fmla="*/ 0 w 59"/>
                <a:gd name="T3" fmla="*/ 98 h 99"/>
                <a:gd name="T4" fmla="*/ 58 w 59"/>
                <a:gd name="T5" fmla="*/ 43 h 99"/>
                <a:gd name="T6" fmla="*/ 58 w 59"/>
                <a:gd name="T7" fmla="*/ 0 h 99"/>
                <a:gd name="T8" fmla="*/ 0 w 59"/>
                <a:gd name="T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9">
                  <a:moveTo>
                    <a:pt x="0" y="47"/>
                  </a:moveTo>
                  <a:lnTo>
                    <a:pt x="0" y="98"/>
                  </a:lnTo>
                  <a:lnTo>
                    <a:pt x="58" y="43"/>
                  </a:lnTo>
                  <a:lnTo>
                    <a:pt x="58" y="0"/>
                  </a:lnTo>
                  <a:lnTo>
                    <a:pt x="0" y="4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6" name="Freeform 260">
              <a:extLst>
                <a:ext uri="{FF2B5EF4-FFF2-40B4-BE49-F238E27FC236}">
                  <a16:creationId xmlns:a16="http://schemas.microsoft.com/office/drawing/2014/main" id="{122BEE67-BC05-47F1-B27B-A45791C9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" y="1218"/>
              <a:ext cx="250" cy="88"/>
            </a:xfrm>
            <a:custGeom>
              <a:avLst/>
              <a:gdLst>
                <a:gd name="T0" fmla="*/ 79 w 250"/>
                <a:gd name="T1" fmla="*/ 0 h 88"/>
                <a:gd name="T2" fmla="*/ 0 w 250"/>
                <a:gd name="T3" fmla="*/ 46 h 88"/>
                <a:gd name="T4" fmla="*/ 191 w 250"/>
                <a:gd name="T5" fmla="*/ 87 h 88"/>
                <a:gd name="T6" fmla="*/ 249 w 250"/>
                <a:gd name="T7" fmla="*/ 39 h 88"/>
                <a:gd name="T8" fmla="*/ 79 w 25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88">
                  <a:moveTo>
                    <a:pt x="79" y="0"/>
                  </a:moveTo>
                  <a:lnTo>
                    <a:pt x="0" y="46"/>
                  </a:lnTo>
                  <a:lnTo>
                    <a:pt x="191" y="87"/>
                  </a:lnTo>
                  <a:lnTo>
                    <a:pt x="249" y="39"/>
                  </a:lnTo>
                  <a:lnTo>
                    <a:pt x="79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7" name="Freeform 261">
              <a:extLst>
                <a:ext uri="{FF2B5EF4-FFF2-40B4-BE49-F238E27FC236}">
                  <a16:creationId xmlns:a16="http://schemas.microsoft.com/office/drawing/2014/main" id="{00DBF953-AD94-4E8F-A521-5A546FF50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" y="1101"/>
              <a:ext cx="31" cy="133"/>
            </a:xfrm>
            <a:custGeom>
              <a:avLst/>
              <a:gdLst>
                <a:gd name="T0" fmla="*/ 30 w 31"/>
                <a:gd name="T1" fmla="*/ 0 h 133"/>
                <a:gd name="T2" fmla="*/ 29 w 31"/>
                <a:gd name="T3" fmla="*/ 0 h 133"/>
                <a:gd name="T4" fmla="*/ 27 w 31"/>
                <a:gd name="T5" fmla="*/ 3 h 133"/>
                <a:gd name="T6" fmla="*/ 24 w 31"/>
                <a:gd name="T7" fmla="*/ 6 h 133"/>
                <a:gd name="T8" fmla="*/ 21 w 31"/>
                <a:gd name="T9" fmla="*/ 12 h 133"/>
                <a:gd name="T10" fmla="*/ 17 w 31"/>
                <a:gd name="T11" fmla="*/ 21 h 133"/>
                <a:gd name="T12" fmla="*/ 13 w 31"/>
                <a:gd name="T13" fmla="*/ 31 h 133"/>
                <a:gd name="T14" fmla="*/ 9 w 31"/>
                <a:gd name="T15" fmla="*/ 44 h 133"/>
                <a:gd name="T16" fmla="*/ 6 w 31"/>
                <a:gd name="T17" fmla="*/ 60 h 133"/>
                <a:gd name="T18" fmla="*/ 2 w 31"/>
                <a:gd name="T19" fmla="*/ 76 h 133"/>
                <a:gd name="T20" fmla="*/ 0 w 31"/>
                <a:gd name="T21" fmla="*/ 90 h 133"/>
                <a:gd name="T22" fmla="*/ 0 w 31"/>
                <a:gd name="T23" fmla="*/ 103 h 133"/>
                <a:gd name="T24" fmla="*/ 0 w 31"/>
                <a:gd name="T25" fmla="*/ 113 h 133"/>
                <a:gd name="T26" fmla="*/ 0 w 31"/>
                <a:gd name="T27" fmla="*/ 121 h 133"/>
                <a:gd name="T28" fmla="*/ 1 w 31"/>
                <a:gd name="T29" fmla="*/ 127 h 133"/>
                <a:gd name="T30" fmla="*/ 2 w 31"/>
                <a:gd name="T31" fmla="*/ 131 h 133"/>
                <a:gd name="T32" fmla="*/ 2 w 31"/>
                <a:gd name="T33" fmla="*/ 132 h 133"/>
                <a:gd name="T34" fmla="*/ 30 w 31"/>
                <a:gd name="T3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133">
                  <a:moveTo>
                    <a:pt x="30" y="0"/>
                  </a:moveTo>
                  <a:lnTo>
                    <a:pt x="29" y="0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12"/>
                  </a:lnTo>
                  <a:lnTo>
                    <a:pt x="17" y="21"/>
                  </a:lnTo>
                  <a:lnTo>
                    <a:pt x="13" y="31"/>
                  </a:lnTo>
                  <a:lnTo>
                    <a:pt x="9" y="44"/>
                  </a:lnTo>
                  <a:lnTo>
                    <a:pt x="6" y="60"/>
                  </a:lnTo>
                  <a:lnTo>
                    <a:pt x="2" y="76"/>
                  </a:lnTo>
                  <a:lnTo>
                    <a:pt x="0" y="90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8" name="Freeform 262">
              <a:extLst>
                <a:ext uri="{FF2B5EF4-FFF2-40B4-BE49-F238E27FC236}">
                  <a16:creationId xmlns:a16="http://schemas.microsoft.com/office/drawing/2014/main" id="{507D8E92-51B5-4819-81D2-4DD2F2D0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" y="1162"/>
              <a:ext cx="117" cy="117"/>
            </a:xfrm>
            <a:custGeom>
              <a:avLst/>
              <a:gdLst>
                <a:gd name="T0" fmla="*/ 58 w 117"/>
                <a:gd name="T1" fmla="*/ 116 h 117"/>
                <a:gd name="T2" fmla="*/ 69 w 117"/>
                <a:gd name="T3" fmla="*/ 116 h 117"/>
                <a:gd name="T4" fmla="*/ 81 w 117"/>
                <a:gd name="T5" fmla="*/ 113 h 117"/>
                <a:gd name="T6" fmla="*/ 90 w 117"/>
                <a:gd name="T7" fmla="*/ 109 h 117"/>
                <a:gd name="T8" fmla="*/ 98 w 117"/>
                <a:gd name="T9" fmla="*/ 102 h 117"/>
                <a:gd name="T10" fmla="*/ 105 w 117"/>
                <a:gd name="T11" fmla="*/ 94 h 117"/>
                <a:gd name="T12" fmla="*/ 111 w 117"/>
                <a:gd name="T13" fmla="*/ 85 h 117"/>
                <a:gd name="T14" fmla="*/ 115 w 117"/>
                <a:gd name="T15" fmla="*/ 74 h 117"/>
                <a:gd name="T16" fmla="*/ 116 w 117"/>
                <a:gd name="T17" fmla="*/ 63 h 117"/>
                <a:gd name="T18" fmla="*/ 115 w 117"/>
                <a:gd name="T19" fmla="*/ 51 h 117"/>
                <a:gd name="T20" fmla="*/ 111 w 117"/>
                <a:gd name="T21" fmla="*/ 40 h 117"/>
                <a:gd name="T22" fmla="*/ 105 w 117"/>
                <a:gd name="T23" fmla="*/ 29 h 117"/>
                <a:gd name="T24" fmla="*/ 98 w 117"/>
                <a:gd name="T25" fmla="*/ 20 h 117"/>
                <a:gd name="T26" fmla="*/ 90 w 117"/>
                <a:gd name="T27" fmla="*/ 12 h 117"/>
                <a:gd name="T28" fmla="*/ 81 w 117"/>
                <a:gd name="T29" fmla="*/ 6 h 117"/>
                <a:gd name="T30" fmla="*/ 69 w 117"/>
                <a:gd name="T31" fmla="*/ 2 h 117"/>
                <a:gd name="T32" fmla="*/ 58 w 117"/>
                <a:gd name="T33" fmla="*/ 0 h 117"/>
                <a:gd name="T34" fmla="*/ 46 w 117"/>
                <a:gd name="T35" fmla="*/ 0 h 117"/>
                <a:gd name="T36" fmla="*/ 35 w 117"/>
                <a:gd name="T37" fmla="*/ 2 h 117"/>
                <a:gd name="T38" fmla="*/ 25 w 117"/>
                <a:gd name="T39" fmla="*/ 6 h 117"/>
                <a:gd name="T40" fmla="*/ 17 w 117"/>
                <a:gd name="T41" fmla="*/ 13 h 117"/>
                <a:gd name="T42" fmla="*/ 10 w 117"/>
                <a:gd name="T43" fmla="*/ 21 h 117"/>
                <a:gd name="T44" fmla="*/ 5 w 117"/>
                <a:gd name="T45" fmla="*/ 30 h 117"/>
                <a:gd name="T46" fmla="*/ 1 w 117"/>
                <a:gd name="T47" fmla="*/ 41 h 117"/>
                <a:gd name="T48" fmla="*/ 0 w 117"/>
                <a:gd name="T49" fmla="*/ 52 h 117"/>
                <a:gd name="T50" fmla="*/ 1 w 117"/>
                <a:gd name="T51" fmla="*/ 64 h 117"/>
                <a:gd name="T52" fmla="*/ 5 w 117"/>
                <a:gd name="T53" fmla="*/ 75 h 117"/>
                <a:gd name="T54" fmla="*/ 10 w 117"/>
                <a:gd name="T55" fmla="*/ 86 h 117"/>
                <a:gd name="T56" fmla="*/ 17 w 117"/>
                <a:gd name="T57" fmla="*/ 95 h 117"/>
                <a:gd name="T58" fmla="*/ 25 w 117"/>
                <a:gd name="T59" fmla="*/ 103 h 117"/>
                <a:gd name="T60" fmla="*/ 35 w 117"/>
                <a:gd name="T61" fmla="*/ 109 h 117"/>
                <a:gd name="T62" fmla="*/ 46 w 117"/>
                <a:gd name="T63" fmla="*/ 113 h 117"/>
                <a:gd name="T64" fmla="*/ 58 w 117"/>
                <a:gd name="T6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69" y="116"/>
                  </a:lnTo>
                  <a:lnTo>
                    <a:pt x="81" y="113"/>
                  </a:lnTo>
                  <a:lnTo>
                    <a:pt x="90" y="109"/>
                  </a:lnTo>
                  <a:lnTo>
                    <a:pt x="98" y="102"/>
                  </a:lnTo>
                  <a:lnTo>
                    <a:pt x="105" y="94"/>
                  </a:lnTo>
                  <a:lnTo>
                    <a:pt x="111" y="85"/>
                  </a:lnTo>
                  <a:lnTo>
                    <a:pt x="115" y="74"/>
                  </a:lnTo>
                  <a:lnTo>
                    <a:pt x="116" y="63"/>
                  </a:lnTo>
                  <a:lnTo>
                    <a:pt x="115" y="51"/>
                  </a:lnTo>
                  <a:lnTo>
                    <a:pt x="111" y="40"/>
                  </a:lnTo>
                  <a:lnTo>
                    <a:pt x="105" y="29"/>
                  </a:lnTo>
                  <a:lnTo>
                    <a:pt x="98" y="20"/>
                  </a:lnTo>
                  <a:lnTo>
                    <a:pt x="90" y="12"/>
                  </a:lnTo>
                  <a:lnTo>
                    <a:pt x="81" y="6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7" y="13"/>
                  </a:lnTo>
                  <a:lnTo>
                    <a:pt x="10" y="21"/>
                  </a:lnTo>
                  <a:lnTo>
                    <a:pt x="5" y="30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4"/>
                  </a:lnTo>
                  <a:lnTo>
                    <a:pt x="5" y="75"/>
                  </a:lnTo>
                  <a:lnTo>
                    <a:pt x="10" y="86"/>
                  </a:lnTo>
                  <a:lnTo>
                    <a:pt x="17" y="95"/>
                  </a:lnTo>
                  <a:lnTo>
                    <a:pt x="25" y="103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79" name="Freeform 263">
              <a:extLst>
                <a:ext uri="{FF2B5EF4-FFF2-40B4-BE49-F238E27FC236}">
                  <a16:creationId xmlns:a16="http://schemas.microsoft.com/office/drawing/2014/main" id="{1596ABDC-4E34-4A56-AFAE-3486673B8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1085"/>
              <a:ext cx="164" cy="190"/>
            </a:xfrm>
            <a:custGeom>
              <a:avLst/>
              <a:gdLst>
                <a:gd name="T0" fmla="*/ 124 w 164"/>
                <a:gd name="T1" fmla="*/ 47 h 190"/>
                <a:gd name="T2" fmla="*/ 73 w 164"/>
                <a:gd name="T3" fmla="*/ 11 h 190"/>
                <a:gd name="T4" fmla="*/ 35 w 164"/>
                <a:gd name="T5" fmla="*/ 0 h 190"/>
                <a:gd name="T6" fmla="*/ 0 w 164"/>
                <a:gd name="T7" fmla="*/ 177 h 190"/>
                <a:gd name="T8" fmla="*/ 38 w 164"/>
                <a:gd name="T9" fmla="*/ 189 h 190"/>
                <a:gd name="T10" fmla="*/ 98 w 164"/>
                <a:gd name="T11" fmla="*/ 173 h 190"/>
                <a:gd name="T12" fmla="*/ 138 w 164"/>
                <a:gd name="T13" fmla="*/ 184 h 190"/>
                <a:gd name="T14" fmla="*/ 163 w 164"/>
                <a:gd name="T15" fmla="*/ 60 h 190"/>
                <a:gd name="T16" fmla="*/ 124 w 164"/>
                <a:gd name="T17" fmla="*/ 4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0">
                  <a:moveTo>
                    <a:pt x="124" y="47"/>
                  </a:moveTo>
                  <a:lnTo>
                    <a:pt x="73" y="11"/>
                  </a:lnTo>
                  <a:lnTo>
                    <a:pt x="35" y="0"/>
                  </a:lnTo>
                  <a:lnTo>
                    <a:pt x="0" y="177"/>
                  </a:lnTo>
                  <a:lnTo>
                    <a:pt x="38" y="189"/>
                  </a:lnTo>
                  <a:lnTo>
                    <a:pt x="98" y="173"/>
                  </a:lnTo>
                  <a:lnTo>
                    <a:pt x="138" y="184"/>
                  </a:lnTo>
                  <a:lnTo>
                    <a:pt x="163" y="60"/>
                  </a:lnTo>
                  <a:lnTo>
                    <a:pt x="124" y="4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0" name="Freeform 264">
              <a:extLst>
                <a:ext uri="{FF2B5EF4-FFF2-40B4-BE49-F238E27FC236}">
                  <a16:creationId xmlns:a16="http://schemas.microsoft.com/office/drawing/2014/main" id="{733BF9A0-A4DB-4800-A839-275BD6E7D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1132"/>
              <a:ext cx="61" cy="138"/>
            </a:xfrm>
            <a:custGeom>
              <a:avLst/>
              <a:gdLst>
                <a:gd name="T0" fmla="*/ 24 w 61"/>
                <a:gd name="T1" fmla="*/ 13 h 138"/>
                <a:gd name="T2" fmla="*/ 0 w 61"/>
                <a:gd name="T3" fmla="*/ 137 h 138"/>
                <a:gd name="T4" fmla="*/ 41 w 61"/>
                <a:gd name="T5" fmla="*/ 109 h 138"/>
                <a:gd name="T6" fmla="*/ 60 w 61"/>
                <a:gd name="T7" fmla="*/ 0 h 138"/>
                <a:gd name="T8" fmla="*/ 24 w 61"/>
                <a:gd name="T9" fmla="*/ 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8">
                  <a:moveTo>
                    <a:pt x="24" y="13"/>
                  </a:moveTo>
                  <a:lnTo>
                    <a:pt x="0" y="137"/>
                  </a:lnTo>
                  <a:lnTo>
                    <a:pt x="41" y="109"/>
                  </a:lnTo>
                  <a:lnTo>
                    <a:pt x="60" y="0"/>
                  </a:lnTo>
                  <a:lnTo>
                    <a:pt x="24" y="1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1" name="Freeform 265">
              <a:extLst>
                <a:ext uri="{FF2B5EF4-FFF2-40B4-BE49-F238E27FC236}">
                  <a16:creationId xmlns:a16="http://schemas.microsoft.com/office/drawing/2014/main" id="{2215F3B2-8681-4E2B-92CA-EF54FEFE9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" y="1141"/>
              <a:ext cx="54" cy="123"/>
            </a:xfrm>
            <a:custGeom>
              <a:avLst/>
              <a:gdLst>
                <a:gd name="T0" fmla="*/ 53 w 54"/>
                <a:gd name="T1" fmla="*/ 7 h 123"/>
                <a:gd name="T2" fmla="*/ 24 w 54"/>
                <a:gd name="T3" fmla="*/ 0 h 123"/>
                <a:gd name="T4" fmla="*/ 0 w 54"/>
                <a:gd name="T5" fmla="*/ 111 h 123"/>
                <a:gd name="T6" fmla="*/ 32 w 54"/>
                <a:gd name="T7" fmla="*/ 122 h 123"/>
                <a:gd name="T8" fmla="*/ 53 w 54"/>
                <a:gd name="T9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3">
                  <a:moveTo>
                    <a:pt x="53" y="7"/>
                  </a:moveTo>
                  <a:lnTo>
                    <a:pt x="24" y="0"/>
                  </a:lnTo>
                  <a:lnTo>
                    <a:pt x="0" y="111"/>
                  </a:lnTo>
                  <a:lnTo>
                    <a:pt x="32" y="122"/>
                  </a:lnTo>
                  <a:lnTo>
                    <a:pt x="53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2" name="Freeform 266">
              <a:extLst>
                <a:ext uri="{FF2B5EF4-FFF2-40B4-BE49-F238E27FC236}">
                  <a16:creationId xmlns:a16="http://schemas.microsoft.com/office/drawing/2014/main" id="{9C126066-03C3-4274-9908-446F6A80E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" y="1106"/>
              <a:ext cx="78" cy="159"/>
            </a:xfrm>
            <a:custGeom>
              <a:avLst/>
              <a:gdLst>
                <a:gd name="T0" fmla="*/ 77 w 78"/>
                <a:gd name="T1" fmla="*/ 30 h 159"/>
                <a:gd name="T2" fmla="*/ 34 w 78"/>
                <a:gd name="T3" fmla="*/ 0 h 159"/>
                <a:gd name="T4" fmla="*/ 0 w 78"/>
                <a:gd name="T5" fmla="*/ 158 h 159"/>
                <a:gd name="T6" fmla="*/ 54 w 78"/>
                <a:gd name="T7" fmla="*/ 145 h 159"/>
                <a:gd name="T8" fmla="*/ 77 w 78"/>
                <a:gd name="T9" fmla="*/ 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9">
                  <a:moveTo>
                    <a:pt x="77" y="30"/>
                  </a:moveTo>
                  <a:lnTo>
                    <a:pt x="34" y="0"/>
                  </a:lnTo>
                  <a:lnTo>
                    <a:pt x="0" y="158"/>
                  </a:lnTo>
                  <a:lnTo>
                    <a:pt x="54" y="145"/>
                  </a:lnTo>
                  <a:lnTo>
                    <a:pt x="77" y="3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3" name="Freeform 267">
              <a:extLst>
                <a:ext uri="{FF2B5EF4-FFF2-40B4-BE49-F238E27FC236}">
                  <a16:creationId xmlns:a16="http://schemas.microsoft.com/office/drawing/2014/main" id="{79889F83-9278-47A9-9A6B-FEE3DDEC4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1094"/>
              <a:ext cx="61" cy="170"/>
            </a:xfrm>
            <a:custGeom>
              <a:avLst/>
              <a:gdLst>
                <a:gd name="T0" fmla="*/ 60 w 61"/>
                <a:gd name="T1" fmla="*/ 7 h 170"/>
                <a:gd name="T2" fmla="*/ 32 w 61"/>
                <a:gd name="T3" fmla="*/ 0 h 170"/>
                <a:gd name="T4" fmla="*/ 0 w 61"/>
                <a:gd name="T5" fmla="*/ 161 h 170"/>
                <a:gd name="T6" fmla="*/ 26 w 61"/>
                <a:gd name="T7" fmla="*/ 169 h 170"/>
                <a:gd name="T8" fmla="*/ 60 w 61"/>
                <a:gd name="T9" fmla="*/ 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0">
                  <a:moveTo>
                    <a:pt x="60" y="7"/>
                  </a:moveTo>
                  <a:lnTo>
                    <a:pt x="32" y="0"/>
                  </a:lnTo>
                  <a:lnTo>
                    <a:pt x="0" y="161"/>
                  </a:lnTo>
                  <a:lnTo>
                    <a:pt x="26" y="169"/>
                  </a:lnTo>
                  <a:lnTo>
                    <a:pt x="60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4" name="Freeform 268">
              <a:extLst>
                <a:ext uri="{FF2B5EF4-FFF2-40B4-BE49-F238E27FC236}">
                  <a16:creationId xmlns:a16="http://schemas.microsoft.com/office/drawing/2014/main" id="{24054777-4EB8-4207-8BF5-85CA47A5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1066"/>
              <a:ext cx="164" cy="78"/>
            </a:xfrm>
            <a:custGeom>
              <a:avLst/>
              <a:gdLst>
                <a:gd name="T0" fmla="*/ 0 w 164"/>
                <a:gd name="T1" fmla="*/ 18 h 78"/>
                <a:gd name="T2" fmla="*/ 42 w 164"/>
                <a:gd name="T3" fmla="*/ 0 h 78"/>
                <a:gd name="T4" fmla="*/ 75 w 164"/>
                <a:gd name="T5" fmla="*/ 11 h 78"/>
                <a:gd name="T6" fmla="*/ 116 w 164"/>
                <a:gd name="T7" fmla="*/ 49 h 78"/>
                <a:gd name="T8" fmla="*/ 163 w 164"/>
                <a:gd name="T9" fmla="*/ 65 h 78"/>
                <a:gd name="T10" fmla="*/ 127 w 164"/>
                <a:gd name="T11" fmla="*/ 77 h 78"/>
                <a:gd name="T12" fmla="*/ 89 w 164"/>
                <a:gd name="T13" fmla="*/ 66 h 78"/>
                <a:gd name="T14" fmla="*/ 39 w 164"/>
                <a:gd name="T15" fmla="*/ 28 h 78"/>
                <a:gd name="T16" fmla="*/ 0 w 164"/>
                <a:gd name="T17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78">
                  <a:moveTo>
                    <a:pt x="0" y="18"/>
                  </a:moveTo>
                  <a:lnTo>
                    <a:pt x="42" y="0"/>
                  </a:lnTo>
                  <a:lnTo>
                    <a:pt x="75" y="11"/>
                  </a:lnTo>
                  <a:lnTo>
                    <a:pt x="116" y="49"/>
                  </a:lnTo>
                  <a:lnTo>
                    <a:pt x="163" y="65"/>
                  </a:lnTo>
                  <a:lnTo>
                    <a:pt x="127" y="77"/>
                  </a:lnTo>
                  <a:lnTo>
                    <a:pt x="89" y="66"/>
                  </a:lnTo>
                  <a:lnTo>
                    <a:pt x="39" y="28"/>
                  </a:lnTo>
                  <a:lnTo>
                    <a:pt x="0" y="1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885" name="Group 269">
            <a:extLst>
              <a:ext uri="{FF2B5EF4-FFF2-40B4-BE49-F238E27FC236}">
                <a16:creationId xmlns:a16="http://schemas.microsoft.com/office/drawing/2014/main" id="{1EEA12B8-A94F-431B-9ADE-1E85E51E5E80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1477963"/>
            <a:ext cx="1106488" cy="1281112"/>
            <a:chOff x="3280" y="931"/>
            <a:chExt cx="697" cy="807"/>
          </a:xfrm>
        </p:grpSpPr>
        <p:sp>
          <p:nvSpPr>
            <p:cNvPr id="111886" name="Freeform 270">
              <a:extLst>
                <a:ext uri="{FF2B5EF4-FFF2-40B4-BE49-F238E27FC236}">
                  <a16:creationId xmlns:a16="http://schemas.microsoft.com/office/drawing/2014/main" id="{B4B13043-499E-4EEF-8A36-FFE091C8A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931"/>
              <a:ext cx="332" cy="624"/>
            </a:xfrm>
            <a:custGeom>
              <a:avLst/>
              <a:gdLst>
                <a:gd name="T0" fmla="*/ 147 w 332"/>
                <a:gd name="T1" fmla="*/ 193 h 624"/>
                <a:gd name="T2" fmla="*/ 139 w 332"/>
                <a:gd name="T3" fmla="*/ 142 h 624"/>
                <a:gd name="T4" fmla="*/ 110 w 332"/>
                <a:gd name="T5" fmla="*/ 126 h 624"/>
                <a:gd name="T6" fmla="*/ 109 w 332"/>
                <a:gd name="T7" fmla="*/ 117 h 624"/>
                <a:gd name="T8" fmla="*/ 110 w 332"/>
                <a:gd name="T9" fmla="*/ 115 h 624"/>
                <a:gd name="T10" fmla="*/ 121 w 332"/>
                <a:gd name="T11" fmla="*/ 115 h 624"/>
                <a:gd name="T12" fmla="*/ 128 w 332"/>
                <a:gd name="T13" fmla="*/ 99 h 624"/>
                <a:gd name="T14" fmla="*/ 131 w 332"/>
                <a:gd name="T15" fmla="*/ 86 h 624"/>
                <a:gd name="T16" fmla="*/ 136 w 332"/>
                <a:gd name="T17" fmla="*/ 85 h 624"/>
                <a:gd name="T18" fmla="*/ 136 w 332"/>
                <a:gd name="T19" fmla="*/ 74 h 624"/>
                <a:gd name="T20" fmla="*/ 129 w 332"/>
                <a:gd name="T21" fmla="*/ 55 h 624"/>
                <a:gd name="T22" fmla="*/ 121 w 332"/>
                <a:gd name="T23" fmla="*/ 30 h 624"/>
                <a:gd name="T24" fmla="*/ 102 w 332"/>
                <a:gd name="T25" fmla="*/ 9 h 624"/>
                <a:gd name="T26" fmla="*/ 75 w 332"/>
                <a:gd name="T27" fmla="*/ 0 h 624"/>
                <a:gd name="T28" fmla="*/ 49 w 332"/>
                <a:gd name="T29" fmla="*/ 10 h 624"/>
                <a:gd name="T30" fmla="*/ 40 w 332"/>
                <a:gd name="T31" fmla="*/ 32 h 624"/>
                <a:gd name="T32" fmla="*/ 40 w 332"/>
                <a:gd name="T33" fmla="*/ 60 h 624"/>
                <a:gd name="T34" fmla="*/ 49 w 332"/>
                <a:gd name="T35" fmla="*/ 82 h 624"/>
                <a:gd name="T36" fmla="*/ 54 w 332"/>
                <a:gd name="T37" fmla="*/ 108 h 624"/>
                <a:gd name="T38" fmla="*/ 23 w 332"/>
                <a:gd name="T39" fmla="*/ 129 h 624"/>
                <a:gd name="T40" fmla="*/ 4 w 332"/>
                <a:gd name="T41" fmla="*/ 149 h 624"/>
                <a:gd name="T42" fmla="*/ 1 w 332"/>
                <a:gd name="T43" fmla="*/ 181 h 624"/>
                <a:gd name="T44" fmla="*/ 17 w 332"/>
                <a:gd name="T45" fmla="*/ 253 h 624"/>
                <a:gd name="T46" fmla="*/ 17 w 332"/>
                <a:gd name="T47" fmla="*/ 305 h 624"/>
                <a:gd name="T48" fmla="*/ 23 w 332"/>
                <a:gd name="T49" fmla="*/ 353 h 624"/>
                <a:gd name="T50" fmla="*/ 53 w 332"/>
                <a:gd name="T51" fmla="*/ 397 h 624"/>
                <a:gd name="T52" fmla="*/ 89 w 332"/>
                <a:gd name="T53" fmla="*/ 404 h 624"/>
                <a:gd name="T54" fmla="*/ 142 w 332"/>
                <a:gd name="T55" fmla="*/ 407 h 624"/>
                <a:gd name="T56" fmla="*/ 187 w 332"/>
                <a:gd name="T57" fmla="*/ 415 h 624"/>
                <a:gd name="T58" fmla="*/ 231 w 332"/>
                <a:gd name="T59" fmla="*/ 432 h 624"/>
                <a:gd name="T60" fmla="*/ 231 w 332"/>
                <a:gd name="T61" fmla="*/ 454 h 624"/>
                <a:gd name="T62" fmla="*/ 229 w 332"/>
                <a:gd name="T63" fmla="*/ 498 h 624"/>
                <a:gd name="T64" fmla="*/ 237 w 332"/>
                <a:gd name="T65" fmla="*/ 554 h 624"/>
                <a:gd name="T66" fmla="*/ 232 w 332"/>
                <a:gd name="T67" fmla="*/ 583 h 624"/>
                <a:gd name="T68" fmla="*/ 238 w 332"/>
                <a:gd name="T69" fmla="*/ 611 h 624"/>
                <a:gd name="T70" fmla="*/ 261 w 332"/>
                <a:gd name="T71" fmla="*/ 611 h 624"/>
                <a:gd name="T72" fmla="*/ 288 w 332"/>
                <a:gd name="T73" fmla="*/ 617 h 624"/>
                <a:gd name="T74" fmla="*/ 316 w 332"/>
                <a:gd name="T75" fmla="*/ 623 h 624"/>
                <a:gd name="T76" fmla="*/ 330 w 332"/>
                <a:gd name="T77" fmla="*/ 616 h 624"/>
                <a:gd name="T78" fmla="*/ 318 w 332"/>
                <a:gd name="T79" fmla="*/ 603 h 624"/>
                <a:gd name="T80" fmla="*/ 278 w 332"/>
                <a:gd name="T81" fmla="*/ 583 h 624"/>
                <a:gd name="T82" fmla="*/ 272 w 332"/>
                <a:gd name="T83" fmla="*/ 558 h 624"/>
                <a:gd name="T84" fmla="*/ 278 w 332"/>
                <a:gd name="T85" fmla="*/ 521 h 624"/>
                <a:gd name="T86" fmla="*/ 286 w 332"/>
                <a:gd name="T87" fmla="*/ 473 h 624"/>
                <a:gd name="T88" fmla="*/ 288 w 332"/>
                <a:gd name="T89" fmla="*/ 452 h 624"/>
                <a:gd name="T90" fmla="*/ 296 w 332"/>
                <a:gd name="T91" fmla="*/ 434 h 624"/>
                <a:gd name="T92" fmla="*/ 289 w 332"/>
                <a:gd name="T93" fmla="*/ 410 h 624"/>
                <a:gd name="T94" fmla="*/ 249 w 332"/>
                <a:gd name="T95" fmla="*/ 382 h 624"/>
                <a:gd name="T96" fmla="*/ 215 w 332"/>
                <a:gd name="T97" fmla="*/ 359 h 624"/>
                <a:gd name="T98" fmla="*/ 183 w 332"/>
                <a:gd name="T99" fmla="*/ 346 h 624"/>
                <a:gd name="T100" fmla="*/ 163 w 332"/>
                <a:gd name="T101" fmla="*/ 33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2" h="624">
                  <a:moveTo>
                    <a:pt x="142" y="232"/>
                  </a:moveTo>
                  <a:lnTo>
                    <a:pt x="143" y="229"/>
                  </a:lnTo>
                  <a:lnTo>
                    <a:pt x="144" y="221"/>
                  </a:lnTo>
                  <a:lnTo>
                    <a:pt x="145" y="208"/>
                  </a:lnTo>
                  <a:lnTo>
                    <a:pt x="147" y="193"/>
                  </a:lnTo>
                  <a:lnTo>
                    <a:pt x="148" y="179"/>
                  </a:lnTo>
                  <a:lnTo>
                    <a:pt x="148" y="165"/>
                  </a:lnTo>
                  <a:lnTo>
                    <a:pt x="147" y="153"/>
                  </a:lnTo>
                  <a:lnTo>
                    <a:pt x="145" y="146"/>
                  </a:lnTo>
                  <a:lnTo>
                    <a:pt x="139" y="142"/>
                  </a:lnTo>
                  <a:lnTo>
                    <a:pt x="133" y="138"/>
                  </a:lnTo>
                  <a:lnTo>
                    <a:pt x="127" y="135"/>
                  </a:lnTo>
                  <a:lnTo>
                    <a:pt x="121" y="131"/>
                  </a:lnTo>
                  <a:lnTo>
                    <a:pt x="115" y="129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6" y="122"/>
                  </a:lnTo>
                  <a:lnTo>
                    <a:pt x="107" y="120"/>
                  </a:lnTo>
                  <a:lnTo>
                    <a:pt x="108" y="118"/>
                  </a:lnTo>
                  <a:lnTo>
                    <a:pt x="109" y="117"/>
                  </a:lnTo>
                  <a:lnTo>
                    <a:pt x="110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5"/>
                  </a:lnTo>
                  <a:lnTo>
                    <a:pt x="111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2" y="113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4"/>
                  </a:lnTo>
                  <a:lnTo>
                    <a:pt x="128" y="99"/>
                  </a:lnTo>
                  <a:lnTo>
                    <a:pt x="129" y="95"/>
                  </a:lnTo>
                  <a:lnTo>
                    <a:pt x="130" y="92"/>
                  </a:lnTo>
                  <a:lnTo>
                    <a:pt x="131" y="88"/>
                  </a:lnTo>
                  <a:lnTo>
                    <a:pt x="131" y="87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6" y="85"/>
                  </a:lnTo>
                  <a:lnTo>
                    <a:pt x="137" y="84"/>
                  </a:lnTo>
                  <a:lnTo>
                    <a:pt x="138" y="83"/>
                  </a:lnTo>
                  <a:lnTo>
                    <a:pt x="138" y="81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70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8"/>
                  </a:lnTo>
                  <a:lnTo>
                    <a:pt x="129" y="55"/>
                  </a:lnTo>
                  <a:lnTo>
                    <a:pt x="128" y="52"/>
                  </a:lnTo>
                  <a:lnTo>
                    <a:pt x="127" y="47"/>
                  </a:lnTo>
                  <a:lnTo>
                    <a:pt x="126" y="42"/>
                  </a:lnTo>
                  <a:lnTo>
                    <a:pt x="124" y="36"/>
                  </a:lnTo>
                  <a:lnTo>
                    <a:pt x="121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2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7" y="76"/>
                  </a:lnTo>
                  <a:lnTo>
                    <a:pt x="49" y="82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2" y="99"/>
                  </a:lnTo>
                  <a:lnTo>
                    <a:pt x="53" y="105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6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4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5" y="146"/>
                  </a:lnTo>
                  <a:lnTo>
                    <a:pt x="4" y="149"/>
                  </a:lnTo>
                  <a:lnTo>
                    <a:pt x="2" y="153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0" y="171"/>
                  </a:lnTo>
                  <a:lnTo>
                    <a:pt x="1" y="181"/>
                  </a:lnTo>
                  <a:lnTo>
                    <a:pt x="5" y="193"/>
                  </a:lnTo>
                  <a:lnTo>
                    <a:pt x="10" y="206"/>
                  </a:lnTo>
                  <a:lnTo>
                    <a:pt x="13" y="222"/>
                  </a:lnTo>
                  <a:lnTo>
                    <a:pt x="16" y="237"/>
                  </a:lnTo>
                  <a:lnTo>
                    <a:pt x="17" y="253"/>
                  </a:lnTo>
                  <a:lnTo>
                    <a:pt x="18" y="268"/>
                  </a:lnTo>
                  <a:lnTo>
                    <a:pt x="18" y="281"/>
                  </a:lnTo>
                  <a:lnTo>
                    <a:pt x="18" y="291"/>
                  </a:lnTo>
                  <a:lnTo>
                    <a:pt x="17" y="298"/>
                  </a:lnTo>
                  <a:lnTo>
                    <a:pt x="17" y="305"/>
                  </a:lnTo>
                  <a:lnTo>
                    <a:pt x="17" y="312"/>
                  </a:lnTo>
                  <a:lnTo>
                    <a:pt x="17" y="321"/>
                  </a:lnTo>
                  <a:lnTo>
                    <a:pt x="18" y="331"/>
                  </a:lnTo>
                  <a:lnTo>
                    <a:pt x="20" y="342"/>
                  </a:lnTo>
                  <a:lnTo>
                    <a:pt x="23" y="353"/>
                  </a:lnTo>
                  <a:lnTo>
                    <a:pt x="26" y="365"/>
                  </a:lnTo>
                  <a:lnTo>
                    <a:pt x="31" y="377"/>
                  </a:lnTo>
                  <a:lnTo>
                    <a:pt x="37" y="386"/>
                  </a:lnTo>
                  <a:lnTo>
                    <a:pt x="45" y="393"/>
                  </a:lnTo>
                  <a:lnTo>
                    <a:pt x="53" y="397"/>
                  </a:lnTo>
                  <a:lnTo>
                    <a:pt x="63" y="399"/>
                  </a:lnTo>
                  <a:lnTo>
                    <a:pt x="71" y="402"/>
                  </a:lnTo>
                  <a:lnTo>
                    <a:pt x="79" y="403"/>
                  </a:lnTo>
                  <a:lnTo>
                    <a:pt x="85" y="403"/>
                  </a:lnTo>
                  <a:lnTo>
                    <a:pt x="89" y="404"/>
                  </a:lnTo>
                  <a:lnTo>
                    <a:pt x="97" y="405"/>
                  </a:lnTo>
                  <a:lnTo>
                    <a:pt x="107" y="405"/>
                  </a:lnTo>
                  <a:lnTo>
                    <a:pt x="118" y="406"/>
                  </a:lnTo>
                  <a:lnTo>
                    <a:pt x="130" y="407"/>
                  </a:lnTo>
                  <a:lnTo>
                    <a:pt x="142" y="407"/>
                  </a:lnTo>
                  <a:lnTo>
                    <a:pt x="153" y="408"/>
                  </a:lnTo>
                  <a:lnTo>
                    <a:pt x="162" y="409"/>
                  </a:lnTo>
                  <a:lnTo>
                    <a:pt x="170" y="410"/>
                  </a:lnTo>
                  <a:lnTo>
                    <a:pt x="178" y="411"/>
                  </a:lnTo>
                  <a:lnTo>
                    <a:pt x="187" y="415"/>
                  </a:lnTo>
                  <a:lnTo>
                    <a:pt x="197" y="418"/>
                  </a:lnTo>
                  <a:lnTo>
                    <a:pt x="208" y="423"/>
                  </a:lnTo>
                  <a:lnTo>
                    <a:pt x="217" y="426"/>
                  </a:lnTo>
                  <a:lnTo>
                    <a:pt x="226" y="429"/>
                  </a:lnTo>
                  <a:lnTo>
                    <a:pt x="231" y="432"/>
                  </a:lnTo>
                  <a:lnTo>
                    <a:pt x="233" y="433"/>
                  </a:lnTo>
                  <a:lnTo>
                    <a:pt x="232" y="434"/>
                  </a:lnTo>
                  <a:lnTo>
                    <a:pt x="232" y="439"/>
                  </a:lnTo>
                  <a:lnTo>
                    <a:pt x="232" y="446"/>
                  </a:lnTo>
                  <a:lnTo>
                    <a:pt x="231" y="454"/>
                  </a:lnTo>
                  <a:lnTo>
                    <a:pt x="230" y="464"/>
                  </a:lnTo>
                  <a:lnTo>
                    <a:pt x="229" y="473"/>
                  </a:lnTo>
                  <a:lnTo>
                    <a:pt x="228" y="482"/>
                  </a:lnTo>
                  <a:lnTo>
                    <a:pt x="228" y="490"/>
                  </a:lnTo>
                  <a:lnTo>
                    <a:pt x="229" y="498"/>
                  </a:lnTo>
                  <a:lnTo>
                    <a:pt x="230" y="509"/>
                  </a:lnTo>
                  <a:lnTo>
                    <a:pt x="232" y="520"/>
                  </a:lnTo>
                  <a:lnTo>
                    <a:pt x="234" y="532"/>
                  </a:lnTo>
                  <a:lnTo>
                    <a:pt x="236" y="544"/>
                  </a:lnTo>
                  <a:lnTo>
                    <a:pt x="237" y="554"/>
                  </a:lnTo>
                  <a:lnTo>
                    <a:pt x="237" y="564"/>
                  </a:lnTo>
                  <a:lnTo>
                    <a:pt x="236" y="570"/>
                  </a:lnTo>
                  <a:lnTo>
                    <a:pt x="234" y="575"/>
                  </a:lnTo>
                  <a:lnTo>
                    <a:pt x="233" y="579"/>
                  </a:lnTo>
                  <a:lnTo>
                    <a:pt x="232" y="583"/>
                  </a:lnTo>
                  <a:lnTo>
                    <a:pt x="232" y="587"/>
                  </a:lnTo>
                  <a:lnTo>
                    <a:pt x="232" y="589"/>
                  </a:lnTo>
                  <a:lnTo>
                    <a:pt x="232" y="592"/>
                  </a:lnTo>
                  <a:lnTo>
                    <a:pt x="232" y="593"/>
                  </a:lnTo>
                  <a:lnTo>
                    <a:pt x="238" y="611"/>
                  </a:lnTo>
                  <a:lnTo>
                    <a:pt x="239" y="611"/>
                  </a:lnTo>
                  <a:lnTo>
                    <a:pt x="243" y="611"/>
                  </a:lnTo>
                  <a:lnTo>
                    <a:pt x="248" y="611"/>
                  </a:lnTo>
                  <a:lnTo>
                    <a:pt x="255" y="611"/>
                  </a:lnTo>
                  <a:lnTo>
                    <a:pt x="261" y="611"/>
                  </a:lnTo>
                  <a:lnTo>
                    <a:pt x="267" y="611"/>
                  </a:lnTo>
                  <a:lnTo>
                    <a:pt x="273" y="612"/>
                  </a:lnTo>
                  <a:lnTo>
                    <a:pt x="278" y="614"/>
                  </a:lnTo>
                  <a:lnTo>
                    <a:pt x="283" y="615"/>
                  </a:lnTo>
                  <a:lnTo>
                    <a:pt x="288" y="617"/>
                  </a:lnTo>
                  <a:lnTo>
                    <a:pt x="294" y="618"/>
                  </a:lnTo>
                  <a:lnTo>
                    <a:pt x="300" y="620"/>
                  </a:lnTo>
                  <a:lnTo>
                    <a:pt x="306" y="621"/>
                  </a:lnTo>
                  <a:lnTo>
                    <a:pt x="312" y="622"/>
                  </a:lnTo>
                  <a:lnTo>
                    <a:pt x="316" y="623"/>
                  </a:lnTo>
                  <a:lnTo>
                    <a:pt x="319" y="622"/>
                  </a:lnTo>
                  <a:lnTo>
                    <a:pt x="322" y="621"/>
                  </a:lnTo>
                  <a:lnTo>
                    <a:pt x="325" y="619"/>
                  </a:lnTo>
                  <a:lnTo>
                    <a:pt x="327" y="617"/>
                  </a:lnTo>
                  <a:lnTo>
                    <a:pt x="330" y="616"/>
                  </a:lnTo>
                  <a:lnTo>
                    <a:pt x="331" y="613"/>
                  </a:lnTo>
                  <a:lnTo>
                    <a:pt x="331" y="611"/>
                  </a:lnTo>
                  <a:lnTo>
                    <a:pt x="328" y="609"/>
                  </a:lnTo>
                  <a:lnTo>
                    <a:pt x="324" y="606"/>
                  </a:lnTo>
                  <a:lnTo>
                    <a:pt x="318" y="603"/>
                  </a:lnTo>
                  <a:lnTo>
                    <a:pt x="309" y="600"/>
                  </a:lnTo>
                  <a:lnTo>
                    <a:pt x="301" y="596"/>
                  </a:lnTo>
                  <a:lnTo>
                    <a:pt x="292" y="592"/>
                  </a:lnTo>
                  <a:lnTo>
                    <a:pt x="284" y="587"/>
                  </a:lnTo>
                  <a:lnTo>
                    <a:pt x="278" y="583"/>
                  </a:lnTo>
                  <a:lnTo>
                    <a:pt x="273" y="578"/>
                  </a:lnTo>
                  <a:lnTo>
                    <a:pt x="272" y="574"/>
                  </a:lnTo>
                  <a:lnTo>
                    <a:pt x="272" y="570"/>
                  </a:lnTo>
                  <a:lnTo>
                    <a:pt x="272" y="564"/>
                  </a:lnTo>
                  <a:lnTo>
                    <a:pt x="272" y="558"/>
                  </a:lnTo>
                  <a:lnTo>
                    <a:pt x="273" y="552"/>
                  </a:lnTo>
                  <a:lnTo>
                    <a:pt x="274" y="544"/>
                  </a:lnTo>
                  <a:lnTo>
                    <a:pt x="275" y="537"/>
                  </a:lnTo>
                  <a:lnTo>
                    <a:pt x="277" y="529"/>
                  </a:lnTo>
                  <a:lnTo>
                    <a:pt x="278" y="521"/>
                  </a:lnTo>
                  <a:lnTo>
                    <a:pt x="280" y="512"/>
                  </a:lnTo>
                  <a:lnTo>
                    <a:pt x="282" y="503"/>
                  </a:lnTo>
                  <a:lnTo>
                    <a:pt x="284" y="493"/>
                  </a:lnTo>
                  <a:lnTo>
                    <a:pt x="284" y="482"/>
                  </a:lnTo>
                  <a:lnTo>
                    <a:pt x="286" y="473"/>
                  </a:lnTo>
                  <a:lnTo>
                    <a:pt x="286" y="465"/>
                  </a:lnTo>
                  <a:lnTo>
                    <a:pt x="287" y="459"/>
                  </a:lnTo>
                  <a:lnTo>
                    <a:pt x="287" y="456"/>
                  </a:lnTo>
                  <a:lnTo>
                    <a:pt x="287" y="454"/>
                  </a:lnTo>
                  <a:lnTo>
                    <a:pt x="288" y="452"/>
                  </a:lnTo>
                  <a:lnTo>
                    <a:pt x="290" y="449"/>
                  </a:lnTo>
                  <a:lnTo>
                    <a:pt x="291" y="446"/>
                  </a:lnTo>
                  <a:lnTo>
                    <a:pt x="293" y="442"/>
                  </a:lnTo>
                  <a:lnTo>
                    <a:pt x="295" y="439"/>
                  </a:lnTo>
                  <a:lnTo>
                    <a:pt x="296" y="434"/>
                  </a:lnTo>
                  <a:lnTo>
                    <a:pt x="295" y="430"/>
                  </a:lnTo>
                  <a:lnTo>
                    <a:pt x="294" y="425"/>
                  </a:lnTo>
                  <a:lnTo>
                    <a:pt x="293" y="420"/>
                  </a:lnTo>
                  <a:lnTo>
                    <a:pt x="291" y="415"/>
                  </a:lnTo>
                  <a:lnTo>
                    <a:pt x="289" y="410"/>
                  </a:lnTo>
                  <a:lnTo>
                    <a:pt x="285" y="404"/>
                  </a:lnTo>
                  <a:lnTo>
                    <a:pt x="279" y="399"/>
                  </a:lnTo>
                  <a:lnTo>
                    <a:pt x="272" y="393"/>
                  </a:lnTo>
                  <a:lnTo>
                    <a:pt x="261" y="387"/>
                  </a:lnTo>
                  <a:lnTo>
                    <a:pt x="249" y="382"/>
                  </a:lnTo>
                  <a:lnTo>
                    <a:pt x="240" y="376"/>
                  </a:lnTo>
                  <a:lnTo>
                    <a:pt x="232" y="372"/>
                  </a:lnTo>
                  <a:lnTo>
                    <a:pt x="226" y="367"/>
                  </a:lnTo>
                  <a:lnTo>
                    <a:pt x="220" y="364"/>
                  </a:lnTo>
                  <a:lnTo>
                    <a:pt x="215" y="359"/>
                  </a:lnTo>
                  <a:lnTo>
                    <a:pt x="210" y="357"/>
                  </a:lnTo>
                  <a:lnTo>
                    <a:pt x="203" y="355"/>
                  </a:lnTo>
                  <a:lnTo>
                    <a:pt x="197" y="352"/>
                  </a:lnTo>
                  <a:lnTo>
                    <a:pt x="190" y="350"/>
                  </a:lnTo>
                  <a:lnTo>
                    <a:pt x="183" y="346"/>
                  </a:lnTo>
                  <a:lnTo>
                    <a:pt x="176" y="342"/>
                  </a:lnTo>
                  <a:lnTo>
                    <a:pt x="171" y="339"/>
                  </a:lnTo>
                  <a:lnTo>
                    <a:pt x="167" y="336"/>
                  </a:lnTo>
                  <a:lnTo>
                    <a:pt x="164" y="334"/>
                  </a:lnTo>
                  <a:lnTo>
                    <a:pt x="163" y="333"/>
                  </a:lnTo>
                  <a:lnTo>
                    <a:pt x="142" y="23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7" name="Freeform 271">
              <a:extLst>
                <a:ext uri="{FF2B5EF4-FFF2-40B4-BE49-F238E27FC236}">
                  <a16:creationId xmlns:a16="http://schemas.microsoft.com/office/drawing/2014/main" id="{C72A6998-E4D6-452D-A93E-22598D095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" y="1074"/>
              <a:ext cx="117" cy="201"/>
            </a:xfrm>
            <a:custGeom>
              <a:avLst/>
              <a:gdLst>
                <a:gd name="T0" fmla="*/ 49 w 117"/>
                <a:gd name="T1" fmla="*/ 200 h 201"/>
                <a:gd name="T2" fmla="*/ 64 w 117"/>
                <a:gd name="T3" fmla="*/ 199 h 201"/>
                <a:gd name="T4" fmla="*/ 87 w 117"/>
                <a:gd name="T5" fmla="*/ 194 h 201"/>
                <a:gd name="T6" fmla="*/ 107 w 117"/>
                <a:gd name="T7" fmla="*/ 183 h 201"/>
                <a:gd name="T8" fmla="*/ 116 w 117"/>
                <a:gd name="T9" fmla="*/ 166 h 201"/>
                <a:gd name="T10" fmla="*/ 110 w 117"/>
                <a:gd name="T11" fmla="*/ 146 h 201"/>
                <a:gd name="T12" fmla="*/ 95 w 117"/>
                <a:gd name="T13" fmla="*/ 124 h 201"/>
                <a:gd name="T14" fmla="*/ 80 w 117"/>
                <a:gd name="T15" fmla="*/ 100 h 201"/>
                <a:gd name="T16" fmla="*/ 73 w 117"/>
                <a:gd name="T17" fmla="*/ 72 h 201"/>
                <a:gd name="T18" fmla="*/ 80 w 117"/>
                <a:gd name="T19" fmla="*/ 45 h 201"/>
                <a:gd name="T20" fmla="*/ 92 w 117"/>
                <a:gd name="T21" fmla="*/ 25 h 201"/>
                <a:gd name="T22" fmla="*/ 98 w 117"/>
                <a:gd name="T23" fmla="*/ 11 h 201"/>
                <a:gd name="T24" fmla="*/ 88 w 117"/>
                <a:gd name="T25" fmla="*/ 4 h 201"/>
                <a:gd name="T26" fmla="*/ 63 w 117"/>
                <a:gd name="T27" fmla="*/ 0 h 201"/>
                <a:gd name="T28" fmla="*/ 35 w 117"/>
                <a:gd name="T29" fmla="*/ 0 h 201"/>
                <a:gd name="T30" fmla="*/ 13 w 117"/>
                <a:gd name="T31" fmla="*/ 4 h 201"/>
                <a:gd name="T32" fmla="*/ 5 w 117"/>
                <a:gd name="T33" fmla="*/ 11 h 201"/>
                <a:gd name="T34" fmla="*/ 1 w 117"/>
                <a:gd name="T35" fmla="*/ 18 h 201"/>
                <a:gd name="T36" fmla="*/ 0 w 117"/>
                <a:gd name="T37" fmla="*/ 26 h 201"/>
                <a:gd name="T38" fmla="*/ 2 w 117"/>
                <a:gd name="T39" fmla="*/ 39 h 201"/>
                <a:gd name="T40" fmla="*/ 9 w 117"/>
                <a:gd name="T41" fmla="*/ 57 h 201"/>
                <a:gd name="T42" fmla="*/ 14 w 117"/>
                <a:gd name="T43" fmla="*/ 70 h 201"/>
                <a:gd name="T44" fmla="*/ 17 w 117"/>
                <a:gd name="T45" fmla="*/ 80 h 201"/>
                <a:gd name="T46" fmla="*/ 19 w 117"/>
                <a:gd name="T47" fmla="*/ 94 h 201"/>
                <a:gd name="T48" fmla="*/ 20 w 117"/>
                <a:gd name="T49" fmla="*/ 116 h 201"/>
                <a:gd name="T50" fmla="*/ 19 w 117"/>
                <a:gd name="T51" fmla="*/ 132 h 201"/>
                <a:gd name="T52" fmla="*/ 17 w 117"/>
                <a:gd name="T53" fmla="*/ 144 h 201"/>
                <a:gd name="T54" fmla="*/ 17 w 117"/>
                <a:gd name="T55" fmla="*/ 155 h 201"/>
                <a:gd name="T56" fmla="*/ 17 w 117"/>
                <a:gd name="T57" fmla="*/ 171 h 201"/>
                <a:gd name="T58" fmla="*/ 21 w 117"/>
                <a:gd name="T59" fmla="*/ 182 h 201"/>
                <a:gd name="T60" fmla="*/ 24 w 117"/>
                <a:gd name="T61" fmla="*/ 188 h 201"/>
                <a:gd name="T62" fmla="*/ 29 w 117"/>
                <a:gd name="T63" fmla="*/ 192 h 201"/>
                <a:gd name="T64" fmla="*/ 33 w 117"/>
                <a:gd name="T65" fmla="*/ 195 h 201"/>
                <a:gd name="T66" fmla="*/ 38 w 117"/>
                <a:gd name="T67" fmla="*/ 197 h 201"/>
                <a:gd name="T68" fmla="*/ 43 w 117"/>
                <a:gd name="T69" fmla="*/ 199 h 201"/>
                <a:gd name="T70" fmla="*/ 46 w 117"/>
                <a:gd name="T7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201">
                  <a:moveTo>
                    <a:pt x="46" y="200"/>
                  </a:moveTo>
                  <a:lnTo>
                    <a:pt x="49" y="200"/>
                  </a:lnTo>
                  <a:lnTo>
                    <a:pt x="55" y="199"/>
                  </a:lnTo>
                  <a:lnTo>
                    <a:pt x="64" y="199"/>
                  </a:lnTo>
                  <a:lnTo>
                    <a:pt x="75" y="196"/>
                  </a:lnTo>
                  <a:lnTo>
                    <a:pt x="87" y="194"/>
                  </a:lnTo>
                  <a:lnTo>
                    <a:pt x="98" y="189"/>
                  </a:lnTo>
                  <a:lnTo>
                    <a:pt x="107" y="183"/>
                  </a:lnTo>
                  <a:lnTo>
                    <a:pt x="113" y="176"/>
                  </a:lnTo>
                  <a:lnTo>
                    <a:pt x="116" y="166"/>
                  </a:lnTo>
                  <a:lnTo>
                    <a:pt x="114" y="156"/>
                  </a:lnTo>
                  <a:lnTo>
                    <a:pt x="110" y="146"/>
                  </a:lnTo>
                  <a:lnTo>
                    <a:pt x="103" y="135"/>
                  </a:lnTo>
                  <a:lnTo>
                    <a:pt x="95" y="124"/>
                  </a:lnTo>
                  <a:lnTo>
                    <a:pt x="87" y="113"/>
                  </a:lnTo>
                  <a:lnTo>
                    <a:pt x="80" y="100"/>
                  </a:lnTo>
                  <a:lnTo>
                    <a:pt x="75" y="87"/>
                  </a:lnTo>
                  <a:lnTo>
                    <a:pt x="73" y="72"/>
                  </a:lnTo>
                  <a:lnTo>
                    <a:pt x="75" y="58"/>
                  </a:lnTo>
                  <a:lnTo>
                    <a:pt x="80" y="45"/>
                  </a:lnTo>
                  <a:lnTo>
                    <a:pt x="87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8" y="11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7" y="2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5" y="48"/>
                  </a:lnTo>
                  <a:lnTo>
                    <a:pt x="9" y="57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17" y="80"/>
                  </a:lnTo>
                  <a:lnTo>
                    <a:pt x="18" y="85"/>
                  </a:lnTo>
                  <a:lnTo>
                    <a:pt x="19" y="94"/>
                  </a:lnTo>
                  <a:lnTo>
                    <a:pt x="20" y="105"/>
                  </a:lnTo>
                  <a:lnTo>
                    <a:pt x="20" y="116"/>
                  </a:lnTo>
                  <a:lnTo>
                    <a:pt x="20" y="125"/>
                  </a:lnTo>
                  <a:lnTo>
                    <a:pt x="19" y="132"/>
                  </a:lnTo>
                  <a:lnTo>
                    <a:pt x="18" y="138"/>
                  </a:lnTo>
                  <a:lnTo>
                    <a:pt x="17" y="144"/>
                  </a:lnTo>
                  <a:lnTo>
                    <a:pt x="17" y="149"/>
                  </a:lnTo>
                  <a:lnTo>
                    <a:pt x="17" y="155"/>
                  </a:lnTo>
                  <a:lnTo>
                    <a:pt x="17" y="163"/>
                  </a:lnTo>
                  <a:lnTo>
                    <a:pt x="17" y="171"/>
                  </a:lnTo>
                  <a:lnTo>
                    <a:pt x="19" y="177"/>
                  </a:lnTo>
                  <a:lnTo>
                    <a:pt x="21" y="182"/>
                  </a:lnTo>
                  <a:lnTo>
                    <a:pt x="23" y="185"/>
                  </a:lnTo>
                  <a:lnTo>
                    <a:pt x="24" y="188"/>
                  </a:lnTo>
                  <a:lnTo>
                    <a:pt x="26" y="190"/>
                  </a:lnTo>
                  <a:lnTo>
                    <a:pt x="29" y="192"/>
                  </a:lnTo>
                  <a:lnTo>
                    <a:pt x="31" y="194"/>
                  </a:lnTo>
                  <a:lnTo>
                    <a:pt x="33" y="195"/>
                  </a:lnTo>
                  <a:lnTo>
                    <a:pt x="35" y="196"/>
                  </a:lnTo>
                  <a:lnTo>
                    <a:pt x="38" y="197"/>
                  </a:lnTo>
                  <a:lnTo>
                    <a:pt x="40" y="198"/>
                  </a:lnTo>
                  <a:lnTo>
                    <a:pt x="43" y="199"/>
                  </a:lnTo>
                  <a:lnTo>
                    <a:pt x="45" y="200"/>
                  </a:lnTo>
                  <a:lnTo>
                    <a:pt x="46" y="20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8" name="Freeform 272">
              <a:extLst>
                <a:ext uri="{FF2B5EF4-FFF2-40B4-BE49-F238E27FC236}">
                  <a16:creationId xmlns:a16="http://schemas.microsoft.com/office/drawing/2014/main" id="{0266F5DE-7852-4981-81AA-7641B80CF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" y="933"/>
              <a:ext cx="332" cy="623"/>
            </a:xfrm>
            <a:custGeom>
              <a:avLst/>
              <a:gdLst>
                <a:gd name="T0" fmla="*/ 145 w 332"/>
                <a:gd name="T1" fmla="*/ 212 h 623"/>
                <a:gd name="T2" fmla="*/ 147 w 332"/>
                <a:gd name="T3" fmla="*/ 154 h 623"/>
                <a:gd name="T4" fmla="*/ 127 w 332"/>
                <a:gd name="T5" fmla="*/ 134 h 623"/>
                <a:gd name="T6" fmla="*/ 107 w 332"/>
                <a:gd name="T7" fmla="*/ 123 h 623"/>
                <a:gd name="T8" fmla="*/ 109 w 332"/>
                <a:gd name="T9" fmla="*/ 117 h 623"/>
                <a:gd name="T10" fmla="*/ 114 w 332"/>
                <a:gd name="T11" fmla="*/ 115 h 623"/>
                <a:gd name="T12" fmla="*/ 123 w 332"/>
                <a:gd name="T13" fmla="*/ 114 h 623"/>
                <a:gd name="T14" fmla="*/ 129 w 332"/>
                <a:gd name="T15" fmla="*/ 100 h 623"/>
                <a:gd name="T16" fmla="*/ 131 w 332"/>
                <a:gd name="T17" fmla="*/ 87 h 623"/>
                <a:gd name="T18" fmla="*/ 133 w 332"/>
                <a:gd name="T19" fmla="*/ 87 h 623"/>
                <a:gd name="T20" fmla="*/ 138 w 332"/>
                <a:gd name="T21" fmla="*/ 85 h 623"/>
                <a:gd name="T22" fmla="*/ 136 w 332"/>
                <a:gd name="T23" fmla="*/ 74 h 623"/>
                <a:gd name="T24" fmla="*/ 130 w 332"/>
                <a:gd name="T25" fmla="*/ 58 h 623"/>
                <a:gd name="T26" fmla="*/ 127 w 332"/>
                <a:gd name="T27" fmla="*/ 42 h 623"/>
                <a:gd name="T28" fmla="*/ 116 w 332"/>
                <a:gd name="T29" fmla="*/ 19 h 623"/>
                <a:gd name="T30" fmla="*/ 98 w 332"/>
                <a:gd name="T31" fmla="*/ 5 h 623"/>
                <a:gd name="T32" fmla="*/ 75 w 332"/>
                <a:gd name="T33" fmla="*/ 0 h 623"/>
                <a:gd name="T34" fmla="*/ 53 w 332"/>
                <a:gd name="T35" fmla="*/ 8 h 623"/>
                <a:gd name="T36" fmla="*/ 42 w 332"/>
                <a:gd name="T37" fmla="*/ 20 h 623"/>
                <a:gd name="T38" fmla="*/ 40 w 332"/>
                <a:gd name="T39" fmla="*/ 44 h 623"/>
                <a:gd name="T40" fmla="*/ 42 w 332"/>
                <a:gd name="T41" fmla="*/ 64 h 623"/>
                <a:gd name="T42" fmla="*/ 50 w 332"/>
                <a:gd name="T43" fmla="*/ 81 h 623"/>
                <a:gd name="T44" fmla="*/ 54 w 332"/>
                <a:gd name="T45" fmla="*/ 104 h 623"/>
                <a:gd name="T46" fmla="*/ 40 w 332"/>
                <a:gd name="T47" fmla="*/ 120 h 623"/>
                <a:gd name="T48" fmla="*/ 10 w 332"/>
                <a:gd name="T49" fmla="*/ 138 h 623"/>
                <a:gd name="T50" fmla="*/ 3 w 332"/>
                <a:gd name="T51" fmla="*/ 153 h 623"/>
                <a:gd name="T52" fmla="*/ 1 w 332"/>
                <a:gd name="T53" fmla="*/ 180 h 623"/>
                <a:gd name="T54" fmla="*/ 16 w 332"/>
                <a:gd name="T55" fmla="*/ 238 h 623"/>
                <a:gd name="T56" fmla="*/ 18 w 332"/>
                <a:gd name="T57" fmla="*/ 290 h 623"/>
                <a:gd name="T58" fmla="*/ 17 w 332"/>
                <a:gd name="T59" fmla="*/ 320 h 623"/>
                <a:gd name="T60" fmla="*/ 27 w 332"/>
                <a:gd name="T61" fmla="*/ 365 h 623"/>
                <a:gd name="T62" fmla="*/ 54 w 332"/>
                <a:gd name="T63" fmla="*/ 401 h 623"/>
                <a:gd name="T64" fmla="*/ 86 w 332"/>
                <a:gd name="T65" fmla="*/ 415 h 623"/>
                <a:gd name="T66" fmla="*/ 119 w 332"/>
                <a:gd name="T67" fmla="*/ 415 h 623"/>
                <a:gd name="T68" fmla="*/ 163 w 332"/>
                <a:gd name="T69" fmla="*/ 409 h 623"/>
                <a:gd name="T70" fmla="*/ 197 w 332"/>
                <a:gd name="T71" fmla="*/ 418 h 623"/>
                <a:gd name="T72" fmla="*/ 232 w 332"/>
                <a:gd name="T73" fmla="*/ 431 h 623"/>
                <a:gd name="T74" fmla="*/ 232 w 332"/>
                <a:gd name="T75" fmla="*/ 446 h 623"/>
                <a:gd name="T76" fmla="*/ 228 w 332"/>
                <a:gd name="T77" fmla="*/ 482 h 623"/>
                <a:gd name="T78" fmla="*/ 232 w 332"/>
                <a:gd name="T79" fmla="*/ 519 h 623"/>
                <a:gd name="T80" fmla="*/ 238 w 332"/>
                <a:gd name="T81" fmla="*/ 563 h 623"/>
                <a:gd name="T82" fmla="*/ 232 w 332"/>
                <a:gd name="T83" fmla="*/ 582 h 623"/>
                <a:gd name="T84" fmla="*/ 232 w 332"/>
                <a:gd name="T85" fmla="*/ 592 h 623"/>
                <a:gd name="T86" fmla="*/ 249 w 332"/>
                <a:gd name="T87" fmla="*/ 610 h 623"/>
                <a:gd name="T88" fmla="*/ 274 w 332"/>
                <a:gd name="T89" fmla="*/ 611 h 623"/>
                <a:gd name="T90" fmla="*/ 294 w 332"/>
                <a:gd name="T91" fmla="*/ 617 h 623"/>
                <a:gd name="T92" fmla="*/ 317 w 332"/>
                <a:gd name="T93" fmla="*/ 622 h 623"/>
                <a:gd name="T94" fmla="*/ 327 w 332"/>
                <a:gd name="T95" fmla="*/ 617 h 623"/>
                <a:gd name="T96" fmla="*/ 329 w 332"/>
                <a:gd name="T97" fmla="*/ 608 h 623"/>
                <a:gd name="T98" fmla="*/ 301 w 332"/>
                <a:gd name="T99" fmla="*/ 595 h 623"/>
                <a:gd name="T100" fmla="*/ 274 w 332"/>
                <a:gd name="T101" fmla="*/ 578 h 623"/>
                <a:gd name="T102" fmla="*/ 273 w 332"/>
                <a:gd name="T103" fmla="*/ 558 h 623"/>
                <a:gd name="T104" fmla="*/ 277 w 332"/>
                <a:gd name="T105" fmla="*/ 528 h 623"/>
                <a:gd name="T106" fmla="*/ 284 w 332"/>
                <a:gd name="T107" fmla="*/ 492 h 623"/>
                <a:gd name="T108" fmla="*/ 287 w 332"/>
                <a:gd name="T109" fmla="*/ 459 h 623"/>
                <a:gd name="T110" fmla="*/ 290 w 332"/>
                <a:gd name="T111" fmla="*/ 448 h 623"/>
                <a:gd name="T112" fmla="*/ 296 w 332"/>
                <a:gd name="T113" fmla="*/ 434 h 623"/>
                <a:gd name="T114" fmla="*/ 291 w 332"/>
                <a:gd name="T115" fmla="*/ 414 h 623"/>
                <a:gd name="T116" fmla="*/ 272 w 332"/>
                <a:gd name="T117" fmla="*/ 393 h 623"/>
                <a:gd name="T118" fmla="*/ 233 w 332"/>
                <a:gd name="T119" fmla="*/ 372 h 623"/>
                <a:gd name="T120" fmla="*/ 210 w 332"/>
                <a:gd name="T121" fmla="*/ 356 h 623"/>
                <a:gd name="T122" fmla="*/ 183 w 332"/>
                <a:gd name="T123" fmla="*/ 345 h 623"/>
                <a:gd name="T124" fmla="*/ 164 w 332"/>
                <a:gd name="T125" fmla="*/ 33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3">
                  <a:moveTo>
                    <a:pt x="143" y="237"/>
                  </a:moveTo>
                  <a:lnTo>
                    <a:pt x="143" y="233"/>
                  </a:lnTo>
                  <a:lnTo>
                    <a:pt x="145" y="225"/>
                  </a:lnTo>
                  <a:lnTo>
                    <a:pt x="145" y="212"/>
                  </a:lnTo>
                  <a:lnTo>
                    <a:pt x="147" y="197"/>
                  </a:lnTo>
                  <a:lnTo>
                    <a:pt x="148" y="180"/>
                  </a:lnTo>
                  <a:lnTo>
                    <a:pt x="148" y="166"/>
                  </a:lnTo>
                  <a:lnTo>
                    <a:pt x="147" y="154"/>
                  </a:lnTo>
                  <a:lnTo>
                    <a:pt x="145" y="146"/>
                  </a:lnTo>
                  <a:lnTo>
                    <a:pt x="140" y="142"/>
                  </a:lnTo>
                  <a:lnTo>
                    <a:pt x="134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7" y="122"/>
                  </a:lnTo>
                  <a:lnTo>
                    <a:pt x="108" y="120"/>
                  </a:lnTo>
                  <a:lnTo>
                    <a:pt x="109" y="119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2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3" y="114"/>
                  </a:lnTo>
                  <a:lnTo>
                    <a:pt x="124" y="112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9" y="100"/>
                  </a:lnTo>
                  <a:lnTo>
                    <a:pt x="130" y="95"/>
                  </a:lnTo>
                  <a:lnTo>
                    <a:pt x="131" y="92"/>
                  </a:lnTo>
                  <a:lnTo>
                    <a:pt x="131" y="88"/>
                  </a:lnTo>
                  <a:lnTo>
                    <a:pt x="131" y="87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3" y="87"/>
                  </a:lnTo>
                  <a:lnTo>
                    <a:pt x="134" y="87"/>
                  </a:lnTo>
                  <a:lnTo>
                    <a:pt x="135" y="86"/>
                  </a:lnTo>
                  <a:lnTo>
                    <a:pt x="137" y="86"/>
                  </a:lnTo>
                  <a:lnTo>
                    <a:pt x="138" y="85"/>
                  </a:lnTo>
                  <a:lnTo>
                    <a:pt x="139" y="83"/>
                  </a:lnTo>
                  <a:lnTo>
                    <a:pt x="138" y="81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8"/>
                  </a:lnTo>
                  <a:lnTo>
                    <a:pt x="129" y="55"/>
                  </a:lnTo>
                  <a:lnTo>
                    <a:pt x="128" y="52"/>
                  </a:lnTo>
                  <a:lnTo>
                    <a:pt x="127" y="47"/>
                  </a:lnTo>
                  <a:lnTo>
                    <a:pt x="127" y="42"/>
                  </a:lnTo>
                  <a:lnTo>
                    <a:pt x="125" y="36"/>
                  </a:lnTo>
                  <a:lnTo>
                    <a:pt x="122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3" y="8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8" y="76"/>
                  </a:lnTo>
                  <a:lnTo>
                    <a:pt x="50" y="81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3" y="99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6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10" y="138"/>
                  </a:lnTo>
                  <a:lnTo>
                    <a:pt x="7" y="142"/>
                  </a:lnTo>
                  <a:lnTo>
                    <a:pt x="6" y="145"/>
                  </a:lnTo>
                  <a:lnTo>
                    <a:pt x="5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8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9" y="280"/>
                  </a:lnTo>
                  <a:lnTo>
                    <a:pt x="18" y="290"/>
                  </a:lnTo>
                  <a:lnTo>
                    <a:pt x="18" y="297"/>
                  </a:lnTo>
                  <a:lnTo>
                    <a:pt x="17" y="304"/>
                  </a:lnTo>
                  <a:lnTo>
                    <a:pt x="17" y="312"/>
                  </a:lnTo>
                  <a:lnTo>
                    <a:pt x="17" y="320"/>
                  </a:lnTo>
                  <a:lnTo>
                    <a:pt x="18" y="331"/>
                  </a:lnTo>
                  <a:lnTo>
                    <a:pt x="20" y="342"/>
                  </a:lnTo>
                  <a:lnTo>
                    <a:pt x="23" y="353"/>
                  </a:lnTo>
                  <a:lnTo>
                    <a:pt x="27" y="365"/>
                  </a:lnTo>
                  <a:lnTo>
                    <a:pt x="32" y="377"/>
                  </a:lnTo>
                  <a:lnTo>
                    <a:pt x="38" y="386"/>
                  </a:lnTo>
                  <a:lnTo>
                    <a:pt x="46" y="394"/>
                  </a:lnTo>
                  <a:lnTo>
                    <a:pt x="54" y="401"/>
                  </a:lnTo>
                  <a:lnTo>
                    <a:pt x="63" y="406"/>
                  </a:lnTo>
                  <a:lnTo>
                    <a:pt x="72" y="410"/>
                  </a:lnTo>
                  <a:lnTo>
                    <a:pt x="80" y="413"/>
                  </a:lnTo>
                  <a:lnTo>
                    <a:pt x="86" y="415"/>
                  </a:lnTo>
                  <a:lnTo>
                    <a:pt x="90" y="416"/>
                  </a:lnTo>
                  <a:lnTo>
                    <a:pt x="98" y="417"/>
                  </a:lnTo>
                  <a:lnTo>
                    <a:pt x="108" y="416"/>
                  </a:lnTo>
                  <a:lnTo>
                    <a:pt x="119" y="415"/>
                  </a:lnTo>
                  <a:lnTo>
                    <a:pt x="131" y="412"/>
                  </a:lnTo>
                  <a:lnTo>
                    <a:pt x="143" y="411"/>
                  </a:lnTo>
                  <a:lnTo>
                    <a:pt x="154" y="410"/>
                  </a:lnTo>
                  <a:lnTo>
                    <a:pt x="163" y="409"/>
                  </a:lnTo>
                  <a:lnTo>
                    <a:pt x="170" y="409"/>
                  </a:lnTo>
                  <a:lnTo>
                    <a:pt x="178" y="412"/>
                  </a:lnTo>
                  <a:lnTo>
                    <a:pt x="187" y="414"/>
                  </a:lnTo>
                  <a:lnTo>
                    <a:pt x="197" y="418"/>
                  </a:lnTo>
                  <a:lnTo>
                    <a:pt x="209" y="422"/>
                  </a:lnTo>
                  <a:lnTo>
                    <a:pt x="218" y="426"/>
                  </a:lnTo>
                  <a:lnTo>
                    <a:pt x="226" y="429"/>
                  </a:lnTo>
                  <a:lnTo>
                    <a:pt x="232" y="431"/>
                  </a:lnTo>
                  <a:lnTo>
                    <a:pt x="233" y="432"/>
                  </a:lnTo>
                  <a:lnTo>
                    <a:pt x="233" y="434"/>
                  </a:lnTo>
                  <a:lnTo>
                    <a:pt x="232" y="439"/>
                  </a:lnTo>
                  <a:lnTo>
                    <a:pt x="232" y="446"/>
                  </a:lnTo>
                  <a:lnTo>
                    <a:pt x="231" y="453"/>
                  </a:lnTo>
                  <a:lnTo>
                    <a:pt x="230" y="463"/>
                  </a:lnTo>
                  <a:lnTo>
                    <a:pt x="229" y="472"/>
                  </a:lnTo>
                  <a:lnTo>
                    <a:pt x="228" y="482"/>
                  </a:lnTo>
                  <a:lnTo>
                    <a:pt x="228" y="489"/>
                  </a:lnTo>
                  <a:lnTo>
                    <a:pt x="229" y="498"/>
                  </a:lnTo>
                  <a:lnTo>
                    <a:pt x="230" y="508"/>
                  </a:lnTo>
                  <a:lnTo>
                    <a:pt x="232" y="519"/>
                  </a:lnTo>
                  <a:lnTo>
                    <a:pt x="234" y="531"/>
                  </a:lnTo>
                  <a:lnTo>
                    <a:pt x="236" y="543"/>
                  </a:lnTo>
                  <a:lnTo>
                    <a:pt x="238" y="554"/>
                  </a:lnTo>
                  <a:lnTo>
                    <a:pt x="238" y="563"/>
                  </a:lnTo>
                  <a:lnTo>
                    <a:pt x="236" y="569"/>
                  </a:lnTo>
                  <a:lnTo>
                    <a:pt x="234" y="574"/>
                  </a:lnTo>
                  <a:lnTo>
                    <a:pt x="233" y="578"/>
                  </a:lnTo>
                  <a:lnTo>
                    <a:pt x="232" y="582"/>
                  </a:lnTo>
                  <a:lnTo>
                    <a:pt x="232" y="586"/>
                  </a:lnTo>
                  <a:lnTo>
                    <a:pt x="232" y="589"/>
                  </a:lnTo>
                  <a:lnTo>
                    <a:pt x="232" y="591"/>
                  </a:lnTo>
                  <a:lnTo>
                    <a:pt x="232" y="592"/>
                  </a:lnTo>
                  <a:lnTo>
                    <a:pt x="238" y="610"/>
                  </a:lnTo>
                  <a:lnTo>
                    <a:pt x="239" y="610"/>
                  </a:lnTo>
                  <a:lnTo>
                    <a:pt x="243" y="610"/>
                  </a:lnTo>
                  <a:lnTo>
                    <a:pt x="249" y="610"/>
                  </a:lnTo>
                  <a:lnTo>
                    <a:pt x="255" y="610"/>
                  </a:lnTo>
                  <a:lnTo>
                    <a:pt x="261" y="610"/>
                  </a:lnTo>
                  <a:lnTo>
                    <a:pt x="268" y="610"/>
                  </a:lnTo>
                  <a:lnTo>
                    <a:pt x="274" y="611"/>
                  </a:lnTo>
                  <a:lnTo>
                    <a:pt x="278" y="613"/>
                  </a:lnTo>
                  <a:lnTo>
                    <a:pt x="283" y="614"/>
                  </a:lnTo>
                  <a:lnTo>
                    <a:pt x="288" y="616"/>
                  </a:lnTo>
                  <a:lnTo>
                    <a:pt x="294" y="617"/>
                  </a:lnTo>
                  <a:lnTo>
                    <a:pt x="301" y="619"/>
                  </a:lnTo>
                  <a:lnTo>
                    <a:pt x="307" y="620"/>
                  </a:lnTo>
                  <a:lnTo>
                    <a:pt x="312" y="621"/>
                  </a:lnTo>
                  <a:lnTo>
                    <a:pt x="317" y="622"/>
                  </a:lnTo>
                  <a:lnTo>
                    <a:pt x="319" y="621"/>
                  </a:lnTo>
                  <a:lnTo>
                    <a:pt x="322" y="620"/>
                  </a:lnTo>
                  <a:lnTo>
                    <a:pt x="325" y="619"/>
                  </a:lnTo>
                  <a:lnTo>
                    <a:pt x="327" y="617"/>
                  </a:lnTo>
                  <a:lnTo>
                    <a:pt x="330" y="615"/>
                  </a:lnTo>
                  <a:lnTo>
                    <a:pt x="331" y="612"/>
                  </a:lnTo>
                  <a:lnTo>
                    <a:pt x="331" y="610"/>
                  </a:lnTo>
                  <a:lnTo>
                    <a:pt x="329" y="608"/>
                  </a:lnTo>
                  <a:lnTo>
                    <a:pt x="325" y="605"/>
                  </a:lnTo>
                  <a:lnTo>
                    <a:pt x="318" y="603"/>
                  </a:lnTo>
                  <a:lnTo>
                    <a:pt x="310" y="599"/>
                  </a:lnTo>
                  <a:lnTo>
                    <a:pt x="301" y="595"/>
                  </a:lnTo>
                  <a:lnTo>
                    <a:pt x="293" y="591"/>
                  </a:lnTo>
                  <a:lnTo>
                    <a:pt x="285" y="587"/>
                  </a:lnTo>
                  <a:lnTo>
                    <a:pt x="278" y="582"/>
                  </a:lnTo>
                  <a:lnTo>
                    <a:pt x="274" y="578"/>
                  </a:lnTo>
                  <a:lnTo>
                    <a:pt x="272" y="574"/>
                  </a:lnTo>
                  <a:lnTo>
                    <a:pt x="272" y="569"/>
                  </a:lnTo>
                  <a:lnTo>
                    <a:pt x="272" y="563"/>
                  </a:lnTo>
                  <a:lnTo>
                    <a:pt x="273" y="558"/>
                  </a:lnTo>
                  <a:lnTo>
                    <a:pt x="273" y="551"/>
                  </a:lnTo>
                  <a:lnTo>
                    <a:pt x="274" y="544"/>
                  </a:lnTo>
                  <a:lnTo>
                    <a:pt x="275" y="536"/>
                  </a:lnTo>
                  <a:lnTo>
                    <a:pt x="277" y="528"/>
                  </a:lnTo>
                  <a:lnTo>
                    <a:pt x="278" y="521"/>
                  </a:lnTo>
                  <a:lnTo>
                    <a:pt x="280" y="512"/>
                  </a:lnTo>
                  <a:lnTo>
                    <a:pt x="282" y="502"/>
                  </a:lnTo>
                  <a:lnTo>
                    <a:pt x="284" y="492"/>
                  </a:lnTo>
                  <a:lnTo>
                    <a:pt x="285" y="482"/>
                  </a:lnTo>
                  <a:lnTo>
                    <a:pt x="286" y="472"/>
                  </a:lnTo>
                  <a:lnTo>
                    <a:pt x="287" y="465"/>
                  </a:lnTo>
                  <a:lnTo>
                    <a:pt x="287" y="459"/>
                  </a:lnTo>
                  <a:lnTo>
                    <a:pt x="287" y="455"/>
                  </a:lnTo>
                  <a:lnTo>
                    <a:pt x="287" y="453"/>
                  </a:lnTo>
                  <a:lnTo>
                    <a:pt x="289" y="452"/>
                  </a:lnTo>
                  <a:lnTo>
                    <a:pt x="290" y="448"/>
                  </a:lnTo>
                  <a:lnTo>
                    <a:pt x="292" y="446"/>
                  </a:lnTo>
                  <a:lnTo>
                    <a:pt x="294" y="441"/>
                  </a:lnTo>
                  <a:lnTo>
                    <a:pt x="295" y="438"/>
                  </a:lnTo>
                  <a:lnTo>
                    <a:pt x="296" y="434"/>
                  </a:lnTo>
                  <a:lnTo>
                    <a:pt x="295" y="430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90" y="409"/>
                  </a:lnTo>
                  <a:lnTo>
                    <a:pt x="285" y="404"/>
                  </a:lnTo>
                  <a:lnTo>
                    <a:pt x="279" y="398"/>
                  </a:lnTo>
                  <a:lnTo>
                    <a:pt x="272" y="393"/>
                  </a:lnTo>
                  <a:lnTo>
                    <a:pt x="261" y="387"/>
                  </a:lnTo>
                  <a:lnTo>
                    <a:pt x="249" y="382"/>
                  </a:lnTo>
                  <a:lnTo>
                    <a:pt x="240" y="377"/>
                  </a:lnTo>
                  <a:lnTo>
                    <a:pt x="233" y="372"/>
                  </a:lnTo>
                  <a:lnTo>
                    <a:pt x="226" y="366"/>
                  </a:lnTo>
                  <a:lnTo>
                    <a:pt x="221" y="363"/>
                  </a:lnTo>
                  <a:lnTo>
                    <a:pt x="216" y="360"/>
                  </a:lnTo>
                  <a:lnTo>
                    <a:pt x="210" y="356"/>
                  </a:lnTo>
                  <a:lnTo>
                    <a:pt x="204" y="354"/>
                  </a:lnTo>
                  <a:lnTo>
                    <a:pt x="197" y="352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7" y="342"/>
                  </a:lnTo>
                  <a:lnTo>
                    <a:pt x="171" y="338"/>
                  </a:lnTo>
                  <a:lnTo>
                    <a:pt x="167" y="335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3" y="237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89" name="Freeform 273">
              <a:extLst>
                <a:ext uri="{FF2B5EF4-FFF2-40B4-BE49-F238E27FC236}">
                  <a16:creationId xmlns:a16="http://schemas.microsoft.com/office/drawing/2014/main" id="{DAAF12C0-614D-4CED-A035-DD0C5E1D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127"/>
              <a:ext cx="33" cy="136"/>
            </a:xfrm>
            <a:custGeom>
              <a:avLst/>
              <a:gdLst>
                <a:gd name="T0" fmla="*/ 15 w 33"/>
                <a:gd name="T1" fmla="*/ 112 h 136"/>
                <a:gd name="T2" fmla="*/ 13 w 33"/>
                <a:gd name="T3" fmla="*/ 102 h 136"/>
                <a:gd name="T4" fmla="*/ 12 w 33"/>
                <a:gd name="T5" fmla="*/ 88 h 136"/>
                <a:gd name="T6" fmla="*/ 13 w 33"/>
                <a:gd name="T7" fmla="*/ 72 h 136"/>
                <a:gd name="T8" fmla="*/ 17 w 33"/>
                <a:gd name="T9" fmla="*/ 58 h 136"/>
                <a:gd name="T10" fmla="*/ 18 w 33"/>
                <a:gd name="T11" fmla="*/ 49 h 136"/>
                <a:gd name="T12" fmla="*/ 18 w 33"/>
                <a:gd name="T13" fmla="*/ 39 h 136"/>
                <a:gd name="T14" fmla="*/ 15 w 33"/>
                <a:gd name="T15" fmla="*/ 29 h 136"/>
                <a:gd name="T16" fmla="*/ 12 w 33"/>
                <a:gd name="T17" fmla="*/ 22 h 136"/>
                <a:gd name="T18" fmla="*/ 10 w 33"/>
                <a:gd name="T19" fmla="*/ 17 h 136"/>
                <a:gd name="T20" fmla="*/ 6 w 33"/>
                <a:gd name="T21" fmla="*/ 10 h 136"/>
                <a:gd name="T22" fmla="*/ 2 w 33"/>
                <a:gd name="T23" fmla="*/ 3 h 136"/>
                <a:gd name="T24" fmla="*/ 1 w 33"/>
                <a:gd name="T25" fmla="*/ 6 h 136"/>
                <a:gd name="T26" fmla="*/ 5 w 33"/>
                <a:gd name="T27" fmla="*/ 14 h 136"/>
                <a:gd name="T28" fmla="*/ 7 w 33"/>
                <a:gd name="T29" fmla="*/ 22 h 136"/>
                <a:gd name="T30" fmla="*/ 8 w 33"/>
                <a:gd name="T31" fmla="*/ 35 h 136"/>
                <a:gd name="T32" fmla="*/ 9 w 33"/>
                <a:gd name="T33" fmla="*/ 55 h 136"/>
                <a:gd name="T34" fmla="*/ 8 w 33"/>
                <a:gd name="T35" fmla="*/ 71 h 136"/>
                <a:gd name="T36" fmla="*/ 6 w 33"/>
                <a:gd name="T37" fmla="*/ 82 h 136"/>
                <a:gd name="T38" fmla="*/ 6 w 33"/>
                <a:gd name="T39" fmla="*/ 93 h 136"/>
                <a:gd name="T40" fmla="*/ 7 w 33"/>
                <a:gd name="T41" fmla="*/ 107 h 136"/>
                <a:gd name="T42" fmla="*/ 10 w 33"/>
                <a:gd name="T43" fmla="*/ 117 h 136"/>
                <a:gd name="T44" fmla="*/ 12 w 33"/>
                <a:gd name="T45" fmla="*/ 124 h 136"/>
                <a:gd name="T46" fmla="*/ 16 w 33"/>
                <a:gd name="T47" fmla="*/ 128 h 136"/>
                <a:gd name="T48" fmla="*/ 20 w 33"/>
                <a:gd name="T49" fmla="*/ 130 h 136"/>
                <a:gd name="T50" fmla="*/ 25 w 33"/>
                <a:gd name="T51" fmla="*/ 133 h 136"/>
                <a:gd name="T52" fmla="*/ 28 w 33"/>
                <a:gd name="T53" fmla="*/ 134 h 136"/>
                <a:gd name="T54" fmla="*/ 31 w 33"/>
                <a:gd name="T55" fmla="*/ 135 h 136"/>
                <a:gd name="T56" fmla="*/ 29 w 33"/>
                <a:gd name="T57" fmla="*/ 132 h 136"/>
                <a:gd name="T58" fmla="*/ 24 w 33"/>
                <a:gd name="T59" fmla="*/ 128 h 136"/>
                <a:gd name="T60" fmla="*/ 19 w 33"/>
                <a:gd name="T61" fmla="*/ 122 h 136"/>
                <a:gd name="T62" fmla="*/ 16 w 33"/>
                <a:gd name="T63" fmla="*/ 11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136">
                  <a:moveTo>
                    <a:pt x="16" y="115"/>
                  </a:moveTo>
                  <a:lnTo>
                    <a:pt x="15" y="112"/>
                  </a:lnTo>
                  <a:lnTo>
                    <a:pt x="14" y="108"/>
                  </a:lnTo>
                  <a:lnTo>
                    <a:pt x="13" y="102"/>
                  </a:lnTo>
                  <a:lnTo>
                    <a:pt x="12" y="96"/>
                  </a:lnTo>
                  <a:lnTo>
                    <a:pt x="12" y="88"/>
                  </a:lnTo>
                  <a:lnTo>
                    <a:pt x="12" y="80"/>
                  </a:lnTo>
                  <a:lnTo>
                    <a:pt x="13" y="72"/>
                  </a:lnTo>
                  <a:lnTo>
                    <a:pt x="15" y="63"/>
                  </a:lnTo>
                  <a:lnTo>
                    <a:pt x="17" y="58"/>
                  </a:lnTo>
                  <a:lnTo>
                    <a:pt x="18" y="54"/>
                  </a:lnTo>
                  <a:lnTo>
                    <a:pt x="18" y="49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4"/>
                  </a:lnTo>
                  <a:lnTo>
                    <a:pt x="15" y="29"/>
                  </a:lnTo>
                  <a:lnTo>
                    <a:pt x="13" y="24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0" y="17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lnTo>
                    <a:pt x="1" y="6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7" y="22"/>
                  </a:lnTo>
                  <a:lnTo>
                    <a:pt x="8" y="28"/>
                  </a:lnTo>
                  <a:lnTo>
                    <a:pt x="8" y="35"/>
                  </a:lnTo>
                  <a:lnTo>
                    <a:pt x="9" y="44"/>
                  </a:lnTo>
                  <a:lnTo>
                    <a:pt x="9" y="55"/>
                  </a:lnTo>
                  <a:lnTo>
                    <a:pt x="9" y="64"/>
                  </a:lnTo>
                  <a:lnTo>
                    <a:pt x="8" y="71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6" y="87"/>
                  </a:lnTo>
                  <a:lnTo>
                    <a:pt x="6" y="93"/>
                  </a:lnTo>
                  <a:lnTo>
                    <a:pt x="6" y="100"/>
                  </a:lnTo>
                  <a:lnTo>
                    <a:pt x="7" y="107"/>
                  </a:lnTo>
                  <a:lnTo>
                    <a:pt x="8" y="113"/>
                  </a:lnTo>
                  <a:lnTo>
                    <a:pt x="10" y="117"/>
                  </a:lnTo>
                  <a:lnTo>
                    <a:pt x="11" y="121"/>
                  </a:lnTo>
                  <a:lnTo>
                    <a:pt x="12" y="124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19" y="129"/>
                  </a:lnTo>
                  <a:lnTo>
                    <a:pt x="20" y="130"/>
                  </a:lnTo>
                  <a:lnTo>
                    <a:pt x="22" y="132"/>
                  </a:lnTo>
                  <a:lnTo>
                    <a:pt x="25" y="133"/>
                  </a:lnTo>
                  <a:lnTo>
                    <a:pt x="26" y="133"/>
                  </a:lnTo>
                  <a:lnTo>
                    <a:pt x="28" y="134"/>
                  </a:lnTo>
                  <a:lnTo>
                    <a:pt x="30" y="134"/>
                  </a:lnTo>
                  <a:lnTo>
                    <a:pt x="31" y="135"/>
                  </a:lnTo>
                  <a:lnTo>
                    <a:pt x="32" y="135"/>
                  </a:lnTo>
                  <a:lnTo>
                    <a:pt x="29" y="132"/>
                  </a:lnTo>
                  <a:lnTo>
                    <a:pt x="26" y="130"/>
                  </a:lnTo>
                  <a:lnTo>
                    <a:pt x="24" y="128"/>
                  </a:lnTo>
                  <a:lnTo>
                    <a:pt x="21" y="124"/>
                  </a:lnTo>
                  <a:lnTo>
                    <a:pt x="19" y="122"/>
                  </a:lnTo>
                  <a:lnTo>
                    <a:pt x="18" y="119"/>
                  </a:lnTo>
                  <a:lnTo>
                    <a:pt x="16" y="117"/>
                  </a:lnTo>
                  <a:lnTo>
                    <a:pt x="16" y="115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0" name="Freeform 274">
              <a:extLst>
                <a:ext uri="{FF2B5EF4-FFF2-40B4-BE49-F238E27FC236}">
                  <a16:creationId xmlns:a16="http://schemas.microsoft.com/office/drawing/2014/main" id="{E53805A8-9580-419F-AF34-A8D9A7C95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" y="1314"/>
              <a:ext cx="447" cy="403"/>
            </a:xfrm>
            <a:custGeom>
              <a:avLst/>
              <a:gdLst>
                <a:gd name="T0" fmla="*/ 0 w 447"/>
                <a:gd name="T1" fmla="*/ 402 h 403"/>
                <a:gd name="T2" fmla="*/ 0 w 447"/>
                <a:gd name="T3" fmla="*/ 106 h 403"/>
                <a:gd name="T4" fmla="*/ 446 w 447"/>
                <a:gd name="T5" fmla="*/ 0 h 403"/>
                <a:gd name="T6" fmla="*/ 446 w 447"/>
                <a:gd name="T7" fmla="*/ 303 h 403"/>
                <a:gd name="T8" fmla="*/ 0 w 447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403">
                  <a:moveTo>
                    <a:pt x="0" y="402"/>
                  </a:moveTo>
                  <a:lnTo>
                    <a:pt x="0" y="106"/>
                  </a:lnTo>
                  <a:lnTo>
                    <a:pt x="446" y="0"/>
                  </a:lnTo>
                  <a:lnTo>
                    <a:pt x="446" y="303"/>
                  </a:lnTo>
                  <a:lnTo>
                    <a:pt x="0" y="40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1" name="Freeform 275">
              <a:extLst>
                <a:ext uri="{FF2B5EF4-FFF2-40B4-BE49-F238E27FC236}">
                  <a16:creationId xmlns:a16="http://schemas.microsoft.com/office/drawing/2014/main" id="{5CDC2304-CB87-4B67-A403-CD2DE5EFE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" y="1430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2" name="Freeform 276">
              <a:extLst>
                <a:ext uri="{FF2B5EF4-FFF2-40B4-BE49-F238E27FC236}">
                  <a16:creationId xmlns:a16="http://schemas.microsoft.com/office/drawing/2014/main" id="{CD0D42C5-187B-41C3-BECD-2E894221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404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3" name="Freeform 277">
              <a:extLst>
                <a:ext uri="{FF2B5EF4-FFF2-40B4-BE49-F238E27FC236}">
                  <a16:creationId xmlns:a16="http://schemas.microsoft.com/office/drawing/2014/main" id="{7B6BDFBB-521F-41BD-A96D-487EE57D8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1345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4" name="Freeform 278">
              <a:extLst>
                <a:ext uri="{FF2B5EF4-FFF2-40B4-BE49-F238E27FC236}">
                  <a16:creationId xmlns:a16="http://schemas.microsoft.com/office/drawing/2014/main" id="{AA9850FD-67A6-4F3A-A1AC-6788D510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1430"/>
              <a:ext cx="69" cy="68"/>
            </a:xfrm>
            <a:custGeom>
              <a:avLst/>
              <a:gdLst>
                <a:gd name="T0" fmla="*/ 10 w 69"/>
                <a:gd name="T1" fmla="*/ 0 h 68"/>
                <a:gd name="T2" fmla="*/ 68 w 69"/>
                <a:gd name="T3" fmla="*/ 59 h 68"/>
                <a:gd name="T4" fmla="*/ 68 w 69"/>
                <a:gd name="T5" fmla="*/ 67 h 68"/>
                <a:gd name="T6" fmla="*/ 0 w 69"/>
                <a:gd name="T7" fmla="*/ 13 h 68"/>
                <a:gd name="T8" fmla="*/ 10 w 6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10" y="0"/>
                  </a:moveTo>
                  <a:lnTo>
                    <a:pt x="68" y="59"/>
                  </a:lnTo>
                  <a:lnTo>
                    <a:pt x="68" y="67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5" name="Freeform 279">
              <a:extLst>
                <a:ext uri="{FF2B5EF4-FFF2-40B4-BE49-F238E27FC236}">
                  <a16:creationId xmlns:a16="http://schemas.microsoft.com/office/drawing/2014/main" id="{7CB19AA9-E98A-41C7-9E20-BB38538F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435"/>
              <a:ext cx="47" cy="65"/>
            </a:xfrm>
            <a:custGeom>
              <a:avLst/>
              <a:gdLst>
                <a:gd name="T0" fmla="*/ 36 w 47"/>
                <a:gd name="T1" fmla="*/ 0 h 65"/>
                <a:gd name="T2" fmla="*/ 0 w 47"/>
                <a:gd name="T3" fmla="*/ 51 h 65"/>
                <a:gd name="T4" fmla="*/ 0 w 47"/>
                <a:gd name="T5" fmla="*/ 64 h 65"/>
                <a:gd name="T6" fmla="*/ 46 w 47"/>
                <a:gd name="T7" fmla="*/ 13 h 65"/>
                <a:gd name="T8" fmla="*/ 36 w 4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36" y="0"/>
                  </a:moveTo>
                  <a:lnTo>
                    <a:pt x="0" y="51"/>
                  </a:lnTo>
                  <a:lnTo>
                    <a:pt x="0" y="64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6" name="Freeform 280">
              <a:extLst>
                <a:ext uri="{FF2B5EF4-FFF2-40B4-BE49-F238E27FC236}">
                  <a16:creationId xmlns:a16="http://schemas.microsoft.com/office/drawing/2014/main" id="{67783941-CCDA-42EF-B836-FB46BEDA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431"/>
              <a:ext cx="74" cy="17"/>
            </a:xfrm>
            <a:custGeom>
              <a:avLst/>
              <a:gdLst>
                <a:gd name="T0" fmla="*/ 67 w 74"/>
                <a:gd name="T1" fmla="*/ 2 h 17"/>
                <a:gd name="T2" fmla="*/ 0 w 74"/>
                <a:gd name="T3" fmla="*/ 0 h 17"/>
                <a:gd name="T4" fmla="*/ 0 w 74"/>
                <a:gd name="T5" fmla="*/ 5 h 17"/>
                <a:gd name="T6" fmla="*/ 73 w 74"/>
                <a:gd name="T7" fmla="*/ 16 h 17"/>
                <a:gd name="T8" fmla="*/ 67 w 74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67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3" y="16"/>
                  </a:lnTo>
                  <a:lnTo>
                    <a:pt x="67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7" name="Freeform 281">
              <a:extLst>
                <a:ext uri="{FF2B5EF4-FFF2-40B4-BE49-F238E27FC236}">
                  <a16:creationId xmlns:a16="http://schemas.microsoft.com/office/drawing/2014/main" id="{A8C0F88C-BC64-4A6D-BB62-44B49909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1426"/>
              <a:ext cx="55" cy="18"/>
            </a:xfrm>
            <a:custGeom>
              <a:avLst/>
              <a:gdLst>
                <a:gd name="T0" fmla="*/ 0 w 55"/>
                <a:gd name="T1" fmla="*/ 8 h 18"/>
                <a:gd name="T2" fmla="*/ 54 w 55"/>
                <a:gd name="T3" fmla="*/ 0 h 18"/>
                <a:gd name="T4" fmla="*/ 54 w 55"/>
                <a:gd name="T5" fmla="*/ 4 h 18"/>
                <a:gd name="T6" fmla="*/ 0 w 55"/>
                <a:gd name="T7" fmla="*/ 17 h 18"/>
                <a:gd name="T8" fmla="*/ 0 w 5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8">
                  <a:moveTo>
                    <a:pt x="0" y="8"/>
                  </a:moveTo>
                  <a:lnTo>
                    <a:pt x="54" y="0"/>
                  </a:lnTo>
                  <a:lnTo>
                    <a:pt x="54" y="4"/>
                  </a:lnTo>
                  <a:lnTo>
                    <a:pt x="0" y="17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8" name="Freeform 282">
              <a:extLst>
                <a:ext uri="{FF2B5EF4-FFF2-40B4-BE49-F238E27FC236}">
                  <a16:creationId xmlns:a16="http://schemas.microsoft.com/office/drawing/2014/main" id="{2FF83700-B6C2-4068-81C4-DF25393C5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1398"/>
              <a:ext cx="29" cy="43"/>
            </a:xfrm>
            <a:custGeom>
              <a:avLst/>
              <a:gdLst>
                <a:gd name="T0" fmla="*/ 28 w 29"/>
                <a:gd name="T1" fmla="*/ 32 h 43"/>
                <a:gd name="T2" fmla="*/ 0 w 29"/>
                <a:gd name="T3" fmla="*/ 0 h 43"/>
                <a:gd name="T4" fmla="*/ 0 w 29"/>
                <a:gd name="T5" fmla="*/ 5 h 43"/>
                <a:gd name="T6" fmla="*/ 23 w 29"/>
                <a:gd name="T7" fmla="*/ 42 h 43"/>
                <a:gd name="T8" fmla="*/ 28 w 29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8" y="3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2"/>
                  </a:lnTo>
                  <a:lnTo>
                    <a:pt x="28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899" name="Freeform 283">
              <a:extLst>
                <a:ext uri="{FF2B5EF4-FFF2-40B4-BE49-F238E27FC236}">
                  <a16:creationId xmlns:a16="http://schemas.microsoft.com/office/drawing/2014/main" id="{CDF36121-1C79-4703-B714-A408C7EC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1494"/>
              <a:ext cx="29" cy="29"/>
            </a:xfrm>
            <a:custGeom>
              <a:avLst/>
              <a:gdLst>
                <a:gd name="T0" fmla="*/ 13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1 h 29"/>
                <a:gd name="T14" fmla="*/ 28 w 29"/>
                <a:gd name="T15" fmla="*/ 18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7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3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3 h 29"/>
                <a:gd name="T60" fmla="*/ 8 w 29"/>
                <a:gd name="T61" fmla="*/ 25 h 29"/>
                <a:gd name="T62" fmla="*/ 11 w 29"/>
                <a:gd name="T63" fmla="*/ 27 h 29"/>
                <a:gd name="T64" fmla="*/ 13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3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7"/>
                  </a:lnTo>
                  <a:lnTo>
                    <a:pt x="13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0" name="Freeform 284">
              <a:extLst>
                <a:ext uri="{FF2B5EF4-FFF2-40B4-BE49-F238E27FC236}">
                  <a16:creationId xmlns:a16="http://schemas.microsoft.com/office/drawing/2014/main" id="{C40F0A2E-6118-4F11-A9C4-8D12DE9A6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436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1" name="Freeform 285">
              <a:extLst>
                <a:ext uri="{FF2B5EF4-FFF2-40B4-BE49-F238E27FC236}">
                  <a16:creationId xmlns:a16="http://schemas.microsoft.com/office/drawing/2014/main" id="{25ED8F7A-E241-4717-AD36-B2FC6542D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" y="1495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4 h 29"/>
                <a:gd name="T28" fmla="*/ 19 w 29"/>
                <a:gd name="T29" fmla="*/ 2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6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2" name="Freeform 286">
              <a:extLst>
                <a:ext uri="{FF2B5EF4-FFF2-40B4-BE49-F238E27FC236}">
                  <a16:creationId xmlns:a16="http://schemas.microsoft.com/office/drawing/2014/main" id="{62A9DC6D-A8E8-481D-A532-E2480409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" y="1430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3" name="Freeform 287">
              <a:extLst>
                <a:ext uri="{FF2B5EF4-FFF2-40B4-BE49-F238E27FC236}">
                  <a16:creationId xmlns:a16="http://schemas.microsoft.com/office/drawing/2014/main" id="{FBB17364-D77B-47DD-B8D4-8C7958042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404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4" name="Freeform 288">
              <a:extLst>
                <a:ext uri="{FF2B5EF4-FFF2-40B4-BE49-F238E27FC236}">
                  <a16:creationId xmlns:a16="http://schemas.microsoft.com/office/drawing/2014/main" id="{42E2B63C-153B-4411-8E25-BA89E282D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" y="1345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5" name="Freeform 289">
              <a:extLst>
                <a:ext uri="{FF2B5EF4-FFF2-40B4-BE49-F238E27FC236}">
                  <a16:creationId xmlns:a16="http://schemas.microsoft.com/office/drawing/2014/main" id="{909CC95F-F799-4A66-91F0-5D4238A10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1430"/>
              <a:ext cx="69" cy="68"/>
            </a:xfrm>
            <a:custGeom>
              <a:avLst/>
              <a:gdLst>
                <a:gd name="T0" fmla="*/ 10 w 69"/>
                <a:gd name="T1" fmla="*/ 0 h 68"/>
                <a:gd name="T2" fmla="*/ 68 w 69"/>
                <a:gd name="T3" fmla="*/ 59 h 68"/>
                <a:gd name="T4" fmla="*/ 68 w 69"/>
                <a:gd name="T5" fmla="*/ 67 h 68"/>
                <a:gd name="T6" fmla="*/ 0 w 69"/>
                <a:gd name="T7" fmla="*/ 13 h 68"/>
                <a:gd name="T8" fmla="*/ 10 w 6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10" y="0"/>
                  </a:moveTo>
                  <a:lnTo>
                    <a:pt x="68" y="59"/>
                  </a:lnTo>
                  <a:lnTo>
                    <a:pt x="68" y="67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6" name="Freeform 290">
              <a:extLst>
                <a:ext uri="{FF2B5EF4-FFF2-40B4-BE49-F238E27FC236}">
                  <a16:creationId xmlns:a16="http://schemas.microsoft.com/office/drawing/2014/main" id="{9BB4FE6A-E178-4529-9129-0B8ADEF4E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1435"/>
              <a:ext cx="47" cy="65"/>
            </a:xfrm>
            <a:custGeom>
              <a:avLst/>
              <a:gdLst>
                <a:gd name="T0" fmla="*/ 36 w 47"/>
                <a:gd name="T1" fmla="*/ 0 h 65"/>
                <a:gd name="T2" fmla="*/ 0 w 47"/>
                <a:gd name="T3" fmla="*/ 51 h 65"/>
                <a:gd name="T4" fmla="*/ 0 w 47"/>
                <a:gd name="T5" fmla="*/ 64 h 65"/>
                <a:gd name="T6" fmla="*/ 46 w 47"/>
                <a:gd name="T7" fmla="*/ 13 h 65"/>
                <a:gd name="T8" fmla="*/ 36 w 47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5">
                  <a:moveTo>
                    <a:pt x="36" y="0"/>
                  </a:moveTo>
                  <a:lnTo>
                    <a:pt x="0" y="51"/>
                  </a:lnTo>
                  <a:lnTo>
                    <a:pt x="0" y="64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7" name="Freeform 291">
              <a:extLst>
                <a:ext uri="{FF2B5EF4-FFF2-40B4-BE49-F238E27FC236}">
                  <a16:creationId xmlns:a16="http://schemas.microsoft.com/office/drawing/2014/main" id="{7E72676D-B92E-4857-B4A7-FE8BBCF50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431"/>
              <a:ext cx="74" cy="17"/>
            </a:xfrm>
            <a:custGeom>
              <a:avLst/>
              <a:gdLst>
                <a:gd name="T0" fmla="*/ 67 w 74"/>
                <a:gd name="T1" fmla="*/ 2 h 17"/>
                <a:gd name="T2" fmla="*/ 0 w 74"/>
                <a:gd name="T3" fmla="*/ 0 h 17"/>
                <a:gd name="T4" fmla="*/ 0 w 74"/>
                <a:gd name="T5" fmla="*/ 5 h 17"/>
                <a:gd name="T6" fmla="*/ 73 w 74"/>
                <a:gd name="T7" fmla="*/ 16 h 17"/>
                <a:gd name="T8" fmla="*/ 67 w 74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7">
                  <a:moveTo>
                    <a:pt x="67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3" y="16"/>
                  </a:lnTo>
                  <a:lnTo>
                    <a:pt x="67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8" name="Freeform 292">
              <a:extLst>
                <a:ext uri="{FF2B5EF4-FFF2-40B4-BE49-F238E27FC236}">
                  <a16:creationId xmlns:a16="http://schemas.microsoft.com/office/drawing/2014/main" id="{CF815786-73CB-4F85-A514-2D12FEC59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" y="1426"/>
              <a:ext cx="55" cy="18"/>
            </a:xfrm>
            <a:custGeom>
              <a:avLst/>
              <a:gdLst>
                <a:gd name="T0" fmla="*/ 0 w 55"/>
                <a:gd name="T1" fmla="*/ 8 h 18"/>
                <a:gd name="T2" fmla="*/ 54 w 55"/>
                <a:gd name="T3" fmla="*/ 0 h 18"/>
                <a:gd name="T4" fmla="*/ 54 w 55"/>
                <a:gd name="T5" fmla="*/ 4 h 18"/>
                <a:gd name="T6" fmla="*/ 0 w 55"/>
                <a:gd name="T7" fmla="*/ 17 h 18"/>
                <a:gd name="T8" fmla="*/ 0 w 5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8">
                  <a:moveTo>
                    <a:pt x="0" y="8"/>
                  </a:moveTo>
                  <a:lnTo>
                    <a:pt x="54" y="0"/>
                  </a:lnTo>
                  <a:lnTo>
                    <a:pt x="54" y="4"/>
                  </a:lnTo>
                  <a:lnTo>
                    <a:pt x="0" y="17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09" name="Freeform 293">
              <a:extLst>
                <a:ext uri="{FF2B5EF4-FFF2-40B4-BE49-F238E27FC236}">
                  <a16:creationId xmlns:a16="http://schemas.microsoft.com/office/drawing/2014/main" id="{B3D78907-CF81-48BB-8C60-44530448E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1398"/>
              <a:ext cx="29" cy="43"/>
            </a:xfrm>
            <a:custGeom>
              <a:avLst/>
              <a:gdLst>
                <a:gd name="T0" fmla="*/ 28 w 29"/>
                <a:gd name="T1" fmla="*/ 32 h 43"/>
                <a:gd name="T2" fmla="*/ 0 w 29"/>
                <a:gd name="T3" fmla="*/ 0 h 43"/>
                <a:gd name="T4" fmla="*/ 0 w 29"/>
                <a:gd name="T5" fmla="*/ 5 h 43"/>
                <a:gd name="T6" fmla="*/ 23 w 29"/>
                <a:gd name="T7" fmla="*/ 42 h 43"/>
                <a:gd name="T8" fmla="*/ 28 w 29"/>
                <a:gd name="T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28" y="3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2"/>
                  </a:lnTo>
                  <a:lnTo>
                    <a:pt x="28" y="3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0" name="Freeform 294">
              <a:extLst>
                <a:ext uri="{FF2B5EF4-FFF2-40B4-BE49-F238E27FC236}">
                  <a16:creationId xmlns:a16="http://schemas.microsoft.com/office/drawing/2014/main" id="{7D5C419C-6F21-4789-A3BC-5754FD58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1494"/>
              <a:ext cx="29" cy="29"/>
            </a:xfrm>
            <a:custGeom>
              <a:avLst/>
              <a:gdLst>
                <a:gd name="T0" fmla="*/ 13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1 h 29"/>
                <a:gd name="T14" fmla="*/ 28 w 29"/>
                <a:gd name="T15" fmla="*/ 18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7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3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3 h 29"/>
                <a:gd name="T60" fmla="*/ 8 w 29"/>
                <a:gd name="T61" fmla="*/ 25 h 29"/>
                <a:gd name="T62" fmla="*/ 11 w 29"/>
                <a:gd name="T63" fmla="*/ 27 h 29"/>
                <a:gd name="T64" fmla="*/ 13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3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8" y="25"/>
                  </a:lnTo>
                  <a:lnTo>
                    <a:pt x="11" y="27"/>
                  </a:lnTo>
                  <a:lnTo>
                    <a:pt x="13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1" name="Freeform 295">
              <a:extLst>
                <a:ext uri="{FF2B5EF4-FFF2-40B4-BE49-F238E27FC236}">
                  <a16:creationId xmlns:a16="http://schemas.microsoft.com/office/drawing/2014/main" id="{3E2FE206-5EAB-4136-BFD1-DD96512BF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1436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3 h 29"/>
                <a:gd name="T28" fmla="*/ 19 w 29"/>
                <a:gd name="T29" fmla="*/ 1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5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2" name="Freeform 296">
              <a:extLst>
                <a:ext uri="{FF2B5EF4-FFF2-40B4-BE49-F238E27FC236}">
                  <a16:creationId xmlns:a16="http://schemas.microsoft.com/office/drawing/2014/main" id="{F0907E59-3488-4C67-B0EE-0C5867E44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" y="1495"/>
              <a:ext cx="29" cy="29"/>
            </a:xfrm>
            <a:custGeom>
              <a:avLst/>
              <a:gdLst>
                <a:gd name="T0" fmla="*/ 14 w 29"/>
                <a:gd name="T1" fmla="*/ 28 h 29"/>
                <a:gd name="T2" fmla="*/ 16 w 29"/>
                <a:gd name="T3" fmla="*/ 28 h 29"/>
                <a:gd name="T4" fmla="*/ 19 w 29"/>
                <a:gd name="T5" fmla="*/ 28 h 29"/>
                <a:gd name="T6" fmla="*/ 22 w 29"/>
                <a:gd name="T7" fmla="*/ 27 h 29"/>
                <a:gd name="T8" fmla="*/ 23 w 29"/>
                <a:gd name="T9" fmla="*/ 25 h 29"/>
                <a:gd name="T10" fmla="*/ 25 w 29"/>
                <a:gd name="T11" fmla="*/ 23 h 29"/>
                <a:gd name="T12" fmla="*/ 27 w 29"/>
                <a:gd name="T13" fmla="*/ 22 h 29"/>
                <a:gd name="T14" fmla="*/ 28 w 29"/>
                <a:gd name="T15" fmla="*/ 19 h 29"/>
                <a:gd name="T16" fmla="*/ 28 w 29"/>
                <a:gd name="T17" fmla="*/ 16 h 29"/>
                <a:gd name="T18" fmla="*/ 28 w 29"/>
                <a:gd name="T19" fmla="*/ 13 h 29"/>
                <a:gd name="T20" fmla="*/ 27 w 29"/>
                <a:gd name="T21" fmla="*/ 11 h 29"/>
                <a:gd name="T22" fmla="*/ 25 w 29"/>
                <a:gd name="T23" fmla="*/ 8 h 29"/>
                <a:gd name="T24" fmla="*/ 23 w 29"/>
                <a:gd name="T25" fmla="*/ 5 h 29"/>
                <a:gd name="T26" fmla="*/ 22 w 29"/>
                <a:gd name="T27" fmla="*/ 4 h 29"/>
                <a:gd name="T28" fmla="*/ 19 w 29"/>
                <a:gd name="T29" fmla="*/ 2 h 29"/>
                <a:gd name="T30" fmla="*/ 16 w 29"/>
                <a:gd name="T31" fmla="*/ 0 h 29"/>
                <a:gd name="T32" fmla="*/ 14 w 29"/>
                <a:gd name="T33" fmla="*/ 0 h 29"/>
                <a:gd name="T34" fmla="*/ 11 w 29"/>
                <a:gd name="T35" fmla="*/ 0 h 29"/>
                <a:gd name="T36" fmla="*/ 8 w 29"/>
                <a:gd name="T37" fmla="*/ 0 h 29"/>
                <a:gd name="T38" fmla="*/ 5 w 29"/>
                <a:gd name="T39" fmla="*/ 0 h 29"/>
                <a:gd name="T40" fmla="*/ 4 w 29"/>
                <a:gd name="T41" fmla="*/ 2 h 29"/>
                <a:gd name="T42" fmla="*/ 2 w 29"/>
                <a:gd name="T43" fmla="*/ 4 h 29"/>
                <a:gd name="T44" fmla="*/ 0 w 29"/>
                <a:gd name="T45" fmla="*/ 6 h 29"/>
                <a:gd name="T46" fmla="*/ 0 w 29"/>
                <a:gd name="T47" fmla="*/ 8 h 29"/>
                <a:gd name="T48" fmla="*/ 0 w 29"/>
                <a:gd name="T49" fmla="*/ 11 h 29"/>
                <a:gd name="T50" fmla="*/ 0 w 29"/>
                <a:gd name="T51" fmla="*/ 14 h 29"/>
                <a:gd name="T52" fmla="*/ 0 w 29"/>
                <a:gd name="T53" fmla="*/ 16 h 29"/>
                <a:gd name="T54" fmla="*/ 2 w 29"/>
                <a:gd name="T55" fmla="*/ 19 h 29"/>
                <a:gd name="T56" fmla="*/ 4 w 29"/>
                <a:gd name="T57" fmla="*/ 22 h 29"/>
                <a:gd name="T58" fmla="*/ 5 w 29"/>
                <a:gd name="T59" fmla="*/ 24 h 29"/>
                <a:gd name="T60" fmla="*/ 8 w 29"/>
                <a:gd name="T61" fmla="*/ 26 h 29"/>
                <a:gd name="T62" fmla="*/ 11 w 29"/>
                <a:gd name="T63" fmla="*/ 27 h 29"/>
                <a:gd name="T64" fmla="*/ 14 w 29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29">
                  <a:moveTo>
                    <a:pt x="14" y="28"/>
                  </a:moveTo>
                  <a:lnTo>
                    <a:pt x="16" y="28"/>
                  </a:lnTo>
                  <a:lnTo>
                    <a:pt x="19" y="28"/>
                  </a:lnTo>
                  <a:lnTo>
                    <a:pt x="22" y="27"/>
                  </a:lnTo>
                  <a:lnTo>
                    <a:pt x="23" y="25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2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3" name="Freeform 297">
              <a:extLst>
                <a:ext uri="{FF2B5EF4-FFF2-40B4-BE49-F238E27FC236}">
                  <a16:creationId xmlns:a16="http://schemas.microsoft.com/office/drawing/2014/main" id="{1BC4C17B-2C2B-410F-8CF1-0BAC76714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1247"/>
              <a:ext cx="52" cy="95"/>
            </a:xfrm>
            <a:custGeom>
              <a:avLst/>
              <a:gdLst>
                <a:gd name="T0" fmla="*/ 9 w 52"/>
                <a:gd name="T1" fmla="*/ 0 h 95"/>
                <a:gd name="T2" fmla="*/ 8 w 52"/>
                <a:gd name="T3" fmla="*/ 0 h 95"/>
                <a:gd name="T4" fmla="*/ 7 w 52"/>
                <a:gd name="T5" fmla="*/ 3 h 95"/>
                <a:gd name="T6" fmla="*/ 6 w 52"/>
                <a:gd name="T7" fmla="*/ 7 h 95"/>
                <a:gd name="T8" fmla="*/ 5 w 52"/>
                <a:gd name="T9" fmla="*/ 12 h 95"/>
                <a:gd name="T10" fmla="*/ 3 w 52"/>
                <a:gd name="T11" fmla="*/ 18 h 95"/>
                <a:gd name="T12" fmla="*/ 1 w 52"/>
                <a:gd name="T13" fmla="*/ 25 h 95"/>
                <a:gd name="T14" fmla="*/ 0 w 52"/>
                <a:gd name="T15" fmla="*/ 33 h 95"/>
                <a:gd name="T16" fmla="*/ 0 w 52"/>
                <a:gd name="T17" fmla="*/ 39 h 95"/>
                <a:gd name="T18" fmla="*/ 0 w 52"/>
                <a:gd name="T19" fmla="*/ 47 h 95"/>
                <a:gd name="T20" fmla="*/ 1 w 52"/>
                <a:gd name="T21" fmla="*/ 54 h 95"/>
                <a:gd name="T22" fmla="*/ 5 w 52"/>
                <a:gd name="T23" fmla="*/ 60 h 95"/>
                <a:gd name="T24" fmla="*/ 9 w 52"/>
                <a:gd name="T25" fmla="*/ 67 h 95"/>
                <a:gd name="T26" fmla="*/ 13 w 52"/>
                <a:gd name="T27" fmla="*/ 73 h 95"/>
                <a:gd name="T28" fmla="*/ 17 w 52"/>
                <a:gd name="T29" fmla="*/ 78 h 95"/>
                <a:gd name="T30" fmla="*/ 20 w 52"/>
                <a:gd name="T31" fmla="*/ 83 h 95"/>
                <a:gd name="T32" fmla="*/ 22 w 52"/>
                <a:gd name="T33" fmla="*/ 88 h 95"/>
                <a:gd name="T34" fmla="*/ 24 w 52"/>
                <a:gd name="T35" fmla="*/ 91 h 95"/>
                <a:gd name="T36" fmla="*/ 28 w 52"/>
                <a:gd name="T37" fmla="*/ 93 h 95"/>
                <a:gd name="T38" fmla="*/ 33 w 52"/>
                <a:gd name="T39" fmla="*/ 94 h 95"/>
                <a:gd name="T40" fmla="*/ 38 w 52"/>
                <a:gd name="T41" fmla="*/ 94 h 95"/>
                <a:gd name="T42" fmla="*/ 43 w 52"/>
                <a:gd name="T43" fmla="*/ 93 h 95"/>
                <a:gd name="T44" fmla="*/ 46 w 52"/>
                <a:gd name="T45" fmla="*/ 92 h 95"/>
                <a:gd name="T46" fmla="*/ 50 w 52"/>
                <a:gd name="T47" fmla="*/ 91 h 95"/>
                <a:gd name="T48" fmla="*/ 51 w 52"/>
                <a:gd name="T49" fmla="*/ 90 h 95"/>
                <a:gd name="T50" fmla="*/ 50 w 52"/>
                <a:gd name="T51" fmla="*/ 90 h 95"/>
                <a:gd name="T52" fmla="*/ 48 w 52"/>
                <a:gd name="T53" fmla="*/ 90 h 95"/>
                <a:gd name="T54" fmla="*/ 46 w 52"/>
                <a:gd name="T55" fmla="*/ 90 h 95"/>
                <a:gd name="T56" fmla="*/ 44 w 52"/>
                <a:gd name="T57" fmla="*/ 89 h 95"/>
                <a:gd name="T58" fmla="*/ 40 w 52"/>
                <a:gd name="T59" fmla="*/ 88 h 95"/>
                <a:gd name="T60" fmla="*/ 38 w 52"/>
                <a:gd name="T61" fmla="*/ 87 h 95"/>
                <a:gd name="T62" fmla="*/ 35 w 52"/>
                <a:gd name="T63" fmla="*/ 84 h 95"/>
                <a:gd name="T64" fmla="*/ 34 w 52"/>
                <a:gd name="T65" fmla="*/ 82 h 95"/>
                <a:gd name="T66" fmla="*/ 30 w 52"/>
                <a:gd name="T67" fmla="*/ 77 h 95"/>
                <a:gd name="T68" fmla="*/ 27 w 52"/>
                <a:gd name="T69" fmla="*/ 73 h 95"/>
                <a:gd name="T70" fmla="*/ 22 w 52"/>
                <a:gd name="T71" fmla="*/ 67 h 95"/>
                <a:gd name="T72" fmla="*/ 17 w 52"/>
                <a:gd name="T73" fmla="*/ 60 h 95"/>
                <a:gd name="T74" fmla="*/ 11 w 52"/>
                <a:gd name="T75" fmla="*/ 53 h 95"/>
                <a:gd name="T76" fmla="*/ 8 w 52"/>
                <a:gd name="T77" fmla="*/ 45 h 95"/>
                <a:gd name="T78" fmla="*/ 5 w 52"/>
                <a:gd name="T79" fmla="*/ 36 h 95"/>
                <a:gd name="T80" fmla="*/ 6 w 52"/>
                <a:gd name="T81" fmla="*/ 27 h 95"/>
                <a:gd name="T82" fmla="*/ 8 w 52"/>
                <a:gd name="T83" fmla="*/ 22 h 95"/>
                <a:gd name="T84" fmla="*/ 10 w 52"/>
                <a:gd name="T85" fmla="*/ 16 h 95"/>
                <a:gd name="T86" fmla="*/ 11 w 52"/>
                <a:gd name="T87" fmla="*/ 13 h 95"/>
                <a:gd name="T88" fmla="*/ 12 w 52"/>
                <a:gd name="T89" fmla="*/ 10 h 95"/>
                <a:gd name="T90" fmla="*/ 13 w 52"/>
                <a:gd name="T91" fmla="*/ 7 h 95"/>
                <a:gd name="T92" fmla="*/ 14 w 52"/>
                <a:gd name="T93" fmla="*/ 5 h 95"/>
                <a:gd name="T94" fmla="*/ 14 w 52"/>
                <a:gd name="T95" fmla="*/ 4 h 95"/>
                <a:gd name="T96" fmla="*/ 15 w 52"/>
                <a:gd name="T97" fmla="*/ 4 h 95"/>
                <a:gd name="T98" fmla="*/ 9 w 52"/>
                <a:gd name="T9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95">
                  <a:moveTo>
                    <a:pt x="9" y="0"/>
                  </a:moveTo>
                  <a:lnTo>
                    <a:pt x="8" y="0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3" y="18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5" y="60"/>
                  </a:lnTo>
                  <a:lnTo>
                    <a:pt x="9" y="67"/>
                  </a:lnTo>
                  <a:lnTo>
                    <a:pt x="13" y="73"/>
                  </a:lnTo>
                  <a:lnTo>
                    <a:pt x="17" y="78"/>
                  </a:lnTo>
                  <a:lnTo>
                    <a:pt x="20" y="83"/>
                  </a:lnTo>
                  <a:lnTo>
                    <a:pt x="22" y="88"/>
                  </a:lnTo>
                  <a:lnTo>
                    <a:pt x="24" y="91"/>
                  </a:lnTo>
                  <a:lnTo>
                    <a:pt x="28" y="93"/>
                  </a:lnTo>
                  <a:lnTo>
                    <a:pt x="33" y="94"/>
                  </a:lnTo>
                  <a:lnTo>
                    <a:pt x="38" y="94"/>
                  </a:lnTo>
                  <a:lnTo>
                    <a:pt x="43" y="93"/>
                  </a:lnTo>
                  <a:lnTo>
                    <a:pt x="46" y="92"/>
                  </a:lnTo>
                  <a:lnTo>
                    <a:pt x="50" y="91"/>
                  </a:lnTo>
                  <a:lnTo>
                    <a:pt x="51" y="90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90"/>
                  </a:lnTo>
                  <a:lnTo>
                    <a:pt x="44" y="89"/>
                  </a:lnTo>
                  <a:lnTo>
                    <a:pt x="40" y="88"/>
                  </a:lnTo>
                  <a:lnTo>
                    <a:pt x="38" y="87"/>
                  </a:lnTo>
                  <a:lnTo>
                    <a:pt x="35" y="84"/>
                  </a:lnTo>
                  <a:lnTo>
                    <a:pt x="34" y="82"/>
                  </a:lnTo>
                  <a:lnTo>
                    <a:pt x="30" y="77"/>
                  </a:lnTo>
                  <a:lnTo>
                    <a:pt x="27" y="73"/>
                  </a:lnTo>
                  <a:lnTo>
                    <a:pt x="22" y="67"/>
                  </a:lnTo>
                  <a:lnTo>
                    <a:pt x="17" y="60"/>
                  </a:lnTo>
                  <a:lnTo>
                    <a:pt x="11" y="53"/>
                  </a:lnTo>
                  <a:lnTo>
                    <a:pt x="8" y="45"/>
                  </a:lnTo>
                  <a:lnTo>
                    <a:pt x="5" y="36"/>
                  </a:lnTo>
                  <a:lnTo>
                    <a:pt x="6" y="27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1" y="13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4" name="Freeform 298">
              <a:extLst>
                <a:ext uri="{FF2B5EF4-FFF2-40B4-BE49-F238E27FC236}">
                  <a16:creationId xmlns:a16="http://schemas.microsoft.com/office/drawing/2014/main" id="{1B1ECC37-CD68-48F1-8A90-35A0C69C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" y="1304"/>
              <a:ext cx="183" cy="104"/>
            </a:xfrm>
            <a:custGeom>
              <a:avLst/>
              <a:gdLst>
                <a:gd name="T0" fmla="*/ 22 w 183"/>
                <a:gd name="T1" fmla="*/ 78 h 104"/>
                <a:gd name="T2" fmla="*/ 155 w 183"/>
                <a:gd name="T3" fmla="*/ 103 h 104"/>
                <a:gd name="T4" fmla="*/ 156 w 183"/>
                <a:gd name="T5" fmla="*/ 102 h 104"/>
                <a:gd name="T6" fmla="*/ 159 w 183"/>
                <a:gd name="T7" fmla="*/ 99 h 104"/>
                <a:gd name="T8" fmla="*/ 164 w 183"/>
                <a:gd name="T9" fmla="*/ 96 h 104"/>
                <a:gd name="T10" fmla="*/ 170 w 183"/>
                <a:gd name="T11" fmla="*/ 91 h 104"/>
                <a:gd name="T12" fmla="*/ 175 w 183"/>
                <a:gd name="T13" fmla="*/ 86 h 104"/>
                <a:gd name="T14" fmla="*/ 179 w 183"/>
                <a:gd name="T15" fmla="*/ 81 h 104"/>
                <a:gd name="T16" fmla="*/ 182 w 183"/>
                <a:gd name="T17" fmla="*/ 76 h 104"/>
                <a:gd name="T18" fmla="*/ 182 w 183"/>
                <a:gd name="T19" fmla="*/ 72 h 104"/>
                <a:gd name="T20" fmla="*/ 181 w 183"/>
                <a:gd name="T21" fmla="*/ 66 h 104"/>
                <a:gd name="T22" fmla="*/ 180 w 183"/>
                <a:gd name="T23" fmla="*/ 61 h 104"/>
                <a:gd name="T24" fmla="*/ 179 w 183"/>
                <a:gd name="T25" fmla="*/ 57 h 104"/>
                <a:gd name="T26" fmla="*/ 177 w 183"/>
                <a:gd name="T27" fmla="*/ 54 h 104"/>
                <a:gd name="T28" fmla="*/ 176 w 183"/>
                <a:gd name="T29" fmla="*/ 51 h 104"/>
                <a:gd name="T30" fmla="*/ 172 w 183"/>
                <a:gd name="T31" fmla="*/ 48 h 104"/>
                <a:gd name="T32" fmla="*/ 166 w 183"/>
                <a:gd name="T33" fmla="*/ 47 h 104"/>
                <a:gd name="T34" fmla="*/ 158 w 183"/>
                <a:gd name="T35" fmla="*/ 44 h 104"/>
                <a:gd name="T36" fmla="*/ 150 w 183"/>
                <a:gd name="T37" fmla="*/ 42 h 104"/>
                <a:gd name="T38" fmla="*/ 142 w 183"/>
                <a:gd name="T39" fmla="*/ 36 h 104"/>
                <a:gd name="T40" fmla="*/ 135 w 183"/>
                <a:gd name="T41" fmla="*/ 28 h 104"/>
                <a:gd name="T42" fmla="*/ 126 w 183"/>
                <a:gd name="T43" fmla="*/ 20 h 104"/>
                <a:gd name="T44" fmla="*/ 117 w 183"/>
                <a:gd name="T45" fmla="*/ 12 h 104"/>
                <a:gd name="T46" fmla="*/ 109 w 183"/>
                <a:gd name="T47" fmla="*/ 6 h 104"/>
                <a:gd name="T48" fmla="*/ 99 w 183"/>
                <a:gd name="T49" fmla="*/ 1 h 104"/>
                <a:gd name="T50" fmla="*/ 88 w 183"/>
                <a:gd name="T51" fmla="*/ 0 h 104"/>
                <a:gd name="T52" fmla="*/ 76 w 183"/>
                <a:gd name="T53" fmla="*/ 0 h 104"/>
                <a:gd name="T54" fmla="*/ 63 w 183"/>
                <a:gd name="T55" fmla="*/ 4 h 104"/>
                <a:gd name="T56" fmla="*/ 49 w 183"/>
                <a:gd name="T57" fmla="*/ 8 h 104"/>
                <a:gd name="T58" fmla="*/ 36 w 183"/>
                <a:gd name="T59" fmla="*/ 14 h 104"/>
                <a:gd name="T60" fmla="*/ 25 w 183"/>
                <a:gd name="T61" fmla="*/ 20 h 104"/>
                <a:gd name="T62" fmla="*/ 15 w 183"/>
                <a:gd name="T63" fmla="*/ 26 h 104"/>
                <a:gd name="T64" fmla="*/ 8 w 183"/>
                <a:gd name="T65" fmla="*/ 32 h 104"/>
                <a:gd name="T66" fmla="*/ 5 w 183"/>
                <a:gd name="T67" fmla="*/ 36 h 104"/>
                <a:gd name="T68" fmla="*/ 3 w 183"/>
                <a:gd name="T69" fmla="*/ 40 h 104"/>
                <a:gd name="T70" fmla="*/ 2 w 183"/>
                <a:gd name="T71" fmla="*/ 43 h 104"/>
                <a:gd name="T72" fmla="*/ 0 w 183"/>
                <a:gd name="T73" fmla="*/ 47 h 104"/>
                <a:gd name="T74" fmla="*/ 0 w 183"/>
                <a:gd name="T75" fmla="*/ 50 h 104"/>
                <a:gd name="T76" fmla="*/ 0 w 183"/>
                <a:gd name="T77" fmla="*/ 53 h 104"/>
                <a:gd name="T78" fmla="*/ 0 w 183"/>
                <a:gd name="T79" fmla="*/ 55 h 104"/>
                <a:gd name="T80" fmla="*/ 1 w 183"/>
                <a:gd name="T81" fmla="*/ 58 h 104"/>
                <a:gd name="T82" fmla="*/ 3 w 183"/>
                <a:gd name="T83" fmla="*/ 60 h 104"/>
                <a:gd name="T84" fmla="*/ 5 w 183"/>
                <a:gd name="T85" fmla="*/ 64 h 104"/>
                <a:gd name="T86" fmla="*/ 8 w 183"/>
                <a:gd name="T87" fmla="*/ 66 h 104"/>
                <a:gd name="T88" fmla="*/ 11 w 183"/>
                <a:gd name="T89" fmla="*/ 69 h 104"/>
                <a:gd name="T90" fmla="*/ 14 w 183"/>
                <a:gd name="T91" fmla="*/ 72 h 104"/>
                <a:gd name="T92" fmla="*/ 17 w 183"/>
                <a:gd name="T93" fmla="*/ 75 h 104"/>
                <a:gd name="T94" fmla="*/ 19 w 183"/>
                <a:gd name="T95" fmla="*/ 77 h 104"/>
                <a:gd name="T96" fmla="*/ 21 w 183"/>
                <a:gd name="T97" fmla="*/ 78 h 104"/>
                <a:gd name="T98" fmla="*/ 22 w 183"/>
                <a:gd name="T99" fmla="*/ 7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" h="104">
                  <a:moveTo>
                    <a:pt x="22" y="78"/>
                  </a:moveTo>
                  <a:lnTo>
                    <a:pt x="155" y="103"/>
                  </a:lnTo>
                  <a:lnTo>
                    <a:pt x="156" y="102"/>
                  </a:lnTo>
                  <a:lnTo>
                    <a:pt x="159" y="99"/>
                  </a:lnTo>
                  <a:lnTo>
                    <a:pt x="164" y="96"/>
                  </a:lnTo>
                  <a:lnTo>
                    <a:pt x="170" y="91"/>
                  </a:lnTo>
                  <a:lnTo>
                    <a:pt x="175" y="86"/>
                  </a:lnTo>
                  <a:lnTo>
                    <a:pt x="179" y="81"/>
                  </a:lnTo>
                  <a:lnTo>
                    <a:pt x="182" y="76"/>
                  </a:lnTo>
                  <a:lnTo>
                    <a:pt x="182" y="72"/>
                  </a:lnTo>
                  <a:lnTo>
                    <a:pt x="181" y="66"/>
                  </a:lnTo>
                  <a:lnTo>
                    <a:pt x="180" y="61"/>
                  </a:lnTo>
                  <a:lnTo>
                    <a:pt x="179" y="57"/>
                  </a:lnTo>
                  <a:lnTo>
                    <a:pt x="177" y="54"/>
                  </a:lnTo>
                  <a:lnTo>
                    <a:pt x="176" y="51"/>
                  </a:lnTo>
                  <a:lnTo>
                    <a:pt x="172" y="48"/>
                  </a:lnTo>
                  <a:lnTo>
                    <a:pt x="166" y="47"/>
                  </a:lnTo>
                  <a:lnTo>
                    <a:pt x="158" y="44"/>
                  </a:lnTo>
                  <a:lnTo>
                    <a:pt x="150" y="42"/>
                  </a:lnTo>
                  <a:lnTo>
                    <a:pt x="142" y="36"/>
                  </a:lnTo>
                  <a:lnTo>
                    <a:pt x="135" y="28"/>
                  </a:lnTo>
                  <a:lnTo>
                    <a:pt x="126" y="20"/>
                  </a:lnTo>
                  <a:lnTo>
                    <a:pt x="117" y="12"/>
                  </a:lnTo>
                  <a:lnTo>
                    <a:pt x="109" y="6"/>
                  </a:lnTo>
                  <a:lnTo>
                    <a:pt x="99" y="1"/>
                  </a:lnTo>
                  <a:lnTo>
                    <a:pt x="88" y="0"/>
                  </a:lnTo>
                  <a:lnTo>
                    <a:pt x="76" y="0"/>
                  </a:lnTo>
                  <a:lnTo>
                    <a:pt x="63" y="4"/>
                  </a:lnTo>
                  <a:lnTo>
                    <a:pt x="49" y="8"/>
                  </a:lnTo>
                  <a:lnTo>
                    <a:pt x="36" y="14"/>
                  </a:lnTo>
                  <a:lnTo>
                    <a:pt x="25" y="20"/>
                  </a:lnTo>
                  <a:lnTo>
                    <a:pt x="15" y="26"/>
                  </a:lnTo>
                  <a:lnTo>
                    <a:pt x="8" y="32"/>
                  </a:lnTo>
                  <a:lnTo>
                    <a:pt x="5" y="36"/>
                  </a:lnTo>
                  <a:lnTo>
                    <a:pt x="3" y="40"/>
                  </a:lnTo>
                  <a:lnTo>
                    <a:pt x="2" y="43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1" y="58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8" y="66"/>
                  </a:lnTo>
                  <a:lnTo>
                    <a:pt x="11" y="69"/>
                  </a:lnTo>
                  <a:lnTo>
                    <a:pt x="14" y="72"/>
                  </a:lnTo>
                  <a:lnTo>
                    <a:pt x="17" y="75"/>
                  </a:lnTo>
                  <a:lnTo>
                    <a:pt x="19" y="77"/>
                  </a:lnTo>
                  <a:lnTo>
                    <a:pt x="21" y="78"/>
                  </a:lnTo>
                  <a:lnTo>
                    <a:pt x="22" y="7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5" name="Freeform 299">
              <a:extLst>
                <a:ext uri="{FF2B5EF4-FFF2-40B4-BE49-F238E27FC236}">
                  <a16:creationId xmlns:a16="http://schemas.microsoft.com/office/drawing/2014/main" id="{1647A770-981C-43C8-B007-E58B2592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1181"/>
              <a:ext cx="691" cy="242"/>
            </a:xfrm>
            <a:custGeom>
              <a:avLst/>
              <a:gdLst>
                <a:gd name="T0" fmla="*/ 485 w 691"/>
                <a:gd name="T1" fmla="*/ 0 h 242"/>
                <a:gd name="T2" fmla="*/ 0 w 691"/>
                <a:gd name="T3" fmla="*/ 133 h 242"/>
                <a:gd name="T4" fmla="*/ 245 w 691"/>
                <a:gd name="T5" fmla="*/ 241 h 242"/>
                <a:gd name="T6" fmla="*/ 690 w 691"/>
                <a:gd name="T7" fmla="*/ 129 h 242"/>
                <a:gd name="T8" fmla="*/ 485 w 691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242">
                  <a:moveTo>
                    <a:pt x="485" y="0"/>
                  </a:moveTo>
                  <a:lnTo>
                    <a:pt x="0" y="133"/>
                  </a:lnTo>
                  <a:lnTo>
                    <a:pt x="245" y="241"/>
                  </a:lnTo>
                  <a:lnTo>
                    <a:pt x="690" y="129"/>
                  </a:lnTo>
                  <a:lnTo>
                    <a:pt x="485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6" name="Freeform 300">
              <a:extLst>
                <a:ext uri="{FF2B5EF4-FFF2-40B4-BE49-F238E27FC236}">
                  <a16:creationId xmlns:a16="http://schemas.microsoft.com/office/drawing/2014/main" id="{12409562-1AE5-41DE-8452-80E9BFBBF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" y="1062"/>
              <a:ext cx="199" cy="215"/>
            </a:xfrm>
            <a:custGeom>
              <a:avLst/>
              <a:gdLst>
                <a:gd name="T0" fmla="*/ 29 w 199"/>
                <a:gd name="T1" fmla="*/ 20 h 215"/>
                <a:gd name="T2" fmla="*/ 36 w 199"/>
                <a:gd name="T3" fmla="*/ 34 h 215"/>
                <a:gd name="T4" fmla="*/ 46 w 199"/>
                <a:gd name="T5" fmla="*/ 54 h 215"/>
                <a:gd name="T6" fmla="*/ 54 w 199"/>
                <a:gd name="T7" fmla="*/ 74 h 215"/>
                <a:gd name="T8" fmla="*/ 58 w 199"/>
                <a:gd name="T9" fmla="*/ 89 h 215"/>
                <a:gd name="T10" fmla="*/ 64 w 199"/>
                <a:gd name="T11" fmla="*/ 104 h 215"/>
                <a:gd name="T12" fmla="*/ 70 w 199"/>
                <a:gd name="T13" fmla="*/ 118 h 215"/>
                <a:gd name="T14" fmla="*/ 77 w 199"/>
                <a:gd name="T15" fmla="*/ 129 h 215"/>
                <a:gd name="T16" fmla="*/ 85 w 199"/>
                <a:gd name="T17" fmla="*/ 134 h 215"/>
                <a:gd name="T18" fmla="*/ 105 w 199"/>
                <a:gd name="T19" fmla="*/ 149 h 215"/>
                <a:gd name="T20" fmla="*/ 129 w 199"/>
                <a:gd name="T21" fmla="*/ 168 h 215"/>
                <a:gd name="T22" fmla="*/ 147 w 199"/>
                <a:gd name="T23" fmla="*/ 183 h 215"/>
                <a:gd name="T24" fmla="*/ 151 w 199"/>
                <a:gd name="T25" fmla="*/ 184 h 215"/>
                <a:gd name="T26" fmla="*/ 156 w 199"/>
                <a:gd name="T27" fmla="*/ 184 h 215"/>
                <a:gd name="T28" fmla="*/ 161 w 199"/>
                <a:gd name="T29" fmla="*/ 184 h 215"/>
                <a:gd name="T30" fmla="*/ 167 w 199"/>
                <a:gd name="T31" fmla="*/ 185 h 215"/>
                <a:gd name="T32" fmla="*/ 174 w 199"/>
                <a:gd name="T33" fmla="*/ 189 h 215"/>
                <a:gd name="T34" fmla="*/ 184 w 199"/>
                <a:gd name="T35" fmla="*/ 194 h 215"/>
                <a:gd name="T36" fmla="*/ 192 w 199"/>
                <a:gd name="T37" fmla="*/ 200 h 215"/>
                <a:gd name="T38" fmla="*/ 198 w 199"/>
                <a:gd name="T39" fmla="*/ 207 h 215"/>
                <a:gd name="T40" fmla="*/ 197 w 199"/>
                <a:gd name="T41" fmla="*/ 211 h 215"/>
                <a:gd name="T42" fmla="*/ 190 w 199"/>
                <a:gd name="T43" fmla="*/ 213 h 215"/>
                <a:gd name="T44" fmla="*/ 180 w 199"/>
                <a:gd name="T45" fmla="*/ 214 h 215"/>
                <a:gd name="T46" fmla="*/ 168 w 199"/>
                <a:gd name="T47" fmla="*/ 211 h 215"/>
                <a:gd name="T48" fmla="*/ 157 w 199"/>
                <a:gd name="T49" fmla="*/ 208 h 215"/>
                <a:gd name="T50" fmla="*/ 151 w 199"/>
                <a:gd name="T51" fmla="*/ 205 h 215"/>
                <a:gd name="T52" fmla="*/ 147 w 199"/>
                <a:gd name="T53" fmla="*/ 204 h 215"/>
                <a:gd name="T54" fmla="*/ 144 w 199"/>
                <a:gd name="T55" fmla="*/ 204 h 215"/>
                <a:gd name="T56" fmla="*/ 134 w 199"/>
                <a:gd name="T57" fmla="*/ 202 h 215"/>
                <a:gd name="T58" fmla="*/ 117 w 199"/>
                <a:gd name="T59" fmla="*/ 195 h 215"/>
                <a:gd name="T60" fmla="*/ 98 w 199"/>
                <a:gd name="T61" fmla="*/ 185 h 215"/>
                <a:gd name="T62" fmla="*/ 83 w 199"/>
                <a:gd name="T63" fmla="*/ 177 h 215"/>
                <a:gd name="T64" fmla="*/ 69 w 199"/>
                <a:gd name="T65" fmla="*/ 166 h 215"/>
                <a:gd name="T66" fmla="*/ 53 w 199"/>
                <a:gd name="T67" fmla="*/ 150 h 215"/>
                <a:gd name="T68" fmla="*/ 36 w 199"/>
                <a:gd name="T69" fmla="*/ 130 h 215"/>
                <a:gd name="T70" fmla="*/ 23 w 199"/>
                <a:gd name="T71" fmla="*/ 110 h 215"/>
                <a:gd name="T72" fmla="*/ 15 w 199"/>
                <a:gd name="T73" fmla="*/ 89 h 215"/>
                <a:gd name="T74" fmla="*/ 10 w 199"/>
                <a:gd name="T75" fmla="*/ 69 h 215"/>
                <a:gd name="T76" fmla="*/ 7 w 199"/>
                <a:gd name="T77" fmla="*/ 51 h 215"/>
                <a:gd name="T78" fmla="*/ 7 w 199"/>
                <a:gd name="T79" fmla="*/ 38 h 215"/>
                <a:gd name="T80" fmla="*/ 5 w 199"/>
                <a:gd name="T81" fmla="*/ 28 h 215"/>
                <a:gd name="T82" fmla="*/ 2 w 199"/>
                <a:gd name="T83" fmla="*/ 16 h 215"/>
                <a:gd name="T84" fmla="*/ 0 w 199"/>
                <a:gd name="T85" fmla="*/ 6 h 215"/>
                <a:gd name="T86" fmla="*/ 0 w 199"/>
                <a:gd name="T8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9" h="215">
                  <a:moveTo>
                    <a:pt x="29" y="17"/>
                  </a:moveTo>
                  <a:lnTo>
                    <a:pt x="29" y="20"/>
                  </a:lnTo>
                  <a:lnTo>
                    <a:pt x="32" y="25"/>
                  </a:lnTo>
                  <a:lnTo>
                    <a:pt x="36" y="34"/>
                  </a:lnTo>
                  <a:lnTo>
                    <a:pt x="40" y="43"/>
                  </a:lnTo>
                  <a:lnTo>
                    <a:pt x="46" y="54"/>
                  </a:lnTo>
                  <a:lnTo>
                    <a:pt x="50" y="65"/>
                  </a:lnTo>
                  <a:lnTo>
                    <a:pt x="54" y="74"/>
                  </a:lnTo>
                  <a:lnTo>
                    <a:pt x="57" y="82"/>
                  </a:lnTo>
                  <a:lnTo>
                    <a:pt x="58" y="89"/>
                  </a:lnTo>
                  <a:lnTo>
                    <a:pt x="61" y="95"/>
                  </a:lnTo>
                  <a:lnTo>
                    <a:pt x="64" y="104"/>
                  </a:lnTo>
                  <a:lnTo>
                    <a:pt x="68" y="112"/>
                  </a:lnTo>
                  <a:lnTo>
                    <a:pt x="70" y="118"/>
                  </a:lnTo>
                  <a:lnTo>
                    <a:pt x="74" y="124"/>
                  </a:lnTo>
                  <a:lnTo>
                    <a:pt x="77" y="129"/>
                  </a:lnTo>
                  <a:lnTo>
                    <a:pt x="80" y="130"/>
                  </a:lnTo>
                  <a:lnTo>
                    <a:pt x="85" y="134"/>
                  </a:lnTo>
                  <a:lnTo>
                    <a:pt x="94" y="141"/>
                  </a:lnTo>
                  <a:lnTo>
                    <a:pt x="105" y="149"/>
                  </a:lnTo>
                  <a:lnTo>
                    <a:pt x="117" y="159"/>
                  </a:lnTo>
                  <a:lnTo>
                    <a:pt x="129" y="168"/>
                  </a:lnTo>
                  <a:lnTo>
                    <a:pt x="139" y="177"/>
                  </a:lnTo>
                  <a:lnTo>
                    <a:pt x="147" y="183"/>
                  </a:lnTo>
                  <a:lnTo>
                    <a:pt x="150" y="185"/>
                  </a:lnTo>
                  <a:lnTo>
                    <a:pt x="151" y="184"/>
                  </a:lnTo>
                  <a:lnTo>
                    <a:pt x="153" y="184"/>
                  </a:lnTo>
                  <a:lnTo>
                    <a:pt x="156" y="184"/>
                  </a:lnTo>
                  <a:lnTo>
                    <a:pt x="158" y="184"/>
                  </a:lnTo>
                  <a:lnTo>
                    <a:pt x="161" y="184"/>
                  </a:lnTo>
                  <a:lnTo>
                    <a:pt x="164" y="184"/>
                  </a:lnTo>
                  <a:lnTo>
                    <a:pt x="167" y="185"/>
                  </a:lnTo>
                  <a:lnTo>
                    <a:pt x="170" y="187"/>
                  </a:lnTo>
                  <a:lnTo>
                    <a:pt x="174" y="189"/>
                  </a:lnTo>
                  <a:lnTo>
                    <a:pt x="179" y="191"/>
                  </a:lnTo>
                  <a:lnTo>
                    <a:pt x="184" y="194"/>
                  </a:lnTo>
                  <a:lnTo>
                    <a:pt x="188" y="197"/>
                  </a:lnTo>
                  <a:lnTo>
                    <a:pt x="192" y="200"/>
                  </a:lnTo>
                  <a:lnTo>
                    <a:pt x="196" y="203"/>
                  </a:lnTo>
                  <a:lnTo>
                    <a:pt x="198" y="207"/>
                  </a:lnTo>
                  <a:lnTo>
                    <a:pt x="198" y="208"/>
                  </a:lnTo>
                  <a:lnTo>
                    <a:pt x="197" y="211"/>
                  </a:lnTo>
                  <a:lnTo>
                    <a:pt x="194" y="212"/>
                  </a:lnTo>
                  <a:lnTo>
                    <a:pt x="190" y="213"/>
                  </a:lnTo>
                  <a:lnTo>
                    <a:pt x="185" y="214"/>
                  </a:lnTo>
                  <a:lnTo>
                    <a:pt x="180" y="214"/>
                  </a:lnTo>
                  <a:lnTo>
                    <a:pt x="174" y="213"/>
                  </a:lnTo>
                  <a:lnTo>
                    <a:pt x="168" y="211"/>
                  </a:lnTo>
                  <a:lnTo>
                    <a:pt x="162" y="209"/>
                  </a:lnTo>
                  <a:lnTo>
                    <a:pt x="157" y="208"/>
                  </a:lnTo>
                  <a:lnTo>
                    <a:pt x="154" y="206"/>
                  </a:lnTo>
                  <a:lnTo>
                    <a:pt x="151" y="205"/>
                  </a:lnTo>
                  <a:lnTo>
                    <a:pt x="149" y="204"/>
                  </a:lnTo>
                  <a:lnTo>
                    <a:pt x="147" y="204"/>
                  </a:lnTo>
                  <a:lnTo>
                    <a:pt x="145" y="204"/>
                  </a:lnTo>
                  <a:lnTo>
                    <a:pt x="144" y="204"/>
                  </a:lnTo>
                  <a:lnTo>
                    <a:pt x="140" y="204"/>
                  </a:lnTo>
                  <a:lnTo>
                    <a:pt x="134" y="202"/>
                  </a:lnTo>
                  <a:lnTo>
                    <a:pt x="127" y="199"/>
                  </a:lnTo>
                  <a:lnTo>
                    <a:pt x="117" y="195"/>
                  </a:lnTo>
                  <a:lnTo>
                    <a:pt x="107" y="190"/>
                  </a:lnTo>
                  <a:lnTo>
                    <a:pt x="98" y="185"/>
                  </a:lnTo>
                  <a:lnTo>
                    <a:pt x="89" y="181"/>
                  </a:lnTo>
                  <a:lnTo>
                    <a:pt x="83" y="177"/>
                  </a:lnTo>
                  <a:lnTo>
                    <a:pt x="77" y="172"/>
                  </a:lnTo>
                  <a:lnTo>
                    <a:pt x="69" y="166"/>
                  </a:lnTo>
                  <a:lnTo>
                    <a:pt x="62" y="159"/>
                  </a:lnTo>
                  <a:lnTo>
                    <a:pt x="53" y="150"/>
                  </a:lnTo>
                  <a:lnTo>
                    <a:pt x="45" y="141"/>
                  </a:lnTo>
                  <a:lnTo>
                    <a:pt x="36" y="130"/>
                  </a:lnTo>
                  <a:lnTo>
                    <a:pt x="29" y="120"/>
                  </a:lnTo>
                  <a:lnTo>
                    <a:pt x="23" y="110"/>
                  </a:lnTo>
                  <a:lnTo>
                    <a:pt x="18" y="100"/>
                  </a:lnTo>
                  <a:lnTo>
                    <a:pt x="15" y="89"/>
                  </a:lnTo>
                  <a:lnTo>
                    <a:pt x="12" y="78"/>
                  </a:lnTo>
                  <a:lnTo>
                    <a:pt x="10" y="69"/>
                  </a:lnTo>
                  <a:lnTo>
                    <a:pt x="9" y="59"/>
                  </a:lnTo>
                  <a:lnTo>
                    <a:pt x="7" y="51"/>
                  </a:lnTo>
                  <a:lnTo>
                    <a:pt x="7" y="44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5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9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7" name="Freeform 301">
              <a:extLst>
                <a:ext uri="{FF2B5EF4-FFF2-40B4-BE49-F238E27FC236}">
                  <a16:creationId xmlns:a16="http://schemas.microsoft.com/office/drawing/2014/main" id="{63AD5B4D-E39C-484F-988A-3E2C83456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" y="1061"/>
              <a:ext cx="214" cy="212"/>
            </a:xfrm>
            <a:custGeom>
              <a:avLst/>
              <a:gdLst>
                <a:gd name="T0" fmla="*/ 39 w 214"/>
                <a:gd name="T1" fmla="*/ 19 h 212"/>
                <a:gd name="T2" fmla="*/ 44 w 214"/>
                <a:gd name="T3" fmla="*/ 32 h 212"/>
                <a:gd name="T4" fmla="*/ 51 w 214"/>
                <a:gd name="T5" fmla="*/ 52 h 212"/>
                <a:gd name="T6" fmla="*/ 58 w 214"/>
                <a:gd name="T7" fmla="*/ 71 h 212"/>
                <a:gd name="T8" fmla="*/ 62 w 214"/>
                <a:gd name="T9" fmla="*/ 86 h 212"/>
                <a:gd name="T10" fmla="*/ 71 w 214"/>
                <a:gd name="T11" fmla="*/ 101 h 212"/>
                <a:gd name="T12" fmla="*/ 82 w 214"/>
                <a:gd name="T13" fmla="*/ 116 h 212"/>
                <a:gd name="T14" fmla="*/ 91 w 214"/>
                <a:gd name="T15" fmla="*/ 126 h 212"/>
                <a:gd name="T16" fmla="*/ 100 w 214"/>
                <a:gd name="T17" fmla="*/ 131 h 212"/>
                <a:gd name="T18" fmla="*/ 120 w 214"/>
                <a:gd name="T19" fmla="*/ 146 h 212"/>
                <a:gd name="T20" fmla="*/ 144 w 214"/>
                <a:gd name="T21" fmla="*/ 166 h 212"/>
                <a:gd name="T22" fmla="*/ 161 w 214"/>
                <a:gd name="T23" fmla="*/ 181 h 212"/>
                <a:gd name="T24" fmla="*/ 166 w 214"/>
                <a:gd name="T25" fmla="*/ 182 h 212"/>
                <a:gd name="T26" fmla="*/ 170 w 214"/>
                <a:gd name="T27" fmla="*/ 181 h 212"/>
                <a:gd name="T28" fmla="*/ 176 w 214"/>
                <a:gd name="T29" fmla="*/ 181 h 212"/>
                <a:gd name="T30" fmla="*/ 182 w 214"/>
                <a:gd name="T31" fmla="*/ 182 h 212"/>
                <a:gd name="T32" fmla="*/ 189 w 214"/>
                <a:gd name="T33" fmla="*/ 187 h 212"/>
                <a:gd name="T34" fmla="*/ 199 w 214"/>
                <a:gd name="T35" fmla="*/ 192 h 212"/>
                <a:gd name="T36" fmla="*/ 207 w 214"/>
                <a:gd name="T37" fmla="*/ 198 h 212"/>
                <a:gd name="T38" fmla="*/ 213 w 214"/>
                <a:gd name="T39" fmla="*/ 204 h 212"/>
                <a:gd name="T40" fmla="*/ 211 w 214"/>
                <a:gd name="T41" fmla="*/ 208 h 212"/>
                <a:gd name="T42" fmla="*/ 205 w 214"/>
                <a:gd name="T43" fmla="*/ 211 h 212"/>
                <a:gd name="T44" fmla="*/ 195 w 214"/>
                <a:gd name="T45" fmla="*/ 211 h 212"/>
                <a:gd name="T46" fmla="*/ 183 w 214"/>
                <a:gd name="T47" fmla="*/ 208 h 212"/>
                <a:gd name="T48" fmla="*/ 172 w 214"/>
                <a:gd name="T49" fmla="*/ 205 h 212"/>
                <a:gd name="T50" fmla="*/ 165 w 214"/>
                <a:gd name="T51" fmla="*/ 202 h 212"/>
                <a:gd name="T52" fmla="*/ 161 w 214"/>
                <a:gd name="T53" fmla="*/ 201 h 212"/>
                <a:gd name="T54" fmla="*/ 159 w 214"/>
                <a:gd name="T55" fmla="*/ 202 h 212"/>
                <a:gd name="T56" fmla="*/ 149 w 214"/>
                <a:gd name="T57" fmla="*/ 199 h 212"/>
                <a:gd name="T58" fmla="*/ 132 w 214"/>
                <a:gd name="T59" fmla="*/ 193 h 212"/>
                <a:gd name="T60" fmla="*/ 112 w 214"/>
                <a:gd name="T61" fmla="*/ 183 h 212"/>
                <a:gd name="T62" fmla="*/ 98 w 214"/>
                <a:gd name="T63" fmla="*/ 175 h 212"/>
                <a:gd name="T64" fmla="*/ 84 w 214"/>
                <a:gd name="T65" fmla="*/ 164 h 212"/>
                <a:gd name="T66" fmla="*/ 68 w 214"/>
                <a:gd name="T67" fmla="*/ 147 h 212"/>
                <a:gd name="T68" fmla="*/ 51 w 214"/>
                <a:gd name="T69" fmla="*/ 128 h 212"/>
                <a:gd name="T70" fmla="*/ 38 w 214"/>
                <a:gd name="T71" fmla="*/ 107 h 212"/>
                <a:gd name="T72" fmla="*/ 26 w 214"/>
                <a:gd name="T73" fmla="*/ 83 h 212"/>
                <a:gd name="T74" fmla="*/ 13 w 214"/>
                <a:gd name="T75" fmla="*/ 54 h 212"/>
                <a:gd name="T76" fmla="*/ 4 w 214"/>
                <a:gd name="T77" fmla="*/ 29 h 212"/>
                <a:gd name="T78" fmla="*/ 0 w 214"/>
                <a:gd name="T79" fmla="*/ 12 h 212"/>
                <a:gd name="T80" fmla="*/ 1 w 214"/>
                <a:gd name="T81" fmla="*/ 5 h 212"/>
                <a:gd name="T82" fmla="*/ 4 w 214"/>
                <a:gd name="T83" fmla="*/ 3 h 212"/>
                <a:gd name="T84" fmla="*/ 8 w 214"/>
                <a:gd name="T85" fmla="*/ 1 h 212"/>
                <a:gd name="T86" fmla="*/ 12 w 214"/>
                <a:gd name="T8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12">
                  <a:moveTo>
                    <a:pt x="38" y="17"/>
                  </a:moveTo>
                  <a:lnTo>
                    <a:pt x="39" y="19"/>
                  </a:lnTo>
                  <a:lnTo>
                    <a:pt x="41" y="24"/>
                  </a:lnTo>
                  <a:lnTo>
                    <a:pt x="44" y="32"/>
                  </a:lnTo>
                  <a:lnTo>
                    <a:pt x="47" y="41"/>
                  </a:lnTo>
                  <a:lnTo>
                    <a:pt x="51" y="52"/>
                  </a:lnTo>
                  <a:lnTo>
                    <a:pt x="54" y="62"/>
                  </a:lnTo>
                  <a:lnTo>
                    <a:pt x="58" y="71"/>
                  </a:lnTo>
                  <a:lnTo>
                    <a:pt x="59" y="79"/>
                  </a:lnTo>
                  <a:lnTo>
                    <a:pt x="62" y="86"/>
                  </a:lnTo>
                  <a:lnTo>
                    <a:pt x="66" y="93"/>
                  </a:lnTo>
                  <a:lnTo>
                    <a:pt x="71" y="101"/>
                  </a:lnTo>
                  <a:lnTo>
                    <a:pt x="76" y="109"/>
                  </a:lnTo>
                  <a:lnTo>
                    <a:pt x="82" y="116"/>
                  </a:lnTo>
                  <a:lnTo>
                    <a:pt x="87" y="122"/>
                  </a:lnTo>
                  <a:lnTo>
                    <a:pt x="91" y="126"/>
                  </a:lnTo>
                  <a:lnTo>
                    <a:pt x="94" y="128"/>
                  </a:lnTo>
                  <a:lnTo>
                    <a:pt x="100" y="131"/>
                  </a:lnTo>
                  <a:lnTo>
                    <a:pt x="108" y="138"/>
                  </a:lnTo>
                  <a:lnTo>
                    <a:pt x="120" y="146"/>
                  </a:lnTo>
                  <a:lnTo>
                    <a:pt x="132" y="157"/>
                  </a:lnTo>
                  <a:lnTo>
                    <a:pt x="144" y="166"/>
                  </a:lnTo>
                  <a:lnTo>
                    <a:pt x="154" y="175"/>
                  </a:lnTo>
                  <a:lnTo>
                    <a:pt x="161" y="181"/>
                  </a:lnTo>
                  <a:lnTo>
                    <a:pt x="165" y="182"/>
                  </a:lnTo>
                  <a:lnTo>
                    <a:pt x="166" y="182"/>
                  </a:lnTo>
                  <a:lnTo>
                    <a:pt x="168" y="181"/>
                  </a:lnTo>
                  <a:lnTo>
                    <a:pt x="170" y="181"/>
                  </a:lnTo>
                  <a:lnTo>
                    <a:pt x="173" y="181"/>
                  </a:lnTo>
                  <a:lnTo>
                    <a:pt x="176" y="181"/>
                  </a:lnTo>
                  <a:lnTo>
                    <a:pt x="178" y="181"/>
                  </a:lnTo>
                  <a:lnTo>
                    <a:pt x="182" y="182"/>
                  </a:lnTo>
                  <a:lnTo>
                    <a:pt x="185" y="184"/>
                  </a:lnTo>
                  <a:lnTo>
                    <a:pt x="189" y="187"/>
                  </a:lnTo>
                  <a:lnTo>
                    <a:pt x="194" y="188"/>
                  </a:lnTo>
                  <a:lnTo>
                    <a:pt x="199" y="192"/>
                  </a:lnTo>
                  <a:lnTo>
                    <a:pt x="203" y="194"/>
                  </a:lnTo>
                  <a:lnTo>
                    <a:pt x="207" y="198"/>
                  </a:lnTo>
                  <a:lnTo>
                    <a:pt x="211" y="200"/>
                  </a:lnTo>
                  <a:lnTo>
                    <a:pt x="213" y="204"/>
                  </a:lnTo>
                  <a:lnTo>
                    <a:pt x="213" y="206"/>
                  </a:lnTo>
                  <a:lnTo>
                    <a:pt x="211" y="208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0" y="211"/>
                  </a:lnTo>
                  <a:lnTo>
                    <a:pt x="195" y="211"/>
                  </a:lnTo>
                  <a:lnTo>
                    <a:pt x="189" y="210"/>
                  </a:lnTo>
                  <a:lnTo>
                    <a:pt x="183" y="208"/>
                  </a:lnTo>
                  <a:lnTo>
                    <a:pt x="177" y="206"/>
                  </a:lnTo>
                  <a:lnTo>
                    <a:pt x="172" y="205"/>
                  </a:lnTo>
                  <a:lnTo>
                    <a:pt x="169" y="203"/>
                  </a:lnTo>
                  <a:lnTo>
                    <a:pt x="165" y="202"/>
                  </a:lnTo>
                  <a:lnTo>
                    <a:pt x="164" y="201"/>
                  </a:lnTo>
                  <a:lnTo>
                    <a:pt x="161" y="201"/>
                  </a:lnTo>
                  <a:lnTo>
                    <a:pt x="160" y="201"/>
                  </a:lnTo>
                  <a:lnTo>
                    <a:pt x="159" y="202"/>
                  </a:lnTo>
                  <a:lnTo>
                    <a:pt x="155" y="201"/>
                  </a:lnTo>
                  <a:lnTo>
                    <a:pt x="149" y="199"/>
                  </a:lnTo>
                  <a:lnTo>
                    <a:pt x="142" y="197"/>
                  </a:lnTo>
                  <a:lnTo>
                    <a:pt x="132" y="193"/>
                  </a:lnTo>
                  <a:lnTo>
                    <a:pt x="122" y="187"/>
                  </a:lnTo>
                  <a:lnTo>
                    <a:pt x="112" y="183"/>
                  </a:lnTo>
                  <a:lnTo>
                    <a:pt x="104" y="179"/>
                  </a:lnTo>
                  <a:lnTo>
                    <a:pt x="98" y="175"/>
                  </a:lnTo>
                  <a:lnTo>
                    <a:pt x="92" y="170"/>
                  </a:lnTo>
                  <a:lnTo>
                    <a:pt x="84" y="164"/>
                  </a:lnTo>
                  <a:lnTo>
                    <a:pt x="76" y="157"/>
                  </a:lnTo>
                  <a:lnTo>
                    <a:pt x="68" y="147"/>
                  </a:lnTo>
                  <a:lnTo>
                    <a:pt x="59" y="138"/>
                  </a:lnTo>
                  <a:lnTo>
                    <a:pt x="51" y="128"/>
                  </a:lnTo>
                  <a:lnTo>
                    <a:pt x="44" y="118"/>
                  </a:lnTo>
                  <a:lnTo>
                    <a:pt x="38" y="107"/>
                  </a:lnTo>
                  <a:lnTo>
                    <a:pt x="32" y="96"/>
                  </a:lnTo>
                  <a:lnTo>
                    <a:pt x="26" y="83"/>
                  </a:lnTo>
                  <a:lnTo>
                    <a:pt x="19" y="69"/>
                  </a:lnTo>
                  <a:lnTo>
                    <a:pt x="13" y="54"/>
                  </a:lnTo>
                  <a:lnTo>
                    <a:pt x="8" y="41"/>
                  </a:lnTo>
                  <a:lnTo>
                    <a:pt x="4" y="29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3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8" name="Freeform 302">
              <a:extLst>
                <a:ext uri="{FF2B5EF4-FFF2-40B4-BE49-F238E27FC236}">
                  <a16:creationId xmlns:a16="http://schemas.microsoft.com/office/drawing/2014/main" id="{1E3C02AC-84AA-4604-B12B-94835A2C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" y="1325"/>
              <a:ext cx="221" cy="406"/>
            </a:xfrm>
            <a:custGeom>
              <a:avLst/>
              <a:gdLst>
                <a:gd name="T0" fmla="*/ 220 w 221"/>
                <a:gd name="T1" fmla="*/ 405 h 406"/>
                <a:gd name="T2" fmla="*/ 220 w 221"/>
                <a:gd name="T3" fmla="*/ 109 h 406"/>
                <a:gd name="T4" fmla="*/ 0 w 221"/>
                <a:gd name="T5" fmla="*/ 0 h 406"/>
                <a:gd name="T6" fmla="*/ 0 w 221"/>
                <a:gd name="T7" fmla="*/ 276 h 406"/>
                <a:gd name="T8" fmla="*/ 220 w 221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6">
                  <a:moveTo>
                    <a:pt x="220" y="405"/>
                  </a:moveTo>
                  <a:lnTo>
                    <a:pt x="220" y="109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20" y="40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19" name="Freeform 303">
              <a:extLst>
                <a:ext uri="{FF2B5EF4-FFF2-40B4-BE49-F238E27FC236}">
                  <a16:creationId xmlns:a16="http://schemas.microsoft.com/office/drawing/2014/main" id="{E7392275-833F-46EB-8B5D-3CF3EA447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" y="1576"/>
              <a:ext cx="239" cy="162"/>
            </a:xfrm>
            <a:custGeom>
              <a:avLst/>
              <a:gdLst>
                <a:gd name="T0" fmla="*/ 238 w 239"/>
                <a:gd name="T1" fmla="*/ 161 h 162"/>
                <a:gd name="T2" fmla="*/ 238 w 239"/>
                <a:gd name="T3" fmla="*/ 130 h 162"/>
                <a:gd name="T4" fmla="*/ 0 w 239"/>
                <a:gd name="T5" fmla="*/ 0 h 162"/>
                <a:gd name="T6" fmla="*/ 0 w 239"/>
                <a:gd name="T7" fmla="*/ 28 h 162"/>
                <a:gd name="T8" fmla="*/ 238 w 239"/>
                <a:gd name="T9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62">
                  <a:moveTo>
                    <a:pt x="238" y="161"/>
                  </a:moveTo>
                  <a:lnTo>
                    <a:pt x="238" y="13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38" y="161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0" name="Freeform 304">
              <a:extLst>
                <a:ext uri="{FF2B5EF4-FFF2-40B4-BE49-F238E27FC236}">
                  <a16:creationId xmlns:a16="http://schemas.microsoft.com/office/drawing/2014/main" id="{3897AF6C-48A3-4539-AE34-E97703E0B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1309"/>
              <a:ext cx="243" cy="144"/>
            </a:xfrm>
            <a:custGeom>
              <a:avLst/>
              <a:gdLst>
                <a:gd name="T0" fmla="*/ 242 w 243"/>
                <a:gd name="T1" fmla="*/ 143 h 144"/>
                <a:gd name="T2" fmla="*/ 242 w 243"/>
                <a:gd name="T3" fmla="*/ 113 h 144"/>
                <a:gd name="T4" fmla="*/ 0 w 243"/>
                <a:gd name="T5" fmla="*/ 0 h 144"/>
                <a:gd name="T6" fmla="*/ 0 w 243"/>
                <a:gd name="T7" fmla="*/ 29 h 144"/>
                <a:gd name="T8" fmla="*/ 242 w 243"/>
                <a:gd name="T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4">
                  <a:moveTo>
                    <a:pt x="242" y="143"/>
                  </a:moveTo>
                  <a:lnTo>
                    <a:pt x="242" y="113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42" y="14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1" name="Freeform 305">
              <a:extLst>
                <a:ext uri="{FF2B5EF4-FFF2-40B4-BE49-F238E27FC236}">
                  <a16:creationId xmlns:a16="http://schemas.microsoft.com/office/drawing/2014/main" id="{566A93AB-D2FB-4928-A7A6-100AF5B6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1589"/>
              <a:ext cx="452" cy="149"/>
            </a:xfrm>
            <a:custGeom>
              <a:avLst/>
              <a:gdLst>
                <a:gd name="T0" fmla="*/ 0 w 452"/>
                <a:gd name="T1" fmla="*/ 148 h 149"/>
                <a:gd name="T2" fmla="*/ 0 w 452"/>
                <a:gd name="T3" fmla="*/ 117 h 149"/>
                <a:gd name="T4" fmla="*/ 451 w 452"/>
                <a:gd name="T5" fmla="*/ 0 h 149"/>
                <a:gd name="T6" fmla="*/ 451 w 452"/>
                <a:gd name="T7" fmla="*/ 28 h 149"/>
                <a:gd name="T8" fmla="*/ 0 w 452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49">
                  <a:moveTo>
                    <a:pt x="0" y="148"/>
                  </a:moveTo>
                  <a:lnTo>
                    <a:pt x="0" y="117"/>
                  </a:lnTo>
                  <a:lnTo>
                    <a:pt x="451" y="0"/>
                  </a:lnTo>
                  <a:lnTo>
                    <a:pt x="451" y="28"/>
                  </a:lnTo>
                  <a:lnTo>
                    <a:pt x="0" y="14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2" name="Freeform 306">
              <a:extLst>
                <a:ext uri="{FF2B5EF4-FFF2-40B4-BE49-F238E27FC236}">
                  <a16:creationId xmlns:a16="http://schemas.microsoft.com/office/drawing/2014/main" id="{945C0462-3DEE-450C-9669-4552410C8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" y="1306"/>
              <a:ext cx="451" cy="148"/>
            </a:xfrm>
            <a:custGeom>
              <a:avLst/>
              <a:gdLst>
                <a:gd name="T0" fmla="*/ 0 w 451"/>
                <a:gd name="T1" fmla="*/ 147 h 148"/>
                <a:gd name="T2" fmla="*/ 0 w 451"/>
                <a:gd name="T3" fmla="*/ 117 h 148"/>
                <a:gd name="T4" fmla="*/ 450 w 451"/>
                <a:gd name="T5" fmla="*/ 0 h 148"/>
                <a:gd name="T6" fmla="*/ 450 w 451"/>
                <a:gd name="T7" fmla="*/ 27 h 148"/>
                <a:gd name="T8" fmla="*/ 0 w 451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8">
                  <a:moveTo>
                    <a:pt x="0" y="147"/>
                  </a:moveTo>
                  <a:lnTo>
                    <a:pt x="0" y="117"/>
                  </a:lnTo>
                  <a:lnTo>
                    <a:pt x="450" y="0"/>
                  </a:lnTo>
                  <a:lnTo>
                    <a:pt x="450" y="27"/>
                  </a:lnTo>
                  <a:lnTo>
                    <a:pt x="0" y="14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3" name="Freeform 307">
              <a:extLst>
                <a:ext uri="{FF2B5EF4-FFF2-40B4-BE49-F238E27FC236}">
                  <a16:creationId xmlns:a16="http://schemas.microsoft.com/office/drawing/2014/main" id="{2F451C40-59E5-4295-B661-8241ACC5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" y="1340"/>
              <a:ext cx="454" cy="355"/>
            </a:xfrm>
            <a:custGeom>
              <a:avLst/>
              <a:gdLst>
                <a:gd name="T0" fmla="*/ 0 w 454"/>
                <a:gd name="T1" fmla="*/ 354 h 355"/>
                <a:gd name="T2" fmla="*/ 0 w 454"/>
                <a:gd name="T3" fmla="*/ 122 h 355"/>
                <a:gd name="T4" fmla="*/ 453 w 454"/>
                <a:gd name="T5" fmla="*/ 0 h 355"/>
                <a:gd name="T6" fmla="*/ 453 w 454"/>
                <a:gd name="T7" fmla="*/ 243 h 355"/>
                <a:gd name="T8" fmla="*/ 0 w 454"/>
                <a:gd name="T9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355">
                  <a:moveTo>
                    <a:pt x="0" y="354"/>
                  </a:moveTo>
                  <a:lnTo>
                    <a:pt x="0" y="122"/>
                  </a:lnTo>
                  <a:lnTo>
                    <a:pt x="453" y="0"/>
                  </a:lnTo>
                  <a:lnTo>
                    <a:pt x="453" y="243"/>
                  </a:lnTo>
                  <a:lnTo>
                    <a:pt x="0" y="354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4" name="Freeform 308">
              <a:extLst>
                <a:ext uri="{FF2B5EF4-FFF2-40B4-BE49-F238E27FC236}">
                  <a16:creationId xmlns:a16="http://schemas.microsoft.com/office/drawing/2014/main" id="{78B76725-8091-4BE1-A669-B38AD03EB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1076"/>
              <a:ext cx="130" cy="174"/>
            </a:xfrm>
            <a:custGeom>
              <a:avLst/>
              <a:gdLst>
                <a:gd name="T0" fmla="*/ 31 w 130"/>
                <a:gd name="T1" fmla="*/ 17 h 174"/>
                <a:gd name="T2" fmla="*/ 34 w 130"/>
                <a:gd name="T3" fmla="*/ 26 h 174"/>
                <a:gd name="T4" fmla="*/ 39 w 130"/>
                <a:gd name="T5" fmla="*/ 40 h 174"/>
                <a:gd name="T6" fmla="*/ 42 w 130"/>
                <a:gd name="T7" fmla="*/ 53 h 174"/>
                <a:gd name="T8" fmla="*/ 43 w 130"/>
                <a:gd name="T9" fmla="*/ 64 h 174"/>
                <a:gd name="T10" fmla="*/ 47 w 130"/>
                <a:gd name="T11" fmla="*/ 78 h 174"/>
                <a:gd name="T12" fmla="*/ 53 w 130"/>
                <a:gd name="T13" fmla="*/ 93 h 174"/>
                <a:gd name="T14" fmla="*/ 59 w 130"/>
                <a:gd name="T15" fmla="*/ 104 h 174"/>
                <a:gd name="T16" fmla="*/ 64 w 130"/>
                <a:gd name="T17" fmla="*/ 109 h 174"/>
                <a:gd name="T18" fmla="*/ 71 w 130"/>
                <a:gd name="T19" fmla="*/ 122 h 174"/>
                <a:gd name="T20" fmla="*/ 79 w 130"/>
                <a:gd name="T21" fmla="*/ 137 h 174"/>
                <a:gd name="T22" fmla="*/ 84 w 130"/>
                <a:gd name="T23" fmla="*/ 149 h 174"/>
                <a:gd name="T24" fmla="*/ 86 w 130"/>
                <a:gd name="T25" fmla="*/ 150 h 174"/>
                <a:gd name="T26" fmla="*/ 89 w 130"/>
                <a:gd name="T27" fmla="*/ 149 h 174"/>
                <a:gd name="T28" fmla="*/ 95 w 130"/>
                <a:gd name="T29" fmla="*/ 149 h 174"/>
                <a:gd name="T30" fmla="*/ 101 w 130"/>
                <a:gd name="T31" fmla="*/ 149 h 174"/>
                <a:gd name="T32" fmla="*/ 106 w 130"/>
                <a:gd name="T33" fmla="*/ 150 h 174"/>
                <a:gd name="T34" fmla="*/ 113 w 130"/>
                <a:gd name="T35" fmla="*/ 154 h 174"/>
                <a:gd name="T36" fmla="*/ 121 w 130"/>
                <a:gd name="T37" fmla="*/ 159 h 174"/>
                <a:gd name="T38" fmla="*/ 127 w 130"/>
                <a:gd name="T39" fmla="*/ 164 h 174"/>
                <a:gd name="T40" fmla="*/ 128 w 130"/>
                <a:gd name="T41" fmla="*/ 168 h 174"/>
                <a:gd name="T42" fmla="*/ 123 w 130"/>
                <a:gd name="T43" fmla="*/ 171 h 174"/>
                <a:gd name="T44" fmla="*/ 115 w 130"/>
                <a:gd name="T45" fmla="*/ 173 h 174"/>
                <a:gd name="T46" fmla="*/ 106 w 130"/>
                <a:gd name="T47" fmla="*/ 173 h 174"/>
                <a:gd name="T48" fmla="*/ 96 w 130"/>
                <a:gd name="T49" fmla="*/ 171 h 174"/>
                <a:gd name="T50" fmla="*/ 90 w 130"/>
                <a:gd name="T51" fmla="*/ 169 h 174"/>
                <a:gd name="T52" fmla="*/ 87 w 130"/>
                <a:gd name="T53" fmla="*/ 168 h 174"/>
                <a:gd name="T54" fmla="*/ 84 w 130"/>
                <a:gd name="T55" fmla="*/ 167 h 174"/>
                <a:gd name="T56" fmla="*/ 81 w 130"/>
                <a:gd name="T57" fmla="*/ 167 h 174"/>
                <a:gd name="T58" fmla="*/ 70 w 130"/>
                <a:gd name="T59" fmla="*/ 158 h 174"/>
                <a:gd name="T60" fmla="*/ 56 w 130"/>
                <a:gd name="T61" fmla="*/ 143 h 174"/>
                <a:gd name="T62" fmla="*/ 43 w 130"/>
                <a:gd name="T63" fmla="*/ 130 h 174"/>
                <a:gd name="T64" fmla="*/ 36 w 130"/>
                <a:gd name="T65" fmla="*/ 122 h 174"/>
                <a:gd name="T66" fmla="*/ 33 w 130"/>
                <a:gd name="T67" fmla="*/ 115 h 174"/>
                <a:gd name="T68" fmla="*/ 32 w 130"/>
                <a:gd name="T69" fmla="*/ 107 h 174"/>
                <a:gd name="T70" fmla="*/ 30 w 130"/>
                <a:gd name="T71" fmla="*/ 96 h 174"/>
                <a:gd name="T72" fmla="*/ 25 w 130"/>
                <a:gd name="T73" fmla="*/ 80 h 174"/>
                <a:gd name="T74" fmla="*/ 16 w 130"/>
                <a:gd name="T75" fmla="*/ 56 h 174"/>
                <a:gd name="T76" fmla="*/ 5 w 130"/>
                <a:gd name="T77" fmla="*/ 32 h 174"/>
                <a:gd name="T78" fmla="*/ 0 w 130"/>
                <a:gd name="T79" fmla="*/ 13 h 174"/>
                <a:gd name="T80" fmla="*/ 0 w 130"/>
                <a:gd name="T81" fmla="*/ 5 h 174"/>
                <a:gd name="T82" fmla="*/ 4 w 130"/>
                <a:gd name="T83" fmla="*/ 3 h 174"/>
                <a:gd name="T84" fmla="*/ 8 w 130"/>
                <a:gd name="T85" fmla="*/ 1 h 174"/>
                <a:gd name="T86" fmla="*/ 12 w 130"/>
                <a:gd name="T87" fmla="*/ 0 h 174"/>
                <a:gd name="T88" fmla="*/ 31 w 130"/>
                <a:gd name="T89" fmla="*/ 1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74">
                  <a:moveTo>
                    <a:pt x="31" y="15"/>
                  </a:moveTo>
                  <a:lnTo>
                    <a:pt x="31" y="17"/>
                  </a:lnTo>
                  <a:lnTo>
                    <a:pt x="33" y="20"/>
                  </a:lnTo>
                  <a:lnTo>
                    <a:pt x="34" y="26"/>
                  </a:lnTo>
                  <a:lnTo>
                    <a:pt x="36" y="32"/>
                  </a:lnTo>
                  <a:lnTo>
                    <a:pt x="39" y="40"/>
                  </a:lnTo>
                  <a:lnTo>
                    <a:pt x="40" y="47"/>
                  </a:lnTo>
                  <a:lnTo>
                    <a:pt x="42" y="53"/>
                  </a:lnTo>
                  <a:lnTo>
                    <a:pt x="43" y="58"/>
                  </a:lnTo>
                  <a:lnTo>
                    <a:pt x="43" y="64"/>
                  </a:lnTo>
                  <a:lnTo>
                    <a:pt x="45" y="71"/>
                  </a:lnTo>
                  <a:lnTo>
                    <a:pt x="47" y="78"/>
                  </a:lnTo>
                  <a:lnTo>
                    <a:pt x="50" y="86"/>
                  </a:lnTo>
                  <a:lnTo>
                    <a:pt x="53" y="93"/>
                  </a:lnTo>
                  <a:lnTo>
                    <a:pt x="56" y="100"/>
                  </a:lnTo>
                  <a:lnTo>
                    <a:pt x="59" y="104"/>
                  </a:lnTo>
                  <a:lnTo>
                    <a:pt x="61" y="107"/>
                  </a:lnTo>
                  <a:lnTo>
                    <a:pt x="64" y="109"/>
                  </a:lnTo>
                  <a:lnTo>
                    <a:pt x="67" y="114"/>
                  </a:lnTo>
                  <a:lnTo>
                    <a:pt x="71" y="122"/>
                  </a:lnTo>
                  <a:lnTo>
                    <a:pt x="75" y="130"/>
                  </a:lnTo>
                  <a:lnTo>
                    <a:pt x="79" y="137"/>
                  </a:lnTo>
                  <a:lnTo>
                    <a:pt x="82" y="143"/>
                  </a:lnTo>
                  <a:lnTo>
                    <a:pt x="84" y="149"/>
                  </a:lnTo>
                  <a:lnTo>
                    <a:pt x="85" y="150"/>
                  </a:lnTo>
                  <a:lnTo>
                    <a:pt x="86" y="150"/>
                  </a:lnTo>
                  <a:lnTo>
                    <a:pt x="87" y="149"/>
                  </a:lnTo>
                  <a:lnTo>
                    <a:pt x="89" y="149"/>
                  </a:lnTo>
                  <a:lnTo>
                    <a:pt x="92" y="149"/>
                  </a:lnTo>
                  <a:lnTo>
                    <a:pt x="95" y="149"/>
                  </a:lnTo>
                  <a:lnTo>
                    <a:pt x="98" y="149"/>
                  </a:lnTo>
                  <a:lnTo>
                    <a:pt x="101" y="149"/>
                  </a:lnTo>
                  <a:lnTo>
                    <a:pt x="103" y="149"/>
                  </a:lnTo>
                  <a:lnTo>
                    <a:pt x="106" y="150"/>
                  </a:lnTo>
                  <a:lnTo>
                    <a:pt x="109" y="152"/>
                  </a:lnTo>
                  <a:lnTo>
                    <a:pt x="113" y="154"/>
                  </a:lnTo>
                  <a:lnTo>
                    <a:pt x="117" y="156"/>
                  </a:lnTo>
                  <a:lnTo>
                    <a:pt x="121" y="159"/>
                  </a:lnTo>
                  <a:lnTo>
                    <a:pt x="123" y="161"/>
                  </a:lnTo>
                  <a:lnTo>
                    <a:pt x="127" y="164"/>
                  </a:lnTo>
                  <a:lnTo>
                    <a:pt x="129" y="167"/>
                  </a:lnTo>
                  <a:lnTo>
                    <a:pt x="128" y="168"/>
                  </a:lnTo>
                  <a:lnTo>
                    <a:pt x="127" y="170"/>
                  </a:lnTo>
                  <a:lnTo>
                    <a:pt x="123" y="171"/>
                  </a:lnTo>
                  <a:lnTo>
                    <a:pt x="120" y="172"/>
                  </a:lnTo>
                  <a:lnTo>
                    <a:pt x="115" y="173"/>
                  </a:lnTo>
                  <a:lnTo>
                    <a:pt x="111" y="173"/>
                  </a:lnTo>
                  <a:lnTo>
                    <a:pt x="106" y="173"/>
                  </a:lnTo>
                  <a:lnTo>
                    <a:pt x="100" y="172"/>
                  </a:lnTo>
                  <a:lnTo>
                    <a:pt x="96" y="171"/>
                  </a:lnTo>
                  <a:lnTo>
                    <a:pt x="93" y="170"/>
                  </a:lnTo>
                  <a:lnTo>
                    <a:pt x="90" y="169"/>
                  </a:lnTo>
                  <a:lnTo>
                    <a:pt x="89" y="168"/>
                  </a:lnTo>
                  <a:lnTo>
                    <a:pt x="87" y="168"/>
                  </a:lnTo>
                  <a:lnTo>
                    <a:pt x="85" y="167"/>
                  </a:lnTo>
                  <a:lnTo>
                    <a:pt x="84" y="167"/>
                  </a:lnTo>
                  <a:lnTo>
                    <a:pt x="84" y="168"/>
                  </a:lnTo>
                  <a:lnTo>
                    <a:pt x="81" y="167"/>
                  </a:lnTo>
                  <a:lnTo>
                    <a:pt x="77" y="163"/>
                  </a:lnTo>
                  <a:lnTo>
                    <a:pt x="70" y="158"/>
                  </a:lnTo>
                  <a:lnTo>
                    <a:pt x="63" y="151"/>
                  </a:lnTo>
                  <a:lnTo>
                    <a:pt x="56" y="143"/>
                  </a:lnTo>
                  <a:lnTo>
                    <a:pt x="49" y="136"/>
                  </a:lnTo>
                  <a:lnTo>
                    <a:pt x="43" y="130"/>
                  </a:lnTo>
                  <a:lnTo>
                    <a:pt x="39" y="125"/>
                  </a:lnTo>
                  <a:lnTo>
                    <a:pt x="36" y="122"/>
                  </a:lnTo>
                  <a:lnTo>
                    <a:pt x="34" y="119"/>
                  </a:lnTo>
                  <a:lnTo>
                    <a:pt x="33" y="115"/>
                  </a:lnTo>
                  <a:lnTo>
                    <a:pt x="33" y="112"/>
                  </a:lnTo>
                  <a:lnTo>
                    <a:pt x="32" y="107"/>
                  </a:lnTo>
                  <a:lnTo>
                    <a:pt x="31" y="102"/>
                  </a:lnTo>
                  <a:lnTo>
                    <a:pt x="30" y="96"/>
                  </a:lnTo>
                  <a:lnTo>
                    <a:pt x="28" y="89"/>
                  </a:lnTo>
                  <a:lnTo>
                    <a:pt x="25" y="80"/>
                  </a:lnTo>
                  <a:lnTo>
                    <a:pt x="21" y="69"/>
                  </a:lnTo>
                  <a:lnTo>
                    <a:pt x="16" y="56"/>
                  </a:lnTo>
                  <a:lnTo>
                    <a:pt x="11" y="44"/>
                  </a:lnTo>
                  <a:lnTo>
                    <a:pt x="5" y="32"/>
                  </a:lnTo>
                  <a:lnTo>
                    <a:pt x="2" y="22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31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5" name="Freeform 309">
              <a:extLst>
                <a:ext uri="{FF2B5EF4-FFF2-40B4-BE49-F238E27FC236}">
                  <a16:creationId xmlns:a16="http://schemas.microsoft.com/office/drawing/2014/main" id="{152492B8-1CBE-4C43-9925-8918A12CF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" y="1076"/>
              <a:ext cx="134" cy="170"/>
            </a:xfrm>
            <a:custGeom>
              <a:avLst/>
              <a:gdLst>
                <a:gd name="T0" fmla="*/ 35 w 134"/>
                <a:gd name="T1" fmla="*/ 15 h 170"/>
                <a:gd name="T2" fmla="*/ 38 w 134"/>
                <a:gd name="T3" fmla="*/ 24 h 170"/>
                <a:gd name="T4" fmla="*/ 43 w 134"/>
                <a:gd name="T5" fmla="*/ 36 h 170"/>
                <a:gd name="T6" fmla="*/ 46 w 134"/>
                <a:gd name="T7" fmla="*/ 48 h 170"/>
                <a:gd name="T8" fmla="*/ 48 w 134"/>
                <a:gd name="T9" fmla="*/ 60 h 170"/>
                <a:gd name="T10" fmla="*/ 52 w 134"/>
                <a:gd name="T11" fmla="*/ 74 h 170"/>
                <a:gd name="T12" fmla="*/ 58 w 134"/>
                <a:gd name="T13" fmla="*/ 89 h 170"/>
                <a:gd name="T14" fmla="*/ 64 w 134"/>
                <a:gd name="T15" fmla="*/ 100 h 170"/>
                <a:gd name="T16" fmla="*/ 68 w 134"/>
                <a:gd name="T17" fmla="*/ 105 h 170"/>
                <a:gd name="T18" fmla="*/ 76 w 134"/>
                <a:gd name="T19" fmla="*/ 118 h 170"/>
                <a:gd name="T20" fmla="*/ 83 w 134"/>
                <a:gd name="T21" fmla="*/ 133 h 170"/>
                <a:gd name="T22" fmla="*/ 88 w 134"/>
                <a:gd name="T23" fmla="*/ 144 h 170"/>
                <a:gd name="T24" fmla="*/ 92 w 134"/>
                <a:gd name="T25" fmla="*/ 146 h 170"/>
                <a:gd name="T26" fmla="*/ 97 w 134"/>
                <a:gd name="T27" fmla="*/ 144 h 170"/>
                <a:gd name="T28" fmla="*/ 103 w 134"/>
                <a:gd name="T29" fmla="*/ 144 h 170"/>
                <a:gd name="T30" fmla="*/ 108 w 134"/>
                <a:gd name="T31" fmla="*/ 145 h 170"/>
                <a:gd name="T32" fmla="*/ 114 w 134"/>
                <a:gd name="T33" fmla="*/ 148 h 170"/>
                <a:gd name="T34" fmla="*/ 121 w 134"/>
                <a:gd name="T35" fmla="*/ 152 h 170"/>
                <a:gd name="T36" fmla="*/ 128 w 134"/>
                <a:gd name="T37" fmla="*/ 157 h 170"/>
                <a:gd name="T38" fmla="*/ 133 w 134"/>
                <a:gd name="T39" fmla="*/ 162 h 170"/>
                <a:gd name="T40" fmla="*/ 131 w 134"/>
                <a:gd name="T41" fmla="*/ 166 h 170"/>
                <a:gd name="T42" fmla="*/ 124 w 134"/>
                <a:gd name="T43" fmla="*/ 168 h 170"/>
                <a:gd name="T44" fmla="*/ 115 w 134"/>
                <a:gd name="T45" fmla="*/ 169 h 170"/>
                <a:gd name="T46" fmla="*/ 105 w 134"/>
                <a:gd name="T47" fmla="*/ 168 h 170"/>
                <a:gd name="T48" fmla="*/ 98 w 134"/>
                <a:gd name="T49" fmla="*/ 166 h 170"/>
                <a:gd name="T50" fmla="*/ 94 w 134"/>
                <a:gd name="T51" fmla="*/ 164 h 170"/>
                <a:gd name="T52" fmla="*/ 90 w 134"/>
                <a:gd name="T53" fmla="*/ 163 h 170"/>
                <a:gd name="T54" fmla="*/ 88 w 134"/>
                <a:gd name="T55" fmla="*/ 164 h 170"/>
                <a:gd name="T56" fmla="*/ 81 w 134"/>
                <a:gd name="T57" fmla="*/ 160 h 170"/>
                <a:gd name="T58" fmla="*/ 68 w 134"/>
                <a:gd name="T59" fmla="*/ 147 h 170"/>
                <a:gd name="T60" fmla="*/ 54 w 134"/>
                <a:gd name="T61" fmla="*/ 132 h 170"/>
                <a:gd name="T62" fmla="*/ 44 w 134"/>
                <a:gd name="T63" fmla="*/ 121 h 170"/>
                <a:gd name="T64" fmla="*/ 35 w 134"/>
                <a:gd name="T65" fmla="*/ 112 h 170"/>
                <a:gd name="T66" fmla="*/ 24 w 134"/>
                <a:gd name="T67" fmla="*/ 99 h 170"/>
                <a:gd name="T68" fmla="*/ 14 w 134"/>
                <a:gd name="T69" fmla="*/ 84 h 170"/>
                <a:gd name="T70" fmla="*/ 7 w 134"/>
                <a:gd name="T71" fmla="*/ 67 h 170"/>
                <a:gd name="T72" fmla="*/ 4 w 134"/>
                <a:gd name="T73" fmla="*/ 49 h 170"/>
                <a:gd name="T74" fmla="*/ 1 w 134"/>
                <a:gd name="T75" fmla="*/ 30 h 170"/>
                <a:gd name="T76" fmla="*/ 0 w 134"/>
                <a:gd name="T77" fmla="*/ 13 h 170"/>
                <a:gd name="T78" fmla="*/ 0 w 134"/>
                <a:gd name="T79" fmla="*/ 3 h 170"/>
                <a:gd name="T80" fmla="*/ 3 w 134"/>
                <a:gd name="T81" fmla="*/ 0 h 170"/>
                <a:gd name="T82" fmla="*/ 6 w 134"/>
                <a:gd name="T83" fmla="*/ 1 h 170"/>
                <a:gd name="T84" fmla="*/ 10 w 134"/>
                <a:gd name="T85" fmla="*/ 4 h 170"/>
                <a:gd name="T86" fmla="*/ 12 w 134"/>
                <a:gd name="T87" fmla="*/ 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70">
                  <a:moveTo>
                    <a:pt x="35" y="14"/>
                  </a:moveTo>
                  <a:lnTo>
                    <a:pt x="35" y="15"/>
                  </a:lnTo>
                  <a:lnTo>
                    <a:pt x="37" y="18"/>
                  </a:lnTo>
                  <a:lnTo>
                    <a:pt x="38" y="24"/>
                  </a:lnTo>
                  <a:lnTo>
                    <a:pt x="41" y="30"/>
                  </a:lnTo>
                  <a:lnTo>
                    <a:pt x="43" y="36"/>
                  </a:lnTo>
                  <a:lnTo>
                    <a:pt x="44" y="42"/>
                  </a:lnTo>
                  <a:lnTo>
                    <a:pt x="46" y="48"/>
                  </a:lnTo>
                  <a:lnTo>
                    <a:pt x="47" y="54"/>
                  </a:lnTo>
                  <a:lnTo>
                    <a:pt x="48" y="60"/>
                  </a:lnTo>
                  <a:lnTo>
                    <a:pt x="49" y="66"/>
                  </a:lnTo>
                  <a:lnTo>
                    <a:pt x="52" y="74"/>
                  </a:lnTo>
                  <a:lnTo>
                    <a:pt x="55" y="82"/>
                  </a:lnTo>
                  <a:lnTo>
                    <a:pt x="58" y="89"/>
                  </a:lnTo>
                  <a:lnTo>
                    <a:pt x="60" y="96"/>
                  </a:lnTo>
                  <a:lnTo>
                    <a:pt x="64" y="100"/>
                  </a:lnTo>
                  <a:lnTo>
                    <a:pt x="66" y="102"/>
                  </a:lnTo>
                  <a:lnTo>
                    <a:pt x="68" y="105"/>
                  </a:lnTo>
                  <a:lnTo>
                    <a:pt x="72" y="110"/>
                  </a:lnTo>
                  <a:lnTo>
                    <a:pt x="76" y="118"/>
                  </a:lnTo>
                  <a:lnTo>
                    <a:pt x="80" y="126"/>
                  </a:lnTo>
                  <a:lnTo>
                    <a:pt x="83" y="133"/>
                  </a:lnTo>
                  <a:lnTo>
                    <a:pt x="87" y="139"/>
                  </a:lnTo>
                  <a:lnTo>
                    <a:pt x="88" y="144"/>
                  </a:lnTo>
                  <a:lnTo>
                    <a:pt x="90" y="146"/>
                  </a:lnTo>
                  <a:lnTo>
                    <a:pt x="92" y="146"/>
                  </a:lnTo>
                  <a:lnTo>
                    <a:pt x="94" y="145"/>
                  </a:lnTo>
                  <a:lnTo>
                    <a:pt x="97" y="144"/>
                  </a:lnTo>
                  <a:lnTo>
                    <a:pt x="99" y="144"/>
                  </a:lnTo>
                  <a:lnTo>
                    <a:pt x="103" y="144"/>
                  </a:lnTo>
                  <a:lnTo>
                    <a:pt x="105" y="144"/>
                  </a:lnTo>
                  <a:lnTo>
                    <a:pt x="108" y="145"/>
                  </a:lnTo>
                  <a:lnTo>
                    <a:pt x="110" y="146"/>
                  </a:lnTo>
                  <a:lnTo>
                    <a:pt x="114" y="148"/>
                  </a:lnTo>
                  <a:lnTo>
                    <a:pt x="117" y="150"/>
                  </a:lnTo>
                  <a:lnTo>
                    <a:pt x="121" y="152"/>
                  </a:lnTo>
                  <a:lnTo>
                    <a:pt x="125" y="155"/>
                  </a:lnTo>
                  <a:lnTo>
                    <a:pt x="128" y="157"/>
                  </a:lnTo>
                  <a:lnTo>
                    <a:pt x="131" y="160"/>
                  </a:lnTo>
                  <a:lnTo>
                    <a:pt x="133" y="162"/>
                  </a:lnTo>
                  <a:lnTo>
                    <a:pt x="133" y="164"/>
                  </a:lnTo>
                  <a:lnTo>
                    <a:pt x="131" y="166"/>
                  </a:lnTo>
                  <a:lnTo>
                    <a:pt x="128" y="167"/>
                  </a:lnTo>
                  <a:lnTo>
                    <a:pt x="124" y="168"/>
                  </a:lnTo>
                  <a:lnTo>
                    <a:pt x="120" y="169"/>
                  </a:lnTo>
                  <a:lnTo>
                    <a:pt x="115" y="169"/>
                  </a:lnTo>
                  <a:lnTo>
                    <a:pt x="110" y="169"/>
                  </a:lnTo>
                  <a:lnTo>
                    <a:pt x="105" y="168"/>
                  </a:lnTo>
                  <a:lnTo>
                    <a:pt x="101" y="167"/>
                  </a:lnTo>
                  <a:lnTo>
                    <a:pt x="98" y="166"/>
                  </a:lnTo>
                  <a:lnTo>
                    <a:pt x="95" y="165"/>
                  </a:lnTo>
                  <a:lnTo>
                    <a:pt x="94" y="164"/>
                  </a:lnTo>
                  <a:lnTo>
                    <a:pt x="92" y="164"/>
                  </a:lnTo>
                  <a:lnTo>
                    <a:pt x="90" y="163"/>
                  </a:lnTo>
                  <a:lnTo>
                    <a:pt x="89" y="164"/>
                  </a:lnTo>
                  <a:lnTo>
                    <a:pt x="88" y="164"/>
                  </a:lnTo>
                  <a:lnTo>
                    <a:pt x="86" y="163"/>
                  </a:lnTo>
                  <a:lnTo>
                    <a:pt x="81" y="160"/>
                  </a:lnTo>
                  <a:lnTo>
                    <a:pt x="75" y="154"/>
                  </a:lnTo>
                  <a:lnTo>
                    <a:pt x="68" y="147"/>
                  </a:lnTo>
                  <a:lnTo>
                    <a:pt x="60" y="139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44" y="121"/>
                  </a:lnTo>
                  <a:lnTo>
                    <a:pt x="39" y="117"/>
                  </a:lnTo>
                  <a:lnTo>
                    <a:pt x="35" y="112"/>
                  </a:lnTo>
                  <a:lnTo>
                    <a:pt x="30" y="106"/>
                  </a:lnTo>
                  <a:lnTo>
                    <a:pt x="24" y="99"/>
                  </a:lnTo>
                  <a:lnTo>
                    <a:pt x="19" y="91"/>
                  </a:lnTo>
                  <a:lnTo>
                    <a:pt x="14" y="84"/>
                  </a:lnTo>
                  <a:lnTo>
                    <a:pt x="11" y="76"/>
                  </a:lnTo>
                  <a:lnTo>
                    <a:pt x="7" y="67"/>
                  </a:lnTo>
                  <a:lnTo>
                    <a:pt x="5" y="59"/>
                  </a:lnTo>
                  <a:lnTo>
                    <a:pt x="4" y="49"/>
                  </a:lnTo>
                  <a:lnTo>
                    <a:pt x="2" y="40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35" y="1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6" name="Freeform 310">
              <a:extLst>
                <a:ext uri="{FF2B5EF4-FFF2-40B4-BE49-F238E27FC236}">
                  <a16:creationId xmlns:a16="http://schemas.microsoft.com/office/drawing/2014/main" id="{9C9A76B3-F4D7-41E5-ACD5-ED1BC235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348"/>
              <a:ext cx="240" cy="347"/>
            </a:xfrm>
            <a:custGeom>
              <a:avLst/>
              <a:gdLst>
                <a:gd name="T0" fmla="*/ 239 w 240"/>
                <a:gd name="T1" fmla="*/ 346 h 347"/>
                <a:gd name="T2" fmla="*/ 239 w 240"/>
                <a:gd name="T3" fmla="*/ 113 h 347"/>
                <a:gd name="T4" fmla="*/ 0 w 240"/>
                <a:gd name="T5" fmla="*/ 0 h 347"/>
                <a:gd name="T6" fmla="*/ 0 w 240"/>
                <a:gd name="T7" fmla="*/ 216 h 347"/>
                <a:gd name="T8" fmla="*/ 239 w 240"/>
                <a:gd name="T9" fmla="*/ 34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347">
                  <a:moveTo>
                    <a:pt x="239" y="346"/>
                  </a:moveTo>
                  <a:lnTo>
                    <a:pt x="239" y="113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39" y="346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7" name="Freeform 311">
              <a:extLst>
                <a:ext uri="{FF2B5EF4-FFF2-40B4-BE49-F238E27FC236}">
                  <a16:creationId xmlns:a16="http://schemas.microsoft.com/office/drawing/2014/main" id="{3AD168B4-0F52-48D9-B726-F4C8BEE34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1226"/>
              <a:ext cx="194" cy="83"/>
            </a:xfrm>
            <a:custGeom>
              <a:avLst/>
              <a:gdLst>
                <a:gd name="T0" fmla="*/ 193 w 194"/>
                <a:gd name="T1" fmla="*/ 14 h 83"/>
                <a:gd name="T2" fmla="*/ 67 w 194"/>
                <a:gd name="T3" fmla="*/ 82 h 83"/>
                <a:gd name="T4" fmla="*/ 0 w 194"/>
                <a:gd name="T5" fmla="*/ 67 h 83"/>
                <a:gd name="T6" fmla="*/ 125 w 194"/>
                <a:gd name="T7" fmla="*/ 0 h 83"/>
                <a:gd name="T8" fmla="*/ 193 w 194"/>
                <a:gd name="T9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3">
                  <a:moveTo>
                    <a:pt x="193" y="14"/>
                  </a:moveTo>
                  <a:lnTo>
                    <a:pt x="67" y="82"/>
                  </a:lnTo>
                  <a:lnTo>
                    <a:pt x="0" y="67"/>
                  </a:lnTo>
                  <a:lnTo>
                    <a:pt x="125" y="0"/>
                  </a:lnTo>
                  <a:lnTo>
                    <a:pt x="193" y="1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8" name="Freeform 312">
              <a:extLst>
                <a:ext uri="{FF2B5EF4-FFF2-40B4-BE49-F238E27FC236}">
                  <a16:creationId xmlns:a16="http://schemas.microsoft.com/office/drawing/2014/main" id="{EC0F1DD4-072B-4144-AAA7-E7E69DFFB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" y="1060"/>
              <a:ext cx="215" cy="214"/>
            </a:xfrm>
            <a:custGeom>
              <a:avLst/>
              <a:gdLst>
                <a:gd name="T0" fmla="*/ 44 w 215"/>
                <a:gd name="T1" fmla="*/ 20 h 214"/>
                <a:gd name="T2" fmla="*/ 50 w 215"/>
                <a:gd name="T3" fmla="*/ 34 h 214"/>
                <a:gd name="T4" fmla="*/ 60 w 215"/>
                <a:gd name="T5" fmla="*/ 54 h 214"/>
                <a:gd name="T6" fmla="*/ 68 w 215"/>
                <a:gd name="T7" fmla="*/ 74 h 214"/>
                <a:gd name="T8" fmla="*/ 73 w 215"/>
                <a:gd name="T9" fmla="*/ 88 h 214"/>
                <a:gd name="T10" fmla="*/ 79 w 215"/>
                <a:gd name="T11" fmla="*/ 103 h 214"/>
                <a:gd name="T12" fmla="*/ 85 w 215"/>
                <a:gd name="T13" fmla="*/ 119 h 214"/>
                <a:gd name="T14" fmla="*/ 91 w 215"/>
                <a:gd name="T15" fmla="*/ 129 h 214"/>
                <a:gd name="T16" fmla="*/ 100 w 215"/>
                <a:gd name="T17" fmla="*/ 134 h 214"/>
                <a:gd name="T18" fmla="*/ 121 w 215"/>
                <a:gd name="T19" fmla="*/ 149 h 214"/>
                <a:gd name="T20" fmla="*/ 145 w 215"/>
                <a:gd name="T21" fmla="*/ 168 h 214"/>
                <a:gd name="T22" fmla="*/ 162 w 215"/>
                <a:gd name="T23" fmla="*/ 183 h 214"/>
                <a:gd name="T24" fmla="*/ 166 w 215"/>
                <a:gd name="T25" fmla="*/ 184 h 214"/>
                <a:gd name="T26" fmla="*/ 171 w 215"/>
                <a:gd name="T27" fmla="*/ 184 h 214"/>
                <a:gd name="T28" fmla="*/ 177 w 215"/>
                <a:gd name="T29" fmla="*/ 184 h 214"/>
                <a:gd name="T30" fmla="*/ 183 w 215"/>
                <a:gd name="T31" fmla="*/ 184 h 214"/>
                <a:gd name="T32" fmla="*/ 190 w 215"/>
                <a:gd name="T33" fmla="*/ 189 h 214"/>
                <a:gd name="T34" fmla="*/ 200 w 215"/>
                <a:gd name="T35" fmla="*/ 194 h 214"/>
                <a:gd name="T36" fmla="*/ 208 w 215"/>
                <a:gd name="T37" fmla="*/ 200 h 214"/>
                <a:gd name="T38" fmla="*/ 214 w 215"/>
                <a:gd name="T39" fmla="*/ 206 h 214"/>
                <a:gd name="T40" fmla="*/ 212 w 215"/>
                <a:gd name="T41" fmla="*/ 210 h 214"/>
                <a:gd name="T42" fmla="*/ 206 w 215"/>
                <a:gd name="T43" fmla="*/ 213 h 214"/>
                <a:gd name="T44" fmla="*/ 195 w 215"/>
                <a:gd name="T45" fmla="*/ 213 h 214"/>
                <a:gd name="T46" fmla="*/ 183 w 215"/>
                <a:gd name="T47" fmla="*/ 210 h 214"/>
                <a:gd name="T48" fmla="*/ 173 w 215"/>
                <a:gd name="T49" fmla="*/ 207 h 214"/>
                <a:gd name="T50" fmla="*/ 166 w 215"/>
                <a:gd name="T51" fmla="*/ 204 h 214"/>
                <a:gd name="T52" fmla="*/ 162 w 215"/>
                <a:gd name="T53" fmla="*/ 203 h 214"/>
                <a:gd name="T54" fmla="*/ 159 w 215"/>
                <a:gd name="T55" fmla="*/ 204 h 214"/>
                <a:gd name="T56" fmla="*/ 150 w 215"/>
                <a:gd name="T57" fmla="*/ 201 h 214"/>
                <a:gd name="T58" fmla="*/ 133 w 215"/>
                <a:gd name="T59" fmla="*/ 195 h 214"/>
                <a:gd name="T60" fmla="*/ 113 w 215"/>
                <a:gd name="T61" fmla="*/ 185 h 214"/>
                <a:gd name="T62" fmla="*/ 97 w 215"/>
                <a:gd name="T63" fmla="*/ 177 h 214"/>
                <a:gd name="T64" fmla="*/ 85 w 215"/>
                <a:gd name="T65" fmla="*/ 166 h 214"/>
                <a:gd name="T66" fmla="*/ 67 w 215"/>
                <a:gd name="T67" fmla="*/ 150 h 214"/>
                <a:gd name="T68" fmla="*/ 51 w 215"/>
                <a:gd name="T69" fmla="*/ 131 h 214"/>
                <a:gd name="T70" fmla="*/ 38 w 215"/>
                <a:gd name="T71" fmla="*/ 110 h 214"/>
                <a:gd name="T72" fmla="*/ 26 w 215"/>
                <a:gd name="T73" fmla="*/ 86 h 214"/>
                <a:gd name="T74" fmla="*/ 13 w 215"/>
                <a:gd name="T75" fmla="*/ 57 h 214"/>
                <a:gd name="T76" fmla="*/ 4 w 215"/>
                <a:gd name="T77" fmla="*/ 31 h 214"/>
                <a:gd name="T78" fmla="*/ 0 w 215"/>
                <a:gd name="T79" fmla="*/ 15 h 214"/>
                <a:gd name="T80" fmla="*/ 1 w 215"/>
                <a:gd name="T81" fmla="*/ 8 h 214"/>
                <a:gd name="T82" fmla="*/ 4 w 215"/>
                <a:gd name="T83" fmla="*/ 4 h 214"/>
                <a:gd name="T84" fmla="*/ 8 w 215"/>
                <a:gd name="T85" fmla="*/ 2 h 214"/>
                <a:gd name="T86" fmla="*/ 13 w 215"/>
                <a:gd name="T8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5" h="214">
                  <a:moveTo>
                    <a:pt x="42" y="18"/>
                  </a:moveTo>
                  <a:lnTo>
                    <a:pt x="44" y="20"/>
                  </a:lnTo>
                  <a:lnTo>
                    <a:pt x="47" y="26"/>
                  </a:lnTo>
                  <a:lnTo>
                    <a:pt x="50" y="34"/>
                  </a:lnTo>
                  <a:lnTo>
                    <a:pt x="55" y="44"/>
                  </a:lnTo>
                  <a:lnTo>
                    <a:pt x="60" y="54"/>
                  </a:lnTo>
                  <a:lnTo>
                    <a:pt x="65" y="65"/>
                  </a:lnTo>
                  <a:lnTo>
                    <a:pt x="68" y="74"/>
                  </a:lnTo>
                  <a:lnTo>
                    <a:pt x="72" y="81"/>
                  </a:lnTo>
                  <a:lnTo>
                    <a:pt x="73" y="88"/>
                  </a:lnTo>
                  <a:lnTo>
                    <a:pt x="76" y="96"/>
                  </a:lnTo>
                  <a:lnTo>
                    <a:pt x="79" y="103"/>
                  </a:lnTo>
                  <a:lnTo>
                    <a:pt x="82" y="111"/>
                  </a:lnTo>
                  <a:lnTo>
                    <a:pt x="85" y="119"/>
                  </a:lnTo>
                  <a:lnTo>
                    <a:pt x="89" y="125"/>
                  </a:lnTo>
                  <a:lnTo>
                    <a:pt x="91" y="129"/>
                  </a:lnTo>
                  <a:lnTo>
                    <a:pt x="95" y="131"/>
                  </a:lnTo>
                  <a:lnTo>
                    <a:pt x="100" y="134"/>
                  </a:lnTo>
                  <a:lnTo>
                    <a:pt x="109" y="140"/>
                  </a:lnTo>
                  <a:lnTo>
                    <a:pt x="121" y="149"/>
                  </a:lnTo>
                  <a:lnTo>
                    <a:pt x="133" y="159"/>
                  </a:lnTo>
                  <a:lnTo>
                    <a:pt x="145" y="168"/>
                  </a:lnTo>
                  <a:lnTo>
                    <a:pt x="155" y="177"/>
                  </a:lnTo>
                  <a:lnTo>
                    <a:pt x="162" y="183"/>
                  </a:lnTo>
                  <a:lnTo>
                    <a:pt x="165" y="184"/>
                  </a:lnTo>
                  <a:lnTo>
                    <a:pt x="166" y="184"/>
                  </a:lnTo>
                  <a:lnTo>
                    <a:pt x="169" y="184"/>
                  </a:lnTo>
                  <a:lnTo>
                    <a:pt x="171" y="184"/>
                  </a:lnTo>
                  <a:lnTo>
                    <a:pt x="173" y="184"/>
                  </a:lnTo>
                  <a:lnTo>
                    <a:pt x="177" y="184"/>
                  </a:lnTo>
                  <a:lnTo>
                    <a:pt x="179" y="184"/>
                  </a:lnTo>
                  <a:lnTo>
                    <a:pt x="183" y="184"/>
                  </a:lnTo>
                  <a:lnTo>
                    <a:pt x="186" y="186"/>
                  </a:lnTo>
                  <a:lnTo>
                    <a:pt x="190" y="189"/>
                  </a:lnTo>
                  <a:lnTo>
                    <a:pt x="195" y="190"/>
                  </a:lnTo>
                  <a:lnTo>
                    <a:pt x="200" y="194"/>
                  </a:lnTo>
                  <a:lnTo>
                    <a:pt x="204" y="196"/>
                  </a:lnTo>
                  <a:lnTo>
                    <a:pt x="208" y="200"/>
                  </a:lnTo>
                  <a:lnTo>
                    <a:pt x="211" y="202"/>
                  </a:lnTo>
                  <a:lnTo>
                    <a:pt x="214" y="206"/>
                  </a:lnTo>
                  <a:lnTo>
                    <a:pt x="214" y="208"/>
                  </a:lnTo>
                  <a:lnTo>
                    <a:pt x="212" y="210"/>
                  </a:lnTo>
                  <a:lnTo>
                    <a:pt x="209" y="212"/>
                  </a:lnTo>
                  <a:lnTo>
                    <a:pt x="206" y="213"/>
                  </a:lnTo>
                  <a:lnTo>
                    <a:pt x="201" y="213"/>
                  </a:lnTo>
                  <a:lnTo>
                    <a:pt x="195" y="213"/>
                  </a:lnTo>
                  <a:lnTo>
                    <a:pt x="189" y="212"/>
                  </a:lnTo>
                  <a:lnTo>
                    <a:pt x="183" y="210"/>
                  </a:lnTo>
                  <a:lnTo>
                    <a:pt x="177" y="208"/>
                  </a:lnTo>
                  <a:lnTo>
                    <a:pt x="173" y="207"/>
                  </a:lnTo>
                  <a:lnTo>
                    <a:pt x="170" y="206"/>
                  </a:lnTo>
                  <a:lnTo>
                    <a:pt x="166" y="204"/>
                  </a:lnTo>
                  <a:lnTo>
                    <a:pt x="165" y="204"/>
                  </a:lnTo>
                  <a:lnTo>
                    <a:pt x="162" y="203"/>
                  </a:lnTo>
                  <a:lnTo>
                    <a:pt x="161" y="203"/>
                  </a:lnTo>
                  <a:lnTo>
                    <a:pt x="159" y="204"/>
                  </a:lnTo>
                  <a:lnTo>
                    <a:pt x="156" y="203"/>
                  </a:lnTo>
                  <a:lnTo>
                    <a:pt x="150" y="201"/>
                  </a:lnTo>
                  <a:lnTo>
                    <a:pt x="141" y="199"/>
                  </a:lnTo>
                  <a:lnTo>
                    <a:pt x="133" y="195"/>
                  </a:lnTo>
                  <a:lnTo>
                    <a:pt x="122" y="190"/>
                  </a:lnTo>
                  <a:lnTo>
                    <a:pt x="113" y="185"/>
                  </a:lnTo>
                  <a:lnTo>
                    <a:pt x="104" y="181"/>
                  </a:lnTo>
                  <a:lnTo>
                    <a:pt x="97" y="177"/>
                  </a:lnTo>
                  <a:lnTo>
                    <a:pt x="91" y="172"/>
                  </a:lnTo>
                  <a:lnTo>
                    <a:pt x="85" y="166"/>
                  </a:lnTo>
                  <a:lnTo>
                    <a:pt x="76" y="159"/>
                  </a:lnTo>
                  <a:lnTo>
                    <a:pt x="67" y="150"/>
                  </a:lnTo>
                  <a:lnTo>
                    <a:pt x="59" y="141"/>
                  </a:lnTo>
                  <a:lnTo>
                    <a:pt x="51" y="131"/>
                  </a:lnTo>
                  <a:lnTo>
                    <a:pt x="44" y="120"/>
                  </a:lnTo>
                  <a:lnTo>
                    <a:pt x="38" y="110"/>
                  </a:lnTo>
                  <a:lnTo>
                    <a:pt x="32" y="98"/>
                  </a:lnTo>
                  <a:lnTo>
                    <a:pt x="26" y="86"/>
                  </a:lnTo>
                  <a:lnTo>
                    <a:pt x="19" y="71"/>
                  </a:lnTo>
                  <a:lnTo>
                    <a:pt x="13" y="57"/>
                  </a:lnTo>
                  <a:lnTo>
                    <a:pt x="8" y="43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42" y="18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29" name="Freeform 313">
              <a:extLst>
                <a:ext uri="{FF2B5EF4-FFF2-40B4-BE49-F238E27FC236}">
                  <a16:creationId xmlns:a16="http://schemas.microsoft.com/office/drawing/2014/main" id="{9B67538E-9E3E-4951-857C-5AAB38F0E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1074"/>
              <a:ext cx="135" cy="174"/>
            </a:xfrm>
            <a:custGeom>
              <a:avLst/>
              <a:gdLst>
                <a:gd name="T0" fmla="*/ 36 w 135"/>
                <a:gd name="T1" fmla="*/ 16 h 174"/>
                <a:gd name="T2" fmla="*/ 39 w 135"/>
                <a:gd name="T3" fmla="*/ 25 h 174"/>
                <a:gd name="T4" fmla="*/ 43 w 135"/>
                <a:gd name="T5" fmla="*/ 39 h 174"/>
                <a:gd name="T6" fmla="*/ 46 w 135"/>
                <a:gd name="T7" fmla="*/ 53 h 174"/>
                <a:gd name="T8" fmla="*/ 48 w 135"/>
                <a:gd name="T9" fmla="*/ 63 h 174"/>
                <a:gd name="T10" fmla="*/ 52 w 135"/>
                <a:gd name="T11" fmla="*/ 77 h 174"/>
                <a:gd name="T12" fmla="*/ 58 w 135"/>
                <a:gd name="T13" fmla="*/ 93 h 174"/>
                <a:gd name="T14" fmla="*/ 64 w 135"/>
                <a:gd name="T15" fmla="*/ 104 h 174"/>
                <a:gd name="T16" fmla="*/ 69 w 135"/>
                <a:gd name="T17" fmla="*/ 109 h 174"/>
                <a:gd name="T18" fmla="*/ 76 w 135"/>
                <a:gd name="T19" fmla="*/ 121 h 174"/>
                <a:gd name="T20" fmla="*/ 84 w 135"/>
                <a:gd name="T21" fmla="*/ 137 h 174"/>
                <a:gd name="T22" fmla="*/ 89 w 135"/>
                <a:gd name="T23" fmla="*/ 148 h 174"/>
                <a:gd name="T24" fmla="*/ 91 w 135"/>
                <a:gd name="T25" fmla="*/ 149 h 174"/>
                <a:gd name="T26" fmla="*/ 95 w 135"/>
                <a:gd name="T27" fmla="*/ 149 h 174"/>
                <a:gd name="T28" fmla="*/ 100 w 135"/>
                <a:gd name="T29" fmla="*/ 149 h 174"/>
                <a:gd name="T30" fmla="*/ 106 w 135"/>
                <a:gd name="T31" fmla="*/ 149 h 174"/>
                <a:gd name="T32" fmla="*/ 111 w 135"/>
                <a:gd name="T33" fmla="*/ 150 h 174"/>
                <a:gd name="T34" fmla="*/ 118 w 135"/>
                <a:gd name="T35" fmla="*/ 154 h 174"/>
                <a:gd name="T36" fmla="*/ 126 w 135"/>
                <a:gd name="T37" fmla="*/ 159 h 174"/>
                <a:gd name="T38" fmla="*/ 132 w 135"/>
                <a:gd name="T39" fmla="*/ 164 h 174"/>
                <a:gd name="T40" fmla="*/ 134 w 135"/>
                <a:gd name="T41" fmla="*/ 168 h 174"/>
                <a:gd name="T42" fmla="*/ 129 w 135"/>
                <a:gd name="T43" fmla="*/ 171 h 174"/>
                <a:gd name="T44" fmla="*/ 121 w 135"/>
                <a:gd name="T45" fmla="*/ 173 h 174"/>
                <a:gd name="T46" fmla="*/ 110 w 135"/>
                <a:gd name="T47" fmla="*/ 172 h 174"/>
                <a:gd name="T48" fmla="*/ 102 w 135"/>
                <a:gd name="T49" fmla="*/ 170 h 174"/>
                <a:gd name="T50" fmla="*/ 96 w 135"/>
                <a:gd name="T51" fmla="*/ 168 h 174"/>
                <a:gd name="T52" fmla="*/ 92 w 135"/>
                <a:gd name="T53" fmla="*/ 167 h 174"/>
                <a:gd name="T54" fmla="*/ 90 w 135"/>
                <a:gd name="T55" fmla="*/ 167 h 174"/>
                <a:gd name="T56" fmla="*/ 87 w 135"/>
                <a:gd name="T57" fmla="*/ 167 h 174"/>
                <a:gd name="T58" fmla="*/ 75 w 135"/>
                <a:gd name="T59" fmla="*/ 157 h 174"/>
                <a:gd name="T60" fmla="*/ 61 w 135"/>
                <a:gd name="T61" fmla="*/ 143 h 174"/>
                <a:gd name="T62" fmla="*/ 48 w 135"/>
                <a:gd name="T63" fmla="*/ 130 h 174"/>
                <a:gd name="T64" fmla="*/ 40 w 135"/>
                <a:gd name="T65" fmla="*/ 121 h 174"/>
                <a:gd name="T66" fmla="*/ 29 w 135"/>
                <a:gd name="T67" fmla="*/ 109 h 174"/>
                <a:gd name="T68" fmla="*/ 19 w 135"/>
                <a:gd name="T69" fmla="*/ 95 h 174"/>
                <a:gd name="T70" fmla="*/ 10 w 135"/>
                <a:gd name="T71" fmla="*/ 79 h 174"/>
                <a:gd name="T72" fmla="*/ 5 w 135"/>
                <a:gd name="T73" fmla="*/ 63 h 174"/>
                <a:gd name="T74" fmla="*/ 2 w 135"/>
                <a:gd name="T75" fmla="*/ 43 h 174"/>
                <a:gd name="T76" fmla="*/ 0 w 135"/>
                <a:gd name="T77" fmla="*/ 25 h 174"/>
                <a:gd name="T78" fmla="*/ 0 w 135"/>
                <a:gd name="T79" fmla="*/ 11 h 174"/>
                <a:gd name="T80" fmla="*/ 2 w 135"/>
                <a:gd name="T81" fmla="*/ 4 h 174"/>
                <a:gd name="T82" fmla="*/ 6 w 135"/>
                <a:gd name="T83" fmla="*/ 1 h 174"/>
                <a:gd name="T84" fmla="*/ 11 w 135"/>
                <a:gd name="T85" fmla="*/ 0 h 174"/>
                <a:gd name="T86" fmla="*/ 17 w 135"/>
                <a:gd name="T87" fmla="*/ 0 h 174"/>
                <a:gd name="T88" fmla="*/ 35 w 135"/>
                <a:gd name="T89" fmla="*/ 1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74">
                  <a:moveTo>
                    <a:pt x="35" y="15"/>
                  </a:moveTo>
                  <a:lnTo>
                    <a:pt x="36" y="16"/>
                  </a:lnTo>
                  <a:lnTo>
                    <a:pt x="37" y="20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3" y="39"/>
                  </a:lnTo>
                  <a:lnTo>
                    <a:pt x="45" y="46"/>
                  </a:lnTo>
                  <a:lnTo>
                    <a:pt x="46" y="53"/>
                  </a:lnTo>
                  <a:lnTo>
                    <a:pt x="47" y="58"/>
                  </a:lnTo>
                  <a:lnTo>
                    <a:pt x="48" y="63"/>
                  </a:lnTo>
                  <a:lnTo>
                    <a:pt x="50" y="70"/>
                  </a:lnTo>
                  <a:lnTo>
                    <a:pt x="52" y="77"/>
                  </a:lnTo>
                  <a:lnTo>
                    <a:pt x="55" y="85"/>
                  </a:lnTo>
                  <a:lnTo>
                    <a:pt x="58" y="93"/>
                  </a:lnTo>
                  <a:lnTo>
                    <a:pt x="61" y="99"/>
                  </a:lnTo>
                  <a:lnTo>
                    <a:pt x="64" y="104"/>
                  </a:lnTo>
                  <a:lnTo>
                    <a:pt x="66" y="106"/>
                  </a:lnTo>
                  <a:lnTo>
                    <a:pt x="69" y="109"/>
                  </a:lnTo>
                  <a:lnTo>
                    <a:pt x="72" y="114"/>
                  </a:lnTo>
                  <a:lnTo>
                    <a:pt x="76" y="121"/>
                  </a:lnTo>
                  <a:lnTo>
                    <a:pt x="81" y="129"/>
                  </a:lnTo>
                  <a:lnTo>
                    <a:pt x="84" y="137"/>
                  </a:lnTo>
                  <a:lnTo>
                    <a:pt x="87" y="143"/>
                  </a:lnTo>
                  <a:lnTo>
                    <a:pt x="89" y="148"/>
                  </a:lnTo>
                  <a:lnTo>
                    <a:pt x="90" y="149"/>
                  </a:lnTo>
                  <a:lnTo>
                    <a:pt x="91" y="149"/>
                  </a:lnTo>
                  <a:lnTo>
                    <a:pt x="93" y="149"/>
                  </a:lnTo>
                  <a:lnTo>
                    <a:pt x="95" y="149"/>
                  </a:lnTo>
                  <a:lnTo>
                    <a:pt x="98" y="149"/>
                  </a:lnTo>
                  <a:lnTo>
                    <a:pt x="100" y="149"/>
                  </a:lnTo>
                  <a:lnTo>
                    <a:pt x="104" y="148"/>
                  </a:lnTo>
                  <a:lnTo>
                    <a:pt x="106" y="149"/>
                  </a:lnTo>
                  <a:lnTo>
                    <a:pt x="109" y="149"/>
                  </a:lnTo>
                  <a:lnTo>
                    <a:pt x="111" y="150"/>
                  </a:lnTo>
                  <a:lnTo>
                    <a:pt x="115" y="151"/>
                  </a:lnTo>
                  <a:lnTo>
                    <a:pt x="118" y="154"/>
                  </a:lnTo>
                  <a:lnTo>
                    <a:pt x="122" y="156"/>
                  </a:lnTo>
                  <a:lnTo>
                    <a:pt x="126" y="159"/>
                  </a:lnTo>
                  <a:lnTo>
                    <a:pt x="129" y="161"/>
                  </a:lnTo>
                  <a:lnTo>
                    <a:pt x="132" y="164"/>
                  </a:lnTo>
                  <a:lnTo>
                    <a:pt x="134" y="167"/>
                  </a:lnTo>
                  <a:lnTo>
                    <a:pt x="134" y="168"/>
                  </a:lnTo>
                  <a:lnTo>
                    <a:pt x="132" y="169"/>
                  </a:lnTo>
                  <a:lnTo>
                    <a:pt x="129" y="171"/>
                  </a:lnTo>
                  <a:lnTo>
                    <a:pt x="125" y="172"/>
                  </a:lnTo>
                  <a:lnTo>
                    <a:pt x="121" y="173"/>
                  </a:lnTo>
                  <a:lnTo>
                    <a:pt x="116" y="173"/>
                  </a:lnTo>
                  <a:lnTo>
                    <a:pt x="110" y="172"/>
                  </a:lnTo>
                  <a:lnTo>
                    <a:pt x="106" y="172"/>
                  </a:lnTo>
                  <a:lnTo>
                    <a:pt x="102" y="170"/>
                  </a:lnTo>
                  <a:lnTo>
                    <a:pt x="99" y="169"/>
                  </a:lnTo>
                  <a:lnTo>
                    <a:pt x="96" y="168"/>
                  </a:lnTo>
                  <a:lnTo>
                    <a:pt x="93" y="168"/>
                  </a:lnTo>
                  <a:lnTo>
                    <a:pt x="92" y="167"/>
                  </a:lnTo>
                  <a:lnTo>
                    <a:pt x="91" y="167"/>
                  </a:lnTo>
                  <a:lnTo>
                    <a:pt x="90" y="167"/>
                  </a:lnTo>
                  <a:lnTo>
                    <a:pt x="88" y="168"/>
                  </a:lnTo>
                  <a:lnTo>
                    <a:pt x="87" y="167"/>
                  </a:lnTo>
                  <a:lnTo>
                    <a:pt x="81" y="163"/>
                  </a:lnTo>
                  <a:lnTo>
                    <a:pt x="75" y="157"/>
                  </a:lnTo>
                  <a:lnTo>
                    <a:pt x="69" y="150"/>
                  </a:lnTo>
                  <a:lnTo>
                    <a:pt x="61" y="143"/>
                  </a:lnTo>
                  <a:lnTo>
                    <a:pt x="54" y="136"/>
                  </a:lnTo>
                  <a:lnTo>
                    <a:pt x="48" y="130"/>
                  </a:lnTo>
                  <a:lnTo>
                    <a:pt x="44" y="125"/>
                  </a:lnTo>
                  <a:lnTo>
                    <a:pt x="40" y="121"/>
                  </a:lnTo>
                  <a:lnTo>
                    <a:pt x="35" y="115"/>
                  </a:lnTo>
                  <a:lnTo>
                    <a:pt x="29" y="109"/>
                  </a:lnTo>
                  <a:lnTo>
                    <a:pt x="24" y="102"/>
                  </a:lnTo>
                  <a:lnTo>
                    <a:pt x="19" y="95"/>
                  </a:lnTo>
                  <a:lnTo>
                    <a:pt x="14" y="87"/>
                  </a:lnTo>
                  <a:lnTo>
                    <a:pt x="10" y="79"/>
                  </a:lnTo>
                  <a:lnTo>
                    <a:pt x="7" y="71"/>
                  </a:lnTo>
                  <a:lnTo>
                    <a:pt x="5" y="63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35" y="15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0" name="Freeform 314">
              <a:extLst>
                <a:ext uri="{FF2B5EF4-FFF2-40B4-BE49-F238E27FC236}">
                  <a16:creationId xmlns:a16="http://schemas.microsoft.com/office/drawing/2014/main" id="{F5943022-E9A1-4EEF-83E6-0EA908C26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1258"/>
              <a:ext cx="192" cy="92"/>
            </a:xfrm>
            <a:custGeom>
              <a:avLst/>
              <a:gdLst>
                <a:gd name="T0" fmla="*/ 0 w 192"/>
                <a:gd name="T1" fmla="*/ 0 h 92"/>
                <a:gd name="T2" fmla="*/ 0 w 192"/>
                <a:gd name="T3" fmla="*/ 50 h 92"/>
                <a:gd name="T4" fmla="*/ 191 w 192"/>
                <a:gd name="T5" fmla="*/ 91 h 92"/>
                <a:gd name="T6" fmla="*/ 191 w 192"/>
                <a:gd name="T7" fmla="*/ 40 h 92"/>
                <a:gd name="T8" fmla="*/ 0 w 192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2">
                  <a:moveTo>
                    <a:pt x="0" y="0"/>
                  </a:moveTo>
                  <a:lnTo>
                    <a:pt x="0" y="50"/>
                  </a:lnTo>
                  <a:lnTo>
                    <a:pt x="191" y="91"/>
                  </a:lnTo>
                  <a:lnTo>
                    <a:pt x="191" y="40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1" name="Freeform 315">
              <a:extLst>
                <a:ext uri="{FF2B5EF4-FFF2-40B4-BE49-F238E27FC236}">
                  <a16:creationId xmlns:a16="http://schemas.microsoft.com/office/drawing/2014/main" id="{3E2C302D-1EBD-42ED-8ADE-68877E368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" y="1251"/>
              <a:ext cx="60" cy="99"/>
            </a:xfrm>
            <a:custGeom>
              <a:avLst/>
              <a:gdLst>
                <a:gd name="T0" fmla="*/ 0 w 60"/>
                <a:gd name="T1" fmla="*/ 47 h 99"/>
                <a:gd name="T2" fmla="*/ 0 w 60"/>
                <a:gd name="T3" fmla="*/ 98 h 99"/>
                <a:gd name="T4" fmla="*/ 59 w 60"/>
                <a:gd name="T5" fmla="*/ 43 h 99"/>
                <a:gd name="T6" fmla="*/ 59 w 60"/>
                <a:gd name="T7" fmla="*/ 0 h 99"/>
                <a:gd name="T8" fmla="*/ 0 w 60"/>
                <a:gd name="T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9">
                  <a:moveTo>
                    <a:pt x="0" y="47"/>
                  </a:moveTo>
                  <a:lnTo>
                    <a:pt x="0" y="98"/>
                  </a:lnTo>
                  <a:lnTo>
                    <a:pt x="59" y="43"/>
                  </a:lnTo>
                  <a:lnTo>
                    <a:pt x="59" y="0"/>
                  </a:lnTo>
                  <a:lnTo>
                    <a:pt x="0" y="4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2" name="Freeform 316">
              <a:extLst>
                <a:ext uri="{FF2B5EF4-FFF2-40B4-BE49-F238E27FC236}">
                  <a16:creationId xmlns:a16="http://schemas.microsoft.com/office/drawing/2014/main" id="{4476CB3B-6BD7-4280-85ED-E3C1E3C97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" y="1212"/>
              <a:ext cx="250" cy="87"/>
            </a:xfrm>
            <a:custGeom>
              <a:avLst/>
              <a:gdLst>
                <a:gd name="T0" fmla="*/ 79 w 250"/>
                <a:gd name="T1" fmla="*/ 0 h 87"/>
                <a:gd name="T2" fmla="*/ 0 w 250"/>
                <a:gd name="T3" fmla="*/ 45 h 87"/>
                <a:gd name="T4" fmla="*/ 191 w 250"/>
                <a:gd name="T5" fmla="*/ 86 h 87"/>
                <a:gd name="T6" fmla="*/ 249 w 250"/>
                <a:gd name="T7" fmla="*/ 39 h 87"/>
                <a:gd name="T8" fmla="*/ 79 w 250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87">
                  <a:moveTo>
                    <a:pt x="79" y="0"/>
                  </a:moveTo>
                  <a:lnTo>
                    <a:pt x="0" y="45"/>
                  </a:lnTo>
                  <a:lnTo>
                    <a:pt x="191" y="86"/>
                  </a:lnTo>
                  <a:lnTo>
                    <a:pt x="249" y="39"/>
                  </a:lnTo>
                  <a:lnTo>
                    <a:pt x="79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3" name="Freeform 317">
              <a:extLst>
                <a:ext uri="{FF2B5EF4-FFF2-40B4-BE49-F238E27FC236}">
                  <a16:creationId xmlns:a16="http://schemas.microsoft.com/office/drawing/2014/main" id="{8304856B-A9A0-46B3-9979-E524202A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1093"/>
              <a:ext cx="31" cy="134"/>
            </a:xfrm>
            <a:custGeom>
              <a:avLst/>
              <a:gdLst>
                <a:gd name="T0" fmla="*/ 30 w 31"/>
                <a:gd name="T1" fmla="*/ 0 h 134"/>
                <a:gd name="T2" fmla="*/ 29 w 31"/>
                <a:gd name="T3" fmla="*/ 0 h 134"/>
                <a:gd name="T4" fmla="*/ 27 w 31"/>
                <a:gd name="T5" fmla="*/ 3 h 134"/>
                <a:gd name="T6" fmla="*/ 24 w 31"/>
                <a:gd name="T7" fmla="*/ 6 h 134"/>
                <a:gd name="T8" fmla="*/ 21 w 31"/>
                <a:gd name="T9" fmla="*/ 12 h 134"/>
                <a:gd name="T10" fmla="*/ 17 w 31"/>
                <a:gd name="T11" fmla="*/ 21 h 134"/>
                <a:gd name="T12" fmla="*/ 13 w 31"/>
                <a:gd name="T13" fmla="*/ 31 h 134"/>
                <a:gd name="T14" fmla="*/ 9 w 31"/>
                <a:gd name="T15" fmla="*/ 44 h 134"/>
                <a:gd name="T16" fmla="*/ 6 w 31"/>
                <a:gd name="T17" fmla="*/ 60 h 134"/>
                <a:gd name="T18" fmla="*/ 2 w 31"/>
                <a:gd name="T19" fmla="*/ 76 h 134"/>
                <a:gd name="T20" fmla="*/ 0 w 31"/>
                <a:gd name="T21" fmla="*/ 91 h 134"/>
                <a:gd name="T22" fmla="*/ 0 w 31"/>
                <a:gd name="T23" fmla="*/ 104 h 134"/>
                <a:gd name="T24" fmla="*/ 0 w 31"/>
                <a:gd name="T25" fmla="*/ 114 h 134"/>
                <a:gd name="T26" fmla="*/ 0 w 31"/>
                <a:gd name="T27" fmla="*/ 122 h 134"/>
                <a:gd name="T28" fmla="*/ 1 w 31"/>
                <a:gd name="T29" fmla="*/ 128 h 134"/>
                <a:gd name="T30" fmla="*/ 2 w 31"/>
                <a:gd name="T31" fmla="*/ 132 h 134"/>
                <a:gd name="T32" fmla="*/ 2 w 31"/>
                <a:gd name="T33" fmla="*/ 133 h 134"/>
                <a:gd name="T34" fmla="*/ 30 w 31"/>
                <a:gd name="T3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134">
                  <a:moveTo>
                    <a:pt x="30" y="0"/>
                  </a:moveTo>
                  <a:lnTo>
                    <a:pt x="29" y="0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12"/>
                  </a:lnTo>
                  <a:lnTo>
                    <a:pt x="17" y="21"/>
                  </a:lnTo>
                  <a:lnTo>
                    <a:pt x="13" y="31"/>
                  </a:lnTo>
                  <a:lnTo>
                    <a:pt x="9" y="44"/>
                  </a:lnTo>
                  <a:lnTo>
                    <a:pt x="6" y="60"/>
                  </a:lnTo>
                  <a:lnTo>
                    <a:pt x="2" y="76"/>
                  </a:lnTo>
                  <a:lnTo>
                    <a:pt x="0" y="91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22"/>
                  </a:lnTo>
                  <a:lnTo>
                    <a:pt x="1" y="128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4" name="Freeform 318">
              <a:extLst>
                <a:ext uri="{FF2B5EF4-FFF2-40B4-BE49-F238E27FC236}">
                  <a16:creationId xmlns:a16="http://schemas.microsoft.com/office/drawing/2014/main" id="{03EBC529-CFAC-4719-AA8B-A22DD049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" y="1156"/>
              <a:ext cx="117" cy="117"/>
            </a:xfrm>
            <a:custGeom>
              <a:avLst/>
              <a:gdLst>
                <a:gd name="T0" fmla="*/ 58 w 117"/>
                <a:gd name="T1" fmla="*/ 116 h 117"/>
                <a:gd name="T2" fmla="*/ 69 w 117"/>
                <a:gd name="T3" fmla="*/ 116 h 117"/>
                <a:gd name="T4" fmla="*/ 81 w 117"/>
                <a:gd name="T5" fmla="*/ 113 h 117"/>
                <a:gd name="T6" fmla="*/ 90 w 117"/>
                <a:gd name="T7" fmla="*/ 109 h 117"/>
                <a:gd name="T8" fmla="*/ 98 w 117"/>
                <a:gd name="T9" fmla="*/ 102 h 117"/>
                <a:gd name="T10" fmla="*/ 105 w 117"/>
                <a:gd name="T11" fmla="*/ 94 h 117"/>
                <a:gd name="T12" fmla="*/ 111 w 117"/>
                <a:gd name="T13" fmla="*/ 85 h 117"/>
                <a:gd name="T14" fmla="*/ 115 w 117"/>
                <a:gd name="T15" fmla="*/ 74 h 117"/>
                <a:gd name="T16" fmla="*/ 116 w 117"/>
                <a:gd name="T17" fmla="*/ 63 h 117"/>
                <a:gd name="T18" fmla="*/ 115 w 117"/>
                <a:gd name="T19" fmla="*/ 51 h 117"/>
                <a:gd name="T20" fmla="*/ 111 w 117"/>
                <a:gd name="T21" fmla="*/ 40 h 117"/>
                <a:gd name="T22" fmla="*/ 105 w 117"/>
                <a:gd name="T23" fmla="*/ 29 h 117"/>
                <a:gd name="T24" fmla="*/ 98 w 117"/>
                <a:gd name="T25" fmla="*/ 20 h 117"/>
                <a:gd name="T26" fmla="*/ 90 w 117"/>
                <a:gd name="T27" fmla="*/ 12 h 117"/>
                <a:gd name="T28" fmla="*/ 81 w 117"/>
                <a:gd name="T29" fmla="*/ 6 h 117"/>
                <a:gd name="T30" fmla="*/ 69 w 117"/>
                <a:gd name="T31" fmla="*/ 2 h 117"/>
                <a:gd name="T32" fmla="*/ 58 w 117"/>
                <a:gd name="T33" fmla="*/ 0 h 117"/>
                <a:gd name="T34" fmla="*/ 46 w 117"/>
                <a:gd name="T35" fmla="*/ 0 h 117"/>
                <a:gd name="T36" fmla="*/ 35 w 117"/>
                <a:gd name="T37" fmla="*/ 2 h 117"/>
                <a:gd name="T38" fmla="*/ 25 w 117"/>
                <a:gd name="T39" fmla="*/ 6 h 117"/>
                <a:gd name="T40" fmla="*/ 17 w 117"/>
                <a:gd name="T41" fmla="*/ 13 h 117"/>
                <a:gd name="T42" fmla="*/ 10 w 117"/>
                <a:gd name="T43" fmla="*/ 21 h 117"/>
                <a:gd name="T44" fmla="*/ 5 w 117"/>
                <a:gd name="T45" fmla="*/ 30 h 117"/>
                <a:gd name="T46" fmla="*/ 1 w 117"/>
                <a:gd name="T47" fmla="*/ 41 h 117"/>
                <a:gd name="T48" fmla="*/ 0 w 117"/>
                <a:gd name="T49" fmla="*/ 52 h 117"/>
                <a:gd name="T50" fmla="*/ 1 w 117"/>
                <a:gd name="T51" fmla="*/ 64 h 117"/>
                <a:gd name="T52" fmla="*/ 5 w 117"/>
                <a:gd name="T53" fmla="*/ 75 h 117"/>
                <a:gd name="T54" fmla="*/ 10 w 117"/>
                <a:gd name="T55" fmla="*/ 86 h 117"/>
                <a:gd name="T56" fmla="*/ 17 w 117"/>
                <a:gd name="T57" fmla="*/ 95 h 117"/>
                <a:gd name="T58" fmla="*/ 25 w 117"/>
                <a:gd name="T59" fmla="*/ 103 h 117"/>
                <a:gd name="T60" fmla="*/ 35 w 117"/>
                <a:gd name="T61" fmla="*/ 109 h 117"/>
                <a:gd name="T62" fmla="*/ 46 w 117"/>
                <a:gd name="T63" fmla="*/ 113 h 117"/>
                <a:gd name="T64" fmla="*/ 58 w 117"/>
                <a:gd name="T6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69" y="116"/>
                  </a:lnTo>
                  <a:lnTo>
                    <a:pt x="81" y="113"/>
                  </a:lnTo>
                  <a:lnTo>
                    <a:pt x="90" y="109"/>
                  </a:lnTo>
                  <a:lnTo>
                    <a:pt x="98" y="102"/>
                  </a:lnTo>
                  <a:lnTo>
                    <a:pt x="105" y="94"/>
                  </a:lnTo>
                  <a:lnTo>
                    <a:pt x="111" y="85"/>
                  </a:lnTo>
                  <a:lnTo>
                    <a:pt x="115" y="74"/>
                  </a:lnTo>
                  <a:lnTo>
                    <a:pt x="116" y="63"/>
                  </a:lnTo>
                  <a:lnTo>
                    <a:pt x="115" y="51"/>
                  </a:lnTo>
                  <a:lnTo>
                    <a:pt x="111" y="40"/>
                  </a:lnTo>
                  <a:lnTo>
                    <a:pt x="105" y="29"/>
                  </a:lnTo>
                  <a:lnTo>
                    <a:pt x="98" y="20"/>
                  </a:lnTo>
                  <a:lnTo>
                    <a:pt x="90" y="12"/>
                  </a:lnTo>
                  <a:lnTo>
                    <a:pt x="81" y="6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7" y="13"/>
                  </a:lnTo>
                  <a:lnTo>
                    <a:pt x="10" y="21"/>
                  </a:lnTo>
                  <a:lnTo>
                    <a:pt x="5" y="30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4"/>
                  </a:lnTo>
                  <a:lnTo>
                    <a:pt x="5" y="75"/>
                  </a:lnTo>
                  <a:lnTo>
                    <a:pt x="10" y="86"/>
                  </a:lnTo>
                  <a:lnTo>
                    <a:pt x="17" y="95"/>
                  </a:lnTo>
                  <a:lnTo>
                    <a:pt x="25" y="103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5" name="Freeform 319">
              <a:extLst>
                <a:ext uri="{FF2B5EF4-FFF2-40B4-BE49-F238E27FC236}">
                  <a16:creationId xmlns:a16="http://schemas.microsoft.com/office/drawing/2014/main" id="{8F5EE4EE-2D37-4067-B527-03675633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1078"/>
              <a:ext cx="164" cy="191"/>
            </a:xfrm>
            <a:custGeom>
              <a:avLst/>
              <a:gdLst>
                <a:gd name="T0" fmla="*/ 124 w 164"/>
                <a:gd name="T1" fmla="*/ 47 h 191"/>
                <a:gd name="T2" fmla="*/ 73 w 164"/>
                <a:gd name="T3" fmla="*/ 11 h 191"/>
                <a:gd name="T4" fmla="*/ 35 w 164"/>
                <a:gd name="T5" fmla="*/ 0 h 191"/>
                <a:gd name="T6" fmla="*/ 0 w 164"/>
                <a:gd name="T7" fmla="*/ 178 h 191"/>
                <a:gd name="T8" fmla="*/ 38 w 164"/>
                <a:gd name="T9" fmla="*/ 190 h 191"/>
                <a:gd name="T10" fmla="*/ 98 w 164"/>
                <a:gd name="T11" fmla="*/ 174 h 191"/>
                <a:gd name="T12" fmla="*/ 138 w 164"/>
                <a:gd name="T13" fmla="*/ 185 h 191"/>
                <a:gd name="T14" fmla="*/ 163 w 164"/>
                <a:gd name="T15" fmla="*/ 60 h 191"/>
                <a:gd name="T16" fmla="*/ 124 w 164"/>
                <a:gd name="T17" fmla="*/ 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1">
                  <a:moveTo>
                    <a:pt x="124" y="47"/>
                  </a:moveTo>
                  <a:lnTo>
                    <a:pt x="73" y="11"/>
                  </a:lnTo>
                  <a:lnTo>
                    <a:pt x="35" y="0"/>
                  </a:lnTo>
                  <a:lnTo>
                    <a:pt x="0" y="178"/>
                  </a:lnTo>
                  <a:lnTo>
                    <a:pt x="38" y="190"/>
                  </a:lnTo>
                  <a:lnTo>
                    <a:pt x="98" y="174"/>
                  </a:lnTo>
                  <a:lnTo>
                    <a:pt x="138" y="185"/>
                  </a:lnTo>
                  <a:lnTo>
                    <a:pt x="163" y="60"/>
                  </a:lnTo>
                  <a:lnTo>
                    <a:pt x="124" y="4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6" name="Freeform 320">
              <a:extLst>
                <a:ext uri="{FF2B5EF4-FFF2-40B4-BE49-F238E27FC236}">
                  <a16:creationId xmlns:a16="http://schemas.microsoft.com/office/drawing/2014/main" id="{B69B0646-3D98-4C8E-B576-790D374C5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1125"/>
              <a:ext cx="60" cy="139"/>
            </a:xfrm>
            <a:custGeom>
              <a:avLst/>
              <a:gdLst>
                <a:gd name="T0" fmla="*/ 24 w 60"/>
                <a:gd name="T1" fmla="*/ 13 h 139"/>
                <a:gd name="T2" fmla="*/ 0 w 60"/>
                <a:gd name="T3" fmla="*/ 138 h 139"/>
                <a:gd name="T4" fmla="*/ 40 w 60"/>
                <a:gd name="T5" fmla="*/ 109 h 139"/>
                <a:gd name="T6" fmla="*/ 59 w 60"/>
                <a:gd name="T7" fmla="*/ 0 h 139"/>
                <a:gd name="T8" fmla="*/ 24 w 60"/>
                <a:gd name="T9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9">
                  <a:moveTo>
                    <a:pt x="24" y="13"/>
                  </a:moveTo>
                  <a:lnTo>
                    <a:pt x="0" y="138"/>
                  </a:lnTo>
                  <a:lnTo>
                    <a:pt x="40" y="109"/>
                  </a:lnTo>
                  <a:lnTo>
                    <a:pt x="59" y="0"/>
                  </a:lnTo>
                  <a:lnTo>
                    <a:pt x="24" y="1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7" name="Freeform 321">
              <a:extLst>
                <a:ext uri="{FF2B5EF4-FFF2-40B4-BE49-F238E27FC236}">
                  <a16:creationId xmlns:a16="http://schemas.microsoft.com/office/drawing/2014/main" id="{3118C4F8-7083-4EA3-88F8-82B5A57D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1135"/>
              <a:ext cx="54" cy="123"/>
            </a:xfrm>
            <a:custGeom>
              <a:avLst/>
              <a:gdLst>
                <a:gd name="T0" fmla="*/ 53 w 54"/>
                <a:gd name="T1" fmla="*/ 7 h 123"/>
                <a:gd name="T2" fmla="*/ 24 w 54"/>
                <a:gd name="T3" fmla="*/ 0 h 123"/>
                <a:gd name="T4" fmla="*/ 0 w 54"/>
                <a:gd name="T5" fmla="*/ 111 h 123"/>
                <a:gd name="T6" fmla="*/ 32 w 54"/>
                <a:gd name="T7" fmla="*/ 122 h 123"/>
                <a:gd name="T8" fmla="*/ 53 w 54"/>
                <a:gd name="T9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3">
                  <a:moveTo>
                    <a:pt x="53" y="7"/>
                  </a:moveTo>
                  <a:lnTo>
                    <a:pt x="24" y="0"/>
                  </a:lnTo>
                  <a:lnTo>
                    <a:pt x="0" y="111"/>
                  </a:lnTo>
                  <a:lnTo>
                    <a:pt x="32" y="122"/>
                  </a:lnTo>
                  <a:lnTo>
                    <a:pt x="53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8" name="Freeform 322">
              <a:extLst>
                <a:ext uri="{FF2B5EF4-FFF2-40B4-BE49-F238E27FC236}">
                  <a16:creationId xmlns:a16="http://schemas.microsoft.com/office/drawing/2014/main" id="{0D57919D-E0EB-496C-A723-CABACB5C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099"/>
              <a:ext cx="79" cy="160"/>
            </a:xfrm>
            <a:custGeom>
              <a:avLst/>
              <a:gdLst>
                <a:gd name="T0" fmla="*/ 78 w 79"/>
                <a:gd name="T1" fmla="*/ 30 h 160"/>
                <a:gd name="T2" fmla="*/ 35 w 79"/>
                <a:gd name="T3" fmla="*/ 0 h 160"/>
                <a:gd name="T4" fmla="*/ 0 w 79"/>
                <a:gd name="T5" fmla="*/ 159 h 160"/>
                <a:gd name="T6" fmla="*/ 54 w 79"/>
                <a:gd name="T7" fmla="*/ 146 h 160"/>
                <a:gd name="T8" fmla="*/ 78 w 79"/>
                <a:gd name="T9" fmla="*/ 3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60">
                  <a:moveTo>
                    <a:pt x="78" y="30"/>
                  </a:moveTo>
                  <a:lnTo>
                    <a:pt x="35" y="0"/>
                  </a:lnTo>
                  <a:lnTo>
                    <a:pt x="0" y="159"/>
                  </a:lnTo>
                  <a:lnTo>
                    <a:pt x="54" y="146"/>
                  </a:lnTo>
                  <a:lnTo>
                    <a:pt x="78" y="3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39" name="Freeform 323">
              <a:extLst>
                <a:ext uri="{FF2B5EF4-FFF2-40B4-BE49-F238E27FC236}">
                  <a16:creationId xmlns:a16="http://schemas.microsoft.com/office/drawing/2014/main" id="{A0B60DEE-00D4-4299-B2F1-731B1842C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" y="1086"/>
              <a:ext cx="60" cy="172"/>
            </a:xfrm>
            <a:custGeom>
              <a:avLst/>
              <a:gdLst>
                <a:gd name="T0" fmla="*/ 59 w 60"/>
                <a:gd name="T1" fmla="*/ 7 h 172"/>
                <a:gd name="T2" fmla="*/ 32 w 60"/>
                <a:gd name="T3" fmla="*/ 0 h 172"/>
                <a:gd name="T4" fmla="*/ 0 w 60"/>
                <a:gd name="T5" fmla="*/ 163 h 172"/>
                <a:gd name="T6" fmla="*/ 26 w 60"/>
                <a:gd name="T7" fmla="*/ 171 h 172"/>
                <a:gd name="T8" fmla="*/ 59 w 60"/>
                <a:gd name="T9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72">
                  <a:moveTo>
                    <a:pt x="59" y="7"/>
                  </a:moveTo>
                  <a:lnTo>
                    <a:pt x="32" y="0"/>
                  </a:lnTo>
                  <a:lnTo>
                    <a:pt x="0" y="163"/>
                  </a:lnTo>
                  <a:lnTo>
                    <a:pt x="26" y="171"/>
                  </a:lnTo>
                  <a:lnTo>
                    <a:pt x="59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0" name="Freeform 324">
              <a:extLst>
                <a:ext uri="{FF2B5EF4-FFF2-40B4-BE49-F238E27FC236}">
                  <a16:creationId xmlns:a16="http://schemas.microsoft.com/office/drawing/2014/main" id="{051927F6-0D6F-406A-9DC4-5FCB5E9BF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1059"/>
              <a:ext cx="162" cy="79"/>
            </a:xfrm>
            <a:custGeom>
              <a:avLst/>
              <a:gdLst>
                <a:gd name="T0" fmla="*/ 0 w 162"/>
                <a:gd name="T1" fmla="*/ 18 h 79"/>
                <a:gd name="T2" fmla="*/ 41 w 162"/>
                <a:gd name="T3" fmla="*/ 0 h 79"/>
                <a:gd name="T4" fmla="*/ 74 w 162"/>
                <a:gd name="T5" fmla="*/ 11 h 79"/>
                <a:gd name="T6" fmla="*/ 115 w 162"/>
                <a:gd name="T7" fmla="*/ 49 h 79"/>
                <a:gd name="T8" fmla="*/ 161 w 162"/>
                <a:gd name="T9" fmla="*/ 66 h 79"/>
                <a:gd name="T10" fmla="*/ 126 w 162"/>
                <a:gd name="T11" fmla="*/ 78 h 79"/>
                <a:gd name="T12" fmla="*/ 88 w 162"/>
                <a:gd name="T13" fmla="*/ 66 h 79"/>
                <a:gd name="T14" fmla="*/ 38 w 162"/>
                <a:gd name="T15" fmla="*/ 29 h 79"/>
                <a:gd name="T16" fmla="*/ 0 w 162"/>
                <a:gd name="T17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79">
                  <a:moveTo>
                    <a:pt x="0" y="18"/>
                  </a:moveTo>
                  <a:lnTo>
                    <a:pt x="41" y="0"/>
                  </a:lnTo>
                  <a:lnTo>
                    <a:pt x="74" y="11"/>
                  </a:lnTo>
                  <a:lnTo>
                    <a:pt x="115" y="49"/>
                  </a:lnTo>
                  <a:lnTo>
                    <a:pt x="161" y="66"/>
                  </a:lnTo>
                  <a:lnTo>
                    <a:pt x="126" y="78"/>
                  </a:lnTo>
                  <a:lnTo>
                    <a:pt x="88" y="66"/>
                  </a:lnTo>
                  <a:lnTo>
                    <a:pt x="38" y="29"/>
                  </a:lnTo>
                  <a:lnTo>
                    <a:pt x="0" y="1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941" name="Group 325">
            <a:extLst>
              <a:ext uri="{FF2B5EF4-FFF2-40B4-BE49-F238E27FC236}">
                <a16:creationId xmlns:a16="http://schemas.microsoft.com/office/drawing/2014/main" id="{818E00E9-F580-4EA4-AB06-1915AB755F82}"/>
              </a:ext>
            </a:extLst>
          </p:cNvPr>
          <p:cNvGrpSpPr>
            <a:grpSpLocks/>
          </p:cNvGrpSpPr>
          <p:nvPr/>
        </p:nvGrpSpPr>
        <p:grpSpPr bwMode="auto">
          <a:xfrm>
            <a:off x="7535863" y="1489075"/>
            <a:ext cx="1098550" cy="1277938"/>
            <a:chOff x="4747" y="938"/>
            <a:chExt cx="692" cy="805"/>
          </a:xfrm>
        </p:grpSpPr>
        <p:sp>
          <p:nvSpPr>
            <p:cNvPr id="111942" name="Freeform 326">
              <a:extLst>
                <a:ext uri="{FF2B5EF4-FFF2-40B4-BE49-F238E27FC236}">
                  <a16:creationId xmlns:a16="http://schemas.microsoft.com/office/drawing/2014/main" id="{3675CF64-0CDA-4F3C-B85B-FE5D054A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938"/>
              <a:ext cx="332" cy="622"/>
            </a:xfrm>
            <a:custGeom>
              <a:avLst/>
              <a:gdLst>
                <a:gd name="T0" fmla="*/ 145 w 332"/>
                <a:gd name="T1" fmla="*/ 207 h 622"/>
                <a:gd name="T2" fmla="*/ 147 w 332"/>
                <a:gd name="T3" fmla="*/ 153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0 w 332"/>
                <a:gd name="T11" fmla="*/ 115 h 622"/>
                <a:gd name="T12" fmla="*/ 118 w 332"/>
                <a:gd name="T13" fmla="*/ 115 h 622"/>
                <a:gd name="T14" fmla="*/ 126 w 332"/>
                <a:gd name="T15" fmla="*/ 108 h 622"/>
                <a:gd name="T16" fmla="*/ 130 w 332"/>
                <a:gd name="T17" fmla="*/ 92 h 622"/>
                <a:gd name="T18" fmla="*/ 133 w 332"/>
                <a:gd name="T19" fmla="*/ 86 h 622"/>
                <a:gd name="T20" fmla="*/ 137 w 332"/>
                <a:gd name="T21" fmla="*/ 84 h 622"/>
                <a:gd name="T22" fmla="*/ 136 w 332"/>
                <a:gd name="T23" fmla="*/ 74 h 622"/>
                <a:gd name="T24" fmla="*/ 130 w 332"/>
                <a:gd name="T25" fmla="*/ 57 h 622"/>
                <a:gd name="T26" fmla="*/ 126 w 332"/>
                <a:gd name="T27" fmla="*/ 42 h 622"/>
                <a:gd name="T28" fmla="*/ 116 w 332"/>
                <a:gd name="T29" fmla="*/ 19 h 622"/>
                <a:gd name="T30" fmla="*/ 98 w 332"/>
                <a:gd name="T31" fmla="*/ 5 h 622"/>
                <a:gd name="T32" fmla="*/ 75 w 332"/>
                <a:gd name="T33" fmla="*/ 0 h 622"/>
                <a:gd name="T34" fmla="*/ 52 w 332"/>
                <a:gd name="T35" fmla="*/ 7 h 622"/>
                <a:gd name="T36" fmla="*/ 41 w 332"/>
                <a:gd name="T37" fmla="*/ 20 h 622"/>
                <a:gd name="T38" fmla="*/ 40 w 332"/>
                <a:gd name="T39" fmla="*/ 44 h 622"/>
                <a:gd name="T40" fmla="*/ 42 w 332"/>
                <a:gd name="T41" fmla="*/ 64 h 622"/>
                <a:gd name="T42" fmla="*/ 49 w 332"/>
                <a:gd name="T43" fmla="*/ 81 h 622"/>
                <a:gd name="T44" fmla="*/ 53 w 332"/>
                <a:gd name="T45" fmla="*/ 104 h 622"/>
                <a:gd name="T46" fmla="*/ 40 w 332"/>
                <a:gd name="T47" fmla="*/ 120 h 622"/>
                <a:gd name="T48" fmla="*/ 9 w 332"/>
                <a:gd name="T49" fmla="*/ 138 h 622"/>
                <a:gd name="T50" fmla="*/ 2 w 332"/>
                <a:gd name="T51" fmla="*/ 153 h 622"/>
                <a:gd name="T52" fmla="*/ 1 w 332"/>
                <a:gd name="T53" fmla="*/ 180 h 622"/>
                <a:gd name="T54" fmla="*/ 16 w 332"/>
                <a:gd name="T55" fmla="*/ 236 h 622"/>
                <a:gd name="T56" fmla="*/ 18 w 332"/>
                <a:gd name="T57" fmla="*/ 290 h 622"/>
                <a:gd name="T58" fmla="*/ 17 w 332"/>
                <a:gd name="T59" fmla="*/ 320 h 622"/>
                <a:gd name="T60" fmla="*/ 26 w 332"/>
                <a:gd name="T61" fmla="*/ 364 h 622"/>
                <a:gd name="T62" fmla="*/ 53 w 332"/>
                <a:gd name="T63" fmla="*/ 396 h 622"/>
                <a:gd name="T64" fmla="*/ 85 w 332"/>
                <a:gd name="T65" fmla="*/ 402 h 622"/>
                <a:gd name="T66" fmla="*/ 118 w 332"/>
                <a:gd name="T67" fmla="*/ 405 h 622"/>
                <a:gd name="T68" fmla="*/ 162 w 332"/>
                <a:gd name="T69" fmla="*/ 408 h 622"/>
                <a:gd name="T70" fmla="*/ 197 w 332"/>
                <a:gd name="T71" fmla="*/ 417 h 622"/>
                <a:gd name="T72" fmla="*/ 231 w 332"/>
                <a:gd name="T73" fmla="*/ 431 h 622"/>
                <a:gd name="T74" fmla="*/ 232 w 332"/>
                <a:gd name="T75" fmla="*/ 444 h 622"/>
                <a:gd name="T76" fmla="*/ 228 w 332"/>
                <a:gd name="T77" fmla="*/ 481 h 622"/>
                <a:gd name="T78" fmla="*/ 232 w 332"/>
                <a:gd name="T79" fmla="*/ 518 h 622"/>
                <a:gd name="T80" fmla="*/ 237 w 332"/>
                <a:gd name="T81" fmla="*/ 562 h 622"/>
                <a:gd name="T82" fmla="*/ 232 w 332"/>
                <a:gd name="T83" fmla="*/ 581 h 622"/>
                <a:gd name="T84" fmla="*/ 232 w 332"/>
                <a:gd name="T85" fmla="*/ 592 h 622"/>
                <a:gd name="T86" fmla="*/ 248 w 332"/>
                <a:gd name="T87" fmla="*/ 609 h 622"/>
                <a:gd name="T88" fmla="*/ 273 w 332"/>
                <a:gd name="T89" fmla="*/ 610 h 622"/>
                <a:gd name="T90" fmla="*/ 294 w 332"/>
                <a:gd name="T91" fmla="*/ 616 h 622"/>
                <a:gd name="T92" fmla="*/ 316 w 332"/>
                <a:gd name="T93" fmla="*/ 621 h 622"/>
                <a:gd name="T94" fmla="*/ 327 w 332"/>
                <a:gd name="T95" fmla="*/ 615 h 622"/>
                <a:gd name="T96" fmla="*/ 328 w 332"/>
                <a:gd name="T97" fmla="*/ 607 h 622"/>
                <a:gd name="T98" fmla="*/ 301 w 332"/>
                <a:gd name="T99" fmla="*/ 594 h 622"/>
                <a:gd name="T100" fmla="*/ 273 w 332"/>
                <a:gd name="T101" fmla="*/ 576 h 622"/>
                <a:gd name="T102" fmla="*/ 272 w 332"/>
                <a:gd name="T103" fmla="*/ 557 h 622"/>
                <a:gd name="T104" fmla="*/ 277 w 332"/>
                <a:gd name="T105" fmla="*/ 528 h 622"/>
                <a:gd name="T106" fmla="*/ 284 w 332"/>
                <a:gd name="T107" fmla="*/ 491 h 622"/>
                <a:gd name="T108" fmla="*/ 287 w 332"/>
                <a:gd name="T109" fmla="*/ 458 h 622"/>
                <a:gd name="T110" fmla="*/ 290 w 332"/>
                <a:gd name="T111" fmla="*/ 448 h 622"/>
                <a:gd name="T112" fmla="*/ 296 w 332"/>
                <a:gd name="T113" fmla="*/ 433 h 622"/>
                <a:gd name="T114" fmla="*/ 291 w 332"/>
                <a:gd name="T115" fmla="*/ 414 h 622"/>
                <a:gd name="T116" fmla="*/ 272 w 332"/>
                <a:gd name="T117" fmla="*/ 391 h 622"/>
                <a:gd name="T118" fmla="*/ 232 w 332"/>
                <a:gd name="T119" fmla="*/ 371 h 622"/>
                <a:gd name="T120" fmla="*/ 210 w 332"/>
                <a:gd name="T121" fmla="*/ 356 h 622"/>
                <a:gd name="T122" fmla="*/ 183 w 332"/>
                <a:gd name="T123" fmla="*/ 345 h 622"/>
                <a:gd name="T124" fmla="*/ 164 w 332"/>
                <a:gd name="T125" fmla="*/ 33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2" y="231"/>
                  </a:moveTo>
                  <a:lnTo>
                    <a:pt x="143" y="229"/>
                  </a:lnTo>
                  <a:lnTo>
                    <a:pt x="144" y="220"/>
                  </a:lnTo>
                  <a:lnTo>
                    <a:pt x="145" y="207"/>
                  </a:lnTo>
                  <a:lnTo>
                    <a:pt x="147" y="193"/>
                  </a:lnTo>
                  <a:lnTo>
                    <a:pt x="148" y="178"/>
                  </a:lnTo>
                  <a:lnTo>
                    <a:pt x="148" y="165"/>
                  </a:lnTo>
                  <a:lnTo>
                    <a:pt x="147" y="153"/>
                  </a:lnTo>
                  <a:lnTo>
                    <a:pt x="145" y="146"/>
                  </a:lnTo>
                  <a:lnTo>
                    <a:pt x="139" y="142"/>
                  </a:lnTo>
                  <a:lnTo>
                    <a:pt x="133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6" y="121"/>
                  </a:lnTo>
                  <a:lnTo>
                    <a:pt x="107" y="120"/>
                  </a:lnTo>
                  <a:lnTo>
                    <a:pt x="108" y="118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0" y="114"/>
                  </a:lnTo>
                  <a:lnTo>
                    <a:pt x="110" y="115"/>
                  </a:lnTo>
                  <a:lnTo>
                    <a:pt x="111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2" y="113"/>
                  </a:lnTo>
                  <a:lnTo>
                    <a:pt x="124" y="112"/>
                  </a:lnTo>
                  <a:lnTo>
                    <a:pt x="126" y="108"/>
                  </a:lnTo>
                  <a:lnTo>
                    <a:pt x="127" y="103"/>
                  </a:lnTo>
                  <a:lnTo>
                    <a:pt x="128" y="99"/>
                  </a:lnTo>
                  <a:lnTo>
                    <a:pt x="129" y="95"/>
                  </a:lnTo>
                  <a:lnTo>
                    <a:pt x="130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6" y="85"/>
                  </a:lnTo>
                  <a:lnTo>
                    <a:pt x="137" y="84"/>
                  </a:lnTo>
                  <a:lnTo>
                    <a:pt x="138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6" y="42"/>
                  </a:lnTo>
                  <a:lnTo>
                    <a:pt x="124" y="36"/>
                  </a:lnTo>
                  <a:lnTo>
                    <a:pt x="121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2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2" y="7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1" y="20"/>
                  </a:lnTo>
                  <a:lnTo>
                    <a:pt x="40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7" y="76"/>
                  </a:lnTo>
                  <a:lnTo>
                    <a:pt x="49" y="81"/>
                  </a:lnTo>
                  <a:lnTo>
                    <a:pt x="51" y="87"/>
                  </a:lnTo>
                  <a:lnTo>
                    <a:pt x="52" y="94"/>
                  </a:lnTo>
                  <a:lnTo>
                    <a:pt x="52" y="99"/>
                  </a:lnTo>
                  <a:lnTo>
                    <a:pt x="53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5" y="145"/>
                  </a:lnTo>
                  <a:lnTo>
                    <a:pt x="4" y="149"/>
                  </a:lnTo>
                  <a:lnTo>
                    <a:pt x="2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6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8" y="280"/>
                  </a:lnTo>
                  <a:lnTo>
                    <a:pt x="18" y="290"/>
                  </a:lnTo>
                  <a:lnTo>
                    <a:pt x="17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6" y="364"/>
                  </a:lnTo>
                  <a:lnTo>
                    <a:pt x="31" y="376"/>
                  </a:lnTo>
                  <a:lnTo>
                    <a:pt x="37" y="385"/>
                  </a:lnTo>
                  <a:lnTo>
                    <a:pt x="45" y="391"/>
                  </a:lnTo>
                  <a:lnTo>
                    <a:pt x="53" y="396"/>
                  </a:lnTo>
                  <a:lnTo>
                    <a:pt x="63" y="398"/>
                  </a:lnTo>
                  <a:lnTo>
                    <a:pt x="71" y="401"/>
                  </a:lnTo>
                  <a:lnTo>
                    <a:pt x="79" y="402"/>
                  </a:lnTo>
                  <a:lnTo>
                    <a:pt x="85" y="402"/>
                  </a:lnTo>
                  <a:lnTo>
                    <a:pt x="89" y="402"/>
                  </a:lnTo>
                  <a:lnTo>
                    <a:pt x="97" y="403"/>
                  </a:lnTo>
                  <a:lnTo>
                    <a:pt x="107" y="404"/>
                  </a:lnTo>
                  <a:lnTo>
                    <a:pt x="118" y="405"/>
                  </a:lnTo>
                  <a:lnTo>
                    <a:pt x="130" y="406"/>
                  </a:lnTo>
                  <a:lnTo>
                    <a:pt x="142" y="406"/>
                  </a:lnTo>
                  <a:lnTo>
                    <a:pt x="153" y="407"/>
                  </a:lnTo>
                  <a:lnTo>
                    <a:pt x="162" y="408"/>
                  </a:lnTo>
                  <a:lnTo>
                    <a:pt x="170" y="408"/>
                  </a:lnTo>
                  <a:lnTo>
                    <a:pt x="178" y="410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8" y="421"/>
                  </a:lnTo>
                  <a:lnTo>
                    <a:pt x="217" y="425"/>
                  </a:lnTo>
                  <a:lnTo>
                    <a:pt x="226" y="428"/>
                  </a:lnTo>
                  <a:lnTo>
                    <a:pt x="231" y="431"/>
                  </a:lnTo>
                  <a:lnTo>
                    <a:pt x="233" y="431"/>
                  </a:lnTo>
                  <a:lnTo>
                    <a:pt x="232" y="433"/>
                  </a:lnTo>
                  <a:lnTo>
                    <a:pt x="232" y="437"/>
                  </a:lnTo>
                  <a:lnTo>
                    <a:pt x="232" y="444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6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7" y="552"/>
                  </a:lnTo>
                  <a:lnTo>
                    <a:pt x="237" y="562"/>
                  </a:lnTo>
                  <a:lnTo>
                    <a:pt x="236" y="568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7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8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7" y="609"/>
                  </a:lnTo>
                  <a:lnTo>
                    <a:pt x="273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0" y="618"/>
                  </a:lnTo>
                  <a:lnTo>
                    <a:pt x="306" y="619"/>
                  </a:lnTo>
                  <a:lnTo>
                    <a:pt x="312" y="620"/>
                  </a:lnTo>
                  <a:lnTo>
                    <a:pt x="316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7"/>
                  </a:lnTo>
                  <a:lnTo>
                    <a:pt x="327" y="615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8" y="607"/>
                  </a:lnTo>
                  <a:lnTo>
                    <a:pt x="324" y="604"/>
                  </a:lnTo>
                  <a:lnTo>
                    <a:pt x="318" y="601"/>
                  </a:lnTo>
                  <a:lnTo>
                    <a:pt x="309" y="598"/>
                  </a:lnTo>
                  <a:lnTo>
                    <a:pt x="301" y="594"/>
                  </a:lnTo>
                  <a:lnTo>
                    <a:pt x="292" y="590"/>
                  </a:lnTo>
                  <a:lnTo>
                    <a:pt x="284" y="586"/>
                  </a:lnTo>
                  <a:lnTo>
                    <a:pt x="278" y="581"/>
                  </a:lnTo>
                  <a:lnTo>
                    <a:pt x="273" y="576"/>
                  </a:lnTo>
                  <a:lnTo>
                    <a:pt x="272" y="572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2" y="557"/>
                  </a:lnTo>
                  <a:lnTo>
                    <a:pt x="273" y="550"/>
                  </a:lnTo>
                  <a:lnTo>
                    <a:pt x="274" y="542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19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4" y="481"/>
                  </a:lnTo>
                  <a:lnTo>
                    <a:pt x="286" y="471"/>
                  </a:lnTo>
                  <a:lnTo>
                    <a:pt x="286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8" y="450"/>
                  </a:lnTo>
                  <a:lnTo>
                    <a:pt x="290" y="448"/>
                  </a:lnTo>
                  <a:lnTo>
                    <a:pt x="291" y="444"/>
                  </a:lnTo>
                  <a:lnTo>
                    <a:pt x="293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89" y="408"/>
                  </a:lnTo>
                  <a:lnTo>
                    <a:pt x="285" y="402"/>
                  </a:lnTo>
                  <a:lnTo>
                    <a:pt x="279" y="397"/>
                  </a:lnTo>
                  <a:lnTo>
                    <a:pt x="272" y="391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5"/>
                  </a:lnTo>
                  <a:lnTo>
                    <a:pt x="232" y="371"/>
                  </a:lnTo>
                  <a:lnTo>
                    <a:pt x="226" y="366"/>
                  </a:lnTo>
                  <a:lnTo>
                    <a:pt x="220" y="362"/>
                  </a:lnTo>
                  <a:lnTo>
                    <a:pt x="215" y="358"/>
                  </a:lnTo>
                  <a:lnTo>
                    <a:pt x="210" y="356"/>
                  </a:lnTo>
                  <a:lnTo>
                    <a:pt x="203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6" y="341"/>
                  </a:lnTo>
                  <a:lnTo>
                    <a:pt x="171" y="338"/>
                  </a:lnTo>
                  <a:lnTo>
                    <a:pt x="167" y="335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2" y="23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3" name="Freeform 327">
              <a:extLst>
                <a:ext uri="{FF2B5EF4-FFF2-40B4-BE49-F238E27FC236}">
                  <a16:creationId xmlns:a16="http://schemas.microsoft.com/office/drawing/2014/main" id="{602E726F-7CBB-4C0C-82AD-7762446FD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1081"/>
              <a:ext cx="117" cy="201"/>
            </a:xfrm>
            <a:custGeom>
              <a:avLst/>
              <a:gdLst>
                <a:gd name="T0" fmla="*/ 49 w 117"/>
                <a:gd name="T1" fmla="*/ 200 h 201"/>
                <a:gd name="T2" fmla="*/ 64 w 117"/>
                <a:gd name="T3" fmla="*/ 199 h 201"/>
                <a:gd name="T4" fmla="*/ 87 w 117"/>
                <a:gd name="T5" fmla="*/ 194 h 201"/>
                <a:gd name="T6" fmla="*/ 107 w 117"/>
                <a:gd name="T7" fmla="*/ 183 h 201"/>
                <a:gd name="T8" fmla="*/ 116 w 117"/>
                <a:gd name="T9" fmla="*/ 166 h 201"/>
                <a:gd name="T10" fmla="*/ 110 w 117"/>
                <a:gd name="T11" fmla="*/ 146 h 201"/>
                <a:gd name="T12" fmla="*/ 95 w 117"/>
                <a:gd name="T13" fmla="*/ 124 h 201"/>
                <a:gd name="T14" fmla="*/ 80 w 117"/>
                <a:gd name="T15" fmla="*/ 100 h 201"/>
                <a:gd name="T16" fmla="*/ 73 w 117"/>
                <a:gd name="T17" fmla="*/ 72 h 201"/>
                <a:gd name="T18" fmla="*/ 80 w 117"/>
                <a:gd name="T19" fmla="*/ 45 h 201"/>
                <a:gd name="T20" fmla="*/ 92 w 117"/>
                <a:gd name="T21" fmla="*/ 25 h 201"/>
                <a:gd name="T22" fmla="*/ 98 w 117"/>
                <a:gd name="T23" fmla="*/ 11 h 201"/>
                <a:gd name="T24" fmla="*/ 88 w 117"/>
                <a:gd name="T25" fmla="*/ 4 h 201"/>
                <a:gd name="T26" fmla="*/ 63 w 117"/>
                <a:gd name="T27" fmla="*/ 0 h 201"/>
                <a:gd name="T28" fmla="*/ 35 w 117"/>
                <a:gd name="T29" fmla="*/ 0 h 201"/>
                <a:gd name="T30" fmla="*/ 13 w 117"/>
                <a:gd name="T31" fmla="*/ 4 h 201"/>
                <a:gd name="T32" fmla="*/ 5 w 117"/>
                <a:gd name="T33" fmla="*/ 11 h 201"/>
                <a:gd name="T34" fmla="*/ 1 w 117"/>
                <a:gd name="T35" fmla="*/ 18 h 201"/>
                <a:gd name="T36" fmla="*/ 0 w 117"/>
                <a:gd name="T37" fmla="*/ 26 h 201"/>
                <a:gd name="T38" fmla="*/ 2 w 117"/>
                <a:gd name="T39" fmla="*/ 39 h 201"/>
                <a:gd name="T40" fmla="*/ 9 w 117"/>
                <a:gd name="T41" fmla="*/ 57 h 201"/>
                <a:gd name="T42" fmla="*/ 14 w 117"/>
                <a:gd name="T43" fmla="*/ 70 h 201"/>
                <a:gd name="T44" fmla="*/ 17 w 117"/>
                <a:gd name="T45" fmla="*/ 80 h 201"/>
                <a:gd name="T46" fmla="*/ 19 w 117"/>
                <a:gd name="T47" fmla="*/ 94 h 201"/>
                <a:gd name="T48" fmla="*/ 20 w 117"/>
                <a:gd name="T49" fmla="*/ 116 h 201"/>
                <a:gd name="T50" fmla="*/ 19 w 117"/>
                <a:gd name="T51" fmla="*/ 132 h 201"/>
                <a:gd name="T52" fmla="*/ 17 w 117"/>
                <a:gd name="T53" fmla="*/ 144 h 201"/>
                <a:gd name="T54" fmla="*/ 17 w 117"/>
                <a:gd name="T55" fmla="*/ 155 h 201"/>
                <a:gd name="T56" fmla="*/ 17 w 117"/>
                <a:gd name="T57" fmla="*/ 171 h 201"/>
                <a:gd name="T58" fmla="*/ 21 w 117"/>
                <a:gd name="T59" fmla="*/ 182 h 201"/>
                <a:gd name="T60" fmla="*/ 24 w 117"/>
                <a:gd name="T61" fmla="*/ 188 h 201"/>
                <a:gd name="T62" fmla="*/ 29 w 117"/>
                <a:gd name="T63" fmla="*/ 192 h 201"/>
                <a:gd name="T64" fmla="*/ 33 w 117"/>
                <a:gd name="T65" fmla="*/ 195 h 201"/>
                <a:gd name="T66" fmla="*/ 38 w 117"/>
                <a:gd name="T67" fmla="*/ 197 h 201"/>
                <a:gd name="T68" fmla="*/ 43 w 117"/>
                <a:gd name="T69" fmla="*/ 199 h 201"/>
                <a:gd name="T70" fmla="*/ 46 w 117"/>
                <a:gd name="T71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201">
                  <a:moveTo>
                    <a:pt x="46" y="200"/>
                  </a:moveTo>
                  <a:lnTo>
                    <a:pt x="49" y="200"/>
                  </a:lnTo>
                  <a:lnTo>
                    <a:pt x="55" y="199"/>
                  </a:lnTo>
                  <a:lnTo>
                    <a:pt x="64" y="199"/>
                  </a:lnTo>
                  <a:lnTo>
                    <a:pt x="75" y="196"/>
                  </a:lnTo>
                  <a:lnTo>
                    <a:pt x="87" y="194"/>
                  </a:lnTo>
                  <a:lnTo>
                    <a:pt x="98" y="189"/>
                  </a:lnTo>
                  <a:lnTo>
                    <a:pt x="107" y="183"/>
                  </a:lnTo>
                  <a:lnTo>
                    <a:pt x="113" y="176"/>
                  </a:lnTo>
                  <a:lnTo>
                    <a:pt x="116" y="166"/>
                  </a:lnTo>
                  <a:lnTo>
                    <a:pt x="114" y="156"/>
                  </a:lnTo>
                  <a:lnTo>
                    <a:pt x="110" y="146"/>
                  </a:lnTo>
                  <a:lnTo>
                    <a:pt x="103" y="135"/>
                  </a:lnTo>
                  <a:lnTo>
                    <a:pt x="95" y="124"/>
                  </a:lnTo>
                  <a:lnTo>
                    <a:pt x="87" y="113"/>
                  </a:lnTo>
                  <a:lnTo>
                    <a:pt x="80" y="100"/>
                  </a:lnTo>
                  <a:lnTo>
                    <a:pt x="75" y="87"/>
                  </a:lnTo>
                  <a:lnTo>
                    <a:pt x="73" y="72"/>
                  </a:lnTo>
                  <a:lnTo>
                    <a:pt x="75" y="58"/>
                  </a:lnTo>
                  <a:lnTo>
                    <a:pt x="80" y="45"/>
                  </a:lnTo>
                  <a:lnTo>
                    <a:pt x="87" y="34"/>
                  </a:lnTo>
                  <a:lnTo>
                    <a:pt x="92" y="25"/>
                  </a:lnTo>
                  <a:lnTo>
                    <a:pt x="97" y="17"/>
                  </a:lnTo>
                  <a:lnTo>
                    <a:pt x="98" y="11"/>
                  </a:lnTo>
                  <a:lnTo>
                    <a:pt x="96" y="6"/>
                  </a:lnTo>
                  <a:lnTo>
                    <a:pt x="88" y="4"/>
                  </a:lnTo>
                  <a:lnTo>
                    <a:pt x="77" y="2"/>
                  </a:lnTo>
                  <a:lnTo>
                    <a:pt x="63" y="0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23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5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1"/>
                  </a:lnTo>
                  <a:lnTo>
                    <a:pt x="2" y="39"/>
                  </a:lnTo>
                  <a:lnTo>
                    <a:pt x="5" y="48"/>
                  </a:lnTo>
                  <a:lnTo>
                    <a:pt x="9" y="57"/>
                  </a:lnTo>
                  <a:lnTo>
                    <a:pt x="11" y="65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17" y="80"/>
                  </a:lnTo>
                  <a:lnTo>
                    <a:pt x="18" y="85"/>
                  </a:lnTo>
                  <a:lnTo>
                    <a:pt x="19" y="94"/>
                  </a:lnTo>
                  <a:lnTo>
                    <a:pt x="20" y="105"/>
                  </a:lnTo>
                  <a:lnTo>
                    <a:pt x="20" y="116"/>
                  </a:lnTo>
                  <a:lnTo>
                    <a:pt x="20" y="125"/>
                  </a:lnTo>
                  <a:lnTo>
                    <a:pt x="19" y="132"/>
                  </a:lnTo>
                  <a:lnTo>
                    <a:pt x="18" y="138"/>
                  </a:lnTo>
                  <a:lnTo>
                    <a:pt x="17" y="144"/>
                  </a:lnTo>
                  <a:lnTo>
                    <a:pt x="17" y="149"/>
                  </a:lnTo>
                  <a:lnTo>
                    <a:pt x="17" y="155"/>
                  </a:lnTo>
                  <a:lnTo>
                    <a:pt x="17" y="163"/>
                  </a:lnTo>
                  <a:lnTo>
                    <a:pt x="17" y="171"/>
                  </a:lnTo>
                  <a:lnTo>
                    <a:pt x="19" y="177"/>
                  </a:lnTo>
                  <a:lnTo>
                    <a:pt x="21" y="182"/>
                  </a:lnTo>
                  <a:lnTo>
                    <a:pt x="23" y="185"/>
                  </a:lnTo>
                  <a:lnTo>
                    <a:pt x="24" y="188"/>
                  </a:lnTo>
                  <a:lnTo>
                    <a:pt x="26" y="190"/>
                  </a:lnTo>
                  <a:lnTo>
                    <a:pt x="29" y="192"/>
                  </a:lnTo>
                  <a:lnTo>
                    <a:pt x="31" y="194"/>
                  </a:lnTo>
                  <a:lnTo>
                    <a:pt x="33" y="195"/>
                  </a:lnTo>
                  <a:lnTo>
                    <a:pt x="35" y="196"/>
                  </a:lnTo>
                  <a:lnTo>
                    <a:pt x="38" y="197"/>
                  </a:lnTo>
                  <a:lnTo>
                    <a:pt x="40" y="198"/>
                  </a:lnTo>
                  <a:lnTo>
                    <a:pt x="43" y="199"/>
                  </a:lnTo>
                  <a:lnTo>
                    <a:pt x="45" y="200"/>
                  </a:lnTo>
                  <a:lnTo>
                    <a:pt x="46" y="20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4" name="Freeform 328">
              <a:extLst>
                <a:ext uri="{FF2B5EF4-FFF2-40B4-BE49-F238E27FC236}">
                  <a16:creationId xmlns:a16="http://schemas.microsoft.com/office/drawing/2014/main" id="{E826BF38-4CAB-4870-B148-F996FBBA5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940"/>
              <a:ext cx="332" cy="622"/>
            </a:xfrm>
            <a:custGeom>
              <a:avLst/>
              <a:gdLst>
                <a:gd name="T0" fmla="*/ 145 w 332"/>
                <a:gd name="T1" fmla="*/ 212 h 622"/>
                <a:gd name="T2" fmla="*/ 147 w 332"/>
                <a:gd name="T3" fmla="*/ 154 h 622"/>
                <a:gd name="T4" fmla="*/ 127 w 332"/>
                <a:gd name="T5" fmla="*/ 134 h 622"/>
                <a:gd name="T6" fmla="*/ 107 w 332"/>
                <a:gd name="T7" fmla="*/ 123 h 622"/>
                <a:gd name="T8" fmla="*/ 109 w 332"/>
                <a:gd name="T9" fmla="*/ 117 h 622"/>
                <a:gd name="T10" fmla="*/ 114 w 332"/>
                <a:gd name="T11" fmla="*/ 115 h 622"/>
                <a:gd name="T12" fmla="*/ 123 w 332"/>
                <a:gd name="T13" fmla="*/ 114 h 622"/>
                <a:gd name="T14" fmla="*/ 129 w 332"/>
                <a:gd name="T15" fmla="*/ 100 h 622"/>
                <a:gd name="T16" fmla="*/ 131 w 332"/>
                <a:gd name="T17" fmla="*/ 86 h 622"/>
                <a:gd name="T18" fmla="*/ 135 w 332"/>
                <a:gd name="T19" fmla="*/ 86 h 622"/>
                <a:gd name="T20" fmla="*/ 138 w 332"/>
                <a:gd name="T21" fmla="*/ 80 h 622"/>
                <a:gd name="T22" fmla="*/ 133 w 332"/>
                <a:gd name="T23" fmla="*/ 65 h 622"/>
                <a:gd name="T24" fmla="*/ 128 w 332"/>
                <a:gd name="T25" fmla="*/ 51 h 622"/>
                <a:gd name="T26" fmla="*/ 122 w 332"/>
                <a:gd name="T27" fmla="*/ 30 h 622"/>
                <a:gd name="T28" fmla="*/ 107 w 332"/>
                <a:gd name="T29" fmla="*/ 12 h 622"/>
                <a:gd name="T30" fmla="*/ 87 w 332"/>
                <a:gd name="T31" fmla="*/ 0 h 622"/>
                <a:gd name="T32" fmla="*/ 63 w 332"/>
                <a:gd name="T33" fmla="*/ 4 h 622"/>
                <a:gd name="T34" fmla="*/ 46 w 332"/>
                <a:gd name="T35" fmla="*/ 12 h 622"/>
                <a:gd name="T36" fmla="*/ 40 w 332"/>
                <a:gd name="T37" fmla="*/ 32 h 622"/>
                <a:gd name="T38" fmla="*/ 40 w 332"/>
                <a:gd name="T39" fmla="*/ 55 h 622"/>
                <a:gd name="T40" fmla="*/ 46 w 332"/>
                <a:gd name="T41" fmla="*/ 71 h 622"/>
                <a:gd name="T42" fmla="*/ 52 w 332"/>
                <a:gd name="T43" fmla="*/ 94 h 622"/>
                <a:gd name="T44" fmla="*/ 52 w 332"/>
                <a:gd name="T45" fmla="*/ 111 h 622"/>
                <a:gd name="T46" fmla="*/ 23 w 332"/>
                <a:gd name="T47" fmla="*/ 129 h 622"/>
                <a:gd name="T48" fmla="*/ 6 w 332"/>
                <a:gd name="T49" fmla="*/ 145 h 622"/>
                <a:gd name="T50" fmla="*/ 0 w 332"/>
                <a:gd name="T51" fmla="*/ 163 h 622"/>
                <a:gd name="T52" fmla="*/ 10 w 332"/>
                <a:gd name="T53" fmla="*/ 206 h 622"/>
                <a:gd name="T54" fmla="*/ 18 w 332"/>
                <a:gd name="T55" fmla="*/ 267 h 622"/>
                <a:gd name="T56" fmla="*/ 17 w 332"/>
                <a:gd name="T57" fmla="*/ 304 h 622"/>
                <a:gd name="T58" fmla="*/ 20 w 332"/>
                <a:gd name="T59" fmla="*/ 341 h 622"/>
                <a:gd name="T60" fmla="*/ 38 w 332"/>
                <a:gd name="T61" fmla="*/ 385 h 622"/>
                <a:gd name="T62" fmla="*/ 72 w 332"/>
                <a:gd name="T63" fmla="*/ 409 h 622"/>
                <a:gd name="T64" fmla="*/ 98 w 332"/>
                <a:gd name="T65" fmla="*/ 416 h 622"/>
                <a:gd name="T66" fmla="*/ 143 w 332"/>
                <a:gd name="T67" fmla="*/ 410 h 622"/>
                <a:gd name="T68" fmla="*/ 178 w 332"/>
                <a:gd name="T69" fmla="*/ 411 h 622"/>
                <a:gd name="T70" fmla="*/ 218 w 332"/>
                <a:gd name="T71" fmla="*/ 425 h 622"/>
                <a:gd name="T72" fmla="*/ 233 w 332"/>
                <a:gd name="T73" fmla="*/ 433 h 622"/>
                <a:gd name="T74" fmla="*/ 230 w 332"/>
                <a:gd name="T75" fmla="*/ 462 h 622"/>
                <a:gd name="T76" fmla="*/ 229 w 332"/>
                <a:gd name="T77" fmla="*/ 497 h 622"/>
                <a:gd name="T78" fmla="*/ 236 w 332"/>
                <a:gd name="T79" fmla="*/ 542 h 622"/>
                <a:gd name="T80" fmla="*/ 234 w 332"/>
                <a:gd name="T81" fmla="*/ 573 h 622"/>
                <a:gd name="T82" fmla="*/ 232 w 332"/>
                <a:gd name="T83" fmla="*/ 588 h 622"/>
                <a:gd name="T84" fmla="*/ 239 w 332"/>
                <a:gd name="T85" fmla="*/ 609 h 622"/>
                <a:gd name="T86" fmla="*/ 261 w 332"/>
                <a:gd name="T87" fmla="*/ 609 h 622"/>
                <a:gd name="T88" fmla="*/ 283 w 332"/>
                <a:gd name="T89" fmla="*/ 613 h 622"/>
                <a:gd name="T90" fmla="*/ 307 w 332"/>
                <a:gd name="T91" fmla="*/ 619 h 622"/>
                <a:gd name="T92" fmla="*/ 322 w 332"/>
                <a:gd name="T93" fmla="*/ 619 h 622"/>
                <a:gd name="T94" fmla="*/ 331 w 332"/>
                <a:gd name="T95" fmla="*/ 611 h 622"/>
                <a:gd name="T96" fmla="*/ 318 w 332"/>
                <a:gd name="T97" fmla="*/ 602 h 622"/>
                <a:gd name="T98" fmla="*/ 285 w 332"/>
                <a:gd name="T99" fmla="*/ 586 h 622"/>
                <a:gd name="T100" fmla="*/ 272 w 332"/>
                <a:gd name="T101" fmla="*/ 568 h 622"/>
                <a:gd name="T102" fmla="*/ 274 w 332"/>
                <a:gd name="T103" fmla="*/ 543 h 622"/>
                <a:gd name="T104" fmla="*/ 280 w 332"/>
                <a:gd name="T105" fmla="*/ 511 h 622"/>
                <a:gd name="T106" fmla="*/ 286 w 332"/>
                <a:gd name="T107" fmla="*/ 471 h 622"/>
                <a:gd name="T108" fmla="*/ 287 w 332"/>
                <a:gd name="T109" fmla="*/ 453 h 622"/>
                <a:gd name="T110" fmla="*/ 294 w 332"/>
                <a:gd name="T111" fmla="*/ 441 h 622"/>
                <a:gd name="T112" fmla="*/ 294 w 332"/>
                <a:gd name="T113" fmla="*/ 424 h 622"/>
                <a:gd name="T114" fmla="*/ 285 w 332"/>
                <a:gd name="T115" fmla="*/ 403 h 622"/>
                <a:gd name="T116" fmla="*/ 249 w 332"/>
                <a:gd name="T117" fmla="*/ 381 h 622"/>
                <a:gd name="T118" fmla="*/ 221 w 332"/>
                <a:gd name="T119" fmla="*/ 362 h 622"/>
                <a:gd name="T120" fmla="*/ 197 w 332"/>
                <a:gd name="T121" fmla="*/ 351 h 622"/>
                <a:gd name="T122" fmla="*/ 171 w 332"/>
                <a:gd name="T123" fmla="*/ 338 h 622"/>
                <a:gd name="T124" fmla="*/ 143 w 332"/>
                <a:gd name="T125" fmla="*/ 236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622">
                  <a:moveTo>
                    <a:pt x="143" y="236"/>
                  </a:moveTo>
                  <a:lnTo>
                    <a:pt x="143" y="233"/>
                  </a:lnTo>
                  <a:lnTo>
                    <a:pt x="145" y="224"/>
                  </a:lnTo>
                  <a:lnTo>
                    <a:pt x="145" y="212"/>
                  </a:lnTo>
                  <a:lnTo>
                    <a:pt x="147" y="196"/>
                  </a:lnTo>
                  <a:lnTo>
                    <a:pt x="148" y="180"/>
                  </a:lnTo>
                  <a:lnTo>
                    <a:pt x="148" y="166"/>
                  </a:lnTo>
                  <a:lnTo>
                    <a:pt x="147" y="154"/>
                  </a:lnTo>
                  <a:lnTo>
                    <a:pt x="145" y="146"/>
                  </a:lnTo>
                  <a:lnTo>
                    <a:pt x="140" y="142"/>
                  </a:lnTo>
                  <a:lnTo>
                    <a:pt x="134" y="138"/>
                  </a:lnTo>
                  <a:lnTo>
                    <a:pt x="127" y="134"/>
                  </a:lnTo>
                  <a:lnTo>
                    <a:pt x="121" y="131"/>
                  </a:lnTo>
                  <a:lnTo>
                    <a:pt x="115" y="128"/>
                  </a:lnTo>
                  <a:lnTo>
                    <a:pt x="110" y="126"/>
                  </a:lnTo>
                  <a:lnTo>
                    <a:pt x="107" y="123"/>
                  </a:lnTo>
                  <a:lnTo>
                    <a:pt x="107" y="121"/>
                  </a:lnTo>
                  <a:lnTo>
                    <a:pt x="108" y="120"/>
                  </a:lnTo>
                  <a:lnTo>
                    <a:pt x="109" y="119"/>
                  </a:lnTo>
                  <a:lnTo>
                    <a:pt x="109" y="117"/>
                  </a:lnTo>
                  <a:lnTo>
                    <a:pt x="110" y="116"/>
                  </a:lnTo>
                  <a:lnTo>
                    <a:pt x="110" y="115"/>
                  </a:lnTo>
                  <a:lnTo>
                    <a:pt x="112" y="115"/>
                  </a:lnTo>
                  <a:lnTo>
                    <a:pt x="114" y="115"/>
                  </a:lnTo>
                  <a:lnTo>
                    <a:pt x="116" y="115"/>
                  </a:lnTo>
                  <a:lnTo>
                    <a:pt x="118" y="115"/>
                  </a:lnTo>
                  <a:lnTo>
                    <a:pt x="121" y="115"/>
                  </a:lnTo>
                  <a:lnTo>
                    <a:pt x="123" y="114"/>
                  </a:lnTo>
                  <a:lnTo>
                    <a:pt x="124" y="112"/>
                  </a:lnTo>
                  <a:lnTo>
                    <a:pt x="127" y="109"/>
                  </a:lnTo>
                  <a:lnTo>
                    <a:pt x="127" y="104"/>
                  </a:lnTo>
                  <a:lnTo>
                    <a:pt x="129" y="100"/>
                  </a:lnTo>
                  <a:lnTo>
                    <a:pt x="130" y="95"/>
                  </a:lnTo>
                  <a:lnTo>
                    <a:pt x="131" y="92"/>
                  </a:lnTo>
                  <a:lnTo>
                    <a:pt x="131" y="88"/>
                  </a:lnTo>
                  <a:lnTo>
                    <a:pt x="131" y="86"/>
                  </a:lnTo>
                  <a:lnTo>
                    <a:pt x="132" y="86"/>
                  </a:lnTo>
                  <a:lnTo>
                    <a:pt x="133" y="86"/>
                  </a:lnTo>
                  <a:lnTo>
                    <a:pt x="134" y="86"/>
                  </a:lnTo>
                  <a:lnTo>
                    <a:pt x="135" y="86"/>
                  </a:lnTo>
                  <a:lnTo>
                    <a:pt x="137" y="86"/>
                  </a:lnTo>
                  <a:lnTo>
                    <a:pt x="138" y="85"/>
                  </a:lnTo>
                  <a:lnTo>
                    <a:pt x="139" y="83"/>
                  </a:lnTo>
                  <a:lnTo>
                    <a:pt x="138" y="80"/>
                  </a:lnTo>
                  <a:lnTo>
                    <a:pt x="137" y="77"/>
                  </a:lnTo>
                  <a:lnTo>
                    <a:pt x="136" y="74"/>
                  </a:lnTo>
                  <a:lnTo>
                    <a:pt x="134" y="69"/>
                  </a:lnTo>
                  <a:lnTo>
                    <a:pt x="133" y="65"/>
                  </a:lnTo>
                  <a:lnTo>
                    <a:pt x="131" y="61"/>
                  </a:lnTo>
                  <a:lnTo>
                    <a:pt x="130" y="57"/>
                  </a:lnTo>
                  <a:lnTo>
                    <a:pt x="129" y="55"/>
                  </a:lnTo>
                  <a:lnTo>
                    <a:pt x="128" y="51"/>
                  </a:lnTo>
                  <a:lnTo>
                    <a:pt x="127" y="47"/>
                  </a:lnTo>
                  <a:lnTo>
                    <a:pt x="127" y="42"/>
                  </a:lnTo>
                  <a:lnTo>
                    <a:pt x="125" y="36"/>
                  </a:lnTo>
                  <a:lnTo>
                    <a:pt x="122" y="30"/>
                  </a:lnTo>
                  <a:lnTo>
                    <a:pt x="119" y="24"/>
                  </a:lnTo>
                  <a:lnTo>
                    <a:pt x="116" y="19"/>
                  </a:lnTo>
                  <a:lnTo>
                    <a:pt x="111" y="16"/>
                  </a:lnTo>
                  <a:lnTo>
                    <a:pt x="107" y="12"/>
                  </a:lnTo>
                  <a:lnTo>
                    <a:pt x="103" y="9"/>
                  </a:lnTo>
                  <a:lnTo>
                    <a:pt x="98" y="5"/>
                  </a:lnTo>
                  <a:lnTo>
                    <a:pt x="92" y="3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1"/>
                  </a:lnTo>
                  <a:lnTo>
                    <a:pt x="63" y="4"/>
                  </a:lnTo>
                  <a:lnTo>
                    <a:pt x="58" y="5"/>
                  </a:lnTo>
                  <a:lnTo>
                    <a:pt x="53" y="8"/>
                  </a:lnTo>
                  <a:lnTo>
                    <a:pt x="49" y="10"/>
                  </a:lnTo>
                  <a:lnTo>
                    <a:pt x="46" y="12"/>
                  </a:lnTo>
                  <a:lnTo>
                    <a:pt x="43" y="16"/>
                  </a:lnTo>
                  <a:lnTo>
                    <a:pt x="42" y="20"/>
                  </a:lnTo>
                  <a:lnTo>
                    <a:pt x="41" y="26"/>
                  </a:lnTo>
                  <a:lnTo>
                    <a:pt x="40" y="32"/>
                  </a:lnTo>
                  <a:lnTo>
                    <a:pt x="40" y="38"/>
                  </a:lnTo>
                  <a:lnTo>
                    <a:pt x="40" y="44"/>
                  </a:lnTo>
                  <a:lnTo>
                    <a:pt x="40" y="50"/>
                  </a:lnTo>
                  <a:lnTo>
                    <a:pt x="40" y="55"/>
                  </a:lnTo>
                  <a:lnTo>
                    <a:pt x="40" y="60"/>
                  </a:lnTo>
                  <a:lnTo>
                    <a:pt x="42" y="64"/>
                  </a:lnTo>
                  <a:lnTo>
                    <a:pt x="44" y="68"/>
                  </a:lnTo>
                  <a:lnTo>
                    <a:pt x="46" y="71"/>
                  </a:lnTo>
                  <a:lnTo>
                    <a:pt x="48" y="76"/>
                  </a:lnTo>
                  <a:lnTo>
                    <a:pt x="50" y="81"/>
                  </a:lnTo>
                  <a:lnTo>
                    <a:pt x="51" y="88"/>
                  </a:lnTo>
                  <a:lnTo>
                    <a:pt x="52" y="94"/>
                  </a:lnTo>
                  <a:lnTo>
                    <a:pt x="53" y="99"/>
                  </a:lnTo>
                  <a:lnTo>
                    <a:pt x="54" y="104"/>
                  </a:lnTo>
                  <a:lnTo>
                    <a:pt x="54" y="108"/>
                  </a:lnTo>
                  <a:lnTo>
                    <a:pt x="52" y="111"/>
                  </a:lnTo>
                  <a:lnTo>
                    <a:pt x="47" y="115"/>
                  </a:lnTo>
                  <a:lnTo>
                    <a:pt x="40" y="120"/>
                  </a:lnTo>
                  <a:lnTo>
                    <a:pt x="31" y="124"/>
                  </a:lnTo>
                  <a:lnTo>
                    <a:pt x="23" y="129"/>
                  </a:lnTo>
                  <a:lnTo>
                    <a:pt x="15" y="133"/>
                  </a:lnTo>
                  <a:lnTo>
                    <a:pt x="10" y="138"/>
                  </a:lnTo>
                  <a:lnTo>
                    <a:pt x="7" y="142"/>
                  </a:lnTo>
                  <a:lnTo>
                    <a:pt x="6" y="145"/>
                  </a:lnTo>
                  <a:lnTo>
                    <a:pt x="5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0" y="163"/>
                  </a:lnTo>
                  <a:lnTo>
                    <a:pt x="0" y="171"/>
                  </a:lnTo>
                  <a:lnTo>
                    <a:pt x="1" y="180"/>
                  </a:lnTo>
                  <a:lnTo>
                    <a:pt x="5" y="192"/>
                  </a:lnTo>
                  <a:lnTo>
                    <a:pt x="10" y="206"/>
                  </a:lnTo>
                  <a:lnTo>
                    <a:pt x="13" y="221"/>
                  </a:lnTo>
                  <a:lnTo>
                    <a:pt x="16" y="237"/>
                  </a:lnTo>
                  <a:lnTo>
                    <a:pt x="17" y="253"/>
                  </a:lnTo>
                  <a:lnTo>
                    <a:pt x="18" y="267"/>
                  </a:lnTo>
                  <a:lnTo>
                    <a:pt x="19" y="280"/>
                  </a:lnTo>
                  <a:lnTo>
                    <a:pt x="18" y="290"/>
                  </a:lnTo>
                  <a:lnTo>
                    <a:pt x="18" y="297"/>
                  </a:lnTo>
                  <a:lnTo>
                    <a:pt x="17" y="304"/>
                  </a:lnTo>
                  <a:lnTo>
                    <a:pt x="17" y="311"/>
                  </a:lnTo>
                  <a:lnTo>
                    <a:pt x="17" y="320"/>
                  </a:lnTo>
                  <a:lnTo>
                    <a:pt x="18" y="330"/>
                  </a:lnTo>
                  <a:lnTo>
                    <a:pt x="20" y="341"/>
                  </a:lnTo>
                  <a:lnTo>
                    <a:pt x="23" y="352"/>
                  </a:lnTo>
                  <a:lnTo>
                    <a:pt x="27" y="364"/>
                  </a:lnTo>
                  <a:lnTo>
                    <a:pt x="32" y="376"/>
                  </a:lnTo>
                  <a:lnTo>
                    <a:pt x="38" y="385"/>
                  </a:lnTo>
                  <a:lnTo>
                    <a:pt x="46" y="393"/>
                  </a:lnTo>
                  <a:lnTo>
                    <a:pt x="54" y="400"/>
                  </a:lnTo>
                  <a:lnTo>
                    <a:pt x="63" y="405"/>
                  </a:lnTo>
                  <a:lnTo>
                    <a:pt x="72" y="409"/>
                  </a:lnTo>
                  <a:lnTo>
                    <a:pt x="80" y="413"/>
                  </a:lnTo>
                  <a:lnTo>
                    <a:pt x="86" y="414"/>
                  </a:lnTo>
                  <a:lnTo>
                    <a:pt x="90" y="415"/>
                  </a:lnTo>
                  <a:lnTo>
                    <a:pt x="98" y="416"/>
                  </a:lnTo>
                  <a:lnTo>
                    <a:pt x="108" y="415"/>
                  </a:lnTo>
                  <a:lnTo>
                    <a:pt x="119" y="414"/>
                  </a:lnTo>
                  <a:lnTo>
                    <a:pt x="131" y="412"/>
                  </a:lnTo>
                  <a:lnTo>
                    <a:pt x="143" y="410"/>
                  </a:lnTo>
                  <a:lnTo>
                    <a:pt x="154" y="409"/>
                  </a:lnTo>
                  <a:lnTo>
                    <a:pt x="163" y="408"/>
                  </a:lnTo>
                  <a:lnTo>
                    <a:pt x="170" y="408"/>
                  </a:lnTo>
                  <a:lnTo>
                    <a:pt x="178" y="411"/>
                  </a:lnTo>
                  <a:lnTo>
                    <a:pt x="187" y="414"/>
                  </a:lnTo>
                  <a:lnTo>
                    <a:pt x="197" y="417"/>
                  </a:lnTo>
                  <a:lnTo>
                    <a:pt x="209" y="421"/>
                  </a:lnTo>
                  <a:lnTo>
                    <a:pt x="218" y="425"/>
                  </a:lnTo>
                  <a:lnTo>
                    <a:pt x="226" y="428"/>
                  </a:lnTo>
                  <a:lnTo>
                    <a:pt x="232" y="431"/>
                  </a:lnTo>
                  <a:lnTo>
                    <a:pt x="233" y="431"/>
                  </a:lnTo>
                  <a:lnTo>
                    <a:pt x="233" y="433"/>
                  </a:lnTo>
                  <a:lnTo>
                    <a:pt x="232" y="438"/>
                  </a:lnTo>
                  <a:lnTo>
                    <a:pt x="232" y="445"/>
                  </a:lnTo>
                  <a:lnTo>
                    <a:pt x="231" y="453"/>
                  </a:lnTo>
                  <a:lnTo>
                    <a:pt x="230" y="462"/>
                  </a:lnTo>
                  <a:lnTo>
                    <a:pt x="229" y="471"/>
                  </a:lnTo>
                  <a:lnTo>
                    <a:pt x="228" y="481"/>
                  </a:lnTo>
                  <a:lnTo>
                    <a:pt x="228" y="488"/>
                  </a:lnTo>
                  <a:lnTo>
                    <a:pt x="229" y="497"/>
                  </a:lnTo>
                  <a:lnTo>
                    <a:pt x="230" y="507"/>
                  </a:lnTo>
                  <a:lnTo>
                    <a:pt x="232" y="518"/>
                  </a:lnTo>
                  <a:lnTo>
                    <a:pt x="234" y="530"/>
                  </a:lnTo>
                  <a:lnTo>
                    <a:pt x="236" y="542"/>
                  </a:lnTo>
                  <a:lnTo>
                    <a:pt x="238" y="553"/>
                  </a:lnTo>
                  <a:lnTo>
                    <a:pt x="238" y="562"/>
                  </a:lnTo>
                  <a:lnTo>
                    <a:pt x="236" y="569"/>
                  </a:lnTo>
                  <a:lnTo>
                    <a:pt x="234" y="573"/>
                  </a:lnTo>
                  <a:lnTo>
                    <a:pt x="233" y="577"/>
                  </a:lnTo>
                  <a:lnTo>
                    <a:pt x="232" y="581"/>
                  </a:lnTo>
                  <a:lnTo>
                    <a:pt x="232" y="585"/>
                  </a:lnTo>
                  <a:lnTo>
                    <a:pt x="232" y="588"/>
                  </a:lnTo>
                  <a:lnTo>
                    <a:pt x="232" y="590"/>
                  </a:lnTo>
                  <a:lnTo>
                    <a:pt x="232" y="592"/>
                  </a:lnTo>
                  <a:lnTo>
                    <a:pt x="238" y="609"/>
                  </a:lnTo>
                  <a:lnTo>
                    <a:pt x="239" y="609"/>
                  </a:lnTo>
                  <a:lnTo>
                    <a:pt x="243" y="609"/>
                  </a:lnTo>
                  <a:lnTo>
                    <a:pt x="249" y="609"/>
                  </a:lnTo>
                  <a:lnTo>
                    <a:pt x="255" y="609"/>
                  </a:lnTo>
                  <a:lnTo>
                    <a:pt x="261" y="609"/>
                  </a:lnTo>
                  <a:lnTo>
                    <a:pt x="268" y="609"/>
                  </a:lnTo>
                  <a:lnTo>
                    <a:pt x="274" y="610"/>
                  </a:lnTo>
                  <a:lnTo>
                    <a:pt x="278" y="612"/>
                  </a:lnTo>
                  <a:lnTo>
                    <a:pt x="283" y="613"/>
                  </a:lnTo>
                  <a:lnTo>
                    <a:pt x="288" y="615"/>
                  </a:lnTo>
                  <a:lnTo>
                    <a:pt x="294" y="616"/>
                  </a:lnTo>
                  <a:lnTo>
                    <a:pt x="301" y="618"/>
                  </a:lnTo>
                  <a:lnTo>
                    <a:pt x="307" y="619"/>
                  </a:lnTo>
                  <a:lnTo>
                    <a:pt x="312" y="620"/>
                  </a:lnTo>
                  <a:lnTo>
                    <a:pt x="317" y="621"/>
                  </a:lnTo>
                  <a:lnTo>
                    <a:pt x="319" y="620"/>
                  </a:lnTo>
                  <a:lnTo>
                    <a:pt x="322" y="619"/>
                  </a:lnTo>
                  <a:lnTo>
                    <a:pt x="325" y="618"/>
                  </a:lnTo>
                  <a:lnTo>
                    <a:pt x="327" y="616"/>
                  </a:lnTo>
                  <a:lnTo>
                    <a:pt x="330" y="614"/>
                  </a:lnTo>
                  <a:lnTo>
                    <a:pt x="331" y="611"/>
                  </a:lnTo>
                  <a:lnTo>
                    <a:pt x="331" y="609"/>
                  </a:lnTo>
                  <a:lnTo>
                    <a:pt x="329" y="607"/>
                  </a:lnTo>
                  <a:lnTo>
                    <a:pt x="325" y="604"/>
                  </a:lnTo>
                  <a:lnTo>
                    <a:pt x="318" y="602"/>
                  </a:lnTo>
                  <a:lnTo>
                    <a:pt x="310" y="598"/>
                  </a:lnTo>
                  <a:lnTo>
                    <a:pt x="301" y="594"/>
                  </a:lnTo>
                  <a:lnTo>
                    <a:pt x="293" y="590"/>
                  </a:lnTo>
                  <a:lnTo>
                    <a:pt x="285" y="586"/>
                  </a:lnTo>
                  <a:lnTo>
                    <a:pt x="278" y="581"/>
                  </a:lnTo>
                  <a:lnTo>
                    <a:pt x="274" y="577"/>
                  </a:lnTo>
                  <a:lnTo>
                    <a:pt x="272" y="573"/>
                  </a:lnTo>
                  <a:lnTo>
                    <a:pt x="272" y="568"/>
                  </a:lnTo>
                  <a:lnTo>
                    <a:pt x="272" y="563"/>
                  </a:lnTo>
                  <a:lnTo>
                    <a:pt x="273" y="557"/>
                  </a:lnTo>
                  <a:lnTo>
                    <a:pt x="273" y="550"/>
                  </a:lnTo>
                  <a:lnTo>
                    <a:pt x="274" y="543"/>
                  </a:lnTo>
                  <a:lnTo>
                    <a:pt x="275" y="535"/>
                  </a:lnTo>
                  <a:lnTo>
                    <a:pt x="277" y="528"/>
                  </a:lnTo>
                  <a:lnTo>
                    <a:pt x="278" y="520"/>
                  </a:lnTo>
                  <a:lnTo>
                    <a:pt x="280" y="511"/>
                  </a:lnTo>
                  <a:lnTo>
                    <a:pt x="282" y="501"/>
                  </a:lnTo>
                  <a:lnTo>
                    <a:pt x="284" y="491"/>
                  </a:lnTo>
                  <a:lnTo>
                    <a:pt x="285" y="481"/>
                  </a:lnTo>
                  <a:lnTo>
                    <a:pt x="286" y="471"/>
                  </a:lnTo>
                  <a:lnTo>
                    <a:pt x="287" y="464"/>
                  </a:lnTo>
                  <a:lnTo>
                    <a:pt x="287" y="458"/>
                  </a:lnTo>
                  <a:lnTo>
                    <a:pt x="287" y="454"/>
                  </a:lnTo>
                  <a:lnTo>
                    <a:pt x="287" y="453"/>
                  </a:lnTo>
                  <a:lnTo>
                    <a:pt x="289" y="451"/>
                  </a:lnTo>
                  <a:lnTo>
                    <a:pt x="290" y="448"/>
                  </a:lnTo>
                  <a:lnTo>
                    <a:pt x="292" y="445"/>
                  </a:lnTo>
                  <a:lnTo>
                    <a:pt x="294" y="441"/>
                  </a:lnTo>
                  <a:lnTo>
                    <a:pt x="295" y="437"/>
                  </a:lnTo>
                  <a:lnTo>
                    <a:pt x="296" y="433"/>
                  </a:lnTo>
                  <a:lnTo>
                    <a:pt x="295" y="429"/>
                  </a:lnTo>
                  <a:lnTo>
                    <a:pt x="294" y="424"/>
                  </a:lnTo>
                  <a:lnTo>
                    <a:pt x="293" y="419"/>
                  </a:lnTo>
                  <a:lnTo>
                    <a:pt x="291" y="414"/>
                  </a:lnTo>
                  <a:lnTo>
                    <a:pt x="290" y="408"/>
                  </a:lnTo>
                  <a:lnTo>
                    <a:pt x="285" y="403"/>
                  </a:lnTo>
                  <a:lnTo>
                    <a:pt x="279" y="397"/>
                  </a:lnTo>
                  <a:lnTo>
                    <a:pt x="272" y="392"/>
                  </a:lnTo>
                  <a:lnTo>
                    <a:pt x="261" y="386"/>
                  </a:lnTo>
                  <a:lnTo>
                    <a:pt x="249" y="381"/>
                  </a:lnTo>
                  <a:lnTo>
                    <a:pt x="240" y="376"/>
                  </a:lnTo>
                  <a:lnTo>
                    <a:pt x="233" y="371"/>
                  </a:lnTo>
                  <a:lnTo>
                    <a:pt x="226" y="366"/>
                  </a:lnTo>
                  <a:lnTo>
                    <a:pt x="221" y="362"/>
                  </a:lnTo>
                  <a:lnTo>
                    <a:pt x="216" y="359"/>
                  </a:lnTo>
                  <a:lnTo>
                    <a:pt x="210" y="356"/>
                  </a:lnTo>
                  <a:lnTo>
                    <a:pt x="204" y="354"/>
                  </a:lnTo>
                  <a:lnTo>
                    <a:pt x="197" y="351"/>
                  </a:lnTo>
                  <a:lnTo>
                    <a:pt x="190" y="349"/>
                  </a:lnTo>
                  <a:lnTo>
                    <a:pt x="183" y="345"/>
                  </a:lnTo>
                  <a:lnTo>
                    <a:pt x="177" y="341"/>
                  </a:lnTo>
                  <a:lnTo>
                    <a:pt x="171" y="338"/>
                  </a:lnTo>
                  <a:lnTo>
                    <a:pt x="167" y="334"/>
                  </a:lnTo>
                  <a:lnTo>
                    <a:pt x="164" y="333"/>
                  </a:lnTo>
                  <a:lnTo>
                    <a:pt x="163" y="332"/>
                  </a:lnTo>
                  <a:lnTo>
                    <a:pt x="143" y="236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5" name="Freeform 329">
              <a:extLst>
                <a:ext uri="{FF2B5EF4-FFF2-40B4-BE49-F238E27FC236}">
                  <a16:creationId xmlns:a16="http://schemas.microsoft.com/office/drawing/2014/main" id="{06DD72E3-10AB-4AD2-B08F-B21489D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" y="1134"/>
              <a:ext cx="32" cy="135"/>
            </a:xfrm>
            <a:custGeom>
              <a:avLst/>
              <a:gdLst>
                <a:gd name="T0" fmla="*/ 15 w 32"/>
                <a:gd name="T1" fmla="*/ 111 h 135"/>
                <a:gd name="T2" fmla="*/ 13 w 32"/>
                <a:gd name="T3" fmla="*/ 101 h 135"/>
                <a:gd name="T4" fmla="*/ 12 w 32"/>
                <a:gd name="T5" fmla="*/ 87 h 135"/>
                <a:gd name="T6" fmla="*/ 13 w 32"/>
                <a:gd name="T7" fmla="*/ 71 h 135"/>
                <a:gd name="T8" fmla="*/ 16 w 32"/>
                <a:gd name="T9" fmla="*/ 58 h 135"/>
                <a:gd name="T10" fmla="*/ 17 w 32"/>
                <a:gd name="T11" fmla="*/ 48 h 135"/>
                <a:gd name="T12" fmla="*/ 17 w 32"/>
                <a:gd name="T13" fmla="*/ 39 h 135"/>
                <a:gd name="T14" fmla="*/ 15 w 32"/>
                <a:gd name="T15" fmla="*/ 29 h 135"/>
                <a:gd name="T16" fmla="*/ 12 w 32"/>
                <a:gd name="T17" fmla="*/ 22 h 135"/>
                <a:gd name="T18" fmla="*/ 10 w 32"/>
                <a:gd name="T19" fmla="*/ 17 h 135"/>
                <a:gd name="T20" fmla="*/ 6 w 32"/>
                <a:gd name="T21" fmla="*/ 10 h 135"/>
                <a:gd name="T22" fmla="*/ 2 w 32"/>
                <a:gd name="T23" fmla="*/ 3 h 135"/>
                <a:gd name="T24" fmla="*/ 1 w 32"/>
                <a:gd name="T25" fmla="*/ 5 h 135"/>
                <a:gd name="T26" fmla="*/ 5 w 32"/>
                <a:gd name="T27" fmla="*/ 14 h 135"/>
                <a:gd name="T28" fmla="*/ 7 w 32"/>
                <a:gd name="T29" fmla="*/ 22 h 135"/>
                <a:gd name="T30" fmla="*/ 8 w 32"/>
                <a:gd name="T31" fmla="*/ 34 h 135"/>
                <a:gd name="T32" fmla="*/ 9 w 32"/>
                <a:gd name="T33" fmla="*/ 55 h 135"/>
                <a:gd name="T34" fmla="*/ 8 w 32"/>
                <a:gd name="T35" fmla="*/ 70 h 135"/>
                <a:gd name="T36" fmla="*/ 6 w 32"/>
                <a:gd name="T37" fmla="*/ 81 h 135"/>
                <a:gd name="T38" fmla="*/ 6 w 32"/>
                <a:gd name="T39" fmla="*/ 93 h 135"/>
                <a:gd name="T40" fmla="*/ 7 w 32"/>
                <a:gd name="T41" fmla="*/ 106 h 135"/>
                <a:gd name="T42" fmla="*/ 10 w 32"/>
                <a:gd name="T43" fmla="*/ 116 h 135"/>
                <a:gd name="T44" fmla="*/ 12 w 32"/>
                <a:gd name="T45" fmla="*/ 123 h 135"/>
                <a:gd name="T46" fmla="*/ 15 w 32"/>
                <a:gd name="T47" fmla="*/ 127 h 135"/>
                <a:gd name="T48" fmla="*/ 20 w 32"/>
                <a:gd name="T49" fmla="*/ 129 h 135"/>
                <a:gd name="T50" fmla="*/ 24 w 32"/>
                <a:gd name="T51" fmla="*/ 132 h 135"/>
                <a:gd name="T52" fmla="*/ 27 w 32"/>
                <a:gd name="T53" fmla="*/ 133 h 135"/>
                <a:gd name="T54" fmla="*/ 30 w 32"/>
                <a:gd name="T55" fmla="*/ 134 h 135"/>
                <a:gd name="T56" fmla="*/ 28 w 32"/>
                <a:gd name="T57" fmla="*/ 131 h 135"/>
                <a:gd name="T58" fmla="*/ 23 w 32"/>
                <a:gd name="T59" fmla="*/ 127 h 135"/>
                <a:gd name="T60" fmla="*/ 19 w 32"/>
                <a:gd name="T61" fmla="*/ 121 h 135"/>
                <a:gd name="T62" fmla="*/ 15 w 32"/>
                <a:gd name="T63" fmla="*/ 1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135">
                  <a:moveTo>
                    <a:pt x="15" y="114"/>
                  </a:moveTo>
                  <a:lnTo>
                    <a:pt x="15" y="111"/>
                  </a:lnTo>
                  <a:lnTo>
                    <a:pt x="14" y="107"/>
                  </a:lnTo>
                  <a:lnTo>
                    <a:pt x="13" y="101"/>
                  </a:lnTo>
                  <a:lnTo>
                    <a:pt x="12" y="95"/>
                  </a:lnTo>
                  <a:lnTo>
                    <a:pt x="12" y="87"/>
                  </a:lnTo>
                  <a:lnTo>
                    <a:pt x="12" y="80"/>
                  </a:lnTo>
                  <a:lnTo>
                    <a:pt x="13" y="71"/>
                  </a:lnTo>
                  <a:lnTo>
                    <a:pt x="15" y="63"/>
                  </a:lnTo>
                  <a:lnTo>
                    <a:pt x="16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7" y="43"/>
                  </a:lnTo>
                  <a:lnTo>
                    <a:pt x="17" y="39"/>
                  </a:lnTo>
                  <a:lnTo>
                    <a:pt x="16" y="34"/>
                  </a:lnTo>
                  <a:lnTo>
                    <a:pt x="15" y="29"/>
                  </a:lnTo>
                  <a:lnTo>
                    <a:pt x="13" y="23"/>
                  </a:lnTo>
                  <a:lnTo>
                    <a:pt x="12" y="22"/>
                  </a:lnTo>
                  <a:lnTo>
                    <a:pt x="11" y="19"/>
                  </a:lnTo>
                  <a:lnTo>
                    <a:pt x="10" y="17"/>
                  </a:lnTo>
                  <a:lnTo>
                    <a:pt x="8" y="13"/>
                  </a:lnTo>
                  <a:lnTo>
                    <a:pt x="6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lnTo>
                    <a:pt x="1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6" y="17"/>
                  </a:lnTo>
                  <a:lnTo>
                    <a:pt x="7" y="22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9" y="44"/>
                  </a:lnTo>
                  <a:lnTo>
                    <a:pt x="9" y="55"/>
                  </a:lnTo>
                  <a:lnTo>
                    <a:pt x="9" y="64"/>
                  </a:lnTo>
                  <a:lnTo>
                    <a:pt x="8" y="70"/>
                  </a:lnTo>
                  <a:lnTo>
                    <a:pt x="7" y="76"/>
                  </a:lnTo>
                  <a:lnTo>
                    <a:pt x="6" y="81"/>
                  </a:lnTo>
                  <a:lnTo>
                    <a:pt x="6" y="87"/>
                  </a:lnTo>
                  <a:lnTo>
                    <a:pt x="6" y="93"/>
                  </a:lnTo>
                  <a:lnTo>
                    <a:pt x="6" y="99"/>
                  </a:lnTo>
                  <a:lnTo>
                    <a:pt x="7" y="106"/>
                  </a:lnTo>
                  <a:lnTo>
                    <a:pt x="8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3"/>
                  </a:lnTo>
                  <a:lnTo>
                    <a:pt x="14" y="125"/>
                  </a:lnTo>
                  <a:lnTo>
                    <a:pt x="15" y="127"/>
                  </a:lnTo>
                  <a:lnTo>
                    <a:pt x="18" y="128"/>
                  </a:lnTo>
                  <a:lnTo>
                    <a:pt x="20" y="129"/>
                  </a:lnTo>
                  <a:lnTo>
                    <a:pt x="21" y="131"/>
                  </a:lnTo>
                  <a:lnTo>
                    <a:pt x="24" y="132"/>
                  </a:lnTo>
                  <a:lnTo>
                    <a:pt x="25" y="132"/>
                  </a:lnTo>
                  <a:lnTo>
                    <a:pt x="27" y="133"/>
                  </a:lnTo>
                  <a:lnTo>
                    <a:pt x="29" y="133"/>
                  </a:lnTo>
                  <a:lnTo>
                    <a:pt x="30" y="134"/>
                  </a:lnTo>
                  <a:lnTo>
                    <a:pt x="31" y="134"/>
                  </a:lnTo>
                  <a:lnTo>
                    <a:pt x="28" y="131"/>
                  </a:lnTo>
                  <a:lnTo>
                    <a:pt x="25" y="129"/>
                  </a:lnTo>
                  <a:lnTo>
                    <a:pt x="23" y="127"/>
                  </a:lnTo>
                  <a:lnTo>
                    <a:pt x="20" y="123"/>
                  </a:lnTo>
                  <a:lnTo>
                    <a:pt x="19" y="121"/>
                  </a:lnTo>
                  <a:lnTo>
                    <a:pt x="17" y="118"/>
                  </a:lnTo>
                  <a:lnTo>
                    <a:pt x="15" y="116"/>
                  </a:lnTo>
                  <a:lnTo>
                    <a:pt x="15" y="114"/>
                  </a:lnTo>
                </a:path>
              </a:pathLst>
            </a:cu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6" name="Freeform 330">
              <a:extLst>
                <a:ext uri="{FF2B5EF4-FFF2-40B4-BE49-F238E27FC236}">
                  <a16:creationId xmlns:a16="http://schemas.microsoft.com/office/drawing/2014/main" id="{72B4D90A-EDE1-4F06-AAD7-2B21D6037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940"/>
              <a:ext cx="28" cy="68"/>
            </a:xfrm>
            <a:custGeom>
              <a:avLst/>
              <a:gdLst>
                <a:gd name="T0" fmla="*/ 21 w 28"/>
                <a:gd name="T1" fmla="*/ 0 h 68"/>
                <a:gd name="T2" fmla="*/ 21 w 28"/>
                <a:gd name="T3" fmla="*/ 0 h 68"/>
                <a:gd name="T4" fmla="*/ 20 w 28"/>
                <a:gd name="T5" fmla="*/ 2 h 68"/>
                <a:gd name="T6" fmla="*/ 18 w 28"/>
                <a:gd name="T7" fmla="*/ 5 h 68"/>
                <a:gd name="T8" fmla="*/ 16 w 28"/>
                <a:gd name="T9" fmla="*/ 9 h 68"/>
                <a:gd name="T10" fmla="*/ 14 w 28"/>
                <a:gd name="T11" fmla="*/ 14 h 68"/>
                <a:gd name="T12" fmla="*/ 13 w 28"/>
                <a:gd name="T13" fmla="*/ 19 h 68"/>
                <a:gd name="T14" fmla="*/ 13 w 28"/>
                <a:gd name="T15" fmla="*/ 26 h 68"/>
                <a:gd name="T16" fmla="*/ 14 w 28"/>
                <a:gd name="T17" fmla="*/ 32 h 68"/>
                <a:gd name="T18" fmla="*/ 16 w 28"/>
                <a:gd name="T19" fmla="*/ 39 h 68"/>
                <a:gd name="T20" fmla="*/ 18 w 28"/>
                <a:gd name="T21" fmla="*/ 44 h 68"/>
                <a:gd name="T22" fmla="*/ 20 w 28"/>
                <a:gd name="T23" fmla="*/ 50 h 68"/>
                <a:gd name="T24" fmla="*/ 22 w 28"/>
                <a:gd name="T25" fmla="*/ 55 h 68"/>
                <a:gd name="T26" fmla="*/ 24 w 28"/>
                <a:gd name="T27" fmla="*/ 59 h 68"/>
                <a:gd name="T28" fmla="*/ 25 w 28"/>
                <a:gd name="T29" fmla="*/ 61 h 68"/>
                <a:gd name="T30" fmla="*/ 26 w 28"/>
                <a:gd name="T31" fmla="*/ 63 h 68"/>
                <a:gd name="T32" fmla="*/ 27 w 28"/>
                <a:gd name="T33" fmla="*/ 64 h 68"/>
                <a:gd name="T34" fmla="*/ 18 w 28"/>
                <a:gd name="T35" fmla="*/ 67 h 68"/>
                <a:gd name="T36" fmla="*/ 17 w 28"/>
                <a:gd name="T37" fmla="*/ 66 h 68"/>
                <a:gd name="T38" fmla="*/ 16 w 28"/>
                <a:gd name="T39" fmla="*/ 64 h 68"/>
                <a:gd name="T40" fmla="*/ 13 w 28"/>
                <a:gd name="T41" fmla="*/ 61 h 68"/>
                <a:gd name="T42" fmla="*/ 11 w 28"/>
                <a:gd name="T43" fmla="*/ 58 h 68"/>
                <a:gd name="T44" fmla="*/ 8 w 28"/>
                <a:gd name="T45" fmla="*/ 54 h 68"/>
                <a:gd name="T46" fmla="*/ 6 w 28"/>
                <a:gd name="T47" fmla="*/ 49 h 68"/>
                <a:gd name="T48" fmla="*/ 4 w 28"/>
                <a:gd name="T49" fmla="*/ 44 h 68"/>
                <a:gd name="T50" fmla="*/ 2 w 28"/>
                <a:gd name="T51" fmla="*/ 38 h 68"/>
                <a:gd name="T52" fmla="*/ 1 w 28"/>
                <a:gd name="T53" fmla="*/ 31 h 68"/>
                <a:gd name="T54" fmla="*/ 0 w 28"/>
                <a:gd name="T55" fmla="*/ 26 h 68"/>
                <a:gd name="T56" fmla="*/ 0 w 28"/>
                <a:gd name="T57" fmla="*/ 21 h 68"/>
                <a:gd name="T58" fmla="*/ 0 w 28"/>
                <a:gd name="T59" fmla="*/ 17 h 68"/>
                <a:gd name="T60" fmla="*/ 0 w 28"/>
                <a:gd name="T61" fmla="*/ 13 h 68"/>
                <a:gd name="T62" fmla="*/ 1 w 28"/>
                <a:gd name="T63" fmla="*/ 11 h 68"/>
                <a:gd name="T64" fmla="*/ 2 w 28"/>
                <a:gd name="T65" fmla="*/ 8 h 68"/>
                <a:gd name="T66" fmla="*/ 3 w 28"/>
                <a:gd name="T67" fmla="*/ 6 h 68"/>
                <a:gd name="T68" fmla="*/ 6 w 28"/>
                <a:gd name="T69" fmla="*/ 4 h 68"/>
                <a:gd name="T70" fmla="*/ 8 w 28"/>
                <a:gd name="T71" fmla="*/ 1 h 68"/>
                <a:gd name="T72" fmla="*/ 12 w 28"/>
                <a:gd name="T73" fmla="*/ 0 h 68"/>
                <a:gd name="T74" fmla="*/ 14 w 28"/>
                <a:gd name="T75" fmla="*/ 0 h 68"/>
                <a:gd name="T76" fmla="*/ 17 w 28"/>
                <a:gd name="T77" fmla="*/ 0 h 68"/>
                <a:gd name="T78" fmla="*/ 20 w 28"/>
                <a:gd name="T79" fmla="*/ 0 h 68"/>
                <a:gd name="T80" fmla="*/ 21 w 28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68">
                  <a:moveTo>
                    <a:pt x="21" y="0"/>
                  </a:moveTo>
                  <a:lnTo>
                    <a:pt x="21" y="0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6" y="9"/>
                  </a:lnTo>
                  <a:lnTo>
                    <a:pt x="14" y="14"/>
                  </a:lnTo>
                  <a:lnTo>
                    <a:pt x="13" y="19"/>
                  </a:lnTo>
                  <a:lnTo>
                    <a:pt x="13" y="26"/>
                  </a:lnTo>
                  <a:lnTo>
                    <a:pt x="14" y="32"/>
                  </a:lnTo>
                  <a:lnTo>
                    <a:pt x="16" y="39"/>
                  </a:lnTo>
                  <a:lnTo>
                    <a:pt x="18" y="44"/>
                  </a:lnTo>
                  <a:lnTo>
                    <a:pt x="20" y="50"/>
                  </a:lnTo>
                  <a:lnTo>
                    <a:pt x="22" y="55"/>
                  </a:lnTo>
                  <a:lnTo>
                    <a:pt x="24" y="59"/>
                  </a:lnTo>
                  <a:lnTo>
                    <a:pt x="25" y="61"/>
                  </a:lnTo>
                  <a:lnTo>
                    <a:pt x="26" y="63"/>
                  </a:lnTo>
                  <a:lnTo>
                    <a:pt x="27" y="64"/>
                  </a:lnTo>
                  <a:lnTo>
                    <a:pt x="18" y="67"/>
                  </a:lnTo>
                  <a:lnTo>
                    <a:pt x="17" y="66"/>
                  </a:lnTo>
                  <a:lnTo>
                    <a:pt x="16" y="64"/>
                  </a:lnTo>
                  <a:lnTo>
                    <a:pt x="13" y="61"/>
                  </a:lnTo>
                  <a:lnTo>
                    <a:pt x="11" y="58"/>
                  </a:lnTo>
                  <a:lnTo>
                    <a:pt x="8" y="54"/>
                  </a:lnTo>
                  <a:lnTo>
                    <a:pt x="6" y="49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1"/>
                  </a:lnTo>
                  <a:lnTo>
                    <a:pt x="2" y="8"/>
                  </a:lnTo>
                  <a:lnTo>
                    <a:pt x="3" y="6"/>
                  </a:lnTo>
                  <a:lnTo>
                    <a:pt x="6" y="4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7" name="Freeform 331">
              <a:extLst>
                <a:ext uri="{FF2B5EF4-FFF2-40B4-BE49-F238E27FC236}">
                  <a16:creationId xmlns:a16="http://schemas.microsoft.com/office/drawing/2014/main" id="{1C16E114-D3CC-44C3-A947-81BD5007D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" y="1006"/>
              <a:ext cx="67" cy="50"/>
            </a:xfrm>
            <a:custGeom>
              <a:avLst/>
              <a:gdLst>
                <a:gd name="T0" fmla="*/ 66 w 67"/>
                <a:gd name="T1" fmla="*/ 49 h 50"/>
                <a:gd name="T2" fmla="*/ 64 w 67"/>
                <a:gd name="T3" fmla="*/ 49 h 50"/>
                <a:gd name="T4" fmla="*/ 62 w 67"/>
                <a:gd name="T5" fmla="*/ 49 h 50"/>
                <a:gd name="T6" fmla="*/ 59 w 67"/>
                <a:gd name="T7" fmla="*/ 49 h 50"/>
                <a:gd name="T8" fmla="*/ 55 w 67"/>
                <a:gd name="T9" fmla="*/ 49 h 50"/>
                <a:gd name="T10" fmla="*/ 49 w 67"/>
                <a:gd name="T11" fmla="*/ 47 h 50"/>
                <a:gd name="T12" fmla="*/ 44 w 67"/>
                <a:gd name="T13" fmla="*/ 45 h 50"/>
                <a:gd name="T14" fmla="*/ 37 w 67"/>
                <a:gd name="T15" fmla="*/ 42 h 50"/>
                <a:gd name="T16" fmla="*/ 30 w 67"/>
                <a:gd name="T17" fmla="*/ 40 h 50"/>
                <a:gd name="T18" fmla="*/ 23 w 67"/>
                <a:gd name="T19" fmla="*/ 35 h 50"/>
                <a:gd name="T20" fmla="*/ 17 w 67"/>
                <a:gd name="T21" fmla="*/ 29 h 50"/>
                <a:gd name="T22" fmla="*/ 12 w 67"/>
                <a:gd name="T23" fmla="*/ 23 h 50"/>
                <a:gd name="T24" fmla="*/ 8 w 67"/>
                <a:gd name="T25" fmla="*/ 16 h 50"/>
                <a:gd name="T26" fmla="*/ 5 w 67"/>
                <a:gd name="T27" fmla="*/ 10 h 50"/>
                <a:gd name="T28" fmla="*/ 2 w 67"/>
                <a:gd name="T29" fmla="*/ 5 h 50"/>
                <a:gd name="T30" fmla="*/ 0 w 67"/>
                <a:gd name="T31" fmla="*/ 1 h 50"/>
                <a:gd name="T32" fmla="*/ 0 w 67"/>
                <a:gd name="T33" fmla="*/ 0 h 50"/>
                <a:gd name="T34" fmla="*/ 1 w 67"/>
                <a:gd name="T35" fmla="*/ 0 h 50"/>
                <a:gd name="T36" fmla="*/ 2 w 67"/>
                <a:gd name="T37" fmla="*/ 0 h 50"/>
                <a:gd name="T38" fmla="*/ 4 w 67"/>
                <a:gd name="T39" fmla="*/ 4 h 50"/>
                <a:gd name="T40" fmla="*/ 5 w 67"/>
                <a:gd name="T41" fmla="*/ 9 h 50"/>
                <a:gd name="T42" fmla="*/ 9 w 67"/>
                <a:gd name="T43" fmla="*/ 15 h 50"/>
                <a:gd name="T44" fmla="*/ 13 w 67"/>
                <a:gd name="T45" fmla="*/ 22 h 50"/>
                <a:gd name="T46" fmla="*/ 18 w 67"/>
                <a:gd name="T47" fmla="*/ 28 h 50"/>
                <a:gd name="T48" fmla="*/ 24 w 67"/>
                <a:gd name="T49" fmla="*/ 34 h 50"/>
                <a:gd name="T50" fmla="*/ 31 w 67"/>
                <a:gd name="T51" fmla="*/ 38 h 50"/>
                <a:gd name="T52" fmla="*/ 38 w 67"/>
                <a:gd name="T53" fmla="*/ 42 h 50"/>
                <a:gd name="T54" fmla="*/ 44 w 67"/>
                <a:gd name="T55" fmla="*/ 44 h 50"/>
                <a:gd name="T56" fmla="*/ 49 w 67"/>
                <a:gd name="T57" fmla="*/ 45 h 50"/>
                <a:gd name="T58" fmla="*/ 55 w 67"/>
                <a:gd name="T59" fmla="*/ 47 h 50"/>
                <a:gd name="T60" fmla="*/ 59 w 67"/>
                <a:gd name="T61" fmla="*/ 47 h 50"/>
                <a:gd name="T62" fmla="*/ 61 w 67"/>
                <a:gd name="T63" fmla="*/ 47 h 50"/>
                <a:gd name="T64" fmla="*/ 64 w 67"/>
                <a:gd name="T65" fmla="*/ 47 h 50"/>
                <a:gd name="T66" fmla="*/ 65 w 67"/>
                <a:gd name="T67" fmla="*/ 47 h 50"/>
                <a:gd name="T68" fmla="*/ 66 w 67"/>
                <a:gd name="T69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50">
                  <a:moveTo>
                    <a:pt x="66" y="49"/>
                  </a:moveTo>
                  <a:lnTo>
                    <a:pt x="64" y="49"/>
                  </a:lnTo>
                  <a:lnTo>
                    <a:pt x="62" y="49"/>
                  </a:lnTo>
                  <a:lnTo>
                    <a:pt x="59" y="49"/>
                  </a:lnTo>
                  <a:lnTo>
                    <a:pt x="55" y="49"/>
                  </a:lnTo>
                  <a:lnTo>
                    <a:pt x="49" y="47"/>
                  </a:lnTo>
                  <a:lnTo>
                    <a:pt x="44" y="45"/>
                  </a:lnTo>
                  <a:lnTo>
                    <a:pt x="37" y="42"/>
                  </a:lnTo>
                  <a:lnTo>
                    <a:pt x="30" y="40"/>
                  </a:lnTo>
                  <a:lnTo>
                    <a:pt x="23" y="35"/>
                  </a:lnTo>
                  <a:lnTo>
                    <a:pt x="17" y="29"/>
                  </a:lnTo>
                  <a:lnTo>
                    <a:pt x="12" y="23"/>
                  </a:lnTo>
                  <a:lnTo>
                    <a:pt x="8" y="16"/>
                  </a:lnTo>
                  <a:lnTo>
                    <a:pt x="5" y="10"/>
                  </a:lnTo>
                  <a:lnTo>
                    <a:pt x="2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5" y="9"/>
                  </a:lnTo>
                  <a:lnTo>
                    <a:pt x="9" y="15"/>
                  </a:lnTo>
                  <a:lnTo>
                    <a:pt x="13" y="22"/>
                  </a:lnTo>
                  <a:lnTo>
                    <a:pt x="18" y="28"/>
                  </a:lnTo>
                  <a:lnTo>
                    <a:pt x="24" y="34"/>
                  </a:lnTo>
                  <a:lnTo>
                    <a:pt x="31" y="38"/>
                  </a:lnTo>
                  <a:lnTo>
                    <a:pt x="38" y="42"/>
                  </a:lnTo>
                  <a:lnTo>
                    <a:pt x="44" y="44"/>
                  </a:lnTo>
                  <a:lnTo>
                    <a:pt x="49" y="45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5" y="47"/>
                  </a:lnTo>
                  <a:lnTo>
                    <a:pt x="66" y="4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8" name="Freeform 332">
              <a:extLst>
                <a:ext uri="{FF2B5EF4-FFF2-40B4-BE49-F238E27FC236}">
                  <a16:creationId xmlns:a16="http://schemas.microsoft.com/office/drawing/2014/main" id="{D0AC88E5-701D-45FD-ADAD-1BF7BC3FF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1050"/>
              <a:ext cx="17" cy="17"/>
            </a:xfrm>
            <a:custGeom>
              <a:avLst/>
              <a:gdLst>
                <a:gd name="T0" fmla="*/ 3 w 17"/>
                <a:gd name="T1" fmla="*/ 2 h 17"/>
                <a:gd name="T2" fmla="*/ 3 w 17"/>
                <a:gd name="T3" fmla="*/ 2 h 17"/>
                <a:gd name="T4" fmla="*/ 4 w 17"/>
                <a:gd name="T5" fmla="*/ 2 h 17"/>
                <a:gd name="T6" fmla="*/ 6 w 17"/>
                <a:gd name="T7" fmla="*/ 2 h 17"/>
                <a:gd name="T8" fmla="*/ 8 w 17"/>
                <a:gd name="T9" fmla="*/ 2 h 17"/>
                <a:gd name="T10" fmla="*/ 9 w 17"/>
                <a:gd name="T11" fmla="*/ 0 h 17"/>
                <a:gd name="T12" fmla="*/ 11 w 17"/>
                <a:gd name="T13" fmla="*/ 0 h 17"/>
                <a:gd name="T14" fmla="*/ 11 w 17"/>
                <a:gd name="T15" fmla="*/ 2 h 17"/>
                <a:gd name="T16" fmla="*/ 12 w 17"/>
                <a:gd name="T17" fmla="*/ 2 h 17"/>
                <a:gd name="T18" fmla="*/ 14 w 17"/>
                <a:gd name="T19" fmla="*/ 2 h 17"/>
                <a:gd name="T20" fmla="*/ 14 w 17"/>
                <a:gd name="T21" fmla="*/ 4 h 17"/>
                <a:gd name="T22" fmla="*/ 14 w 17"/>
                <a:gd name="T23" fmla="*/ 6 h 17"/>
                <a:gd name="T24" fmla="*/ 16 w 17"/>
                <a:gd name="T25" fmla="*/ 8 h 17"/>
                <a:gd name="T26" fmla="*/ 16 w 17"/>
                <a:gd name="T27" fmla="*/ 10 h 17"/>
                <a:gd name="T28" fmla="*/ 14 w 17"/>
                <a:gd name="T29" fmla="*/ 10 h 17"/>
                <a:gd name="T30" fmla="*/ 14 w 17"/>
                <a:gd name="T31" fmla="*/ 12 h 17"/>
                <a:gd name="T32" fmla="*/ 12 w 17"/>
                <a:gd name="T33" fmla="*/ 12 h 17"/>
                <a:gd name="T34" fmla="*/ 12 w 17"/>
                <a:gd name="T35" fmla="*/ 14 h 17"/>
                <a:gd name="T36" fmla="*/ 11 w 17"/>
                <a:gd name="T37" fmla="*/ 14 h 17"/>
                <a:gd name="T38" fmla="*/ 9 w 17"/>
                <a:gd name="T39" fmla="*/ 14 h 17"/>
                <a:gd name="T40" fmla="*/ 8 w 17"/>
                <a:gd name="T41" fmla="*/ 16 h 17"/>
                <a:gd name="T42" fmla="*/ 6 w 17"/>
                <a:gd name="T43" fmla="*/ 16 h 17"/>
                <a:gd name="T44" fmla="*/ 4 w 17"/>
                <a:gd name="T45" fmla="*/ 14 h 17"/>
                <a:gd name="T46" fmla="*/ 3 w 17"/>
                <a:gd name="T47" fmla="*/ 14 h 17"/>
                <a:gd name="T48" fmla="*/ 1 w 17"/>
                <a:gd name="T49" fmla="*/ 12 h 17"/>
                <a:gd name="T50" fmla="*/ 1 w 17"/>
                <a:gd name="T51" fmla="*/ 10 h 17"/>
                <a:gd name="T52" fmla="*/ 1 w 17"/>
                <a:gd name="T53" fmla="*/ 8 h 17"/>
                <a:gd name="T54" fmla="*/ 0 w 17"/>
                <a:gd name="T55" fmla="*/ 8 h 17"/>
                <a:gd name="T56" fmla="*/ 0 w 17"/>
                <a:gd name="T57" fmla="*/ 6 h 17"/>
                <a:gd name="T58" fmla="*/ 3 w 17"/>
                <a:gd name="T5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7">
                  <a:moveTo>
                    <a:pt x="3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4" y="14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49" name="Freeform 333">
              <a:extLst>
                <a:ext uri="{FF2B5EF4-FFF2-40B4-BE49-F238E27FC236}">
                  <a16:creationId xmlns:a16="http://schemas.microsoft.com/office/drawing/2014/main" id="{9F3677F2-D8A6-409C-B970-164E69F6C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1320"/>
              <a:ext cx="446" cy="402"/>
            </a:xfrm>
            <a:custGeom>
              <a:avLst/>
              <a:gdLst>
                <a:gd name="T0" fmla="*/ 0 w 446"/>
                <a:gd name="T1" fmla="*/ 401 h 402"/>
                <a:gd name="T2" fmla="*/ 0 w 446"/>
                <a:gd name="T3" fmla="*/ 106 h 402"/>
                <a:gd name="T4" fmla="*/ 445 w 446"/>
                <a:gd name="T5" fmla="*/ 0 h 402"/>
                <a:gd name="T6" fmla="*/ 445 w 446"/>
                <a:gd name="T7" fmla="*/ 303 h 402"/>
                <a:gd name="T8" fmla="*/ 0 w 446"/>
                <a:gd name="T9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02">
                  <a:moveTo>
                    <a:pt x="0" y="401"/>
                  </a:moveTo>
                  <a:lnTo>
                    <a:pt x="0" y="106"/>
                  </a:lnTo>
                  <a:lnTo>
                    <a:pt x="445" y="0"/>
                  </a:lnTo>
                  <a:lnTo>
                    <a:pt x="445" y="303"/>
                  </a:lnTo>
                  <a:lnTo>
                    <a:pt x="0" y="40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0" name="Freeform 334">
              <a:extLst>
                <a:ext uri="{FF2B5EF4-FFF2-40B4-BE49-F238E27FC236}">
                  <a16:creationId xmlns:a16="http://schemas.microsoft.com/office/drawing/2014/main" id="{F0DA746B-AC41-473C-B728-95057AE21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1" name="Freeform 335">
              <a:extLst>
                <a:ext uri="{FF2B5EF4-FFF2-40B4-BE49-F238E27FC236}">
                  <a16:creationId xmlns:a16="http://schemas.microsoft.com/office/drawing/2014/main" id="{4596F5C1-6EC3-41A7-A57C-C33C1038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2" name="Freeform 336">
              <a:extLst>
                <a:ext uri="{FF2B5EF4-FFF2-40B4-BE49-F238E27FC236}">
                  <a16:creationId xmlns:a16="http://schemas.microsoft.com/office/drawing/2014/main" id="{3E78F405-AB0C-4A87-B21E-BF1605339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3" name="Freeform 337">
              <a:extLst>
                <a:ext uri="{FF2B5EF4-FFF2-40B4-BE49-F238E27FC236}">
                  <a16:creationId xmlns:a16="http://schemas.microsoft.com/office/drawing/2014/main" id="{8D4C7BF5-D774-442F-A076-1CA689C3F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4" name="Freeform 338">
              <a:extLst>
                <a:ext uri="{FF2B5EF4-FFF2-40B4-BE49-F238E27FC236}">
                  <a16:creationId xmlns:a16="http://schemas.microsoft.com/office/drawing/2014/main" id="{A2C98490-EB36-4549-AC99-0E213DE3F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5" name="Freeform 339">
              <a:extLst>
                <a:ext uri="{FF2B5EF4-FFF2-40B4-BE49-F238E27FC236}">
                  <a16:creationId xmlns:a16="http://schemas.microsoft.com/office/drawing/2014/main" id="{1149E21A-8420-44BB-8C37-2BA20B4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3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6" name="Freeform 340">
              <a:extLst>
                <a:ext uri="{FF2B5EF4-FFF2-40B4-BE49-F238E27FC236}">
                  <a16:creationId xmlns:a16="http://schemas.microsoft.com/office/drawing/2014/main" id="{61746D39-F584-4FDB-AA97-26CCE4F60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7" name="Freeform 341">
              <a:extLst>
                <a:ext uri="{FF2B5EF4-FFF2-40B4-BE49-F238E27FC236}">
                  <a16:creationId xmlns:a16="http://schemas.microsoft.com/office/drawing/2014/main" id="{F18C0974-81C9-4686-ABFF-FD30DFDB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8" name="Freeform 342">
              <a:extLst>
                <a:ext uri="{FF2B5EF4-FFF2-40B4-BE49-F238E27FC236}">
                  <a16:creationId xmlns:a16="http://schemas.microsoft.com/office/drawing/2014/main" id="{E1ED4D88-2221-41BD-89D9-7739838EA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59" name="Freeform 343">
              <a:extLst>
                <a:ext uri="{FF2B5EF4-FFF2-40B4-BE49-F238E27FC236}">
                  <a16:creationId xmlns:a16="http://schemas.microsoft.com/office/drawing/2014/main" id="{52FDC800-E7F4-4B52-B02E-A4A1745D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0" name="Freeform 344">
              <a:extLst>
                <a:ext uri="{FF2B5EF4-FFF2-40B4-BE49-F238E27FC236}">
                  <a16:creationId xmlns:a16="http://schemas.microsoft.com/office/drawing/2014/main" id="{1F810191-4B37-4BE1-A123-096F01BE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1" name="Freeform 345">
              <a:extLst>
                <a:ext uri="{FF2B5EF4-FFF2-40B4-BE49-F238E27FC236}">
                  <a16:creationId xmlns:a16="http://schemas.microsoft.com/office/drawing/2014/main" id="{36C723B2-65AB-4A30-A3AD-B5AB7FDF3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1437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5 w 24"/>
                <a:gd name="T5" fmla="*/ 22 h 24"/>
                <a:gd name="T6" fmla="*/ 17 w 24"/>
                <a:gd name="T7" fmla="*/ 22 h 24"/>
                <a:gd name="T8" fmla="*/ 19 w 24"/>
                <a:gd name="T9" fmla="*/ 20 h 24"/>
                <a:gd name="T10" fmla="*/ 20 w 24"/>
                <a:gd name="T11" fmla="*/ 19 h 24"/>
                <a:gd name="T12" fmla="*/ 22 w 24"/>
                <a:gd name="T13" fmla="*/ 17 h 24"/>
                <a:gd name="T14" fmla="*/ 22 w 24"/>
                <a:gd name="T15" fmla="*/ 15 h 24"/>
                <a:gd name="T16" fmla="*/ 23 w 24"/>
                <a:gd name="T17" fmla="*/ 12 h 24"/>
                <a:gd name="T18" fmla="*/ 22 w 24"/>
                <a:gd name="T19" fmla="*/ 11 h 24"/>
                <a:gd name="T20" fmla="*/ 22 w 24"/>
                <a:gd name="T21" fmla="*/ 8 h 24"/>
                <a:gd name="T22" fmla="*/ 20 w 24"/>
                <a:gd name="T23" fmla="*/ 6 h 24"/>
                <a:gd name="T24" fmla="*/ 19 w 24"/>
                <a:gd name="T25" fmla="*/ 4 h 24"/>
                <a:gd name="T26" fmla="*/ 17 w 24"/>
                <a:gd name="T27" fmla="*/ 2 h 24"/>
                <a:gd name="T28" fmla="*/ 15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1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6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3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5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2" name="Freeform 346">
              <a:extLst>
                <a:ext uri="{FF2B5EF4-FFF2-40B4-BE49-F238E27FC236}">
                  <a16:creationId xmlns:a16="http://schemas.microsoft.com/office/drawing/2014/main" id="{8A86438E-D489-4A8F-AAD3-AABB52C3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1411"/>
              <a:ext cx="24" cy="24"/>
            </a:xfrm>
            <a:custGeom>
              <a:avLst/>
              <a:gdLst>
                <a:gd name="T0" fmla="*/ 11 w 24"/>
                <a:gd name="T1" fmla="*/ 23 h 24"/>
                <a:gd name="T2" fmla="*/ 13 w 24"/>
                <a:gd name="T3" fmla="*/ 23 h 24"/>
                <a:gd name="T4" fmla="*/ 16 w 24"/>
                <a:gd name="T5" fmla="*/ 23 h 24"/>
                <a:gd name="T6" fmla="*/ 17 w 24"/>
                <a:gd name="T7" fmla="*/ 22 h 24"/>
                <a:gd name="T8" fmla="*/ 19 w 24"/>
                <a:gd name="T9" fmla="*/ 21 h 24"/>
                <a:gd name="T10" fmla="*/ 21 w 24"/>
                <a:gd name="T11" fmla="*/ 19 h 24"/>
                <a:gd name="T12" fmla="*/ 22 w 24"/>
                <a:gd name="T13" fmla="*/ 17 h 24"/>
                <a:gd name="T14" fmla="*/ 23 w 24"/>
                <a:gd name="T15" fmla="*/ 16 h 24"/>
                <a:gd name="T16" fmla="*/ 23 w 24"/>
                <a:gd name="T17" fmla="*/ 13 h 24"/>
                <a:gd name="T18" fmla="*/ 23 w 24"/>
                <a:gd name="T19" fmla="*/ 11 h 24"/>
                <a:gd name="T20" fmla="*/ 22 w 24"/>
                <a:gd name="T21" fmla="*/ 9 h 24"/>
                <a:gd name="T22" fmla="*/ 21 w 24"/>
                <a:gd name="T23" fmla="*/ 6 h 24"/>
                <a:gd name="T24" fmla="*/ 19 w 24"/>
                <a:gd name="T25" fmla="*/ 5 h 24"/>
                <a:gd name="T26" fmla="*/ 17 w 24"/>
                <a:gd name="T27" fmla="*/ 3 h 24"/>
                <a:gd name="T28" fmla="*/ 16 w 24"/>
                <a:gd name="T29" fmla="*/ 1 h 24"/>
                <a:gd name="T30" fmla="*/ 13 w 24"/>
                <a:gd name="T31" fmla="*/ 0 h 24"/>
                <a:gd name="T32" fmla="*/ 11 w 24"/>
                <a:gd name="T33" fmla="*/ 0 h 24"/>
                <a:gd name="T34" fmla="*/ 9 w 24"/>
                <a:gd name="T35" fmla="*/ 0 h 24"/>
                <a:gd name="T36" fmla="*/ 6 w 24"/>
                <a:gd name="T37" fmla="*/ 0 h 24"/>
                <a:gd name="T38" fmla="*/ 5 w 24"/>
                <a:gd name="T39" fmla="*/ 0 h 24"/>
                <a:gd name="T40" fmla="*/ 3 w 24"/>
                <a:gd name="T41" fmla="*/ 2 h 24"/>
                <a:gd name="T42" fmla="*/ 1 w 24"/>
                <a:gd name="T43" fmla="*/ 3 h 24"/>
                <a:gd name="T44" fmla="*/ 0 w 24"/>
                <a:gd name="T45" fmla="*/ 5 h 24"/>
                <a:gd name="T46" fmla="*/ 0 w 24"/>
                <a:gd name="T47" fmla="*/ 7 h 24"/>
                <a:gd name="T48" fmla="*/ 0 w 24"/>
                <a:gd name="T49" fmla="*/ 9 h 24"/>
                <a:gd name="T50" fmla="*/ 0 w 24"/>
                <a:gd name="T51" fmla="*/ 11 h 24"/>
                <a:gd name="T52" fmla="*/ 0 w 24"/>
                <a:gd name="T53" fmla="*/ 14 h 24"/>
                <a:gd name="T54" fmla="*/ 1 w 24"/>
                <a:gd name="T55" fmla="*/ 16 h 24"/>
                <a:gd name="T56" fmla="*/ 3 w 24"/>
                <a:gd name="T57" fmla="*/ 17 h 24"/>
                <a:gd name="T58" fmla="*/ 5 w 24"/>
                <a:gd name="T59" fmla="*/ 19 h 24"/>
                <a:gd name="T60" fmla="*/ 6 w 24"/>
                <a:gd name="T61" fmla="*/ 21 h 24"/>
                <a:gd name="T62" fmla="*/ 9 w 24"/>
                <a:gd name="T63" fmla="*/ 22 h 24"/>
                <a:gd name="T64" fmla="*/ 11 w 24"/>
                <a:gd name="T6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24">
                  <a:moveTo>
                    <a:pt x="11" y="23"/>
                  </a:moveTo>
                  <a:lnTo>
                    <a:pt x="13" y="23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1" y="6"/>
                  </a:lnTo>
                  <a:lnTo>
                    <a:pt x="19" y="5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21"/>
                  </a:lnTo>
                  <a:lnTo>
                    <a:pt x="9" y="22"/>
                  </a:lnTo>
                  <a:lnTo>
                    <a:pt x="11" y="23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3" name="Freeform 347">
              <a:extLst>
                <a:ext uri="{FF2B5EF4-FFF2-40B4-BE49-F238E27FC236}">
                  <a16:creationId xmlns:a16="http://schemas.microsoft.com/office/drawing/2014/main" id="{BDE0A1D5-866E-41F3-BCE4-4E669D4B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1351"/>
              <a:ext cx="17" cy="99"/>
            </a:xfrm>
            <a:custGeom>
              <a:avLst/>
              <a:gdLst>
                <a:gd name="T0" fmla="*/ 16 w 17"/>
                <a:gd name="T1" fmla="*/ 98 h 99"/>
                <a:gd name="T2" fmla="*/ 16 w 17"/>
                <a:gd name="T3" fmla="*/ 2 h 99"/>
                <a:gd name="T4" fmla="*/ 0 w 17"/>
                <a:gd name="T5" fmla="*/ 0 h 99"/>
                <a:gd name="T6" fmla="*/ 0 w 17"/>
                <a:gd name="T7" fmla="*/ 95 h 99"/>
                <a:gd name="T8" fmla="*/ 16 w 17"/>
                <a:gd name="T9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9">
                  <a:moveTo>
                    <a:pt x="16" y="98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6" y="9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4" name="Freeform 348">
              <a:extLst>
                <a:ext uri="{FF2B5EF4-FFF2-40B4-BE49-F238E27FC236}">
                  <a16:creationId xmlns:a16="http://schemas.microsoft.com/office/drawing/2014/main" id="{624A855C-F7F2-448B-B7CF-168A0AED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437"/>
              <a:ext cx="68" cy="67"/>
            </a:xfrm>
            <a:custGeom>
              <a:avLst/>
              <a:gdLst>
                <a:gd name="T0" fmla="*/ 10 w 68"/>
                <a:gd name="T1" fmla="*/ 0 h 67"/>
                <a:gd name="T2" fmla="*/ 67 w 68"/>
                <a:gd name="T3" fmla="*/ 58 h 67"/>
                <a:gd name="T4" fmla="*/ 67 w 68"/>
                <a:gd name="T5" fmla="*/ 66 h 67"/>
                <a:gd name="T6" fmla="*/ 0 w 68"/>
                <a:gd name="T7" fmla="*/ 13 h 67"/>
                <a:gd name="T8" fmla="*/ 10 w 68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7">
                  <a:moveTo>
                    <a:pt x="10" y="0"/>
                  </a:moveTo>
                  <a:lnTo>
                    <a:pt x="67" y="58"/>
                  </a:lnTo>
                  <a:lnTo>
                    <a:pt x="67" y="66"/>
                  </a:lnTo>
                  <a:lnTo>
                    <a:pt x="0" y="13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5" name="Freeform 349">
              <a:extLst>
                <a:ext uri="{FF2B5EF4-FFF2-40B4-BE49-F238E27FC236}">
                  <a16:creationId xmlns:a16="http://schemas.microsoft.com/office/drawing/2014/main" id="{BAF6CE47-4765-47CC-897C-6DC18BE0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1441"/>
              <a:ext cx="47" cy="66"/>
            </a:xfrm>
            <a:custGeom>
              <a:avLst/>
              <a:gdLst>
                <a:gd name="T0" fmla="*/ 36 w 47"/>
                <a:gd name="T1" fmla="*/ 0 h 66"/>
                <a:gd name="T2" fmla="*/ 0 w 47"/>
                <a:gd name="T3" fmla="*/ 52 h 66"/>
                <a:gd name="T4" fmla="*/ 0 w 47"/>
                <a:gd name="T5" fmla="*/ 65 h 66"/>
                <a:gd name="T6" fmla="*/ 46 w 47"/>
                <a:gd name="T7" fmla="*/ 13 h 66"/>
                <a:gd name="T8" fmla="*/ 36 w 4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66">
                  <a:moveTo>
                    <a:pt x="36" y="0"/>
                  </a:moveTo>
                  <a:lnTo>
                    <a:pt x="0" y="52"/>
                  </a:lnTo>
                  <a:lnTo>
                    <a:pt x="0" y="65"/>
                  </a:lnTo>
                  <a:lnTo>
                    <a:pt x="46" y="1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6" name="Freeform 350">
              <a:extLst>
                <a:ext uri="{FF2B5EF4-FFF2-40B4-BE49-F238E27FC236}">
                  <a16:creationId xmlns:a16="http://schemas.microsoft.com/office/drawing/2014/main" id="{1F854DF0-E404-451E-B59E-943924AB6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3" y="1438"/>
              <a:ext cx="75" cy="17"/>
            </a:xfrm>
            <a:custGeom>
              <a:avLst/>
              <a:gdLst>
                <a:gd name="T0" fmla="*/ 68 w 75"/>
                <a:gd name="T1" fmla="*/ 2 h 17"/>
                <a:gd name="T2" fmla="*/ 0 w 75"/>
                <a:gd name="T3" fmla="*/ 0 h 17"/>
                <a:gd name="T4" fmla="*/ 0 w 75"/>
                <a:gd name="T5" fmla="*/ 5 h 17"/>
                <a:gd name="T6" fmla="*/ 74 w 75"/>
                <a:gd name="T7" fmla="*/ 16 h 17"/>
                <a:gd name="T8" fmla="*/ 68 w 7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7">
                  <a:moveTo>
                    <a:pt x="68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74" y="16"/>
                  </a:lnTo>
                  <a:lnTo>
                    <a:pt x="68" y="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7" name="Freeform 351">
              <a:extLst>
                <a:ext uri="{FF2B5EF4-FFF2-40B4-BE49-F238E27FC236}">
                  <a16:creationId xmlns:a16="http://schemas.microsoft.com/office/drawing/2014/main" id="{D7D9426D-8EB7-44B8-B1EC-F010B2A11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" y="1432"/>
              <a:ext cx="53" cy="19"/>
            </a:xfrm>
            <a:custGeom>
              <a:avLst/>
              <a:gdLst>
                <a:gd name="T0" fmla="*/ 0 w 53"/>
                <a:gd name="T1" fmla="*/ 8 h 19"/>
                <a:gd name="T2" fmla="*/ 52 w 53"/>
                <a:gd name="T3" fmla="*/ 0 h 19"/>
                <a:gd name="T4" fmla="*/ 52 w 53"/>
                <a:gd name="T5" fmla="*/ 4 h 19"/>
                <a:gd name="T6" fmla="*/ 0 w 53"/>
                <a:gd name="T7" fmla="*/ 18 h 19"/>
                <a:gd name="T8" fmla="*/ 0 w 53"/>
                <a:gd name="T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9">
                  <a:moveTo>
                    <a:pt x="0" y="8"/>
                  </a:moveTo>
                  <a:lnTo>
                    <a:pt x="52" y="0"/>
                  </a:lnTo>
                  <a:lnTo>
                    <a:pt x="52" y="4"/>
                  </a:lnTo>
                  <a:lnTo>
                    <a:pt x="0" y="1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8" name="Freeform 352">
              <a:extLst>
                <a:ext uri="{FF2B5EF4-FFF2-40B4-BE49-F238E27FC236}">
                  <a16:creationId xmlns:a16="http://schemas.microsoft.com/office/drawing/2014/main" id="{262C9259-1DBD-4459-A8C4-37286E478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1404"/>
              <a:ext cx="29" cy="44"/>
            </a:xfrm>
            <a:custGeom>
              <a:avLst/>
              <a:gdLst>
                <a:gd name="T0" fmla="*/ 28 w 29"/>
                <a:gd name="T1" fmla="*/ 33 h 44"/>
                <a:gd name="T2" fmla="*/ 0 w 29"/>
                <a:gd name="T3" fmla="*/ 0 h 44"/>
                <a:gd name="T4" fmla="*/ 0 w 29"/>
                <a:gd name="T5" fmla="*/ 5 h 44"/>
                <a:gd name="T6" fmla="*/ 23 w 29"/>
                <a:gd name="T7" fmla="*/ 43 h 44"/>
                <a:gd name="T8" fmla="*/ 28 w 29"/>
                <a:gd name="T9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8" y="33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3" y="43"/>
                  </a:lnTo>
                  <a:lnTo>
                    <a:pt x="28" y="3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69" name="Freeform 353">
              <a:extLst>
                <a:ext uri="{FF2B5EF4-FFF2-40B4-BE49-F238E27FC236}">
                  <a16:creationId xmlns:a16="http://schemas.microsoft.com/office/drawing/2014/main" id="{C9632AB4-12A7-47F7-871D-71392DD93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1500"/>
              <a:ext cx="29" cy="30"/>
            </a:xfrm>
            <a:custGeom>
              <a:avLst/>
              <a:gdLst>
                <a:gd name="T0" fmla="*/ 13 w 29"/>
                <a:gd name="T1" fmla="*/ 29 h 30"/>
                <a:gd name="T2" fmla="*/ 16 w 29"/>
                <a:gd name="T3" fmla="*/ 29 h 30"/>
                <a:gd name="T4" fmla="*/ 19 w 29"/>
                <a:gd name="T5" fmla="*/ 29 h 30"/>
                <a:gd name="T6" fmla="*/ 22 w 29"/>
                <a:gd name="T7" fmla="*/ 28 h 30"/>
                <a:gd name="T8" fmla="*/ 23 w 29"/>
                <a:gd name="T9" fmla="*/ 26 h 30"/>
                <a:gd name="T10" fmla="*/ 25 w 29"/>
                <a:gd name="T11" fmla="*/ 24 h 30"/>
                <a:gd name="T12" fmla="*/ 27 w 29"/>
                <a:gd name="T13" fmla="*/ 21 h 30"/>
                <a:gd name="T14" fmla="*/ 28 w 29"/>
                <a:gd name="T15" fmla="*/ 19 h 30"/>
                <a:gd name="T16" fmla="*/ 28 w 29"/>
                <a:gd name="T17" fmla="*/ 16 h 30"/>
                <a:gd name="T18" fmla="*/ 28 w 29"/>
                <a:gd name="T19" fmla="*/ 14 h 30"/>
                <a:gd name="T20" fmla="*/ 27 w 29"/>
                <a:gd name="T21" fmla="*/ 11 h 30"/>
                <a:gd name="T22" fmla="*/ 25 w 29"/>
                <a:gd name="T23" fmla="*/ 7 h 30"/>
                <a:gd name="T24" fmla="*/ 23 w 29"/>
                <a:gd name="T25" fmla="*/ 6 h 30"/>
                <a:gd name="T26" fmla="*/ 22 w 29"/>
                <a:gd name="T27" fmla="*/ 3 h 30"/>
                <a:gd name="T28" fmla="*/ 19 w 29"/>
                <a:gd name="T29" fmla="*/ 1 h 30"/>
                <a:gd name="T30" fmla="*/ 16 w 29"/>
                <a:gd name="T31" fmla="*/ 0 h 30"/>
                <a:gd name="T32" fmla="*/ 13 w 29"/>
                <a:gd name="T33" fmla="*/ 0 h 30"/>
                <a:gd name="T34" fmla="*/ 11 w 29"/>
                <a:gd name="T35" fmla="*/ 0 h 30"/>
                <a:gd name="T36" fmla="*/ 8 w 29"/>
                <a:gd name="T37" fmla="*/ 0 h 30"/>
                <a:gd name="T38" fmla="*/ 5 w 29"/>
                <a:gd name="T39" fmla="*/ 0 h 30"/>
                <a:gd name="T40" fmla="*/ 4 w 29"/>
                <a:gd name="T41" fmla="*/ 2 h 30"/>
                <a:gd name="T42" fmla="*/ 2 w 29"/>
                <a:gd name="T43" fmla="*/ 4 h 30"/>
                <a:gd name="T44" fmla="*/ 0 w 29"/>
                <a:gd name="T45" fmla="*/ 6 h 30"/>
                <a:gd name="T46" fmla="*/ 0 w 29"/>
                <a:gd name="T47" fmla="*/ 8 h 30"/>
                <a:gd name="T48" fmla="*/ 0 w 29"/>
                <a:gd name="T49" fmla="*/ 11 h 30"/>
                <a:gd name="T50" fmla="*/ 0 w 29"/>
                <a:gd name="T51" fmla="*/ 14 h 30"/>
                <a:gd name="T52" fmla="*/ 0 w 29"/>
                <a:gd name="T53" fmla="*/ 17 h 30"/>
                <a:gd name="T54" fmla="*/ 2 w 29"/>
                <a:gd name="T55" fmla="*/ 20 h 30"/>
                <a:gd name="T56" fmla="*/ 4 w 29"/>
                <a:gd name="T57" fmla="*/ 22 h 30"/>
                <a:gd name="T58" fmla="*/ 5 w 29"/>
                <a:gd name="T59" fmla="*/ 24 h 30"/>
                <a:gd name="T60" fmla="*/ 8 w 29"/>
                <a:gd name="T61" fmla="*/ 26 h 30"/>
                <a:gd name="T62" fmla="*/ 11 w 29"/>
                <a:gd name="T63" fmla="*/ 28 h 30"/>
                <a:gd name="T64" fmla="*/ 13 w 29"/>
                <a:gd name="T6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3" y="29"/>
                  </a:moveTo>
                  <a:lnTo>
                    <a:pt x="16" y="29"/>
                  </a:lnTo>
                  <a:lnTo>
                    <a:pt x="19" y="29"/>
                  </a:lnTo>
                  <a:lnTo>
                    <a:pt x="22" y="28"/>
                  </a:lnTo>
                  <a:lnTo>
                    <a:pt x="23" y="26"/>
                  </a:lnTo>
                  <a:lnTo>
                    <a:pt x="25" y="24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7" y="11"/>
                  </a:lnTo>
                  <a:lnTo>
                    <a:pt x="25" y="7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4"/>
                  </a:lnTo>
                  <a:lnTo>
                    <a:pt x="8" y="26"/>
                  </a:lnTo>
                  <a:lnTo>
                    <a:pt x="11" y="28"/>
                  </a:lnTo>
                  <a:lnTo>
                    <a:pt x="13" y="29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0" name="Freeform 354">
              <a:extLst>
                <a:ext uri="{FF2B5EF4-FFF2-40B4-BE49-F238E27FC236}">
                  <a16:creationId xmlns:a16="http://schemas.microsoft.com/office/drawing/2014/main" id="{DB2EF1D4-0EAD-427D-B645-AD99FE0ED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" y="1442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3 h 29"/>
                <a:gd name="T28" fmla="*/ 20 w 30"/>
                <a:gd name="T29" fmla="*/ 1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5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1" name="Freeform 355">
              <a:extLst>
                <a:ext uri="{FF2B5EF4-FFF2-40B4-BE49-F238E27FC236}">
                  <a16:creationId xmlns:a16="http://schemas.microsoft.com/office/drawing/2014/main" id="{45763575-C519-43D9-A2FC-D35CA05D2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1501"/>
              <a:ext cx="30" cy="29"/>
            </a:xfrm>
            <a:custGeom>
              <a:avLst/>
              <a:gdLst>
                <a:gd name="T0" fmla="*/ 14 w 30"/>
                <a:gd name="T1" fmla="*/ 28 h 29"/>
                <a:gd name="T2" fmla="*/ 17 w 30"/>
                <a:gd name="T3" fmla="*/ 28 h 29"/>
                <a:gd name="T4" fmla="*/ 20 w 30"/>
                <a:gd name="T5" fmla="*/ 28 h 29"/>
                <a:gd name="T6" fmla="*/ 22 w 30"/>
                <a:gd name="T7" fmla="*/ 27 h 29"/>
                <a:gd name="T8" fmla="*/ 24 w 30"/>
                <a:gd name="T9" fmla="*/ 25 h 29"/>
                <a:gd name="T10" fmla="*/ 26 w 30"/>
                <a:gd name="T11" fmla="*/ 23 h 29"/>
                <a:gd name="T12" fmla="*/ 28 w 30"/>
                <a:gd name="T13" fmla="*/ 22 h 29"/>
                <a:gd name="T14" fmla="*/ 29 w 30"/>
                <a:gd name="T15" fmla="*/ 19 h 29"/>
                <a:gd name="T16" fmla="*/ 29 w 30"/>
                <a:gd name="T17" fmla="*/ 16 h 29"/>
                <a:gd name="T18" fmla="*/ 29 w 30"/>
                <a:gd name="T19" fmla="*/ 13 h 29"/>
                <a:gd name="T20" fmla="*/ 28 w 30"/>
                <a:gd name="T21" fmla="*/ 11 h 29"/>
                <a:gd name="T22" fmla="*/ 26 w 30"/>
                <a:gd name="T23" fmla="*/ 8 h 29"/>
                <a:gd name="T24" fmla="*/ 24 w 30"/>
                <a:gd name="T25" fmla="*/ 5 h 29"/>
                <a:gd name="T26" fmla="*/ 22 w 30"/>
                <a:gd name="T27" fmla="*/ 4 h 29"/>
                <a:gd name="T28" fmla="*/ 20 w 30"/>
                <a:gd name="T29" fmla="*/ 2 h 29"/>
                <a:gd name="T30" fmla="*/ 17 w 30"/>
                <a:gd name="T31" fmla="*/ 0 h 29"/>
                <a:gd name="T32" fmla="*/ 14 w 30"/>
                <a:gd name="T33" fmla="*/ 0 h 29"/>
                <a:gd name="T34" fmla="*/ 11 w 30"/>
                <a:gd name="T35" fmla="*/ 0 h 29"/>
                <a:gd name="T36" fmla="*/ 8 w 30"/>
                <a:gd name="T37" fmla="*/ 0 h 29"/>
                <a:gd name="T38" fmla="*/ 6 w 30"/>
                <a:gd name="T39" fmla="*/ 0 h 29"/>
                <a:gd name="T40" fmla="*/ 4 w 30"/>
                <a:gd name="T41" fmla="*/ 2 h 29"/>
                <a:gd name="T42" fmla="*/ 2 w 30"/>
                <a:gd name="T43" fmla="*/ 4 h 29"/>
                <a:gd name="T44" fmla="*/ 0 w 30"/>
                <a:gd name="T45" fmla="*/ 6 h 29"/>
                <a:gd name="T46" fmla="*/ 0 w 30"/>
                <a:gd name="T47" fmla="*/ 8 h 29"/>
                <a:gd name="T48" fmla="*/ 0 w 30"/>
                <a:gd name="T49" fmla="*/ 11 h 29"/>
                <a:gd name="T50" fmla="*/ 0 w 30"/>
                <a:gd name="T51" fmla="*/ 14 h 29"/>
                <a:gd name="T52" fmla="*/ 0 w 30"/>
                <a:gd name="T53" fmla="*/ 16 h 29"/>
                <a:gd name="T54" fmla="*/ 2 w 30"/>
                <a:gd name="T55" fmla="*/ 19 h 29"/>
                <a:gd name="T56" fmla="*/ 4 w 30"/>
                <a:gd name="T57" fmla="*/ 22 h 29"/>
                <a:gd name="T58" fmla="*/ 6 w 30"/>
                <a:gd name="T59" fmla="*/ 24 h 29"/>
                <a:gd name="T60" fmla="*/ 8 w 30"/>
                <a:gd name="T61" fmla="*/ 26 h 29"/>
                <a:gd name="T62" fmla="*/ 11 w 30"/>
                <a:gd name="T63" fmla="*/ 27 h 29"/>
                <a:gd name="T64" fmla="*/ 14 w 30"/>
                <a:gd name="T6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29">
                  <a:moveTo>
                    <a:pt x="14" y="28"/>
                  </a:moveTo>
                  <a:lnTo>
                    <a:pt x="17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4" y="25"/>
                  </a:lnTo>
                  <a:lnTo>
                    <a:pt x="26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9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1" y="27"/>
                  </a:lnTo>
                  <a:lnTo>
                    <a:pt x="14" y="28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2" name="Freeform 356">
              <a:extLst>
                <a:ext uri="{FF2B5EF4-FFF2-40B4-BE49-F238E27FC236}">
                  <a16:creationId xmlns:a16="http://schemas.microsoft.com/office/drawing/2014/main" id="{C4B2EAF1-FFB2-4CF0-9E34-AC617892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" y="1253"/>
              <a:ext cx="52" cy="96"/>
            </a:xfrm>
            <a:custGeom>
              <a:avLst/>
              <a:gdLst>
                <a:gd name="T0" fmla="*/ 9 w 52"/>
                <a:gd name="T1" fmla="*/ 0 h 96"/>
                <a:gd name="T2" fmla="*/ 8 w 52"/>
                <a:gd name="T3" fmla="*/ 0 h 96"/>
                <a:gd name="T4" fmla="*/ 7 w 52"/>
                <a:gd name="T5" fmla="*/ 3 h 96"/>
                <a:gd name="T6" fmla="*/ 6 w 52"/>
                <a:gd name="T7" fmla="*/ 7 h 96"/>
                <a:gd name="T8" fmla="*/ 5 w 52"/>
                <a:gd name="T9" fmla="*/ 12 h 96"/>
                <a:gd name="T10" fmla="*/ 3 w 52"/>
                <a:gd name="T11" fmla="*/ 18 h 96"/>
                <a:gd name="T12" fmla="*/ 1 w 52"/>
                <a:gd name="T13" fmla="*/ 25 h 96"/>
                <a:gd name="T14" fmla="*/ 0 w 52"/>
                <a:gd name="T15" fmla="*/ 33 h 96"/>
                <a:gd name="T16" fmla="*/ 0 w 52"/>
                <a:gd name="T17" fmla="*/ 40 h 96"/>
                <a:gd name="T18" fmla="*/ 0 w 52"/>
                <a:gd name="T19" fmla="*/ 47 h 96"/>
                <a:gd name="T20" fmla="*/ 1 w 52"/>
                <a:gd name="T21" fmla="*/ 54 h 96"/>
                <a:gd name="T22" fmla="*/ 5 w 52"/>
                <a:gd name="T23" fmla="*/ 61 h 96"/>
                <a:gd name="T24" fmla="*/ 9 w 52"/>
                <a:gd name="T25" fmla="*/ 68 h 96"/>
                <a:gd name="T26" fmla="*/ 13 w 52"/>
                <a:gd name="T27" fmla="*/ 74 h 96"/>
                <a:gd name="T28" fmla="*/ 17 w 52"/>
                <a:gd name="T29" fmla="*/ 79 h 96"/>
                <a:gd name="T30" fmla="*/ 20 w 52"/>
                <a:gd name="T31" fmla="*/ 84 h 96"/>
                <a:gd name="T32" fmla="*/ 22 w 52"/>
                <a:gd name="T33" fmla="*/ 89 h 96"/>
                <a:gd name="T34" fmla="*/ 24 w 52"/>
                <a:gd name="T35" fmla="*/ 92 h 96"/>
                <a:gd name="T36" fmla="*/ 28 w 52"/>
                <a:gd name="T37" fmla="*/ 94 h 96"/>
                <a:gd name="T38" fmla="*/ 33 w 52"/>
                <a:gd name="T39" fmla="*/ 95 h 96"/>
                <a:gd name="T40" fmla="*/ 38 w 52"/>
                <a:gd name="T41" fmla="*/ 95 h 96"/>
                <a:gd name="T42" fmla="*/ 43 w 52"/>
                <a:gd name="T43" fmla="*/ 94 h 96"/>
                <a:gd name="T44" fmla="*/ 46 w 52"/>
                <a:gd name="T45" fmla="*/ 93 h 96"/>
                <a:gd name="T46" fmla="*/ 50 w 52"/>
                <a:gd name="T47" fmla="*/ 92 h 96"/>
                <a:gd name="T48" fmla="*/ 51 w 52"/>
                <a:gd name="T49" fmla="*/ 91 h 96"/>
                <a:gd name="T50" fmla="*/ 50 w 52"/>
                <a:gd name="T51" fmla="*/ 91 h 96"/>
                <a:gd name="T52" fmla="*/ 48 w 52"/>
                <a:gd name="T53" fmla="*/ 91 h 96"/>
                <a:gd name="T54" fmla="*/ 46 w 52"/>
                <a:gd name="T55" fmla="*/ 91 h 96"/>
                <a:gd name="T56" fmla="*/ 44 w 52"/>
                <a:gd name="T57" fmla="*/ 90 h 96"/>
                <a:gd name="T58" fmla="*/ 40 w 52"/>
                <a:gd name="T59" fmla="*/ 89 h 96"/>
                <a:gd name="T60" fmla="*/ 38 w 52"/>
                <a:gd name="T61" fmla="*/ 88 h 96"/>
                <a:gd name="T62" fmla="*/ 35 w 52"/>
                <a:gd name="T63" fmla="*/ 85 h 96"/>
                <a:gd name="T64" fmla="*/ 34 w 52"/>
                <a:gd name="T65" fmla="*/ 83 h 96"/>
                <a:gd name="T66" fmla="*/ 30 w 52"/>
                <a:gd name="T67" fmla="*/ 78 h 96"/>
                <a:gd name="T68" fmla="*/ 27 w 52"/>
                <a:gd name="T69" fmla="*/ 74 h 96"/>
                <a:gd name="T70" fmla="*/ 22 w 52"/>
                <a:gd name="T71" fmla="*/ 68 h 96"/>
                <a:gd name="T72" fmla="*/ 17 w 52"/>
                <a:gd name="T73" fmla="*/ 61 h 96"/>
                <a:gd name="T74" fmla="*/ 11 w 52"/>
                <a:gd name="T75" fmla="*/ 53 h 96"/>
                <a:gd name="T76" fmla="*/ 8 w 52"/>
                <a:gd name="T77" fmla="*/ 46 h 96"/>
                <a:gd name="T78" fmla="*/ 5 w 52"/>
                <a:gd name="T79" fmla="*/ 36 h 96"/>
                <a:gd name="T80" fmla="*/ 6 w 52"/>
                <a:gd name="T81" fmla="*/ 28 h 96"/>
                <a:gd name="T82" fmla="*/ 8 w 52"/>
                <a:gd name="T83" fmla="*/ 22 h 96"/>
                <a:gd name="T84" fmla="*/ 10 w 52"/>
                <a:gd name="T85" fmla="*/ 17 h 96"/>
                <a:gd name="T86" fmla="*/ 11 w 52"/>
                <a:gd name="T87" fmla="*/ 13 h 96"/>
                <a:gd name="T88" fmla="*/ 12 w 52"/>
                <a:gd name="T89" fmla="*/ 10 h 96"/>
                <a:gd name="T90" fmla="*/ 13 w 52"/>
                <a:gd name="T91" fmla="*/ 7 h 96"/>
                <a:gd name="T92" fmla="*/ 14 w 52"/>
                <a:gd name="T93" fmla="*/ 5 h 96"/>
                <a:gd name="T94" fmla="*/ 14 w 52"/>
                <a:gd name="T95" fmla="*/ 4 h 96"/>
                <a:gd name="T96" fmla="*/ 15 w 52"/>
                <a:gd name="T97" fmla="*/ 4 h 96"/>
                <a:gd name="T98" fmla="*/ 9 w 52"/>
                <a:gd name="T9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96">
                  <a:moveTo>
                    <a:pt x="9" y="0"/>
                  </a:moveTo>
                  <a:lnTo>
                    <a:pt x="8" y="0"/>
                  </a:lnTo>
                  <a:lnTo>
                    <a:pt x="7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3" y="18"/>
                  </a:lnTo>
                  <a:lnTo>
                    <a:pt x="1" y="25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4"/>
                  </a:lnTo>
                  <a:lnTo>
                    <a:pt x="5" y="61"/>
                  </a:lnTo>
                  <a:lnTo>
                    <a:pt x="9" y="68"/>
                  </a:lnTo>
                  <a:lnTo>
                    <a:pt x="13" y="74"/>
                  </a:lnTo>
                  <a:lnTo>
                    <a:pt x="17" y="79"/>
                  </a:lnTo>
                  <a:lnTo>
                    <a:pt x="20" y="84"/>
                  </a:lnTo>
                  <a:lnTo>
                    <a:pt x="22" y="89"/>
                  </a:lnTo>
                  <a:lnTo>
                    <a:pt x="24" y="92"/>
                  </a:lnTo>
                  <a:lnTo>
                    <a:pt x="28" y="94"/>
                  </a:lnTo>
                  <a:lnTo>
                    <a:pt x="33" y="95"/>
                  </a:lnTo>
                  <a:lnTo>
                    <a:pt x="38" y="95"/>
                  </a:lnTo>
                  <a:lnTo>
                    <a:pt x="43" y="94"/>
                  </a:lnTo>
                  <a:lnTo>
                    <a:pt x="46" y="93"/>
                  </a:lnTo>
                  <a:lnTo>
                    <a:pt x="50" y="92"/>
                  </a:lnTo>
                  <a:lnTo>
                    <a:pt x="51" y="91"/>
                  </a:lnTo>
                  <a:lnTo>
                    <a:pt x="50" y="91"/>
                  </a:lnTo>
                  <a:lnTo>
                    <a:pt x="48" y="91"/>
                  </a:lnTo>
                  <a:lnTo>
                    <a:pt x="46" y="91"/>
                  </a:lnTo>
                  <a:lnTo>
                    <a:pt x="44" y="90"/>
                  </a:lnTo>
                  <a:lnTo>
                    <a:pt x="40" y="89"/>
                  </a:lnTo>
                  <a:lnTo>
                    <a:pt x="38" y="88"/>
                  </a:lnTo>
                  <a:lnTo>
                    <a:pt x="35" y="85"/>
                  </a:lnTo>
                  <a:lnTo>
                    <a:pt x="34" y="83"/>
                  </a:lnTo>
                  <a:lnTo>
                    <a:pt x="30" y="78"/>
                  </a:lnTo>
                  <a:lnTo>
                    <a:pt x="27" y="74"/>
                  </a:lnTo>
                  <a:lnTo>
                    <a:pt x="22" y="68"/>
                  </a:lnTo>
                  <a:lnTo>
                    <a:pt x="17" y="61"/>
                  </a:lnTo>
                  <a:lnTo>
                    <a:pt x="11" y="53"/>
                  </a:lnTo>
                  <a:lnTo>
                    <a:pt x="8" y="46"/>
                  </a:lnTo>
                  <a:lnTo>
                    <a:pt x="5" y="36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1" y="13"/>
                  </a:lnTo>
                  <a:lnTo>
                    <a:pt x="12" y="10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3" name="Freeform 357">
              <a:extLst>
                <a:ext uri="{FF2B5EF4-FFF2-40B4-BE49-F238E27FC236}">
                  <a16:creationId xmlns:a16="http://schemas.microsoft.com/office/drawing/2014/main" id="{2114550B-E951-4A55-85EE-4079C472D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7" y="1311"/>
              <a:ext cx="182" cy="103"/>
            </a:xfrm>
            <a:custGeom>
              <a:avLst/>
              <a:gdLst>
                <a:gd name="T0" fmla="*/ 22 w 182"/>
                <a:gd name="T1" fmla="*/ 78 h 103"/>
                <a:gd name="T2" fmla="*/ 154 w 182"/>
                <a:gd name="T3" fmla="*/ 102 h 103"/>
                <a:gd name="T4" fmla="*/ 155 w 182"/>
                <a:gd name="T5" fmla="*/ 101 h 103"/>
                <a:gd name="T6" fmla="*/ 158 w 182"/>
                <a:gd name="T7" fmla="*/ 98 h 103"/>
                <a:gd name="T8" fmla="*/ 164 w 182"/>
                <a:gd name="T9" fmla="*/ 95 h 103"/>
                <a:gd name="T10" fmla="*/ 169 w 182"/>
                <a:gd name="T11" fmla="*/ 90 h 103"/>
                <a:gd name="T12" fmla="*/ 174 w 182"/>
                <a:gd name="T13" fmla="*/ 85 h 103"/>
                <a:gd name="T14" fmla="*/ 178 w 182"/>
                <a:gd name="T15" fmla="*/ 80 h 103"/>
                <a:gd name="T16" fmla="*/ 181 w 182"/>
                <a:gd name="T17" fmla="*/ 75 h 103"/>
                <a:gd name="T18" fmla="*/ 181 w 182"/>
                <a:gd name="T19" fmla="*/ 71 h 103"/>
                <a:gd name="T20" fmla="*/ 180 w 182"/>
                <a:gd name="T21" fmla="*/ 65 h 103"/>
                <a:gd name="T22" fmla="*/ 179 w 182"/>
                <a:gd name="T23" fmla="*/ 61 h 103"/>
                <a:gd name="T24" fmla="*/ 178 w 182"/>
                <a:gd name="T25" fmla="*/ 56 h 103"/>
                <a:gd name="T26" fmla="*/ 176 w 182"/>
                <a:gd name="T27" fmla="*/ 53 h 103"/>
                <a:gd name="T28" fmla="*/ 175 w 182"/>
                <a:gd name="T29" fmla="*/ 51 h 103"/>
                <a:gd name="T30" fmla="*/ 171 w 182"/>
                <a:gd name="T31" fmla="*/ 48 h 103"/>
                <a:gd name="T32" fmla="*/ 165 w 182"/>
                <a:gd name="T33" fmla="*/ 46 h 103"/>
                <a:gd name="T34" fmla="*/ 158 w 182"/>
                <a:gd name="T35" fmla="*/ 44 h 103"/>
                <a:gd name="T36" fmla="*/ 149 w 182"/>
                <a:gd name="T37" fmla="*/ 41 h 103"/>
                <a:gd name="T38" fmla="*/ 141 w 182"/>
                <a:gd name="T39" fmla="*/ 35 h 103"/>
                <a:gd name="T40" fmla="*/ 134 w 182"/>
                <a:gd name="T41" fmla="*/ 28 h 103"/>
                <a:gd name="T42" fmla="*/ 125 w 182"/>
                <a:gd name="T43" fmla="*/ 20 h 103"/>
                <a:gd name="T44" fmla="*/ 117 w 182"/>
                <a:gd name="T45" fmla="*/ 12 h 103"/>
                <a:gd name="T46" fmla="*/ 108 w 182"/>
                <a:gd name="T47" fmla="*/ 6 h 103"/>
                <a:gd name="T48" fmla="*/ 99 w 182"/>
                <a:gd name="T49" fmla="*/ 1 h 103"/>
                <a:gd name="T50" fmla="*/ 88 w 182"/>
                <a:gd name="T51" fmla="*/ 0 h 103"/>
                <a:gd name="T52" fmla="*/ 76 w 182"/>
                <a:gd name="T53" fmla="*/ 0 h 103"/>
                <a:gd name="T54" fmla="*/ 62 w 182"/>
                <a:gd name="T55" fmla="*/ 4 h 103"/>
                <a:gd name="T56" fmla="*/ 49 w 182"/>
                <a:gd name="T57" fmla="*/ 8 h 103"/>
                <a:gd name="T58" fmla="*/ 36 w 182"/>
                <a:gd name="T59" fmla="*/ 14 h 103"/>
                <a:gd name="T60" fmla="*/ 25 w 182"/>
                <a:gd name="T61" fmla="*/ 20 h 103"/>
                <a:gd name="T62" fmla="*/ 15 w 182"/>
                <a:gd name="T63" fmla="*/ 26 h 103"/>
                <a:gd name="T64" fmla="*/ 8 w 182"/>
                <a:gd name="T65" fmla="*/ 32 h 103"/>
                <a:gd name="T66" fmla="*/ 5 w 182"/>
                <a:gd name="T67" fmla="*/ 36 h 103"/>
                <a:gd name="T68" fmla="*/ 3 w 182"/>
                <a:gd name="T69" fmla="*/ 39 h 103"/>
                <a:gd name="T70" fmla="*/ 2 w 182"/>
                <a:gd name="T71" fmla="*/ 43 h 103"/>
                <a:gd name="T72" fmla="*/ 0 w 182"/>
                <a:gd name="T73" fmla="*/ 46 h 103"/>
                <a:gd name="T74" fmla="*/ 0 w 182"/>
                <a:gd name="T75" fmla="*/ 50 h 103"/>
                <a:gd name="T76" fmla="*/ 0 w 182"/>
                <a:gd name="T77" fmla="*/ 52 h 103"/>
                <a:gd name="T78" fmla="*/ 0 w 182"/>
                <a:gd name="T79" fmla="*/ 55 h 103"/>
                <a:gd name="T80" fmla="*/ 1 w 182"/>
                <a:gd name="T81" fmla="*/ 57 h 103"/>
                <a:gd name="T82" fmla="*/ 3 w 182"/>
                <a:gd name="T83" fmla="*/ 60 h 103"/>
                <a:gd name="T84" fmla="*/ 5 w 182"/>
                <a:gd name="T85" fmla="*/ 63 h 103"/>
                <a:gd name="T86" fmla="*/ 8 w 182"/>
                <a:gd name="T87" fmla="*/ 66 h 103"/>
                <a:gd name="T88" fmla="*/ 11 w 182"/>
                <a:gd name="T89" fmla="*/ 68 h 103"/>
                <a:gd name="T90" fmla="*/ 14 w 182"/>
                <a:gd name="T91" fmla="*/ 72 h 103"/>
                <a:gd name="T92" fmla="*/ 16 w 182"/>
                <a:gd name="T93" fmla="*/ 74 h 103"/>
                <a:gd name="T94" fmla="*/ 19 w 182"/>
                <a:gd name="T95" fmla="*/ 76 h 103"/>
                <a:gd name="T96" fmla="*/ 21 w 182"/>
                <a:gd name="T97" fmla="*/ 78 h 103"/>
                <a:gd name="T98" fmla="*/ 22 w 182"/>
                <a:gd name="T99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2" h="103">
                  <a:moveTo>
                    <a:pt x="22" y="78"/>
                  </a:moveTo>
                  <a:lnTo>
                    <a:pt x="154" y="102"/>
                  </a:lnTo>
                  <a:lnTo>
                    <a:pt x="155" y="101"/>
                  </a:lnTo>
                  <a:lnTo>
                    <a:pt x="158" y="98"/>
                  </a:lnTo>
                  <a:lnTo>
                    <a:pt x="164" y="95"/>
                  </a:lnTo>
                  <a:lnTo>
                    <a:pt x="169" y="90"/>
                  </a:lnTo>
                  <a:lnTo>
                    <a:pt x="174" y="85"/>
                  </a:lnTo>
                  <a:lnTo>
                    <a:pt x="178" y="80"/>
                  </a:lnTo>
                  <a:lnTo>
                    <a:pt x="181" y="75"/>
                  </a:lnTo>
                  <a:lnTo>
                    <a:pt x="181" y="71"/>
                  </a:lnTo>
                  <a:lnTo>
                    <a:pt x="180" y="65"/>
                  </a:lnTo>
                  <a:lnTo>
                    <a:pt x="179" y="61"/>
                  </a:lnTo>
                  <a:lnTo>
                    <a:pt x="178" y="56"/>
                  </a:lnTo>
                  <a:lnTo>
                    <a:pt x="176" y="53"/>
                  </a:lnTo>
                  <a:lnTo>
                    <a:pt x="175" y="51"/>
                  </a:lnTo>
                  <a:lnTo>
                    <a:pt x="171" y="48"/>
                  </a:lnTo>
                  <a:lnTo>
                    <a:pt x="165" y="46"/>
                  </a:lnTo>
                  <a:lnTo>
                    <a:pt x="158" y="44"/>
                  </a:lnTo>
                  <a:lnTo>
                    <a:pt x="149" y="41"/>
                  </a:lnTo>
                  <a:lnTo>
                    <a:pt x="141" y="35"/>
                  </a:lnTo>
                  <a:lnTo>
                    <a:pt x="134" y="28"/>
                  </a:lnTo>
                  <a:lnTo>
                    <a:pt x="125" y="20"/>
                  </a:lnTo>
                  <a:lnTo>
                    <a:pt x="117" y="12"/>
                  </a:lnTo>
                  <a:lnTo>
                    <a:pt x="108" y="6"/>
                  </a:lnTo>
                  <a:lnTo>
                    <a:pt x="99" y="1"/>
                  </a:lnTo>
                  <a:lnTo>
                    <a:pt x="88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49" y="8"/>
                  </a:lnTo>
                  <a:lnTo>
                    <a:pt x="36" y="14"/>
                  </a:lnTo>
                  <a:lnTo>
                    <a:pt x="25" y="20"/>
                  </a:lnTo>
                  <a:lnTo>
                    <a:pt x="15" y="26"/>
                  </a:lnTo>
                  <a:lnTo>
                    <a:pt x="8" y="32"/>
                  </a:lnTo>
                  <a:lnTo>
                    <a:pt x="5" y="36"/>
                  </a:lnTo>
                  <a:lnTo>
                    <a:pt x="3" y="39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3" y="60"/>
                  </a:lnTo>
                  <a:lnTo>
                    <a:pt x="5" y="63"/>
                  </a:lnTo>
                  <a:lnTo>
                    <a:pt x="8" y="66"/>
                  </a:lnTo>
                  <a:lnTo>
                    <a:pt x="11" y="68"/>
                  </a:lnTo>
                  <a:lnTo>
                    <a:pt x="14" y="72"/>
                  </a:lnTo>
                  <a:lnTo>
                    <a:pt x="16" y="74"/>
                  </a:lnTo>
                  <a:lnTo>
                    <a:pt x="19" y="76"/>
                  </a:lnTo>
                  <a:lnTo>
                    <a:pt x="21" y="78"/>
                  </a:lnTo>
                  <a:lnTo>
                    <a:pt x="22" y="78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4" name="Freeform 358">
              <a:extLst>
                <a:ext uri="{FF2B5EF4-FFF2-40B4-BE49-F238E27FC236}">
                  <a16:creationId xmlns:a16="http://schemas.microsoft.com/office/drawing/2014/main" id="{63593A5B-CCD1-4302-8D74-51883E8DB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187"/>
              <a:ext cx="682" cy="242"/>
            </a:xfrm>
            <a:custGeom>
              <a:avLst/>
              <a:gdLst>
                <a:gd name="T0" fmla="*/ 475 w 682"/>
                <a:gd name="T1" fmla="*/ 0 h 242"/>
                <a:gd name="T2" fmla="*/ 0 w 682"/>
                <a:gd name="T3" fmla="*/ 129 h 242"/>
                <a:gd name="T4" fmla="*/ 236 w 682"/>
                <a:gd name="T5" fmla="*/ 241 h 242"/>
                <a:gd name="T6" fmla="*/ 681 w 682"/>
                <a:gd name="T7" fmla="*/ 129 h 242"/>
                <a:gd name="T8" fmla="*/ 475 w 682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242">
                  <a:moveTo>
                    <a:pt x="475" y="0"/>
                  </a:moveTo>
                  <a:lnTo>
                    <a:pt x="0" y="129"/>
                  </a:lnTo>
                  <a:lnTo>
                    <a:pt x="236" y="241"/>
                  </a:lnTo>
                  <a:lnTo>
                    <a:pt x="681" y="129"/>
                  </a:lnTo>
                  <a:lnTo>
                    <a:pt x="475" y="0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5" name="Freeform 359">
              <a:extLst>
                <a:ext uri="{FF2B5EF4-FFF2-40B4-BE49-F238E27FC236}">
                  <a16:creationId xmlns:a16="http://schemas.microsoft.com/office/drawing/2014/main" id="{61365102-DDA3-4295-A405-64FC41BC0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070"/>
              <a:ext cx="198" cy="213"/>
            </a:xfrm>
            <a:custGeom>
              <a:avLst/>
              <a:gdLst>
                <a:gd name="T0" fmla="*/ 29 w 198"/>
                <a:gd name="T1" fmla="*/ 20 h 213"/>
                <a:gd name="T2" fmla="*/ 36 w 198"/>
                <a:gd name="T3" fmla="*/ 33 h 213"/>
                <a:gd name="T4" fmla="*/ 45 w 198"/>
                <a:gd name="T5" fmla="*/ 54 h 213"/>
                <a:gd name="T6" fmla="*/ 54 w 198"/>
                <a:gd name="T7" fmla="*/ 73 h 213"/>
                <a:gd name="T8" fmla="*/ 58 w 198"/>
                <a:gd name="T9" fmla="*/ 88 h 213"/>
                <a:gd name="T10" fmla="*/ 64 w 198"/>
                <a:gd name="T11" fmla="*/ 103 h 213"/>
                <a:gd name="T12" fmla="*/ 70 w 198"/>
                <a:gd name="T13" fmla="*/ 117 h 213"/>
                <a:gd name="T14" fmla="*/ 77 w 198"/>
                <a:gd name="T15" fmla="*/ 128 h 213"/>
                <a:gd name="T16" fmla="*/ 84 w 198"/>
                <a:gd name="T17" fmla="*/ 133 h 213"/>
                <a:gd name="T18" fmla="*/ 105 w 198"/>
                <a:gd name="T19" fmla="*/ 148 h 213"/>
                <a:gd name="T20" fmla="*/ 129 w 198"/>
                <a:gd name="T21" fmla="*/ 167 h 213"/>
                <a:gd name="T22" fmla="*/ 146 w 198"/>
                <a:gd name="T23" fmla="*/ 181 h 213"/>
                <a:gd name="T24" fmla="*/ 151 w 198"/>
                <a:gd name="T25" fmla="*/ 183 h 213"/>
                <a:gd name="T26" fmla="*/ 155 w 198"/>
                <a:gd name="T27" fmla="*/ 182 h 213"/>
                <a:gd name="T28" fmla="*/ 160 w 198"/>
                <a:gd name="T29" fmla="*/ 182 h 213"/>
                <a:gd name="T30" fmla="*/ 166 w 198"/>
                <a:gd name="T31" fmla="*/ 184 h 213"/>
                <a:gd name="T32" fmla="*/ 174 w 198"/>
                <a:gd name="T33" fmla="*/ 187 h 213"/>
                <a:gd name="T34" fmla="*/ 183 w 198"/>
                <a:gd name="T35" fmla="*/ 192 h 213"/>
                <a:gd name="T36" fmla="*/ 191 w 198"/>
                <a:gd name="T37" fmla="*/ 198 h 213"/>
                <a:gd name="T38" fmla="*/ 197 w 198"/>
                <a:gd name="T39" fmla="*/ 205 h 213"/>
                <a:gd name="T40" fmla="*/ 196 w 198"/>
                <a:gd name="T41" fmla="*/ 209 h 213"/>
                <a:gd name="T42" fmla="*/ 189 w 198"/>
                <a:gd name="T43" fmla="*/ 211 h 213"/>
                <a:gd name="T44" fmla="*/ 179 w 198"/>
                <a:gd name="T45" fmla="*/ 212 h 213"/>
                <a:gd name="T46" fmla="*/ 167 w 198"/>
                <a:gd name="T47" fmla="*/ 209 h 213"/>
                <a:gd name="T48" fmla="*/ 157 w 198"/>
                <a:gd name="T49" fmla="*/ 206 h 213"/>
                <a:gd name="T50" fmla="*/ 151 w 198"/>
                <a:gd name="T51" fmla="*/ 203 h 213"/>
                <a:gd name="T52" fmla="*/ 146 w 198"/>
                <a:gd name="T53" fmla="*/ 202 h 213"/>
                <a:gd name="T54" fmla="*/ 143 w 198"/>
                <a:gd name="T55" fmla="*/ 202 h 213"/>
                <a:gd name="T56" fmla="*/ 134 w 198"/>
                <a:gd name="T57" fmla="*/ 200 h 213"/>
                <a:gd name="T58" fmla="*/ 117 w 198"/>
                <a:gd name="T59" fmla="*/ 193 h 213"/>
                <a:gd name="T60" fmla="*/ 97 w 198"/>
                <a:gd name="T61" fmla="*/ 184 h 213"/>
                <a:gd name="T62" fmla="*/ 83 w 198"/>
                <a:gd name="T63" fmla="*/ 175 h 213"/>
                <a:gd name="T64" fmla="*/ 69 w 198"/>
                <a:gd name="T65" fmla="*/ 165 h 213"/>
                <a:gd name="T66" fmla="*/ 53 w 198"/>
                <a:gd name="T67" fmla="*/ 149 h 213"/>
                <a:gd name="T68" fmla="*/ 36 w 198"/>
                <a:gd name="T69" fmla="*/ 129 h 213"/>
                <a:gd name="T70" fmla="*/ 23 w 198"/>
                <a:gd name="T71" fmla="*/ 109 h 213"/>
                <a:gd name="T72" fmla="*/ 15 w 198"/>
                <a:gd name="T73" fmla="*/ 88 h 213"/>
                <a:gd name="T74" fmla="*/ 10 w 198"/>
                <a:gd name="T75" fmla="*/ 68 h 213"/>
                <a:gd name="T76" fmla="*/ 7 w 198"/>
                <a:gd name="T77" fmla="*/ 50 h 213"/>
                <a:gd name="T78" fmla="*/ 7 w 198"/>
                <a:gd name="T79" fmla="*/ 38 h 213"/>
                <a:gd name="T80" fmla="*/ 5 w 198"/>
                <a:gd name="T81" fmla="*/ 27 h 213"/>
                <a:gd name="T82" fmla="*/ 2 w 198"/>
                <a:gd name="T83" fmla="*/ 16 h 213"/>
                <a:gd name="T84" fmla="*/ 0 w 198"/>
                <a:gd name="T85" fmla="*/ 6 h 213"/>
                <a:gd name="T86" fmla="*/ 0 w 198"/>
                <a:gd name="T8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8" h="213">
                  <a:moveTo>
                    <a:pt x="28" y="17"/>
                  </a:moveTo>
                  <a:lnTo>
                    <a:pt x="29" y="20"/>
                  </a:lnTo>
                  <a:lnTo>
                    <a:pt x="32" y="25"/>
                  </a:lnTo>
                  <a:lnTo>
                    <a:pt x="36" y="33"/>
                  </a:lnTo>
                  <a:lnTo>
                    <a:pt x="40" y="43"/>
                  </a:lnTo>
                  <a:lnTo>
                    <a:pt x="45" y="54"/>
                  </a:lnTo>
                  <a:lnTo>
                    <a:pt x="50" y="64"/>
                  </a:lnTo>
                  <a:lnTo>
                    <a:pt x="54" y="73"/>
                  </a:lnTo>
                  <a:lnTo>
                    <a:pt x="56" y="81"/>
                  </a:lnTo>
                  <a:lnTo>
                    <a:pt x="58" y="88"/>
                  </a:lnTo>
                  <a:lnTo>
                    <a:pt x="61" y="94"/>
                  </a:lnTo>
                  <a:lnTo>
                    <a:pt x="64" y="103"/>
                  </a:lnTo>
                  <a:lnTo>
                    <a:pt x="67" y="111"/>
                  </a:lnTo>
                  <a:lnTo>
                    <a:pt x="70" y="117"/>
                  </a:lnTo>
                  <a:lnTo>
                    <a:pt x="73" y="123"/>
                  </a:lnTo>
                  <a:lnTo>
                    <a:pt x="77" y="128"/>
                  </a:lnTo>
                  <a:lnTo>
                    <a:pt x="79" y="129"/>
                  </a:lnTo>
                  <a:lnTo>
                    <a:pt x="84" y="133"/>
                  </a:lnTo>
                  <a:lnTo>
                    <a:pt x="94" y="139"/>
                  </a:lnTo>
                  <a:lnTo>
                    <a:pt x="105" y="148"/>
                  </a:lnTo>
                  <a:lnTo>
                    <a:pt x="117" y="157"/>
                  </a:lnTo>
                  <a:lnTo>
                    <a:pt x="129" y="167"/>
                  </a:lnTo>
                  <a:lnTo>
                    <a:pt x="139" y="175"/>
                  </a:lnTo>
                  <a:lnTo>
                    <a:pt x="146" y="181"/>
                  </a:lnTo>
                  <a:lnTo>
                    <a:pt x="149" y="184"/>
                  </a:lnTo>
                  <a:lnTo>
                    <a:pt x="151" y="183"/>
                  </a:lnTo>
                  <a:lnTo>
                    <a:pt x="152" y="183"/>
                  </a:lnTo>
                  <a:lnTo>
                    <a:pt x="155" y="182"/>
                  </a:lnTo>
                  <a:lnTo>
                    <a:pt x="157" y="182"/>
                  </a:lnTo>
                  <a:lnTo>
                    <a:pt x="160" y="182"/>
                  </a:lnTo>
                  <a:lnTo>
                    <a:pt x="163" y="183"/>
                  </a:lnTo>
                  <a:lnTo>
                    <a:pt x="166" y="184"/>
                  </a:lnTo>
                  <a:lnTo>
                    <a:pt x="169" y="185"/>
                  </a:lnTo>
                  <a:lnTo>
                    <a:pt x="174" y="187"/>
                  </a:lnTo>
                  <a:lnTo>
                    <a:pt x="178" y="189"/>
                  </a:lnTo>
                  <a:lnTo>
                    <a:pt x="183" y="192"/>
                  </a:lnTo>
                  <a:lnTo>
                    <a:pt x="187" y="195"/>
                  </a:lnTo>
                  <a:lnTo>
                    <a:pt x="191" y="198"/>
                  </a:lnTo>
                  <a:lnTo>
                    <a:pt x="195" y="201"/>
                  </a:lnTo>
                  <a:lnTo>
                    <a:pt x="197" y="205"/>
                  </a:lnTo>
                  <a:lnTo>
                    <a:pt x="197" y="206"/>
                  </a:lnTo>
                  <a:lnTo>
                    <a:pt x="196" y="209"/>
                  </a:lnTo>
                  <a:lnTo>
                    <a:pt x="193" y="210"/>
                  </a:lnTo>
                  <a:lnTo>
                    <a:pt x="189" y="211"/>
                  </a:lnTo>
                  <a:lnTo>
                    <a:pt x="184" y="212"/>
                  </a:lnTo>
                  <a:lnTo>
                    <a:pt x="179" y="212"/>
                  </a:lnTo>
                  <a:lnTo>
                    <a:pt x="173" y="211"/>
                  </a:lnTo>
                  <a:lnTo>
                    <a:pt x="167" y="209"/>
                  </a:lnTo>
                  <a:lnTo>
                    <a:pt x="161" y="207"/>
                  </a:lnTo>
                  <a:lnTo>
                    <a:pt x="157" y="206"/>
                  </a:lnTo>
                  <a:lnTo>
                    <a:pt x="153" y="204"/>
                  </a:lnTo>
                  <a:lnTo>
                    <a:pt x="151" y="203"/>
                  </a:lnTo>
                  <a:lnTo>
                    <a:pt x="148" y="202"/>
                  </a:lnTo>
                  <a:lnTo>
                    <a:pt x="146" y="202"/>
                  </a:lnTo>
                  <a:lnTo>
                    <a:pt x="145" y="202"/>
                  </a:lnTo>
                  <a:lnTo>
                    <a:pt x="143" y="202"/>
                  </a:lnTo>
                  <a:lnTo>
                    <a:pt x="140" y="202"/>
                  </a:lnTo>
                  <a:lnTo>
                    <a:pt x="134" y="200"/>
                  </a:lnTo>
                  <a:lnTo>
                    <a:pt x="126" y="197"/>
                  </a:lnTo>
                  <a:lnTo>
                    <a:pt x="117" y="193"/>
                  </a:lnTo>
                  <a:lnTo>
                    <a:pt x="106" y="189"/>
                  </a:lnTo>
                  <a:lnTo>
                    <a:pt x="97" y="184"/>
                  </a:lnTo>
                  <a:lnTo>
                    <a:pt x="89" y="179"/>
                  </a:lnTo>
                  <a:lnTo>
                    <a:pt x="83" y="175"/>
                  </a:lnTo>
                  <a:lnTo>
                    <a:pt x="77" y="171"/>
                  </a:lnTo>
                  <a:lnTo>
                    <a:pt x="69" y="165"/>
                  </a:lnTo>
                  <a:lnTo>
                    <a:pt x="61" y="157"/>
                  </a:lnTo>
                  <a:lnTo>
                    <a:pt x="53" y="149"/>
                  </a:lnTo>
                  <a:lnTo>
                    <a:pt x="45" y="139"/>
                  </a:lnTo>
                  <a:lnTo>
                    <a:pt x="36" y="129"/>
                  </a:lnTo>
                  <a:lnTo>
                    <a:pt x="29" y="119"/>
                  </a:lnTo>
                  <a:lnTo>
                    <a:pt x="23" y="109"/>
                  </a:lnTo>
                  <a:lnTo>
                    <a:pt x="18" y="99"/>
                  </a:lnTo>
                  <a:lnTo>
                    <a:pt x="15" y="88"/>
                  </a:lnTo>
                  <a:lnTo>
                    <a:pt x="12" y="78"/>
                  </a:lnTo>
                  <a:lnTo>
                    <a:pt x="10" y="68"/>
                  </a:lnTo>
                  <a:lnTo>
                    <a:pt x="9" y="59"/>
                  </a:lnTo>
                  <a:lnTo>
                    <a:pt x="7" y="50"/>
                  </a:lnTo>
                  <a:lnTo>
                    <a:pt x="7" y="44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5" y="27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1" y="11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6" name="Freeform 360">
              <a:extLst>
                <a:ext uri="{FF2B5EF4-FFF2-40B4-BE49-F238E27FC236}">
                  <a16:creationId xmlns:a16="http://schemas.microsoft.com/office/drawing/2014/main" id="{DAE0A0AA-07F9-4959-9973-C70F4395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1068"/>
              <a:ext cx="213" cy="211"/>
            </a:xfrm>
            <a:custGeom>
              <a:avLst/>
              <a:gdLst>
                <a:gd name="T0" fmla="*/ 39 w 213"/>
                <a:gd name="T1" fmla="*/ 19 h 211"/>
                <a:gd name="T2" fmla="*/ 44 w 213"/>
                <a:gd name="T3" fmla="*/ 32 h 211"/>
                <a:gd name="T4" fmla="*/ 51 w 213"/>
                <a:gd name="T5" fmla="*/ 51 h 211"/>
                <a:gd name="T6" fmla="*/ 57 w 213"/>
                <a:gd name="T7" fmla="*/ 71 h 211"/>
                <a:gd name="T8" fmla="*/ 62 w 213"/>
                <a:gd name="T9" fmla="*/ 85 h 211"/>
                <a:gd name="T10" fmla="*/ 70 w 213"/>
                <a:gd name="T11" fmla="*/ 101 h 211"/>
                <a:gd name="T12" fmla="*/ 81 w 213"/>
                <a:gd name="T13" fmla="*/ 115 h 211"/>
                <a:gd name="T14" fmla="*/ 91 w 213"/>
                <a:gd name="T15" fmla="*/ 125 h 211"/>
                <a:gd name="T16" fmla="*/ 99 w 213"/>
                <a:gd name="T17" fmla="*/ 130 h 211"/>
                <a:gd name="T18" fmla="*/ 120 w 213"/>
                <a:gd name="T19" fmla="*/ 146 h 211"/>
                <a:gd name="T20" fmla="*/ 143 w 213"/>
                <a:gd name="T21" fmla="*/ 165 h 211"/>
                <a:gd name="T22" fmla="*/ 160 w 213"/>
                <a:gd name="T23" fmla="*/ 180 h 211"/>
                <a:gd name="T24" fmla="*/ 166 w 213"/>
                <a:gd name="T25" fmla="*/ 181 h 211"/>
                <a:gd name="T26" fmla="*/ 169 w 213"/>
                <a:gd name="T27" fmla="*/ 181 h 211"/>
                <a:gd name="T28" fmla="*/ 175 w 213"/>
                <a:gd name="T29" fmla="*/ 181 h 211"/>
                <a:gd name="T30" fmla="*/ 181 w 213"/>
                <a:gd name="T31" fmla="*/ 181 h 211"/>
                <a:gd name="T32" fmla="*/ 189 w 213"/>
                <a:gd name="T33" fmla="*/ 186 h 211"/>
                <a:gd name="T34" fmla="*/ 198 w 213"/>
                <a:gd name="T35" fmla="*/ 191 h 211"/>
                <a:gd name="T36" fmla="*/ 206 w 213"/>
                <a:gd name="T37" fmla="*/ 197 h 211"/>
                <a:gd name="T38" fmla="*/ 212 w 213"/>
                <a:gd name="T39" fmla="*/ 203 h 211"/>
                <a:gd name="T40" fmla="*/ 210 w 213"/>
                <a:gd name="T41" fmla="*/ 207 h 211"/>
                <a:gd name="T42" fmla="*/ 204 w 213"/>
                <a:gd name="T43" fmla="*/ 210 h 211"/>
                <a:gd name="T44" fmla="*/ 194 w 213"/>
                <a:gd name="T45" fmla="*/ 210 h 211"/>
                <a:gd name="T46" fmla="*/ 182 w 213"/>
                <a:gd name="T47" fmla="*/ 207 h 211"/>
                <a:gd name="T48" fmla="*/ 171 w 213"/>
                <a:gd name="T49" fmla="*/ 204 h 211"/>
                <a:gd name="T50" fmla="*/ 165 w 213"/>
                <a:gd name="T51" fmla="*/ 201 h 211"/>
                <a:gd name="T52" fmla="*/ 160 w 213"/>
                <a:gd name="T53" fmla="*/ 200 h 211"/>
                <a:gd name="T54" fmla="*/ 154 w 213"/>
                <a:gd name="T55" fmla="*/ 200 h 211"/>
                <a:gd name="T56" fmla="*/ 141 w 213"/>
                <a:gd name="T57" fmla="*/ 196 h 211"/>
                <a:gd name="T58" fmla="*/ 121 w 213"/>
                <a:gd name="T59" fmla="*/ 187 h 211"/>
                <a:gd name="T60" fmla="*/ 103 w 213"/>
                <a:gd name="T61" fmla="*/ 178 h 211"/>
                <a:gd name="T62" fmla="*/ 91 w 213"/>
                <a:gd name="T63" fmla="*/ 170 h 211"/>
                <a:gd name="T64" fmla="*/ 76 w 213"/>
                <a:gd name="T65" fmla="*/ 156 h 211"/>
                <a:gd name="T66" fmla="*/ 59 w 213"/>
                <a:gd name="T67" fmla="*/ 137 h 211"/>
                <a:gd name="T68" fmla="*/ 44 w 213"/>
                <a:gd name="T69" fmla="*/ 118 h 211"/>
                <a:gd name="T70" fmla="*/ 32 w 213"/>
                <a:gd name="T71" fmla="*/ 96 h 211"/>
                <a:gd name="T72" fmla="*/ 19 w 213"/>
                <a:gd name="T73" fmla="*/ 68 h 211"/>
                <a:gd name="T74" fmla="*/ 8 w 213"/>
                <a:gd name="T75" fmla="*/ 40 h 211"/>
                <a:gd name="T76" fmla="*/ 1 w 213"/>
                <a:gd name="T77" fmla="*/ 19 h 211"/>
                <a:gd name="T78" fmla="*/ 0 w 213"/>
                <a:gd name="T79" fmla="*/ 8 h 211"/>
                <a:gd name="T80" fmla="*/ 2 w 213"/>
                <a:gd name="T81" fmla="*/ 4 h 211"/>
                <a:gd name="T82" fmla="*/ 5 w 213"/>
                <a:gd name="T83" fmla="*/ 2 h 211"/>
                <a:gd name="T84" fmla="*/ 10 w 213"/>
                <a:gd name="T85" fmla="*/ 1 h 211"/>
                <a:gd name="T86" fmla="*/ 38 w 213"/>
                <a:gd name="T87" fmla="*/ 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1">
                  <a:moveTo>
                    <a:pt x="38" y="17"/>
                  </a:moveTo>
                  <a:lnTo>
                    <a:pt x="39" y="19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7" y="41"/>
                  </a:lnTo>
                  <a:lnTo>
                    <a:pt x="51" y="51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9" y="79"/>
                  </a:lnTo>
                  <a:lnTo>
                    <a:pt x="62" y="85"/>
                  </a:lnTo>
                  <a:lnTo>
                    <a:pt x="66" y="92"/>
                  </a:lnTo>
                  <a:lnTo>
                    <a:pt x="70" y="101"/>
                  </a:lnTo>
                  <a:lnTo>
                    <a:pt x="76" y="108"/>
                  </a:lnTo>
                  <a:lnTo>
                    <a:pt x="81" y="115"/>
                  </a:lnTo>
                  <a:lnTo>
                    <a:pt x="86" y="121"/>
                  </a:lnTo>
                  <a:lnTo>
                    <a:pt x="91" y="125"/>
                  </a:lnTo>
                  <a:lnTo>
                    <a:pt x="94" y="128"/>
                  </a:lnTo>
                  <a:lnTo>
                    <a:pt x="99" y="130"/>
                  </a:lnTo>
                  <a:lnTo>
                    <a:pt x="108" y="137"/>
                  </a:lnTo>
                  <a:lnTo>
                    <a:pt x="120" y="146"/>
                  </a:lnTo>
                  <a:lnTo>
                    <a:pt x="131" y="156"/>
                  </a:lnTo>
                  <a:lnTo>
                    <a:pt x="143" y="165"/>
                  </a:lnTo>
                  <a:lnTo>
                    <a:pt x="154" y="174"/>
                  </a:lnTo>
                  <a:lnTo>
                    <a:pt x="160" y="180"/>
                  </a:lnTo>
                  <a:lnTo>
                    <a:pt x="164" y="181"/>
                  </a:lnTo>
                  <a:lnTo>
                    <a:pt x="166" y="181"/>
                  </a:lnTo>
                  <a:lnTo>
                    <a:pt x="167" y="181"/>
                  </a:lnTo>
                  <a:lnTo>
                    <a:pt x="169" y="181"/>
                  </a:lnTo>
                  <a:lnTo>
                    <a:pt x="172" y="181"/>
                  </a:lnTo>
                  <a:lnTo>
                    <a:pt x="175" y="181"/>
                  </a:lnTo>
                  <a:lnTo>
                    <a:pt x="177" y="181"/>
                  </a:lnTo>
                  <a:lnTo>
                    <a:pt x="181" y="181"/>
                  </a:lnTo>
                  <a:lnTo>
                    <a:pt x="184" y="183"/>
                  </a:lnTo>
                  <a:lnTo>
                    <a:pt x="189" y="186"/>
                  </a:lnTo>
                  <a:lnTo>
                    <a:pt x="193" y="187"/>
                  </a:lnTo>
                  <a:lnTo>
                    <a:pt x="198" y="191"/>
                  </a:lnTo>
                  <a:lnTo>
                    <a:pt x="202" y="193"/>
                  </a:lnTo>
                  <a:lnTo>
                    <a:pt x="206" y="197"/>
                  </a:lnTo>
                  <a:lnTo>
                    <a:pt x="210" y="199"/>
                  </a:lnTo>
                  <a:lnTo>
                    <a:pt x="212" y="203"/>
                  </a:lnTo>
                  <a:lnTo>
                    <a:pt x="212" y="205"/>
                  </a:lnTo>
                  <a:lnTo>
                    <a:pt x="210" y="207"/>
                  </a:lnTo>
                  <a:lnTo>
                    <a:pt x="207" y="209"/>
                  </a:lnTo>
                  <a:lnTo>
                    <a:pt x="204" y="210"/>
                  </a:lnTo>
                  <a:lnTo>
                    <a:pt x="199" y="210"/>
                  </a:lnTo>
                  <a:lnTo>
                    <a:pt x="194" y="210"/>
                  </a:lnTo>
                  <a:lnTo>
                    <a:pt x="188" y="209"/>
                  </a:lnTo>
                  <a:lnTo>
                    <a:pt x="182" y="207"/>
                  </a:lnTo>
                  <a:lnTo>
                    <a:pt x="176" y="205"/>
                  </a:lnTo>
                  <a:lnTo>
                    <a:pt x="171" y="204"/>
                  </a:lnTo>
                  <a:lnTo>
                    <a:pt x="168" y="202"/>
                  </a:lnTo>
                  <a:lnTo>
                    <a:pt x="165" y="201"/>
                  </a:lnTo>
                  <a:lnTo>
                    <a:pt x="163" y="200"/>
                  </a:lnTo>
                  <a:lnTo>
                    <a:pt x="160" y="200"/>
                  </a:lnTo>
                  <a:lnTo>
                    <a:pt x="158" y="201"/>
                  </a:lnTo>
                  <a:lnTo>
                    <a:pt x="154" y="200"/>
                  </a:lnTo>
                  <a:lnTo>
                    <a:pt x="148" y="198"/>
                  </a:lnTo>
                  <a:lnTo>
                    <a:pt x="141" y="196"/>
                  </a:lnTo>
                  <a:lnTo>
                    <a:pt x="131" y="192"/>
                  </a:lnTo>
                  <a:lnTo>
                    <a:pt x="121" y="187"/>
                  </a:lnTo>
                  <a:lnTo>
                    <a:pt x="112" y="182"/>
                  </a:lnTo>
                  <a:lnTo>
                    <a:pt x="103" y="178"/>
                  </a:lnTo>
                  <a:lnTo>
                    <a:pt x="97" y="174"/>
                  </a:lnTo>
                  <a:lnTo>
                    <a:pt x="91" y="170"/>
                  </a:lnTo>
                  <a:lnTo>
                    <a:pt x="84" y="163"/>
                  </a:lnTo>
                  <a:lnTo>
                    <a:pt x="76" y="156"/>
                  </a:lnTo>
                  <a:lnTo>
                    <a:pt x="68" y="147"/>
                  </a:lnTo>
                  <a:lnTo>
                    <a:pt x="59" y="137"/>
                  </a:lnTo>
                  <a:lnTo>
                    <a:pt x="51" y="128"/>
                  </a:lnTo>
                  <a:lnTo>
                    <a:pt x="44" y="118"/>
                  </a:lnTo>
                  <a:lnTo>
                    <a:pt x="38" y="107"/>
                  </a:lnTo>
                  <a:lnTo>
                    <a:pt x="32" y="96"/>
                  </a:lnTo>
                  <a:lnTo>
                    <a:pt x="26" y="83"/>
                  </a:lnTo>
                  <a:lnTo>
                    <a:pt x="19" y="68"/>
                  </a:lnTo>
                  <a:lnTo>
                    <a:pt x="13" y="54"/>
                  </a:lnTo>
                  <a:lnTo>
                    <a:pt x="8" y="40"/>
                  </a:lnTo>
                  <a:lnTo>
                    <a:pt x="4" y="28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38" y="1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7" name="Freeform 361">
              <a:extLst>
                <a:ext uri="{FF2B5EF4-FFF2-40B4-BE49-F238E27FC236}">
                  <a16:creationId xmlns:a16="http://schemas.microsoft.com/office/drawing/2014/main" id="{D0D19F32-3F41-4F3E-A915-E146FA05C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1331"/>
              <a:ext cx="220" cy="406"/>
            </a:xfrm>
            <a:custGeom>
              <a:avLst/>
              <a:gdLst>
                <a:gd name="T0" fmla="*/ 219 w 220"/>
                <a:gd name="T1" fmla="*/ 405 h 406"/>
                <a:gd name="T2" fmla="*/ 219 w 220"/>
                <a:gd name="T3" fmla="*/ 109 h 406"/>
                <a:gd name="T4" fmla="*/ 0 w 220"/>
                <a:gd name="T5" fmla="*/ 0 h 406"/>
                <a:gd name="T6" fmla="*/ 0 w 220"/>
                <a:gd name="T7" fmla="*/ 276 h 406"/>
                <a:gd name="T8" fmla="*/ 219 w 220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406">
                  <a:moveTo>
                    <a:pt x="219" y="405"/>
                  </a:moveTo>
                  <a:lnTo>
                    <a:pt x="219" y="109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19" y="40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8" name="Freeform 362">
              <a:extLst>
                <a:ext uri="{FF2B5EF4-FFF2-40B4-BE49-F238E27FC236}">
                  <a16:creationId xmlns:a16="http://schemas.microsoft.com/office/drawing/2014/main" id="{4D2E1E86-7B8C-4471-890D-B13EBF16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1582"/>
              <a:ext cx="239" cy="161"/>
            </a:xfrm>
            <a:custGeom>
              <a:avLst/>
              <a:gdLst>
                <a:gd name="T0" fmla="*/ 238 w 239"/>
                <a:gd name="T1" fmla="*/ 160 h 161"/>
                <a:gd name="T2" fmla="*/ 238 w 239"/>
                <a:gd name="T3" fmla="*/ 129 h 161"/>
                <a:gd name="T4" fmla="*/ 0 w 239"/>
                <a:gd name="T5" fmla="*/ 0 h 161"/>
                <a:gd name="T6" fmla="*/ 0 w 239"/>
                <a:gd name="T7" fmla="*/ 28 h 161"/>
                <a:gd name="T8" fmla="*/ 238 w 239"/>
                <a:gd name="T9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61">
                  <a:moveTo>
                    <a:pt x="238" y="160"/>
                  </a:moveTo>
                  <a:lnTo>
                    <a:pt x="238" y="129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38" y="160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79" name="Freeform 363">
              <a:extLst>
                <a:ext uri="{FF2B5EF4-FFF2-40B4-BE49-F238E27FC236}">
                  <a16:creationId xmlns:a16="http://schemas.microsoft.com/office/drawing/2014/main" id="{19ADB057-3FF8-4319-8183-0BC65E16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" y="1315"/>
              <a:ext cx="242" cy="144"/>
            </a:xfrm>
            <a:custGeom>
              <a:avLst/>
              <a:gdLst>
                <a:gd name="T0" fmla="*/ 241 w 242"/>
                <a:gd name="T1" fmla="*/ 143 h 144"/>
                <a:gd name="T2" fmla="*/ 241 w 242"/>
                <a:gd name="T3" fmla="*/ 113 h 144"/>
                <a:gd name="T4" fmla="*/ 0 w 242"/>
                <a:gd name="T5" fmla="*/ 0 h 144"/>
                <a:gd name="T6" fmla="*/ 0 w 242"/>
                <a:gd name="T7" fmla="*/ 29 h 144"/>
                <a:gd name="T8" fmla="*/ 241 w 242"/>
                <a:gd name="T9" fmla="*/ 14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4">
                  <a:moveTo>
                    <a:pt x="241" y="143"/>
                  </a:moveTo>
                  <a:lnTo>
                    <a:pt x="241" y="113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41" y="143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0" name="Freeform 364">
              <a:extLst>
                <a:ext uri="{FF2B5EF4-FFF2-40B4-BE49-F238E27FC236}">
                  <a16:creationId xmlns:a16="http://schemas.microsoft.com/office/drawing/2014/main" id="{3793C220-104E-4EA2-ACAE-BB926ADD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1595"/>
              <a:ext cx="451" cy="148"/>
            </a:xfrm>
            <a:custGeom>
              <a:avLst/>
              <a:gdLst>
                <a:gd name="T0" fmla="*/ 0 w 451"/>
                <a:gd name="T1" fmla="*/ 147 h 148"/>
                <a:gd name="T2" fmla="*/ 0 w 451"/>
                <a:gd name="T3" fmla="*/ 116 h 148"/>
                <a:gd name="T4" fmla="*/ 450 w 451"/>
                <a:gd name="T5" fmla="*/ 0 h 148"/>
                <a:gd name="T6" fmla="*/ 450 w 451"/>
                <a:gd name="T7" fmla="*/ 28 h 148"/>
                <a:gd name="T8" fmla="*/ 0 w 451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8">
                  <a:moveTo>
                    <a:pt x="0" y="147"/>
                  </a:moveTo>
                  <a:lnTo>
                    <a:pt x="0" y="116"/>
                  </a:lnTo>
                  <a:lnTo>
                    <a:pt x="450" y="0"/>
                  </a:lnTo>
                  <a:lnTo>
                    <a:pt x="450" y="28"/>
                  </a:lnTo>
                  <a:lnTo>
                    <a:pt x="0" y="147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1" name="Freeform 365">
              <a:extLst>
                <a:ext uri="{FF2B5EF4-FFF2-40B4-BE49-F238E27FC236}">
                  <a16:creationId xmlns:a16="http://schemas.microsoft.com/office/drawing/2014/main" id="{451A0F58-A759-4F8F-B88C-57451470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1312"/>
              <a:ext cx="451" cy="149"/>
            </a:xfrm>
            <a:custGeom>
              <a:avLst/>
              <a:gdLst>
                <a:gd name="T0" fmla="*/ 0 w 451"/>
                <a:gd name="T1" fmla="*/ 148 h 149"/>
                <a:gd name="T2" fmla="*/ 0 w 451"/>
                <a:gd name="T3" fmla="*/ 118 h 149"/>
                <a:gd name="T4" fmla="*/ 450 w 451"/>
                <a:gd name="T5" fmla="*/ 0 h 149"/>
                <a:gd name="T6" fmla="*/ 450 w 451"/>
                <a:gd name="T7" fmla="*/ 27 h 149"/>
                <a:gd name="T8" fmla="*/ 0 w 451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49">
                  <a:moveTo>
                    <a:pt x="0" y="148"/>
                  </a:moveTo>
                  <a:lnTo>
                    <a:pt x="0" y="118"/>
                  </a:lnTo>
                  <a:lnTo>
                    <a:pt x="450" y="0"/>
                  </a:lnTo>
                  <a:lnTo>
                    <a:pt x="450" y="27"/>
                  </a:lnTo>
                  <a:lnTo>
                    <a:pt x="0" y="148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2" name="Freeform 366">
              <a:extLst>
                <a:ext uri="{FF2B5EF4-FFF2-40B4-BE49-F238E27FC236}">
                  <a16:creationId xmlns:a16="http://schemas.microsoft.com/office/drawing/2014/main" id="{65F54B11-1F33-476E-BCF4-C84A8DB1E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1346"/>
              <a:ext cx="452" cy="355"/>
            </a:xfrm>
            <a:custGeom>
              <a:avLst/>
              <a:gdLst>
                <a:gd name="T0" fmla="*/ 0 w 452"/>
                <a:gd name="T1" fmla="*/ 354 h 355"/>
                <a:gd name="T2" fmla="*/ 0 w 452"/>
                <a:gd name="T3" fmla="*/ 122 h 355"/>
                <a:gd name="T4" fmla="*/ 451 w 452"/>
                <a:gd name="T5" fmla="*/ 0 h 355"/>
                <a:gd name="T6" fmla="*/ 451 w 452"/>
                <a:gd name="T7" fmla="*/ 243 h 355"/>
                <a:gd name="T8" fmla="*/ 0 w 452"/>
                <a:gd name="T9" fmla="*/ 3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355">
                  <a:moveTo>
                    <a:pt x="0" y="354"/>
                  </a:moveTo>
                  <a:lnTo>
                    <a:pt x="0" y="122"/>
                  </a:lnTo>
                  <a:lnTo>
                    <a:pt x="451" y="0"/>
                  </a:lnTo>
                  <a:lnTo>
                    <a:pt x="451" y="243"/>
                  </a:lnTo>
                  <a:lnTo>
                    <a:pt x="0" y="354"/>
                  </a:lnTo>
                </a:path>
              </a:pathLst>
            </a:cu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3" name="Freeform 367">
              <a:extLst>
                <a:ext uri="{FF2B5EF4-FFF2-40B4-BE49-F238E27FC236}">
                  <a16:creationId xmlns:a16="http://schemas.microsoft.com/office/drawing/2014/main" id="{198A8105-1CF6-4F35-B343-49F912219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" y="1083"/>
              <a:ext cx="131" cy="173"/>
            </a:xfrm>
            <a:custGeom>
              <a:avLst/>
              <a:gdLst>
                <a:gd name="T0" fmla="*/ 31 w 131"/>
                <a:gd name="T1" fmla="*/ 17 h 173"/>
                <a:gd name="T2" fmla="*/ 35 w 131"/>
                <a:gd name="T3" fmla="*/ 26 h 173"/>
                <a:gd name="T4" fmla="*/ 39 w 131"/>
                <a:gd name="T5" fmla="*/ 40 h 173"/>
                <a:gd name="T6" fmla="*/ 42 w 131"/>
                <a:gd name="T7" fmla="*/ 52 h 173"/>
                <a:gd name="T8" fmla="*/ 43 w 131"/>
                <a:gd name="T9" fmla="*/ 63 h 173"/>
                <a:gd name="T10" fmla="*/ 47 w 131"/>
                <a:gd name="T11" fmla="*/ 78 h 173"/>
                <a:gd name="T12" fmla="*/ 53 w 131"/>
                <a:gd name="T13" fmla="*/ 92 h 173"/>
                <a:gd name="T14" fmla="*/ 59 w 131"/>
                <a:gd name="T15" fmla="*/ 103 h 173"/>
                <a:gd name="T16" fmla="*/ 65 w 131"/>
                <a:gd name="T17" fmla="*/ 108 h 173"/>
                <a:gd name="T18" fmla="*/ 71 w 131"/>
                <a:gd name="T19" fmla="*/ 121 h 173"/>
                <a:gd name="T20" fmla="*/ 80 w 131"/>
                <a:gd name="T21" fmla="*/ 137 h 173"/>
                <a:gd name="T22" fmla="*/ 85 w 131"/>
                <a:gd name="T23" fmla="*/ 148 h 173"/>
                <a:gd name="T24" fmla="*/ 87 w 131"/>
                <a:gd name="T25" fmla="*/ 149 h 173"/>
                <a:gd name="T26" fmla="*/ 90 w 131"/>
                <a:gd name="T27" fmla="*/ 149 h 173"/>
                <a:gd name="T28" fmla="*/ 96 w 131"/>
                <a:gd name="T29" fmla="*/ 148 h 173"/>
                <a:gd name="T30" fmla="*/ 102 w 131"/>
                <a:gd name="T31" fmla="*/ 148 h 173"/>
                <a:gd name="T32" fmla="*/ 106 w 131"/>
                <a:gd name="T33" fmla="*/ 149 h 173"/>
                <a:gd name="T34" fmla="*/ 114 w 131"/>
                <a:gd name="T35" fmla="*/ 153 h 173"/>
                <a:gd name="T36" fmla="*/ 122 w 131"/>
                <a:gd name="T37" fmla="*/ 158 h 173"/>
                <a:gd name="T38" fmla="*/ 128 w 131"/>
                <a:gd name="T39" fmla="*/ 163 h 173"/>
                <a:gd name="T40" fmla="*/ 129 w 131"/>
                <a:gd name="T41" fmla="*/ 167 h 173"/>
                <a:gd name="T42" fmla="*/ 124 w 131"/>
                <a:gd name="T43" fmla="*/ 170 h 173"/>
                <a:gd name="T44" fmla="*/ 116 w 131"/>
                <a:gd name="T45" fmla="*/ 172 h 173"/>
                <a:gd name="T46" fmla="*/ 106 w 131"/>
                <a:gd name="T47" fmla="*/ 172 h 173"/>
                <a:gd name="T48" fmla="*/ 97 w 131"/>
                <a:gd name="T49" fmla="*/ 170 h 173"/>
                <a:gd name="T50" fmla="*/ 91 w 131"/>
                <a:gd name="T51" fmla="*/ 168 h 173"/>
                <a:gd name="T52" fmla="*/ 88 w 131"/>
                <a:gd name="T53" fmla="*/ 167 h 173"/>
                <a:gd name="T54" fmla="*/ 85 w 131"/>
                <a:gd name="T55" fmla="*/ 166 h 173"/>
                <a:gd name="T56" fmla="*/ 82 w 131"/>
                <a:gd name="T57" fmla="*/ 166 h 173"/>
                <a:gd name="T58" fmla="*/ 70 w 131"/>
                <a:gd name="T59" fmla="*/ 157 h 173"/>
                <a:gd name="T60" fmla="*/ 56 w 131"/>
                <a:gd name="T61" fmla="*/ 143 h 173"/>
                <a:gd name="T62" fmla="*/ 43 w 131"/>
                <a:gd name="T63" fmla="*/ 129 h 173"/>
                <a:gd name="T64" fmla="*/ 36 w 131"/>
                <a:gd name="T65" fmla="*/ 121 h 173"/>
                <a:gd name="T66" fmla="*/ 33 w 131"/>
                <a:gd name="T67" fmla="*/ 114 h 173"/>
                <a:gd name="T68" fmla="*/ 32 w 131"/>
                <a:gd name="T69" fmla="*/ 107 h 173"/>
                <a:gd name="T70" fmla="*/ 30 w 131"/>
                <a:gd name="T71" fmla="*/ 96 h 173"/>
                <a:gd name="T72" fmla="*/ 25 w 131"/>
                <a:gd name="T73" fmla="*/ 80 h 173"/>
                <a:gd name="T74" fmla="*/ 16 w 131"/>
                <a:gd name="T75" fmla="*/ 56 h 173"/>
                <a:gd name="T76" fmla="*/ 5 w 131"/>
                <a:gd name="T77" fmla="*/ 32 h 173"/>
                <a:gd name="T78" fmla="*/ 0 w 131"/>
                <a:gd name="T79" fmla="*/ 13 h 173"/>
                <a:gd name="T80" fmla="*/ 0 w 131"/>
                <a:gd name="T81" fmla="*/ 5 h 173"/>
                <a:gd name="T82" fmla="*/ 4 w 131"/>
                <a:gd name="T83" fmla="*/ 3 h 173"/>
                <a:gd name="T84" fmla="*/ 8 w 131"/>
                <a:gd name="T85" fmla="*/ 1 h 173"/>
                <a:gd name="T86" fmla="*/ 12 w 131"/>
                <a:gd name="T87" fmla="*/ 0 h 173"/>
                <a:gd name="T88" fmla="*/ 31 w 131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" h="173">
                  <a:moveTo>
                    <a:pt x="31" y="15"/>
                  </a:moveTo>
                  <a:lnTo>
                    <a:pt x="31" y="17"/>
                  </a:lnTo>
                  <a:lnTo>
                    <a:pt x="33" y="20"/>
                  </a:lnTo>
                  <a:lnTo>
                    <a:pt x="35" y="26"/>
                  </a:lnTo>
                  <a:lnTo>
                    <a:pt x="36" y="32"/>
                  </a:lnTo>
                  <a:lnTo>
                    <a:pt x="39" y="40"/>
                  </a:lnTo>
                  <a:lnTo>
                    <a:pt x="41" y="46"/>
                  </a:lnTo>
                  <a:lnTo>
                    <a:pt x="42" y="52"/>
                  </a:lnTo>
                  <a:lnTo>
                    <a:pt x="43" y="57"/>
                  </a:lnTo>
                  <a:lnTo>
                    <a:pt x="43" y="63"/>
                  </a:lnTo>
                  <a:lnTo>
                    <a:pt x="46" y="70"/>
                  </a:lnTo>
                  <a:lnTo>
                    <a:pt x="47" y="78"/>
                  </a:lnTo>
                  <a:lnTo>
                    <a:pt x="51" y="86"/>
                  </a:lnTo>
                  <a:lnTo>
                    <a:pt x="53" y="92"/>
                  </a:lnTo>
                  <a:lnTo>
                    <a:pt x="57" y="99"/>
                  </a:lnTo>
                  <a:lnTo>
                    <a:pt x="59" y="103"/>
                  </a:lnTo>
                  <a:lnTo>
                    <a:pt x="62" y="106"/>
                  </a:lnTo>
                  <a:lnTo>
                    <a:pt x="65" y="108"/>
                  </a:lnTo>
                  <a:lnTo>
                    <a:pt x="68" y="114"/>
                  </a:lnTo>
                  <a:lnTo>
                    <a:pt x="71" y="121"/>
                  </a:lnTo>
                  <a:lnTo>
                    <a:pt x="76" y="129"/>
                  </a:lnTo>
                  <a:lnTo>
                    <a:pt x="80" y="137"/>
                  </a:lnTo>
                  <a:lnTo>
                    <a:pt x="82" y="143"/>
                  </a:lnTo>
                  <a:lnTo>
                    <a:pt x="85" y="148"/>
                  </a:lnTo>
                  <a:lnTo>
                    <a:pt x="86" y="149"/>
                  </a:lnTo>
                  <a:lnTo>
                    <a:pt x="87" y="149"/>
                  </a:lnTo>
                  <a:lnTo>
                    <a:pt x="88" y="149"/>
                  </a:lnTo>
                  <a:lnTo>
                    <a:pt x="90" y="149"/>
                  </a:lnTo>
                  <a:lnTo>
                    <a:pt x="93" y="148"/>
                  </a:lnTo>
                  <a:lnTo>
                    <a:pt x="96" y="148"/>
                  </a:lnTo>
                  <a:lnTo>
                    <a:pt x="99" y="148"/>
                  </a:lnTo>
                  <a:lnTo>
                    <a:pt x="102" y="148"/>
                  </a:lnTo>
                  <a:lnTo>
                    <a:pt x="104" y="149"/>
                  </a:lnTo>
                  <a:lnTo>
                    <a:pt x="106" y="149"/>
                  </a:lnTo>
                  <a:lnTo>
                    <a:pt x="110" y="151"/>
                  </a:lnTo>
                  <a:lnTo>
                    <a:pt x="114" y="153"/>
                  </a:lnTo>
                  <a:lnTo>
                    <a:pt x="118" y="155"/>
                  </a:lnTo>
                  <a:lnTo>
                    <a:pt x="122" y="158"/>
                  </a:lnTo>
                  <a:lnTo>
                    <a:pt x="124" y="160"/>
                  </a:lnTo>
                  <a:lnTo>
                    <a:pt x="128" y="163"/>
                  </a:lnTo>
                  <a:lnTo>
                    <a:pt x="130" y="166"/>
                  </a:lnTo>
                  <a:lnTo>
                    <a:pt x="129" y="167"/>
                  </a:lnTo>
                  <a:lnTo>
                    <a:pt x="128" y="169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16" y="172"/>
                  </a:lnTo>
                  <a:lnTo>
                    <a:pt x="112" y="172"/>
                  </a:lnTo>
                  <a:lnTo>
                    <a:pt x="106" y="172"/>
                  </a:lnTo>
                  <a:lnTo>
                    <a:pt x="101" y="171"/>
                  </a:lnTo>
                  <a:lnTo>
                    <a:pt x="97" y="170"/>
                  </a:lnTo>
                  <a:lnTo>
                    <a:pt x="94" y="169"/>
                  </a:lnTo>
                  <a:lnTo>
                    <a:pt x="91" y="168"/>
                  </a:lnTo>
                  <a:lnTo>
                    <a:pt x="89" y="167"/>
                  </a:lnTo>
                  <a:lnTo>
                    <a:pt x="88" y="167"/>
                  </a:lnTo>
                  <a:lnTo>
                    <a:pt x="86" y="166"/>
                  </a:lnTo>
                  <a:lnTo>
                    <a:pt x="85" y="166"/>
                  </a:lnTo>
                  <a:lnTo>
                    <a:pt x="84" y="167"/>
                  </a:lnTo>
                  <a:lnTo>
                    <a:pt x="82" y="166"/>
                  </a:lnTo>
                  <a:lnTo>
                    <a:pt x="77" y="162"/>
                  </a:lnTo>
                  <a:lnTo>
                    <a:pt x="70" y="157"/>
                  </a:lnTo>
                  <a:lnTo>
                    <a:pt x="64" y="150"/>
                  </a:lnTo>
                  <a:lnTo>
                    <a:pt x="56" y="143"/>
                  </a:lnTo>
                  <a:lnTo>
                    <a:pt x="49" y="135"/>
                  </a:lnTo>
                  <a:lnTo>
                    <a:pt x="43" y="129"/>
                  </a:lnTo>
                  <a:lnTo>
                    <a:pt x="39" y="125"/>
                  </a:lnTo>
                  <a:lnTo>
                    <a:pt x="36" y="121"/>
                  </a:lnTo>
                  <a:lnTo>
                    <a:pt x="35" y="118"/>
                  </a:lnTo>
                  <a:lnTo>
                    <a:pt x="33" y="114"/>
                  </a:lnTo>
                  <a:lnTo>
                    <a:pt x="33" y="111"/>
                  </a:lnTo>
                  <a:lnTo>
                    <a:pt x="32" y="107"/>
                  </a:lnTo>
                  <a:lnTo>
                    <a:pt x="31" y="102"/>
                  </a:lnTo>
                  <a:lnTo>
                    <a:pt x="30" y="96"/>
                  </a:lnTo>
                  <a:lnTo>
                    <a:pt x="29" y="88"/>
                  </a:lnTo>
                  <a:lnTo>
                    <a:pt x="25" y="80"/>
                  </a:lnTo>
                  <a:lnTo>
                    <a:pt x="21" y="68"/>
                  </a:lnTo>
                  <a:lnTo>
                    <a:pt x="16" y="56"/>
                  </a:lnTo>
                  <a:lnTo>
                    <a:pt x="11" y="44"/>
                  </a:lnTo>
                  <a:lnTo>
                    <a:pt x="5" y="32"/>
                  </a:lnTo>
                  <a:lnTo>
                    <a:pt x="2" y="22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31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4" name="Freeform 368">
              <a:extLst>
                <a:ext uri="{FF2B5EF4-FFF2-40B4-BE49-F238E27FC236}">
                  <a16:creationId xmlns:a16="http://schemas.microsoft.com/office/drawing/2014/main" id="{D23773EE-02FB-40D8-AF2B-BBDC96F8C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1083"/>
              <a:ext cx="135" cy="169"/>
            </a:xfrm>
            <a:custGeom>
              <a:avLst/>
              <a:gdLst>
                <a:gd name="T0" fmla="*/ 35 w 135"/>
                <a:gd name="T1" fmla="*/ 15 h 169"/>
                <a:gd name="T2" fmla="*/ 39 w 135"/>
                <a:gd name="T3" fmla="*/ 23 h 169"/>
                <a:gd name="T4" fmla="*/ 43 w 135"/>
                <a:gd name="T5" fmla="*/ 36 h 169"/>
                <a:gd name="T6" fmla="*/ 46 w 135"/>
                <a:gd name="T7" fmla="*/ 48 h 169"/>
                <a:gd name="T8" fmla="*/ 48 w 135"/>
                <a:gd name="T9" fmla="*/ 59 h 169"/>
                <a:gd name="T10" fmla="*/ 52 w 135"/>
                <a:gd name="T11" fmla="*/ 74 h 169"/>
                <a:gd name="T12" fmla="*/ 58 w 135"/>
                <a:gd name="T13" fmla="*/ 88 h 169"/>
                <a:gd name="T14" fmla="*/ 64 w 135"/>
                <a:gd name="T15" fmla="*/ 99 h 169"/>
                <a:gd name="T16" fmla="*/ 69 w 135"/>
                <a:gd name="T17" fmla="*/ 104 h 169"/>
                <a:gd name="T18" fmla="*/ 76 w 135"/>
                <a:gd name="T19" fmla="*/ 117 h 169"/>
                <a:gd name="T20" fmla="*/ 84 w 135"/>
                <a:gd name="T21" fmla="*/ 133 h 169"/>
                <a:gd name="T22" fmla="*/ 89 w 135"/>
                <a:gd name="T23" fmla="*/ 144 h 169"/>
                <a:gd name="T24" fmla="*/ 93 w 135"/>
                <a:gd name="T25" fmla="*/ 145 h 169"/>
                <a:gd name="T26" fmla="*/ 98 w 135"/>
                <a:gd name="T27" fmla="*/ 144 h 169"/>
                <a:gd name="T28" fmla="*/ 104 w 135"/>
                <a:gd name="T29" fmla="*/ 144 h 169"/>
                <a:gd name="T30" fmla="*/ 109 w 135"/>
                <a:gd name="T31" fmla="*/ 144 h 169"/>
                <a:gd name="T32" fmla="*/ 115 w 135"/>
                <a:gd name="T33" fmla="*/ 147 h 169"/>
                <a:gd name="T34" fmla="*/ 122 w 135"/>
                <a:gd name="T35" fmla="*/ 151 h 169"/>
                <a:gd name="T36" fmla="*/ 129 w 135"/>
                <a:gd name="T37" fmla="*/ 156 h 169"/>
                <a:gd name="T38" fmla="*/ 134 w 135"/>
                <a:gd name="T39" fmla="*/ 162 h 169"/>
                <a:gd name="T40" fmla="*/ 132 w 135"/>
                <a:gd name="T41" fmla="*/ 165 h 169"/>
                <a:gd name="T42" fmla="*/ 125 w 135"/>
                <a:gd name="T43" fmla="*/ 167 h 169"/>
                <a:gd name="T44" fmla="*/ 116 w 135"/>
                <a:gd name="T45" fmla="*/ 168 h 169"/>
                <a:gd name="T46" fmla="*/ 106 w 135"/>
                <a:gd name="T47" fmla="*/ 167 h 169"/>
                <a:gd name="T48" fmla="*/ 99 w 135"/>
                <a:gd name="T49" fmla="*/ 165 h 169"/>
                <a:gd name="T50" fmla="*/ 94 w 135"/>
                <a:gd name="T51" fmla="*/ 163 h 169"/>
                <a:gd name="T52" fmla="*/ 91 w 135"/>
                <a:gd name="T53" fmla="*/ 162 h 169"/>
                <a:gd name="T54" fmla="*/ 89 w 135"/>
                <a:gd name="T55" fmla="*/ 163 h 169"/>
                <a:gd name="T56" fmla="*/ 81 w 135"/>
                <a:gd name="T57" fmla="*/ 159 h 169"/>
                <a:gd name="T58" fmla="*/ 69 w 135"/>
                <a:gd name="T59" fmla="*/ 146 h 169"/>
                <a:gd name="T60" fmla="*/ 54 w 135"/>
                <a:gd name="T61" fmla="*/ 131 h 169"/>
                <a:gd name="T62" fmla="*/ 44 w 135"/>
                <a:gd name="T63" fmla="*/ 121 h 169"/>
                <a:gd name="T64" fmla="*/ 35 w 135"/>
                <a:gd name="T65" fmla="*/ 111 h 169"/>
                <a:gd name="T66" fmla="*/ 24 w 135"/>
                <a:gd name="T67" fmla="*/ 98 h 169"/>
                <a:gd name="T68" fmla="*/ 14 w 135"/>
                <a:gd name="T69" fmla="*/ 83 h 169"/>
                <a:gd name="T70" fmla="*/ 7 w 135"/>
                <a:gd name="T71" fmla="*/ 67 h 169"/>
                <a:gd name="T72" fmla="*/ 4 w 135"/>
                <a:gd name="T73" fmla="*/ 49 h 169"/>
                <a:gd name="T74" fmla="*/ 1 w 135"/>
                <a:gd name="T75" fmla="*/ 30 h 169"/>
                <a:gd name="T76" fmla="*/ 0 w 135"/>
                <a:gd name="T77" fmla="*/ 13 h 169"/>
                <a:gd name="T78" fmla="*/ 0 w 135"/>
                <a:gd name="T79" fmla="*/ 3 h 169"/>
                <a:gd name="T80" fmla="*/ 3 w 135"/>
                <a:gd name="T81" fmla="*/ 0 h 169"/>
                <a:gd name="T82" fmla="*/ 6 w 135"/>
                <a:gd name="T83" fmla="*/ 1 h 169"/>
                <a:gd name="T84" fmla="*/ 10 w 135"/>
                <a:gd name="T85" fmla="*/ 4 h 169"/>
                <a:gd name="T86" fmla="*/ 12 w 135"/>
                <a:gd name="T87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" h="169">
                  <a:moveTo>
                    <a:pt x="35" y="14"/>
                  </a:moveTo>
                  <a:lnTo>
                    <a:pt x="35" y="15"/>
                  </a:lnTo>
                  <a:lnTo>
                    <a:pt x="37" y="18"/>
                  </a:lnTo>
                  <a:lnTo>
                    <a:pt x="39" y="23"/>
                  </a:lnTo>
                  <a:lnTo>
                    <a:pt x="41" y="29"/>
                  </a:lnTo>
                  <a:lnTo>
                    <a:pt x="43" y="36"/>
                  </a:lnTo>
                  <a:lnTo>
                    <a:pt x="45" y="42"/>
                  </a:lnTo>
                  <a:lnTo>
                    <a:pt x="46" y="48"/>
                  </a:lnTo>
                  <a:lnTo>
                    <a:pt x="47" y="54"/>
                  </a:lnTo>
                  <a:lnTo>
                    <a:pt x="48" y="59"/>
                  </a:lnTo>
                  <a:lnTo>
                    <a:pt x="50" y="66"/>
                  </a:lnTo>
                  <a:lnTo>
                    <a:pt x="52" y="74"/>
                  </a:lnTo>
                  <a:lnTo>
                    <a:pt x="55" y="81"/>
                  </a:lnTo>
                  <a:lnTo>
                    <a:pt x="58" y="88"/>
                  </a:lnTo>
                  <a:lnTo>
                    <a:pt x="61" y="95"/>
                  </a:lnTo>
                  <a:lnTo>
                    <a:pt x="64" y="99"/>
                  </a:lnTo>
                  <a:lnTo>
                    <a:pt x="66" y="102"/>
                  </a:lnTo>
                  <a:lnTo>
                    <a:pt x="69" y="104"/>
                  </a:lnTo>
                  <a:lnTo>
                    <a:pt x="72" y="110"/>
                  </a:lnTo>
                  <a:lnTo>
                    <a:pt x="76" y="117"/>
                  </a:lnTo>
                  <a:lnTo>
                    <a:pt x="81" y="125"/>
                  </a:lnTo>
                  <a:lnTo>
                    <a:pt x="84" y="133"/>
                  </a:lnTo>
                  <a:lnTo>
                    <a:pt x="87" y="139"/>
                  </a:lnTo>
                  <a:lnTo>
                    <a:pt x="89" y="144"/>
                  </a:lnTo>
                  <a:lnTo>
                    <a:pt x="91" y="145"/>
                  </a:lnTo>
                  <a:lnTo>
                    <a:pt x="93" y="145"/>
                  </a:lnTo>
                  <a:lnTo>
                    <a:pt x="95" y="144"/>
                  </a:lnTo>
                  <a:lnTo>
                    <a:pt x="98" y="144"/>
                  </a:lnTo>
                  <a:lnTo>
                    <a:pt x="100" y="144"/>
                  </a:lnTo>
                  <a:lnTo>
                    <a:pt x="104" y="144"/>
                  </a:lnTo>
                  <a:lnTo>
                    <a:pt x="106" y="144"/>
                  </a:lnTo>
                  <a:lnTo>
                    <a:pt x="109" y="144"/>
                  </a:lnTo>
                  <a:lnTo>
                    <a:pt x="111" y="145"/>
                  </a:lnTo>
                  <a:lnTo>
                    <a:pt x="115" y="147"/>
                  </a:lnTo>
                  <a:lnTo>
                    <a:pt x="118" y="149"/>
                  </a:lnTo>
                  <a:lnTo>
                    <a:pt x="122" y="151"/>
                  </a:lnTo>
                  <a:lnTo>
                    <a:pt x="126" y="154"/>
                  </a:lnTo>
                  <a:lnTo>
                    <a:pt x="129" y="156"/>
                  </a:lnTo>
                  <a:lnTo>
                    <a:pt x="132" y="159"/>
                  </a:lnTo>
                  <a:lnTo>
                    <a:pt x="134" y="162"/>
                  </a:lnTo>
                  <a:lnTo>
                    <a:pt x="134" y="163"/>
                  </a:lnTo>
                  <a:lnTo>
                    <a:pt x="132" y="165"/>
                  </a:lnTo>
                  <a:lnTo>
                    <a:pt x="129" y="166"/>
                  </a:lnTo>
                  <a:lnTo>
                    <a:pt x="125" y="167"/>
                  </a:lnTo>
                  <a:lnTo>
                    <a:pt x="121" y="168"/>
                  </a:lnTo>
                  <a:lnTo>
                    <a:pt x="116" y="168"/>
                  </a:lnTo>
                  <a:lnTo>
                    <a:pt x="110" y="168"/>
                  </a:lnTo>
                  <a:lnTo>
                    <a:pt x="106" y="167"/>
                  </a:lnTo>
                  <a:lnTo>
                    <a:pt x="102" y="166"/>
                  </a:lnTo>
                  <a:lnTo>
                    <a:pt x="99" y="165"/>
                  </a:lnTo>
                  <a:lnTo>
                    <a:pt x="96" y="164"/>
                  </a:lnTo>
                  <a:lnTo>
                    <a:pt x="94" y="163"/>
                  </a:lnTo>
                  <a:lnTo>
                    <a:pt x="93" y="163"/>
                  </a:lnTo>
                  <a:lnTo>
                    <a:pt x="91" y="162"/>
                  </a:lnTo>
                  <a:lnTo>
                    <a:pt x="90" y="163"/>
                  </a:lnTo>
                  <a:lnTo>
                    <a:pt x="89" y="163"/>
                  </a:lnTo>
                  <a:lnTo>
                    <a:pt x="87" y="162"/>
                  </a:lnTo>
                  <a:lnTo>
                    <a:pt x="81" y="159"/>
                  </a:lnTo>
                  <a:lnTo>
                    <a:pt x="75" y="153"/>
                  </a:lnTo>
                  <a:lnTo>
                    <a:pt x="69" y="146"/>
                  </a:lnTo>
                  <a:lnTo>
                    <a:pt x="61" y="139"/>
                  </a:lnTo>
                  <a:lnTo>
                    <a:pt x="54" y="131"/>
                  </a:lnTo>
                  <a:lnTo>
                    <a:pt x="48" y="125"/>
                  </a:lnTo>
                  <a:lnTo>
                    <a:pt x="44" y="121"/>
                  </a:lnTo>
                  <a:lnTo>
                    <a:pt x="40" y="116"/>
                  </a:lnTo>
                  <a:lnTo>
                    <a:pt x="35" y="111"/>
                  </a:lnTo>
                  <a:lnTo>
                    <a:pt x="30" y="105"/>
                  </a:lnTo>
                  <a:lnTo>
                    <a:pt x="24" y="98"/>
                  </a:lnTo>
                  <a:lnTo>
                    <a:pt x="19" y="91"/>
                  </a:lnTo>
                  <a:lnTo>
                    <a:pt x="14" y="83"/>
                  </a:lnTo>
                  <a:lnTo>
                    <a:pt x="11" y="75"/>
                  </a:lnTo>
                  <a:lnTo>
                    <a:pt x="7" y="67"/>
                  </a:lnTo>
                  <a:lnTo>
                    <a:pt x="5" y="58"/>
                  </a:lnTo>
                  <a:lnTo>
                    <a:pt x="4" y="49"/>
                  </a:lnTo>
                  <a:lnTo>
                    <a:pt x="2" y="40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8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35" y="1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5" name="Freeform 369">
              <a:extLst>
                <a:ext uri="{FF2B5EF4-FFF2-40B4-BE49-F238E27FC236}">
                  <a16:creationId xmlns:a16="http://schemas.microsoft.com/office/drawing/2014/main" id="{3FE372A0-E38B-49C2-BD48-659EA462C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" y="1355"/>
              <a:ext cx="239" cy="345"/>
            </a:xfrm>
            <a:custGeom>
              <a:avLst/>
              <a:gdLst>
                <a:gd name="T0" fmla="*/ 238 w 239"/>
                <a:gd name="T1" fmla="*/ 344 h 345"/>
                <a:gd name="T2" fmla="*/ 238 w 239"/>
                <a:gd name="T3" fmla="*/ 113 h 345"/>
                <a:gd name="T4" fmla="*/ 0 w 239"/>
                <a:gd name="T5" fmla="*/ 0 h 345"/>
                <a:gd name="T6" fmla="*/ 0 w 239"/>
                <a:gd name="T7" fmla="*/ 215 h 345"/>
                <a:gd name="T8" fmla="*/ 238 w 239"/>
                <a:gd name="T9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45">
                  <a:moveTo>
                    <a:pt x="238" y="344"/>
                  </a:moveTo>
                  <a:lnTo>
                    <a:pt x="238" y="113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238" y="344"/>
                  </a:lnTo>
                </a:path>
              </a:pathLst>
            </a:cu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6" name="Freeform 370">
              <a:extLst>
                <a:ext uri="{FF2B5EF4-FFF2-40B4-BE49-F238E27FC236}">
                  <a16:creationId xmlns:a16="http://schemas.microsoft.com/office/drawing/2014/main" id="{48D2D3CA-B911-4E01-87A6-44FAE7509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" y="1233"/>
              <a:ext cx="193" cy="82"/>
            </a:xfrm>
            <a:custGeom>
              <a:avLst/>
              <a:gdLst>
                <a:gd name="T0" fmla="*/ 192 w 193"/>
                <a:gd name="T1" fmla="*/ 14 h 82"/>
                <a:gd name="T2" fmla="*/ 67 w 193"/>
                <a:gd name="T3" fmla="*/ 81 h 82"/>
                <a:gd name="T4" fmla="*/ 0 w 193"/>
                <a:gd name="T5" fmla="*/ 66 h 82"/>
                <a:gd name="T6" fmla="*/ 124 w 193"/>
                <a:gd name="T7" fmla="*/ 0 h 82"/>
                <a:gd name="T8" fmla="*/ 192 w 193"/>
                <a:gd name="T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82">
                  <a:moveTo>
                    <a:pt x="192" y="14"/>
                  </a:moveTo>
                  <a:lnTo>
                    <a:pt x="67" y="81"/>
                  </a:lnTo>
                  <a:lnTo>
                    <a:pt x="0" y="66"/>
                  </a:lnTo>
                  <a:lnTo>
                    <a:pt x="124" y="0"/>
                  </a:lnTo>
                  <a:lnTo>
                    <a:pt x="192" y="14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7" name="Freeform 371">
              <a:extLst>
                <a:ext uri="{FF2B5EF4-FFF2-40B4-BE49-F238E27FC236}">
                  <a16:creationId xmlns:a16="http://schemas.microsoft.com/office/drawing/2014/main" id="{CA9F7094-3507-4511-BD62-E1A8038F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" y="1067"/>
              <a:ext cx="213" cy="213"/>
            </a:xfrm>
            <a:custGeom>
              <a:avLst/>
              <a:gdLst>
                <a:gd name="T0" fmla="*/ 44 w 213"/>
                <a:gd name="T1" fmla="*/ 20 h 213"/>
                <a:gd name="T2" fmla="*/ 50 w 213"/>
                <a:gd name="T3" fmla="*/ 33 h 213"/>
                <a:gd name="T4" fmla="*/ 59 w 213"/>
                <a:gd name="T5" fmla="*/ 54 h 213"/>
                <a:gd name="T6" fmla="*/ 68 w 213"/>
                <a:gd name="T7" fmla="*/ 74 h 213"/>
                <a:gd name="T8" fmla="*/ 73 w 213"/>
                <a:gd name="T9" fmla="*/ 88 h 213"/>
                <a:gd name="T10" fmla="*/ 78 w 213"/>
                <a:gd name="T11" fmla="*/ 103 h 213"/>
                <a:gd name="T12" fmla="*/ 85 w 213"/>
                <a:gd name="T13" fmla="*/ 118 h 213"/>
                <a:gd name="T14" fmla="*/ 91 w 213"/>
                <a:gd name="T15" fmla="*/ 128 h 213"/>
                <a:gd name="T16" fmla="*/ 99 w 213"/>
                <a:gd name="T17" fmla="*/ 133 h 213"/>
                <a:gd name="T18" fmla="*/ 120 w 213"/>
                <a:gd name="T19" fmla="*/ 148 h 213"/>
                <a:gd name="T20" fmla="*/ 143 w 213"/>
                <a:gd name="T21" fmla="*/ 167 h 213"/>
                <a:gd name="T22" fmla="*/ 160 w 213"/>
                <a:gd name="T23" fmla="*/ 182 h 213"/>
                <a:gd name="T24" fmla="*/ 165 w 213"/>
                <a:gd name="T25" fmla="*/ 184 h 213"/>
                <a:gd name="T26" fmla="*/ 169 w 213"/>
                <a:gd name="T27" fmla="*/ 183 h 213"/>
                <a:gd name="T28" fmla="*/ 175 w 213"/>
                <a:gd name="T29" fmla="*/ 183 h 213"/>
                <a:gd name="T30" fmla="*/ 181 w 213"/>
                <a:gd name="T31" fmla="*/ 184 h 213"/>
                <a:gd name="T32" fmla="*/ 189 w 213"/>
                <a:gd name="T33" fmla="*/ 188 h 213"/>
                <a:gd name="T34" fmla="*/ 198 w 213"/>
                <a:gd name="T35" fmla="*/ 193 h 213"/>
                <a:gd name="T36" fmla="*/ 206 w 213"/>
                <a:gd name="T37" fmla="*/ 199 h 213"/>
                <a:gd name="T38" fmla="*/ 212 w 213"/>
                <a:gd name="T39" fmla="*/ 205 h 213"/>
                <a:gd name="T40" fmla="*/ 210 w 213"/>
                <a:gd name="T41" fmla="*/ 209 h 213"/>
                <a:gd name="T42" fmla="*/ 204 w 213"/>
                <a:gd name="T43" fmla="*/ 212 h 213"/>
                <a:gd name="T44" fmla="*/ 194 w 213"/>
                <a:gd name="T45" fmla="*/ 212 h 213"/>
                <a:gd name="T46" fmla="*/ 182 w 213"/>
                <a:gd name="T47" fmla="*/ 209 h 213"/>
                <a:gd name="T48" fmla="*/ 171 w 213"/>
                <a:gd name="T49" fmla="*/ 206 h 213"/>
                <a:gd name="T50" fmla="*/ 165 w 213"/>
                <a:gd name="T51" fmla="*/ 203 h 213"/>
                <a:gd name="T52" fmla="*/ 160 w 213"/>
                <a:gd name="T53" fmla="*/ 202 h 213"/>
                <a:gd name="T54" fmla="*/ 154 w 213"/>
                <a:gd name="T55" fmla="*/ 202 h 213"/>
                <a:gd name="T56" fmla="*/ 140 w 213"/>
                <a:gd name="T57" fmla="*/ 198 h 213"/>
                <a:gd name="T58" fmla="*/ 121 w 213"/>
                <a:gd name="T59" fmla="*/ 189 h 213"/>
                <a:gd name="T60" fmla="*/ 103 w 213"/>
                <a:gd name="T61" fmla="*/ 180 h 213"/>
                <a:gd name="T62" fmla="*/ 91 w 213"/>
                <a:gd name="T63" fmla="*/ 172 h 213"/>
                <a:gd name="T64" fmla="*/ 75 w 213"/>
                <a:gd name="T65" fmla="*/ 158 h 213"/>
                <a:gd name="T66" fmla="*/ 58 w 213"/>
                <a:gd name="T67" fmla="*/ 140 h 213"/>
                <a:gd name="T68" fmla="*/ 44 w 213"/>
                <a:gd name="T69" fmla="*/ 120 h 213"/>
                <a:gd name="T70" fmla="*/ 32 w 213"/>
                <a:gd name="T71" fmla="*/ 98 h 213"/>
                <a:gd name="T72" fmla="*/ 19 w 213"/>
                <a:gd name="T73" fmla="*/ 71 h 213"/>
                <a:gd name="T74" fmla="*/ 8 w 213"/>
                <a:gd name="T75" fmla="*/ 43 h 213"/>
                <a:gd name="T76" fmla="*/ 0 w 213"/>
                <a:gd name="T77" fmla="*/ 22 h 213"/>
                <a:gd name="T78" fmla="*/ 0 w 213"/>
                <a:gd name="T79" fmla="*/ 11 h 213"/>
                <a:gd name="T80" fmla="*/ 2 w 213"/>
                <a:gd name="T81" fmla="*/ 5 h 213"/>
                <a:gd name="T82" fmla="*/ 6 w 213"/>
                <a:gd name="T83" fmla="*/ 3 h 213"/>
                <a:gd name="T84" fmla="*/ 11 w 213"/>
                <a:gd name="T85" fmla="*/ 1 h 213"/>
                <a:gd name="T86" fmla="*/ 42 w 213"/>
                <a:gd name="T87" fmla="*/ 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13">
                  <a:moveTo>
                    <a:pt x="42" y="18"/>
                  </a:moveTo>
                  <a:lnTo>
                    <a:pt x="44" y="20"/>
                  </a:lnTo>
                  <a:lnTo>
                    <a:pt x="46" y="26"/>
                  </a:lnTo>
                  <a:lnTo>
                    <a:pt x="50" y="33"/>
                  </a:lnTo>
                  <a:lnTo>
                    <a:pt x="55" y="44"/>
                  </a:lnTo>
                  <a:lnTo>
                    <a:pt x="59" y="54"/>
                  </a:lnTo>
                  <a:lnTo>
                    <a:pt x="64" y="65"/>
                  </a:lnTo>
                  <a:lnTo>
                    <a:pt x="68" y="74"/>
                  </a:lnTo>
                  <a:lnTo>
                    <a:pt x="71" y="81"/>
                  </a:lnTo>
                  <a:lnTo>
                    <a:pt x="73" y="88"/>
                  </a:lnTo>
                  <a:lnTo>
                    <a:pt x="75" y="95"/>
                  </a:lnTo>
                  <a:lnTo>
                    <a:pt x="78" y="103"/>
                  </a:lnTo>
                  <a:lnTo>
                    <a:pt x="81" y="111"/>
                  </a:lnTo>
                  <a:lnTo>
                    <a:pt x="85" y="118"/>
                  </a:lnTo>
                  <a:lnTo>
                    <a:pt x="88" y="124"/>
                  </a:lnTo>
                  <a:lnTo>
                    <a:pt x="91" y="128"/>
                  </a:lnTo>
                  <a:lnTo>
                    <a:pt x="94" y="130"/>
                  </a:lnTo>
                  <a:lnTo>
                    <a:pt x="99" y="133"/>
                  </a:lnTo>
                  <a:lnTo>
                    <a:pt x="108" y="139"/>
                  </a:lnTo>
                  <a:lnTo>
                    <a:pt x="120" y="148"/>
                  </a:lnTo>
                  <a:lnTo>
                    <a:pt x="131" y="158"/>
                  </a:lnTo>
                  <a:lnTo>
                    <a:pt x="143" y="167"/>
                  </a:lnTo>
                  <a:lnTo>
                    <a:pt x="154" y="176"/>
                  </a:lnTo>
                  <a:lnTo>
                    <a:pt x="160" y="182"/>
                  </a:lnTo>
                  <a:lnTo>
                    <a:pt x="164" y="184"/>
                  </a:lnTo>
                  <a:lnTo>
                    <a:pt x="165" y="184"/>
                  </a:lnTo>
                  <a:lnTo>
                    <a:pt x="167" y="183"/>
                  </a:lnTo>
                  <a:lnTo>
                    <a:pt x="169" y="183"/>
                  </a:lnTo>
                  <a:lnTo>
                    <a:pt x="171" y="183"/>
                  </a:lnTo>
                  <a:lnTo>
                    <a:pt x="175" y="183"/>
                  </a:lnTo>
                  <a:lnTo>
                    <a:pt x="177" y="183"/>
                  </a:lnTo>
                  <a:lnTo>
                    <a:pt x="181" y="184"/>
                  </a:lnTo>
                  <a:lnTo>
                    <a:pt x="184" y="185"/>
                  </a:lnTo>
                  <a:lnTo>
                    <a:pt x="189" y="188"/>
                  </a:lnTo>
                  <a:lnTo>
                    <a:pt x="193" y="189"/>
                  </a:lnTo>
                  <a:lnTo>
                    <a:pt x="198" y="193"/>
                  </a:lnTo>
                  <a:lnTo>
                    <a:pt x="202" y="195"/>
                  </a:lnTo>
                  <a:lnTo>
                    <a:pt x="206" y="199"/>
                  </a:lnTo>
                  <a:lnTo>
                    <a:pt x="209" y="201"/>
                  </a:lnTo>
                  <a:lnTo>
                    <a:pt x="212" y="205"/>
                  </a:lnTo>
                  <a:lnTo>
                    <a:pt x="212" y="207"/>
                  </a:lnTo>
                  <a:lnTo>
                    <a:pt x="210" y="209"/>
                  </a:lnTo>
                  <a:lnTo>
                    <a:pt x="207" y="211"/>
                  </a:lnTo>
                  <a:lnTo>
                    <a:pt x="204" y="212"/>
                  </a:lnTo>
                  <a:lnTo>
                    <a:pt x="199" y="212"/>
                  </a:lnTo>
                  <a:lnTo>
                    <a:pt x="194" y="212"/>
                  </a:lnTo>
                  <a:lnTo>
                    <a:pt x="188" y="211"/>
                  </a:lnTo>
                  <a:lnTo>
                    <a:pt x="182" y="209"/>
                  </a:lnTo>
                  <a:lnTo>
                    <a:pt x="176" y="207"/>
                  </a:lnTo>
                  <a:lnTo>
                    <a:pt x="171" y="206"/>
                  </a:lnTo>
                  <a:lnTo>
                    <a:pt x="168" y="205"/>
                  </a:lnTo>
                  <a:lnTo>
                    <a:pt x="165" y="203"/>
                  </a:lnTo>
                  <a:lnTo>
                    <a:pt x="163" y="203"/>
                  </a:lnTo>
                  <a:lnTo>
                    <a:pt x="160" y="202"/>
                  </a:lnTo>
                  <a:lnTo>
                    <a:pt x="158" y="203"/>
                  </a:lnTo>
                  <a:lnTo>
                    <a:pt x="154" y="202"/>
                  </a:lnTo>
                  <a:lnTo>
                    <a:pt x="148" y="200"/>
                  </a:lnTo>
                  <a:lnTo>
                    <a:pt x="140" y="198"/>
                  </a:lnTo>
                  <a:lnTo>
                    <a:pt x="131" y="194"/>
                  </a:lnTo>
                  <a:lnTo>
                    <a:pt x="121" y="189"/>
                  </a:lnTo>
                  <a:lnTo>
                    <a:pt x="112" y="184"/>
                  </a:lnTo>
                  <a:lnTo>
                    <a:pt x="103" y="180"/>
                  </a:lnTo>
                  <a:lnTo>
                    <a:pt x="97" y="176"/>
                  </a:lnTo>
                  <a:lnTo>
                    <a:pt x="91" y="172"/>
                  </a:lnTo>
                  <a:lnTo>
                    <a:pt x="84" y="165"/>
                  </a:lnTo>
                  <a:lnTo>
                    <a:pt x="75" y="158"/>
                  </a:lnTo>
                  <a:lnTo>
                    <a:pt x="67" y="150"/>
                  </a:lnTo>
                  <a:lnTo>
                    <a:pt x="58" y="140"/>
                  </a:lnTo>
                  <a:lnTo>
                    <a:pt x="51" y="130"/>
                  </a:lnTo>
                  <a:lnTo>
                    <a:pt x="44" y="120"/>
                  </a:lnTo>
                  <a:lnTo>
                    <a:pt x="38" y="110"/>
                  </a:lnTo>
                  <a:lnTo>
                    <a:pt x="32" y="98"/>
                  </a:lnTo>
                  <a:lnTo>
                    <a:pt x="26" y="85"/>
                  </a:lnTo>
                  <a:lnTo>
                    <a:pt x="19" y="71"/>
                  </a:lnTo>
                  <a:lnTo>
                    <a:pt x="13" y="56"/>
                  </a:lnTo>
                  <a:lnTo>
                    <a:pt x="8" y="43"/>
                  </a:lnTo>
                  <a:lnTo>
                    <a:pt x="4" y="31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42" y="18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8" name="Freeform 372">
              <a:extLst>
                <a:ext uri="{FF2B5EF4-FFF2-40B4-BE49-F238E27FC236}">
                  <a16:creationId xmlns:a16="http://schemas.microsoft.com/office/drawing/2014/main" id="{CB210BEE-3E93-4DBD-8985-255FC482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1081"/>
              <a:ext cx="135" cy="173"/>
            </a:xfrm>
            <a:custGeom>
              <a:avLst/>
              <a:gdLst>
                <a:gd name="T0" fmla="*/ 36 w 135"/>
                <a:gd name="T1" fmla="*/ 16 h 173"/>
                <a:gd name="T2" fmla="*/ 39 w 135"/>
                <a:gd name="T3" fmla="*/ 25 h 173"/>
                <a:gd name="T4" fmla="*/ 43 w 135"/>
                <a:gd name="T5" fmla="*/ 39 h 173"/>
                <a:gd name="T6" fmla="*/ 46 w 135"/>
                <a:gd name="T7" fmla="*/ 52 h 173"/>
                <a:gd name="T8" fmla="*/ 48 w 135"/>
                <a:gd name="T9" fmla="*/ 63 h 173"/>
                <a:gd name="T10" fmla="*/ 52 w 135"/>
                <a:gd name="T11" fmla="*/ 77 h 173"/>
                <a:gd name="T12" fmla="*/ 58 w 135"/>
                <a:gd name="T13" fmla="*/ 92 h 173"/>
                <a:gd name="T14" fmla="*/ 64 w 135"/>
                <a:gd name="T15" fmla="*/ 103 h 173"/>
                <a:gd name="T16" fmla="*/ 69 w 135"/>
                <a:gd name="T17" fmla="*/ 108 h 173"/>
                <a:gd name="T18" fmla="*/ 76 w 135"/>
                <a:gd name="T19" fmla="*/ 120 h 173"/>
                <a:gd name="T20" fmla="*/ 84 w 135"/>
                <a:gd name="T21" fmla="*/ 136 h 173"/>
                <a:gd name="T22" fmla="*/ 89 w 135"/>
                <a:gd name="T23" fmla="*/ 147 h 173"/>
                <a:gd name="T24" fmla="*/ 91 w 135"/>
                <a:gd name="T25" fmla="*/ 149 h 173"/>
                <a:gd name="T26" fmla="*/ 95 w 135"/>
                <a:gd name="T27" fmla="*/ 148 h 173"/>
                <a:gd name="T28" fmla="*/ 100 w 135"/>
                <a:gd name="T29" fmla="*/ 148 h 173"/>
                <a:gd name="T30" fmla="*/ 106 w 135"/>
                <a:gd name="T31" fmla="*/ 148 h 173"/>
                <a:gd name="T32" fmla="*/ 111 w 135"/>
                <a:gd name="T33" fmla="*/ 149 h 173"/>
                <a:gd name="T34" fmla="*/ 118 w 135"/>
                <a:gd name="T35" fmla="*/ 153 h 173"/>
                <a:gd name="T36" fmla="*/ 126 w 135"/>
                <a:gd name="T37" fmla="*/ 158 h 173"/>
                <a:gd name="T38" fmla="*/ 132 w 135"/>
                <a:gd name="T39" fmla="*/ 163 h 173"/>
                <a:gd name="T40" fmla="*/ 134 w 135"/>
                <a:gd name="T41" fmla="*/ 167 h 173"/>
                <a:gd name="T42" fmla="*/ 129 w 135"/>
                <a:gd name="T43" fmla="*/ 170 h 173"/>
                <a:gd name="T44" fmla="*/ 121 w 135"/>
                <a:gd name="T45" fmla="*/ 172 h 173"/>
                <a:gd name="T46" fmla="*/ 110 w 135"/>
                <a:gd name="T47" fmla="*/ 171 h 173"/>
                <a:gd name="T48" fmla="*/ 102 w 135"/>
                <a:gd name="T49" fmla="*/ 169 h 173"/>
                <a:gd name="T50" fmla="*/ 96 w 135"/>
                <a:gd name="T51" fmla="*/ 167 h 173"/>
                <a:gd name="T52" fmla="*/ 92 w 135"/>
                <a:gd name="T53" fmla="*/ 166 h 173"/>
                <a:gd name="T54" fmla="*/ 90 w 135"/>
                <a:gd name="T55" fmla="*/ 166 h 173"/>
                <a:gd name="T56" fmla="*/ 87 w 135"/>
                <a:gd name="T57" fmla="*/ 166 h 173"/>
                <a:gd name="T58" fmla="*/ 75 w 135"/>
                <a:gd name="T59" fmla="*/ 156 h 173"/>
                <a:gd name="T60" fmla="*/ 61 w 135"/>
                <a:gd name="T61" fmla="*/ 142 h 173"/>
                <a:gd name="T62" fmla="*/ 48 w 135"/>
                <a:gd name="T63" fmla="*/ 129 h 173"/>
                <a:gd name="T64" fmla="*/ 40 w 135"/>
                <a:gd name="T65" fmla="*/ 120 h 173"/>
                <a:gd name="T66" fmla="*/ 29 w 135"/>
                <a:gd name="T67" fmla="*/ 108 h 173"/>
                <a:gd name="T68" fmla="*/ 19 w 135"/>
                <a:gd name="T69" fmla="*/ 95 h 173"/>
                <a:gd name="T70" fmla="*/ 10 w 135"/>
                <a:gd name="T71" fmla="*/ 79 h 173"/>
                <a:gd name="T72" fmla="*/ 5 w 135"/>
                <a:gd name="T73" fmla="*/ 63 h 173"/>
                <a:gd name="T74" fmla="*/ 2 w 135"/>
                <a:gd name="T75" fmla="*/ 43 h 173"/>
                <a:gd name="T76" fmla="*/ 0 w 135"/>
                <a:gd name="T77" fmla="*/ 25 h 173"/>
                <a:gd name="T78" fmla="*/ 0 w 135"/>
                <a:gd name="T79" fmla="*/ 11 h 173"/>
                <a:gd name="T80" fmla="*/ 2 w 135"/>
                <a:gd name="T81" fmla="*/ 4 h 173"/>
                <a:gd name="T82" fmla="*/ 6 w 135"/>
                <a:gd name="T83" fmla="*/ 1 h 173"/>
                <a:gd name="T84" fmla="*/ 11 w 135"/>
                <a:gd name="T85" fmla="*/ 0 h 173"/>
                <a:gd name="T86" fmla="*/ 17 w 135"/>
                <a:gd name="T87" fmla="*/ 0 h 173"/>
                <a:gd name="T88" fmla="*/ 35 w 135"/>
                <a:gd name="T89" fmla="*/ 1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173">
                  <a:moveTo>
                    <a:pt x="35" y="15"/>
                  </a:moveTo>
                  <a:lnTo>
                    <a:pt x="36" y="16"/>
                  </a:lnTo>
                  <a:lnTo>
                    <a:pt x="37" y="20"/>
                  </a:lnTo>
                  <a:lnTo>
                    <a:pt x="39" y="25"/>
                  </a:lnTo>
                  <a:lnTo>
                    <a:pt x="41" y="32"/>
                  </a:lnTo>
                  <a:lnTo>
                    <a:pt x="43" y="39"/>
                  </a:lnTo>
                  <a:lnTo>
                    <a:pt x="45" y="45"/>
                  </a:lnTo>
                  <a:lnTo>
                    <a:pt x="46" y="52"/>
                  </a:lnTo>
                  <a:lnTo>
                    <a:pt x="47" y="57"/>
                  </a:lnTo>
                  <a:lnTo>
                    <a:pt x="48" y="63"/>
                  </a:lnTo>
                  <a:lnTo>
                    <a:pt x="50" y="69"/>
                  </a:lnTo>
                  <a:lnTo>
                    <a:pt x="52" y="77"/>
                  </a:lnTo>
                  <a:lnTo>
                    <a:pt x="55" y="85"/>
                  </a:lnTo>
                  <a:lnTo>
                    <a:pt x="58" y="92"/>
                  </a:lnTo>
                  <a:lnTo>
                    <a:pt x="61" y="98"/>
                  </a:lnTo>
                  <a:lnTo>
                    <a:pt x="64" y="103"/>
                  </a:lnTo>
                  <a:lnTo>
                    <a:pt x="66" y="105"/>
                  </a:lnTo>
                  <a:lnTo>
                    <a:pt x="69" y="108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1" y="128"/>
                  </a:lnTo>
                  <a:lnTo>
                    <a:pt x="84" y="136"/>
                  </a:lnTo>
                  <a:lnTo>
                    <a:pt x="87" y="143"/>
                  </a:lnTo>
                  <a:lnTo>
                    <a:pt x="89" y="147"/>
                  </a:lnTo>
                  <a:lnTo>
                    <a:pt x="90" y="149"/>
                  </a:lnTo>
                  <a:lnTo>
                    <a:pt x="91" y="149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8" y="148"/>
                  </a:lnTo>
                  <a:lnTo>
                    <a:pt x="100" y="148"/>
                  </a:lnTo>
                  <a:lnTo>
                    <a:pt x="104" y="147"/>
                  </a:lnTo>
                  <a:lnTo>
                    <a:pt x="106" y="148"/>
                  </a:lnTo>
                  <a:lnTo>
                    <a:pt x="109" y="148"/>
                  </a:lnTo>
                  <a:lnTo>
                    <a:pt x="111" y="149"/>
                  </a:lnTo>
                  <a:lnTo>
                    <a:pt x="115" y="150"/>
                  </a:lnTo>
                  <a:lnTo>
                    <a:pt x="118" y="153"/>
                  </a:lnTo>
                  <a:lnTo>
                    <a:pt x="122" y="155"/>
                  </a:lnTo>
                  <a:lnTo>
                    <a:pt x="126" y="158"/>
                  </a:lnTo>
                  <a:lnTo>
                    <a:pt x="129" y="160"/>
                  </a:lnTo>
                  <a:lnTo>
                    <a:pt x="132" y="163"/>
                  </a:lnTo>
                  <a:lnTo>
                    <a:pt x="134" y="166"/>
                  </a:lnTo>
                  <a:lnTo>
                    <a:pt x="134" y="167"/>
                  </a:lnTo>
                  <a:lnTo>
                    <a:pt x="132" y="168"/>
                  </a:lnTo>
                  <a:lnTo>
                    <a:pt x="129" y="170"/>
                  </a:lnTo>
                  <a:lnTo>
                    <a:pt x="125" y="171"/>
                  </a:lnTo>
                  <a:lnTo>
                    <a:pt x="121" y="172"/>
                  </a:lnTo>
                  <a:lnTo>
                    <a:pt x="116" y="172"/>
                  </a:lnTo>
                  <a:lnTo>
                    <a:pt x="110" y="171"/>
                  </a:lnTo>
                  <a:lnTo>
                    <a:pt x="106" y="171"/>
                  </a:lnTo>
                  <a:lnTo>
                    <a:pt x="102" y="169"/>
                  </a:lnTo>
                  <a:lnTo>
                    <a:pt x="99" y="168"/>
                  </a:lnTo>
                  <a:lnTo>
                    <a:pt x="96" y="167"/>
                  </a:lnTo>
                  <a:lnTo>
                    <a:pt x="93" y="167"/>
                  </a:lnTo>
                  <a:lnTo>
                    <a:pt x="92" y="166"/>
                  </a:lnTo>
                  <a:lnTo>
                    <a:pt x="91" y="166"/>
                  </a:lnTo>
                  <a:lnTo>
                    <a:pt x="90" y="166"/>
                  </a:lnTo>
                  <a:lnTo>
                    <a:pt x="88" y="167"/>
                  </a:lnTo>
                  <a:lnTo>
                    <a:pt x="87" y="166"/>
                  </a:lnTo>
                  <a:lnTo>
                    <a:pt x="81" y="162"/>
                  </a:lnTo>
                  <a:lnTo>
                    <a:pt x="75" y="156"/>
                  </a:lnTo>
                  <a:lnTo>
                    <a:pt x="69" y="149"/>
                  </a:lnTo>
                  <a:lnTo>
                    <a:pt x="61" y="142"/>
                  </a:lnTo>
                  <a:lnTo>
                    <a:pt x="54" y="135"/>
                  </a:lnTo>
                  <a:lnTo>
                    <a:pt x="48" y="129"/>
                  </a:lnTo>
                  <a:lnTo>
                    <a:pt x="44" y="124"/>
                  </a:lnTo>
                  <a:lnTo>
                    <a:pt x="40" y="120"/>
                  </a:lnTo>
                  <a:lnTo>
                    <a:pt x="35" y="114"/>
                  </a:lnTo>
                  <a:lnTo>
                    <a:pt x="29" y="108"/>
                  </a:lnTo>
                  <a:lnTo>
                    <a:pt x="24" y="102"/>
                  </a:lnTo>
                  <a:lnTo>
                    <a:pt x="19" y="95"/>
                  </a:lnTo>
                  <a:lnTo>
                    <a:pt x="14" y="86"/>
                  </a:lnTo>
                  <a:lnTo>
                    <a:pt x="10" y="79"/>
                  </a:lnTo>
                  <a:lnTo>
                    <a:pt x="7" y="71"/>
                  </a:lnTo>
                  <a:lnTo>
                    <a:pt x="5" y="63"/>
                  </a:lnTo>
                  <a:lnTo>
                    <a:pt x="4" y="53"/>
                  </a:lnTo>
                  <a:lnTo>
                    <a:pt x="2" y="43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35" y="15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89" name="Freeform 373">
              <a:extLst>
                <a:ext uri="{FF2B5EF4-FFF2-40B4-BE49-F238E27FC236}">
                  <a16:creationId xmlns:a16="http://schemas.microsoft.com/office/drawing/2014/main" id="{00934AD8-B71A-4244-85E9-4CC556685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264"/>
              <a:ext cx="193" cy="93"/>
            </a:xfrm>
            <a:custGeom>
              <a:avLst/>
              <a:gdLst>
                <a:gd name="T0" fmla="*/ 0 w 193"/>
                <a:gd name="T1" fmla="*/ 0 h 93"/>
                <a:gd name="T2" fmla="*/ 0 w 193"/>
                <a:gd name="T3" fmla="*/ 50 h 93"/>
                <a:gd name="T4" fmla="*/ 192 w 193"/>
                <a:gd name="T5" fmla="*/ 92 h 93"/>
                <a:gd name="T6" fmla="*/ 192 w 193"/>
                <a:gd name="T7" fmla="*/ 41 h 93"/>
                <a:gd name="T8" fmla="*/ 0 w 193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93">
                  <a:moveTo>
                    <a:pt x="0" y="0"/>
                  </a:moveTo>
                  <a:lnTo>
                    <a:pt x="0" y="50"/>
                  </a:lnTo>
                  <a:lnTo>
                    <a:pt x="192" y="92"/>
                  </a:lnTo>
                  <a:lnTo>
                    <a:pt x="192" y="41"/>
                  </a:lnTo>
                  <a:lnTo>
                    <a:pt x="0" y="0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0" name="Freeform 374">
              <a:extLst>
                <a:ext uri="{FF2B5EF4-FFF2-40B4-BE49-F238E27FC236}">
                  <a16:creationId xmlns:a16="http://schemas.microsoft.com/office/drawing/2014/main" id="{A861EC55-9AC1-4688-A9FA-2A49EA3B9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" y="1258"/>
              <a:ext cx="59" cy="99"/>
            </a:xfrm>
            <a:custGeom>
              <a:avLst/>
              <a:gdLst>
                <a:gd name="T0" fmla="*/ 0 w 59"/>
                <a:gd name="T1" fmla="*/ 47 h 99"/>
                <a:gd name="T2" fmla="*/ 0 w 59"/>
                <a:gd name="T3" fmla="*/ 98 h 99"/>
                <a:gd name="T4" fmla="*/ 58 w 59"/>
                <a:gd name="T5" fmla="*/ 43 h 99"/>
                <a:gd name="T6" fmla="*/ 58 w 59"/>
                <a:gd name="T7" fmla="*/ 0 h 99"/>
                <a:gd name="T8" fmla="*/ 0 w 59"/>
                <a:gd name="T9" fmla="*/ 4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9">
                  <a:moveTo>
                    <a:pt x="0" y="47"/>
                  </a:moveTo>
                  <a:lnTo>
                    <a:pt x="0" y="98"/>
                  </a:lnTo>
                  <a:lnTo>
                    <a:pt x="58" y="43"/>
                  </a:lnTo>
                  <a:lnTo>
                    <a:pt x="58" y="0"/>
                  </a:lnTo>
                  <a:lnTo>
                    <a:pt x="0" y="4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1" name="Freeform 375">
              <a:extLst>
                <a:ext uri="{FF2B5EF4-FFF2-40B4-BE49-F238E27FC236}">
                  <a16:creationId xmlns:a16="http://schemas.microsoft.com/office/drawing/2014/main" id="{BEA758C4-A05B-4070-9BCC-A032F2FA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1218"/>
              <a:ext cx="250" cy="88"/>
            </a:xfrm>
            <a:custGeom>
              <a:avLst/>
              <a:gdLst>
                <a:gd name="T0" fmla="*/ 79 w 250"/>
                <a:gd name="T1" fmla="*/ 0 h 88"/>
                <a:gd name="T2" fmla="*/ 0 w 250"/>
                <a:gd name="T3" fmla="*/ 46 h 88"/>
                <a:gd name="T4" fmla="*/ 191 w 250"/>
                <a:gd name="T5" fmla="*/ 87 h 88"/>
                <a:gd name="T6" fmla="*/ 249 w 250"/>
                <a:gd name="T7" fmla="*/ 39 h 88"/>
                <a:gd name="T8" fmla="*/ 79 w 25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88">
                  <a:moveTo>
                    <a:pt x="79" y="0"/>
                  </a:moveTo>
                  <a:lnTo>
                    <a:pt x="0" y="46"/>
                  </a:lnTo>
                  <a:lnTo>
                    <a:pt x="191" y="87"/>
                  </a:lnTo>
                  <a:lnTo>
                    <a:pt x="249" y="39"/>
                  </a:lnTo>
                  <a:lnTo>
                    <a:pt x="79" y="0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2" name="Freeform 376">
              <a:extLst>
                <a:ext uri="{FF2B5EF4-FFF2-40B4-BE49-F238E27FC236}">
                  <a16:creationId xmlns:a16="http://schemas.microsoft.com/office/drawing/2014/main" id="{281D30F1-DBCC-49D8-9E27-ECFD140B8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" y="1101"/>
              <a:ext cx="31" cy="133"/>
            </a:xfrm>
            <a:custGeom>
              <a:avLst/>
              <a:gdLst>
                <a:gd name="T0" fmla="*/ 30 w 31"/>
                <a:gd name="T1" fmla="*/ 0 h 133"/>
                <a:gd name="T2" fmla="*/ 29 w 31"/>
                <a:gd name="T3" fmla="*/ 0 h 133"/>
                <a:gd name="T4" fmla="*/ 27 w 31"/>
                <a:gd name="T5" fmla="*/ 3 h 133"/>
                <a:gd name="T6" fmla="*/ 24 w 31"/>
                <a:gd name="T7" fmla="*/ 6 h 133"/>
                <a:gd name="T8" fmla="*/ 21 w 31"/>
                <a:gd name="T9" fmla="*/ 12 h 133"/>
                <a:gd name="T10" fmla="*/ 17 w 31"/>
                <a:gd name="T11" fmla="*/ 21 h 133"/>
                <a:gd name="T12" fmla="*/ 13 w 31"/>
                <a:gd name="T13" fmla="*/ 31 h 133"/>
                <a:gd name="T14" fmla="*/ 9 w 31"/>
                <a:gd name="T15" fmla="*/ 44 h 133"/>
                <a:gd name="T16" fmla="*/ 6 w 31"/>
                <a:gd name="T17" fmla="*/ 60 h 133"/>
                <a:gd name="T18" fmla="*/ 2 w 31"/>
                <a:gd name="T19" fmla="*/ 76 h 133"/>
                <a:gd name="T20" fmla="*/ 0 w 31"/>
                <a:gd name="T21" fmla="*/ 90 h 133"/>
                <a:gd name="T22" fmla="*/ 0 w 31"/>
                <a:gd name="T23" fmla="*/ 103 h 133"/>
                <a:gd name="T24" fmla="*/ 0 w 31"/>
                <a:gd name="T25" fmla="*/ 113 h 133"/>
                <a:gd name="T26" fmla="*/ 0 w 31"/>
                <a:gd name="T27" fmla="*/ 121 h 133"/>
                <a:gd name="T28" fmla="*/ 1 w 31"/>
                <a:gd name="T29" fmla="*/ 127 h 133"/>
                <a:gd name="T30" fmla="*/ 2 w 31"/>
                <a:gd name="T31" fmla="*/ 131 h 133"/>
                <a:gd name="T32" fmla="*/ 2 w 31"/>
                <a:gd name="T33" fmla="*/ 132 h 133"/>
                <a:gd name="T34" fmla="*/ 30 w 31"/>
                <a:gd name="T3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133">
                  <a:moveTo>
                    <a:pt x="30" y="0"/>
                  </a:moveTo>
                  <a:lnTo>
                    <a:pt x="29" y="0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12"/>
                  </a:lnTo>
                  <a:lnTo>
                    <a:pt x="17" y="21"/>
                  </a:lnTo>
                  <a:lnTo>
                    <a:pt x="13" y="31"/>
                  </a:lnTo>
                  <a:lnTo>
                    <a:pt x="9" y="44"/>
                  </a:lnTo>
                  <a:lnTo>
                    <a:pt x="6" y="60"/>
                  </a:lnTo>
                  <a:lnTo>
                    <a:pt x="2" y="76"/>
                  </a:lnTo>
                  <a:lnTo>
                    <a:pt x="0" y="90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21"/>
                  </a:lnTo>
                  <a:lnTo>
                    <a:pt x="1" y="127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3" name="Freeform 377">
              <a:extLst>
                <a:ext uri="{FF2B5EF4-FFF2-40B4-BE49-F238E27FC236}">
                  <a16:creationId xmlns:a16="http://schemas.microsoft.com/office/drawing/2014/main" id="{C6BB1C29-1435-4597-ABE4-AA589CD4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" y="1162"/>
              <a:ext cx="117" cy="117"/>
            </a:xfrm>
            <a:custGeom>
              <a:avLst/>
              <a:gdLst>
                <a:gd name="T0" fmla="*/ 58 w 117"/>
                <a:gd name="T1" fmla="*/ 116 h 117"/>
                <a:gd name="T2" fmla="*/ 69 w 117"/>
                <a:gd name="T3" fmla="*/ 116 h 117"/>
                <a:gd name="T4" fmla="*/ 81 w 117"/>
                <a:gd name="T5" fmla="*/ 113 h 117"/>
                <a:gd name="T6" fmla="*/ 90 w 117"/>
                <a:gd name="T7" fmla="*/ 109 h 117"/>
                <a:gd name="T8" fmla="*/ 98 w 117"/>
                <a:gd name="T9" fmla="*/ 102 h 117"/>
                <a:gd name="T10" fmla="*/ 105 w 117"/>
                <a:gd name="T11" fmla="*/ 94 h 117"/>
                <a:gd name="T12" fmla="*/ 111 w 117"/>
                <a:gd name="T13" fmla="*/ 85 h 117"/>
                <a:gd name="T14" fmla="*/ 115 w 117"/>
                <a:gd name="T15" fmla="*/ 74 h 117"/>
                <a:gd name="T16" fmla="*/ 116 w 117"/>
                <a:gd name="T17" fmla="*/ 63 h 117"/>
                <a:gd name="T18" fmla="*/ 115 w 117"/>
                <a:gd name="T19" fmla="*/ 51 h 117"/>
                <a:gd name="T20" fmla="*/ 111 w 117"/>
                <a:gd name="T21" fmla="*/ 40 h 117"/>
                <a:gd name="T22" fmla="*/ 105 w 117"/>
                <a:gd name="T23" fmla="*/ 29 h 117"/>
                <a:gd name="T24" fmla="*/ 98 w 117"/>
                <a:gd name="T25" fmla="*/ 20 h 117"/>
                <a:gd name="T26" fmla="*/ 90 w 117"/>
                <a:gd name="T27" fmla="*/ 12 h 117"/>
                <a:gd name="T28" fmla="*/ 81 w 117"/>
                <a:gd name="T29" fmla="*/ 6 h 117"/>
                <a:gd name="T30" fmla="*/ 69 w 117"/>
                <a:gd name="T31" fmla="*/ 2 h 117"/>
                <a:gd name="T32" fmla="*/ 58 w 117"/>
                <a:gd name="T33" fmla="*/ 0 h 117"/>
                <a:gd name="T34" fmla="*/ 46 w 117"/>
                <a:gd name="T35" fmla="*/ 0 h 117"/>
                <a:gd name="T36" fmla="*/ 35 w 117"/>
                <a:gd name="T37" fmla="*/ 2 h 117"/>
                <a:gd name="T38" fmla="*/ 25 w 117"/>
                <a:gd name="T39" fmla="*/ 6 h 117"/>
                <a:gd name="T40" fmla="*/ 17 w 117"/>
                <a:gd name="T41" fmla="*/ 13 h 117"/>
                <a:gd name="T42" fmla="*/ 10 w 117"/>
                <a:gd name="T43" fmla="*/ 21 h 117"/>
                <a:gd name="T44" fmla="*/ 5 w 117"/>
                <a:gd name="T45" fmla="*/ 30 h 117"/>
                <a:gd name="T46" fmla="*/ 1 w 117"/>
                <a:gd name="T47" fmla="*/ 41 h 117"/>
                <a:gd name="T48" fmla="*/ 0 w 117"/>
                <a:gd name="T49" fmla="*/ 52 h 117"/>
                <a:gd name="T50" fmla="*/ 1 w 117"/>
                <a:gd name="T51" fmla="*/ 64 h 117"/>
                <a:gd name="T52" fmla="*/ 5 w 117"/>
                <a:gd name="T53" fmla="*/ 75 h 117"/>
                <a:gd name="T54" fmla="*/ 10 w 117"/>
                <a:gd name="T55" fmla="*/ 86 h 117"/>
                <a:gd name="T56" fmla="*/ 17 w 117"/>
                <a:gd name="T57" fmla="*/ 95 h 117"/>
                <a:gd name="T58" fmla="*/ 25 w 117"/>
                <a:gd name="T59" fmla="*/ 103 h 117"/>
                <a:gd name="T60" fmla="*/ 35 w 117"/>
                <a:gd name="T61" fmla="*/ 109 h 117"/>
                <a:gd name="T62" fmla="*/ 46 w 117"/>
                <a:gd name="T63" fmla="*/ 113 h 117"/>
                <a:gd name="T64" fmla="*/ 58 w 117"/>
                <a:gd name="T65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7" h="117">
                  <a:moveTo>
                    <a:pt x="58" y="116"/>
                  </a:moveTo>
                  <a:lnTo>
                    <a:pt x="69" y="116"/>
                  </a:lnTo>
                  <a:lnTo>
                    <a:pt x="81" y="113"/>
                  </a:lnTo>
                  <a:lnTo>
                    <a:pt x="90" y="109"/>
                  </a:lnTo>
                  <a:lnTo>
                    <a:pt x="98" y="102"/>
                  </a:lnTo>
                  <a:lnTo>
                    <a:pt x="105" y="94"/>
                  </a:lnTo>
                  <a:lnTo>
                    <a:pt x="111" y="85"/>
                  </a:lnTo>
                  <a:lnTo>
                    <a:pt x="115" y="74"/>
                  </a:lnTo>
                  <a:lnTo>
                    <a:pt x="116" y="63"/>
                  </a:lnTo>
                  <a:lnTo>
                    <a:pt x="115" y="51"/>
                  </a:lnTo>
                  <a:lnTo>
                    <a:pt x="111" y="40"/>
                  </a:lnTo>
                  <a:lnTo>
                    <a:pt x="105" y="29"/>
                  </a:lnTo>
                  <a:lnTo>
                    <a:pt x="98" y="20"/>
                  </a:lnTo>
                  <a:lnTo>
                    <a:pt x="90" y="12"/>
                  </a:lnTo>
                  <a:lnTo>
                    <a:pt x="81" y="6"/>
                  </a:lnTo>
                  <a:lnTo>
                    <a:pt x="69" y="2"/>
                  </a:lnTo>
                  <a:lnTo>
                    <a:pt x="58" y="0"/>
                  </a:lnTo>
                  <a:lnTo>
                    <a:pt x="46" y="0"/>
                  </a:lnTo>
                  <a:lnTo>
                    <a:pt x="35" y="2"/>
                  </a:lnTo>
                  <a:lnTo>
                    <a:pt x="25" y="6"/>
                  </a:lnTo>
                  <a:lnTo>
                    <a:pt x="17" y="13"/>
                  </a:lnTo>
                  <a:lnTo>
                    <a:pt x="10" y="21"/>
                  </a:lnTo>
                  <a:lnTo>
                    <a:pt x="5" y="30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4"/>
                  </a:lnTo>
                  <a:lnTo>
                    <a:pt x="5" y="75"/>
                  </a:lnTo>
                  <a:lnTo>
                    <a:pt x="10" y="86"/>
                  </a:lnTo>
                  <a:lnTo>
                    <a:pt x="17" y="95"/>
                  </a:lnTo>
                  <a:lnTo>
                    <a:pt x="25" y="103"/>
                  </a:lnTo>
                  <a:lnTo>
                    <a:pt x="35" y="109"/>
                  </a:lnTo>
                  <a:lnTo>
                    <a:pt x="46" y="113"/>
                  </a:lnTo>
                  <a:lnTo>
                    <a:pt x="58" y="116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4" name="Freeform 378">
              <a:extLst>
                <a:ext uri="{FF2B5EF4-FFF2-40B4-BE49-F238E27FC236}">
                  <a16:creationId xmlns:a16="http://schemas.microsoft.com/office/drawing/2014/main" id="{CDB0AE5C-4480-4278-BCB8-2B996CAF4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1085"/>
              <a:ext cx="164" cy="190"/>
            </a:xfrm>
            <a:custGeom>
              <a:avLst/>
              <a:gdLst>
                <a:gd name="T0" fmla="*/ 124 w 164"/>
                <a:gd name="T1" fmla="*/ 47 h 190"/>
                <a:gd name="T2" fmla="*/ 73 w 164"/>
                <a:gd name="T3" fmla="*/ 11 h 190"/>
                <a:gd name="T4" fmla="*/ 35 w 164"/>
                <a:gd name="T5" fmla="*/ 0 h 190"/>
                <a:gd name="T6" fmla="*/ 0 w 164"/>
                <a:gd name="T7" fmla="*/ 177 h 190"/>
                <a:gd name="T8" fmla="*/ 38 w 164"/>
                <a:gd name="T9" fmla="*/ 189 h 190"/>
                <a:gd name="T10" fmla="*/ 98 w 164"/>
                <a:gd name="T11" fmla="*/ 173 h 190"/>
                <a:gd name="T12" fmla="*/ 138 w 164"/>
                <a:gd name="T13" fmla="*/ 184 h 190"/>
                <a:gd name="T14" fmla="*/ 163 w 164"/>
                <a:gd name="T15" fmla="*/ 60 h 190"/>
                <a:gd name="T16" fmla="*/ 124 w 164"/>
                <a:gd name="T17" fmla="*/ 4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90">
                  <a:moveTo>
                    <a:pt x="124" y="47"/>
                  </a:moveTo>
                  <a:lnTo>
                    <a:pt x="73" y="11"/>
                  </a:lnTo>
                  <a:lnTo>
                    <a:pt x="35" y="0"/>
                  </a:lnTo>
                  <a:lnTo>
                    <a:pt x="0" y="177"/>
                  </a:lnTo>
                  <a:lnTo>
                    <a:pt x="38" y="189"/>
                  </a:lnTo>
                  <a:lnTo>
                    <a:pt x="98" y="173"/>
                  </a:lnTo>
                  <a:lnTo>
                    <a:pt x="138" y="184"/>
                  </a:lnTo>
                  <a:lnTo>
                    <a:pt x="163" y="60"/>
                  </a:lnTo>
                  <a:lnTo>
                    <a:pt x="124" y="47"/>
                  </a:lnTo>
                </a:path>
              </a:pathLst>
            </a:cu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5" name="Freeform 379">
              <a:extLst>
                <a:ext uri="{FF2B5EF4-FFF2-40B4-BE49-F238E27FC236}">
                  <a16:creationId xmlns:a16="http://schemas.microsoft.com/office/drawing/2014/main" id="{C943AE76-545E-4BE3-9C50-63C5981CD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" y="1132"/>
              <a:ext cx="61" cy="138"/>
            </a:xfrm>
            <a:custGeom>
              <a:avLst/>
              <a:gdLst>
                <a:gd name="T0" fmla="*/ 24 w 61"/>
                <a:gd name="T1" fmla="*/ 13 h 138"/>
                <a:gd name="T2" fmla="*/ 0 w 61"/>
                <a:gd name="T3" fmla="*/ 137 h 138"/>
                <a:gd name="T4" fmla="*/ 41 w 61"/>
                <a:gd name="T5" fmla="*/ 109 h 138"/>
                <a:gd name="T6" fmla="*/ 60 w 61"/>
                <a:gd name="T7" fmla="*/ 0 h 138"/>
                <a:gd name="T8" fmla="*/ 24 w 61"/>
                <a:gd name="T9" fmla="*/ 1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8">
                  <a:moveTo>
                    <a:pt x="24" y="13"/>
                  </a:moveTo>
                  <a:lnTo>
                    <a:pt x="0" y="137"/>
                  </a:lnTo>
                  <a:lnTo>
                    <a:pt x="41" y="109"/>
                  </a:lnTo>
                  <a:lnTo>
                    <a:pt x="60" y="0"/>
                  </a:lnTo>
                  <a:lnTo>
                    <a:pt x="24" y="13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6" name="Freeform 380">
              <a:extLst>
                <a:ext uri="{FF2B5EF4-FFF2-40B4-BE49-F238E27FC236}">
                  <a16:creationId xmlns:a16="http://schemas.microsoft.com/office/drawing/2014/main" id="{14A9A8E0-76D5-4485-A4FB-EFFB0BF1B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" y="1141"/>
              <a:ext cx="54" cy="123"/>
            </a:xfrm>
            <a:custGeom>
              <a:avLst/>
              <a:gdLst>
                <a:gd name="T0" fmla="*/ 53 w 54"/>
                <a:gd name="T1" fmla="*/ 7 h 123"/>
                <a:gd name="T2" fmla="*/ 24 w 54"/>
                <a:gd name="T3" fmla="*/ 0 h 123"/>
                <a:gd name="T4" fmla="*/ 0 w 54"/>
                <a:gd name="T5" fmla="*/ 111 h 123"/>
                <a:gd name="T6" fmla="*/ 32 w 54"/>
                <a:gd name="T7" fmla="*/ 122 h 123"/>
                <a:gd name="T8" fmla="*/ 53 w 54"/>
                <a:gd name="T9" fmla="*/ 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3">
                  <a:moveTo>
                    <a:pt x="53" y="7"/>
                  </a:moveTo>
                  <a:lnTo>
                    <a:pt x="24" y="0"/>
                  </a:lnTo>
                  <a:lnTo>
                    <a:pt x="0" y="111"/>
                  </a:lnTo>
                  <a:lnTo>
                    <a:pt x="32" y="122"/>
                  </a:lnTo>
                  <a:lnTo>
                    <a:pt x="53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7" name="Freeform 381">
              <a:extLst>
                <a:ext uri="{FF2B5EF4-FFF2-40B4-BE49-F238E27FC236}">
                  <a16:creationId xmlns:a16="http://schemas.microsoft.com/office/drawing/2014/main" id="{88388A50-4164-40E9-A9E5-404540C0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0" y="1106"/>
              <a:ext cx="78" cy="159"/>
            </a:xfrm>
            <a:custGeom>
              <a:avLst/>
              <a:gdLst>
                <a:gd name="T0" fmla="*/ 77 w 78"/>
                <a:gd name="T1" fmla="*/ 30 h 159"/>
                <a:gd name="T2" fmla="*/ 34 w 78"/>
                <a:gd name="T3" fmla="*/ 0 h 159"/>
                <a:gd name="T4" fmla="*/ 0 w 78"/>
                <a:gd name="T5" fmla="*/ 158 h 159"/>
                <a:gd name="T6" fmla="*/ 54 w 78"/>
                <a:gd name="T7" fmla="*/ 145 h 159"/>
                <a:gd name="T8" fmla="*/ 77 w 78"/>
                <a:gd name="T9" fmla="*/ 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9">
                  <a:moveTo>
                    <a:pt x="77" y="30"/>
                  </a:moveTo>
                  <a:lnTo>
                    <a:pt x="34" y="0"/>
                  </a:lnTo>
                  <a:lnTo>
                    <a:pt x="0" y="158"/>
                  </a:lnTo>
                  <a:lnTo>
                    <a:pt x="54" y="145"/>
                  </a:lnTo>
                  <a:lnTo>
                    <a:pt x="77" y="30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8" name="Freeform 382">
              <a:extLst>
                <a:ext uri="{FF2B5EF4-FFF2-40B4-BE49-F238E27FC236}">
                  <a16:creationId xmlns:a16="http://schemas.microsoft.com/office/drawing/2014/main" id="{53415F01-8873-40F3-B335-0C13FB646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" y="1094"/>
              <a:ext cx="61" cy="170"/>
            </a:xfrm>
            <a:custGeom>
              <a:avLst/>
              <a:gdLst>
                <a:gd name="T0" fmla="*/ 60 w 61"/>
                <a:gd name="T1" fmla="*/ 7 h 170"/>
                <a:gd name="T2" fmla="*/ 32 w 61"/>
                <a:gd name="T3" fmla="*/ 0 h 170"/>
                <a:gd name="T4" fmla="*/ 0 w 61"/>
                <a:gd name="T5" fmla="*/ 161 h 170"/>
                <a:gd name="T6" fmla="*/ 26 w 61"/>
                <a:gd name="T7" fmla="*/ 169 h 170"/>
                <a:gd name="T8" fmla="*/ 60 w 61"/>
                <a:gd name="T9" fmla="*/ 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0">
                  <a:moveTo>
                    <a:pt x="60" y="7"/>
                  </a:moveTo>
                  <a:lnTo>
                    <a:pt x="32" y="0"/>
                  </a:lnTo>
                  <a:lnTo>
                    <a:pt x="0" y="161"/>
                  </a:lnTo>
                  <a:lnTo>
                    <a:pt x="26" y="169"/>
                  </a:lnTo>
                  <a:lnTo>
                    <a:pt x="60" y="7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1999" name="Freeform 383">
              <a:extLst>
                <a:ext uri="{FF2B5EF4-FFF2-40B4-BE49-F238E27FC236}">
                  <a16:creationId xmlns:a16="http://schemas.microsoft.com/office/drawing/2014/main" id="{B7B5D6D6-8468-4526-89F5-4A1ECD7E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" y="1066"/>
              <a:ext cx="164" cy="78"/>
            </a:xfrm>
            <a:custGeom>
              <a:avLst/>
              <a:gdLst>
                <a:gd name="T0" fmla="*/ 0 w 164"/>
                <a:gd name="T1" fmla="*/ 18 h 78"/>
                <a:gd name="T2" fmla="*/ 42 w 164"/>
                <a:gd name="T3" fmla="*/ 0 h 78"/>
                <a:gd name="T4" fmla="*/ 75 w 164"/>
                <a:gd name="T5" fmla="*/ 11 h 78"/>
                <a:gd name="T6" fmla="*/ 116 w 164"/>
                <a:gd name="T7" fmla="*/ 49 h 78"/>
                <a:gd name="T8" fmla="*/ 163 w 164"/>
                <a:gd name="T9" fmla="*/ 65 h 78"/>
                <a:gd name="T10" fmla="*/ 127 w 164"/>
                <a:gd name="T11" fmla="*/ 77 h 78"/>
                <a:gd name="T12" fmla="*/ 89 w 164"/>
                <a:gd name="T13" fmla="*/ 66 h 78"/>
                <a:gd name="T14" fmla="*/ 39 w 164"/>
                <a:gd name="T15" fmla="*/ 28 h 78"/>
                <a:gd name="T16" fmla="*/ 0 w 164"/>
                <a:gd name="T17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78">
                  <a:moveTo>
                    <a:pt x="0" y="18"/>
                  </a:moveTo>
                  <a:lnTo>
                    <a:pt x="42" y="0"/>
                  </a:lnTo>
                  <a:lnTo>
                    <a:pt x="75" y="11"/>
                  </a:lnTo>
                  <a:lnTo>
                    <a:pt x="116" y="49"/>
                  </a:lnTo>
                  <a:lnTo>
                    <a:pt x="163" y="65"/>
                  </a:lnTo>
                  <a:lnTo>
                    <a:pt x="127" y="77"/>
                  </a:lnTo>
                  <a:lnTo>
                    <a:pt x="89" y="66"/>
                  </a:lnTo>
                  <a:lnTo>
                    <a:pt x="39" y="28"/>
                  </a:lnTo>
                  <a:lnTo>
                    <a:pt x="0" y="18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500D8380-AEB2-4E24-B442-968DC16C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6C0F-9D53-4696-8A53-F641DCF69A23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A7167EF-9788-4850-A405-3F44CEFD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511175"/>
            <a:ext cx="72993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pt-BR" altLang="pt-BR" sz="3600">
                <a:solidFill>
                  <a:schemeClr val="tx2"/>
                </a:solidFill>
                <a:latin typeface="Arial" panose="020B0604020202020204" pitchFamily="34" charset="0"/>
              </a:rPr>
              <a:t>Criando e Concedendo</a:t>
            </a:r>
            <a:br>
              <a:rPr kumimoji="0" lang="pt-BR" altLang="pt-BR" sz="36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kumimoji="0" lang="pt-BR" altLang="pt-BR" sz="3600">
                <a:solidFill>
                  <a:schemeClr val="tx2"/>
                </a:solidFill>
                <a:latin typeface="Arial" panose="020B0604020202020204" pitchFamily="34" charset="0"/>
              </a:rPr>
              <a:t>Privilégios a uma Função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F91E13C-DD7C-4533-BFF7-97A22551302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2100263"/>
            <a:ext cx="7477125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SQL&gt; CREATE ROLE dsv1;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Role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created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625775A-899C-472B-ACE8-CE4931712A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3271838"/>
            <a:ext cx="7477125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SQL&gt; GRANT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create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alter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		  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2	     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dsv1; 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Grant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succeeded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0546286A-1FC9-451C-8376-5B60398021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4691063"/>
            <a:ext cx="7477125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SQL&gt; GRANT manager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user1, user2;     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Grant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succeeded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94A6D5C-FC3C-425F-95EF-69F1BDF3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B202-EC44-46D8-87D2-96BDB77431D3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B114BCF-3680-4107-89CC-F73E3C4F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520700"/>
            <a:ext cx="72993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Privilégios de Objeto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F545F93-56E6-45E2-ACEC-04A3786D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566863"/>
            <a:ext cx="784225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2450" indent="-4381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2500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>
                <a:latin typeface="Arial" panose="020B0604020202020204" pitchFamily="34" charset="0"/>
              </a:rPr>
              <a:t>Os privilégios de objeto variam de objeto para objeto</a:t>
            </a:r>
            <a:r>
              <a:rPr kumimoji="0" lang="en-US" altLang="pt-BR" sz="2800">
                <a:latin typeface="Arial" panose="020B0604020202020204" pitchFamily="34" charset="0"/>
              </a:rPr>
              <a:t>;</a:t>
            </a:r>
            <a:endParaRPr kumimoji="0" lang="pt-BR" altLang="pt-BR" sz="28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>
                <a:latin typeface="Arial" panose="020B0604020202020204" pitchFamily="34" charset="0"/>
              </a:rPr>
              <a:t>Um proprietário tem todos os privilégios sobre o objeto</a:t>
            </a:r>
            <a:r>
              <a:rPr kumimoji="0" lang="en-US" altLang="pt-BR" sz="2800">
                <a:latin typeface="Arial" panose="020B0604020202020204" pitchFamily="34" charset="0"/>
              </a:rPr>
              <a:t>;</a:t>
            </a:r>
            <a:endParaRPr kumimoji="0" lang="pt-BR" altLang="pt-BR" sz="28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>
                <a:latin typeface="Arial" panose="020B0604020202020204" pitchFamily="34" charset="0"/>
              </a:rPr>
              <a:t>Um proprietário pode fornecer privilégios específicos sobre o objeto de proprietário</a:t>
            </a:r>
            <a:r>
              <a:rPr kumimoji="0" lang="en-US" altLang="pt-BR" sz="2800">
                <a:latin typeface="Arial" panose="020B0604020202020204" pitchFamily="34" charset="0"/>
              </a:rPr>
              <a:t>;</a:t>
            </a:r>
            <a:endParaRPr kumimoji="0" lang="pt-BR" altLang="pt-BR" sz="2800">
              <a:latin typeface="Arial" panose="020B0604020202020204" pitchFamily="34" charset="0"/>
            </a:endParaRP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253C8817-DE52-4102-B698-16D36E24ABB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23925" y="4600575"/>
            <a:ext cx="7489825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GRANT	</a:t>
            </a:r>
            <a:r>
              <a:rPr kumimoji="0" lang="pt-BR" altLang="pt-BR" sz="18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object_priv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[(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colunas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)]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ON		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objeto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TO		{</a:t>
            </a:r>
            <a:r>
              <a:rPr kumimoji="0" lang="pt-BR" altLang="pt-BR" sz="18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usuário|função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[WITH GRANT OPTION];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>
            <a:extLst>
              <a:ext uri="{FF2B5EF4-FFF2-40B4-BE49-F238E27FC236}">
                <a16:creationId xmlns:a16="http://schemas.microsoft.com/office/drawing/2014/main" id="{6A37872F-7791-4875-B0E9-A8B156F6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511175"/>
            <a:ext cx="7299325" cy="11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000" dirty="0">
                <a:solidFill>
                  <a:schemeClr val="tx2"/>
                </a:solidFill>
                <a:latin typeface="Tahoma" panose="020B0604030504040204" pitchFamily="34" charset="0"/>
              </a:rPr>
              <a:t>Privilégios de Objeto</a:t>
            </a:r>
          </a:p>
          <a:p>
            <a:pPr eaLnBrk="1" hangingPunct="1"/>
            <a:endParaRPr kumimoji="0" lang="pt-BR" altLang="pt-BR" sz="28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/>
            <a:endParaRPr kumimoji="0" lang="pt-BR" altLang="pt-BR" sz="28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/>
            <a:endParaRPr kumimoji="0" lang="pt-BR" altLang="pt-BR" sz="28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kumimoji="0" lang="pt-BR" altLang="pt-BR" sz="28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7DD088-F346-60DD-5C73-A3DD8CDE22EF}"/>
              </a:ext>
            </a:extLst>
          </p:cNvPr>
          <p:cNvSpPr txBox="1"/>
          <p:nvPr/>
        </p:nvSpPr>
        <p:spPr>
          <a:xfrm>
            <a:off x="1187624" y="1700808"/>
            <a:ext cx="47525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400" dirty="0">
                <a:solidFill>
                  <a:schemeClr val="tx2"/>
                </a:solidFill>
                <a:latin typeface="Tahoma" panose="020B0604030504040204" pitchFamily="34" charset="0"/>
              </a:rPr>
              <a:t>SELECT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400" dirty="0">
                <a:solidFill>
                  <a:schemeClr val="tx2"/>
                </a:solidFill>
                <a:latin typeface="Tahoma" panose="020B0604030504040204" pitchFamily="34" charset="0"/>
              </a:rPr>
              <a:t>INSERT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400" dirty="0">
                <a:solidFill>
                  <a:schemeClr val="tx2"/>
                </a:solidFill>
                <a:latin typeface="Tahoma" panose="020B0604030504040204" pitchFamily="34" charset="0"/>
              </a:rPr>
              <a:t>UPDATE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400" dirty="0">
                <a:solidFill>
                  <a:schemeClr val="tx2"/>
                </a:solidFill>
                <a:latin typeface="Tahoma" panose="020B0604030504040204" pitchFamily="34" charset="0"/>
              </a:rPr>
              <a:t>DELETE</a:t>
            </a: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pt-BR" altLang="pt-BR" sz="2400" dirty="0">
                <a:solidFill>
                  <a:schemeClr val="tx2"/>
                </a:solidFill>
                <a:latin typeface="Tahoma" panose="020B0604030504040204" pitchFamily="34" charset="0"/>
              </a:rPr>
              <a:t>...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07E8ADF3-57C0-4DAB-B87D-27B293A2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93AC-19E6-466C-8A5B-EBC41F023794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058B66D0-32DF-4BF3-A2D2-FE3CCA12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1175"/>
            <a:ext cx="7924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Concedendo Privilégios de Objeto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09DA54E-F3FD-4F47-8DF5-7701733F8C6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22338" y="2390775"/>
            <a:ext cx="7231062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SQL&gt; GRANT	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2  ON	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emp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3  TO	user1, user2;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Grant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succeeded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C8F5FB3A-A98E-4875-8D77-F708BF1776F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3450" y="4752975"/>
            <a:ext cx="721995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SQL&gt; GRANT	update (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loc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2  ON	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dept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3  TO	user1, user2;</a:t>
            </a:r>
          </a:p>
          <a:p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Grant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succeeded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6C0DD8CB-DD32-47B4-965E-E254785D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397000"/>
            <a:ext cx="77819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4525" indent="-530225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4575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>
                <a:latin typeface="Arial" panose="020B0604020202020204" pitchFamily="34" charset="0"/>
              </a:rPr>
              <a:t>Concede privilégios de consulta na </a:t>
            </a:r>
            <a:br>
              <a:rPr kumimoji="0" lang="pt-BR" altLang="pt-BR" sz="2800">
                <a:latin typeface="Arial" panose="020B0604020202020204" pitchFamily="34" charset="0"/>
              </a:rPr>
            </a:br>
            <a:r>
              <a:rPr kumimoji="0" lang="pt-BR" altLang="pt-BR" sz="2800">
                <a:latin typeface="Arial" panose="020B0604020202020204" pitchFamily="34" charset="0"/>
              </a:rPr>
              <a:t>tabela EMP.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F9C90CF6-2562-400E-B094-F44FDEC9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3725863"/>
            <a:ext cx="778192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4525" indent="-530225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8238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 dirty="0">
                <a:solidFill>
                  <a:srgbClr val="F8F8D3"/>
                </a:solidFill>
                <a:latin typeface="Arial" panose="020B0604020202020204" pitchFamily="34" charset="0"/>
              </a:rPr>
              <a:t>Concede privilégios para atualizar colunas específicas aos usuários e funções.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255111C8-1B7D-41F8-B983-F7F501C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1765-48BC-42C9-88E5-204F7A0E0985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801F6CA6-1159-42CD-AEAB-F2FB0970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58800"/>
            <a:ext cx="779145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3600">
                <a:solidFill>
                  <a:schemeClr val="tx2"/>
                </a:solidFill>
                <a:latin typeface="Arial" panose="020B0604020202020204" pitchFamily="34" charset="0"/>
              </a:rPr>
              <a:t>Como Revogar Privilégios de Objeto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5934AD4-F6C2-4F9E-ABA5-0E741EB2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3850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2450" indent="-4381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2500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 dirty="0">
                <a:latin typeface="Arial" panose="020B0604020202020204" pitchFamily="34" charset="0"/>
              </a:rPr>
              <a:t>Use a instrução REVOKE para revogar os privilégios concedidos a outros usuários</a:t>
            </a:r>
            <a:r>
              <a:rPr kumimoji="0" lang="en-US" altLang="pt-BR" sz="2800" dirty="0">
                <a:latin typeface="Arial" panose="020B0604020202020204" pitchFamily="34" charset="0"/>
              </a:rPr>
              <a:t>;</a:t>
            </a:r>
            <a:endParaRPr kumimoji="0" lang="pt-BR" altLang="pt-BR" sz="28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 dirty="0">
                <a:latin typeface="Arial" panose="020B0604020202020204" pitchFamily="34" charset="0"/>
              </a:rPr>
              <a:t>Os privilégios concedidos a outros usuários por WITH GRANT OPTION também serão revogados</a:t>
            </a:r>
            <a:r>
              <a:rPr kumimoji="0" lang="en-US" altLang="pt-BR" sz="2800" dirty="0">
                <a:latin typeface="Arial" panose="020B0604020202020204" pitchFamily="34" charset="0"/>
              </a:rPr>
              <a:t>;</a:t>
            </a:r>
            <a:endParaRPr kumimoji="0"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34481488-24AC-4E95-8AD9-2ACA387D2D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06500" y="4448175"/>
            <a:ext cx="69469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REVOKE {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privilégio</a:t>
            </a:r>
            <a:r>
              <a:rPr kumimoji="0" lang="pt-BR" altLang="pt-BR" sz="1800" b="1" dirty="0">
                <a:latin typeface="Arial" panose="020B0604020202020204" pitchFamily="34" charset="0"/>
              </a:rPr>
              <a:t> 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[,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privilégio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...]|ALL}</a:t>
            </a: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ON	 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objeto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FROM   {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usuário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[, </a:t>
            </a:r>
            <a:r>
              <a:rPr kumimoji="0" lang="pt-BR" altLang="pt-BR" sz="1800" b="1" i="1" dirty="0">
                <a:solidFill>
                  <a:srgbClr val="000000"/>
                </a:solidFill>
                <a:latin typeface="Arial" panose="020B0604020202020204" pitchFamily="34" charset="0"/>
              </a:rPr>
              <a:t>usuário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...];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E4FC-7CE5-791D-D3D1-86903186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44F641CE-FEAE-A47E-A484-4B7CA0E7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4" y="24137"/>
            <a:ext cx="9149273" cy="6833863"/>
          </a:xfrm>
        </p:spPr>
      </p:pic>
    </p:spTree>
    <p:extLst>
      <p:ext uri="{BB962C8B-B14F-4D97-AF65-F5344CB8AC3E}">
        <p14:creationId xmlns:p14="http://schemas.microsoft.com/office/powerpoint/2010/main" val="306417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ED923AA-7E17-4431-837B-1F9E820F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EDED-9C23-4A5F-B526-987AD8616CF1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73EDCA9-C732-43A8-A32F-D3FE05EB7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92150"/>
            <a:ext cx="7688263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000">
                <a:solidFill>
                  <a:schemeClr val="tx2"/>
                </a:solidFill>
                <a:latin typeface="Arial" panose="020B0604020202020204" pitchFamily="34" charset="0"/>
              </a:rPr>
              <a:t>Revogando Privilégios de Objeto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03481C8-3A92-4E59-AD58-2ED17401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208213"/>
            <a:ext cx="73850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84175" indent="-384175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1688" indent="-227013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7938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7038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16138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333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053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8773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44938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2800" dirty="0">
                <a:latin typeface="Arial" panose="020B0604020202020204" pitchFamily="34" charset="0"/>
              </a:rPr>
              <a:t>Assim como a usuária Alice, revogue os privilégios SELECT e INSERT fornecidos ao usuário Scott na tabela DEPT.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769B4802-F22A-40CF-BFAC-AF9EDFAF1A0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30300" y="4295775"/>
            <a:ext cx="69469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2625" algn="l"/>
                <a:tab pos="183356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SQL&gt; REVOKE	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insert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2  ON	</a:t>
            </a:r>
            <a:r>
              <a:rPr kumimoji="0" lang="pt-BR" altLang="pt-BR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dept</a:t>
            </a:r>
            <a:endParaRPr kumimoji="0" lang="pt-BR" altLang="pt-B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kumimoji="0" lang="pt-BR" altLang="pt-BR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 3  FROM	user1;</a:t>
            </a:r>
          </a:p>
          <a:p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Revoke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0" lang="pt-BR" altLang="pt-BR" sz="18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succeeded</a:t>
            </a:r>
            <a:r>
              <a:rPr kumimoji="0" lang="pt-BR" altLang="pt-BR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>
            <a:extLst>
              <a:ext uri="{FF2B5EF4-FFF2-40B4-BE49-F238E27FC236}">
                <a16:creationId xmlns:a16="http://schemas.microsoft.com/office/drawing/2014/main" id="{84C24ECD-D443-4D9B-AF39-8BDC214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r>
              <a:rPr lang="en-US" altLang="pt-BR" sz="4000"/>
              <a:t>Contextualizando</a:t>
            </a:r>
            <a:r>
              <a:rPr lang="pt-BR" altLang="pt-BR" sz="4000"/>
              <a:t> ...</a:t>
            </a:r>
          </a:p>
        </p:txBody>
      </p:sp>
      <p:sp>
        <p:nvSpPr>
          <p:cNvPr id="11" name="Espaço Reservado para Número de Slide 6">
            <a:extLst>
              <a:ext uri="{FF2B5EF4-FFF2-40B4-BE49-F238E27FC236}">
                <a16:creationId xmlns:a16="http://schemas.microsoft.com/office/drawing/2014/main" id="{2F74C34F-959C-4A2D-8903-BDAF9F9E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FB87-23B5-451A-85F0-739AC0295A7F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9C7BAF8E-D322-4DC9-9B7A-4251060A4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907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pt-BR" sz="4200">
                <a:cs typeface="Times New Roman" panose="02020603050405020304" pitchFamily="18" charset="0"/>
              </a:rPr>
              <a:t>Integridade ?</a:t>
            </a:r>
            <a:endParaRPr lang="pt-BR" altLang="pt-BR" sz="4200" b="1"/>
          </a:p>
        </p:txBody>
      </p:sp>
      <p:sp>
        <p:nvSpPr>
          <p:cNvPr id="5140" name="AutoShape 20">
            <a:extLst>
              <a:ext uri="{FF2B5EF4-FFF2-40B4-BE49-F238E27FC236}">
                <a16:creationId xmlns:a16="http://schemas.microsoft.com/office/drawing/2014/main" id="{F309C049-FE15-401C-A9E2-81FBB3FC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3657600" cy="1905000"/>
          </a:xfrm>
          <a:prstGeom prst="wedgeRoundRectCallout">
            <a:avLst>
              <a:gd name="adj1" fmla="val 39236"/>
              <a:gd name="adj2" fmla="val -89917"/>
              <a:gd name="adj3" fmla="val 16667"/>
            </a:avLst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pt-BR" altLang="pt-BR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Proteger os dados contra usuários autorizados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A67D8D0B-D45A-4F4A-B21A-D529BFB37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altLang="pt-BR" sz="3200">
                <a:solidFill>
                  <a:schemeClr val="accent1"/>
                </a:solidFill>
                <a:latin typeface="Arial" panose="020B0604020202020204" pitchFamily="34" charset="0"/>
              </a:rPr>
              <a:t>“correção”</a:t>
            </a:r>
          </a:p>
        </p:txBody>
      </p:sp>
      <p:sp>
        <p:nvSpPr>
          <p:cNvPr id="5147" name="AutoShape 27">
            <a:extLst>
              <a:ext uri="{FF2B5EF4-FFF2-40B4-BE49-F238E27FC236}">
                <a16:creationId xmlns:a16="http://schemas.microsoft.com/office/drawing/2014/main" id="{B5FD4B7E-A6F6-4505-A5FE-0AA9728B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4191000" cy="43434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CF435F59-ACC1-4C5A-AA76-5AA0FE7A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411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907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pt-BR" sz="4200">
                <a:cs typeface="Times New Roman" panose="02020603050405020304" pitchFamily="18" charset="0"/>
              </a:rPr>
              <a:t>Segurança ?</a:t>
            </a:r>
          </a:p>
        </p:txBody>
      </p:sp>
      <p:sp>
        <p:nvSpPr>
          <p:cNvPr id="5149" name="AutoShape 29">
            <a:extLst>
              <a:ext uri="{FF2B5EF4-FFF2-40B4-BE49-F238E27FC236}">
                <a16:creationId xmlns:a16="http://schemas.microsoft.com/office/drawing/2014/main" id="{269CF903-F743-4651-8FF2-74091A18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3657600" cy="1905000"/>
          </a:xfrm>
          <a:prstGeom prst="wedgeRoundRectCallout">
            <a:avLst>
              <a:gd name="adj1" fmla="val -43361"/>
              <a:gd name="adj2" fmla="val -87917"/>
              <a:gd name="adj3" fmla="val 16667"/>
            </a:avLst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lang="pt-BR" altLang="pt-BR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Proteger os dados contra usuários não autorizados</a:t>
            </a:r>
          </a:p>
        </p:txBody>
      </p:sp>
      <p:sp>
        <p:nvSpPr>
          <p:cNvPr id="5150" name="Text Box 30">
            <a:extLst>
              <a:ext uri="{FF2B5EF4-FFF2-40B4-BE49-F238E27FC236}">
                <a16:creationId xmlns:a16="http://schemas.microsoft.com/office/drawing/2014/main" id="{86338BB9-1FA2-42C0-9FA8-762C85F2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altLang="pt-BR" sz="3200">
                <a:solidFill>
                  <a:srgbClr val="000066"/>
                </a:solidFill>
                <a:latin typeface="Arial" panose="020B0604020202020204" pitchFamily="34" charset="0"/>
              </a:rPr>
              <a:t>“permissão”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utoUpdateAnimBg="0"/>
      <p:bldP spid="5140" grpId="0" animBg="1" autoUpdateAnimBg="0"/>
      <p:bldP spid="5142" grpId="0" autoUpdateAnimBg="0"/>
      <p:bldP spid="5148" grpId="0" autoUpdateAnimBg="0"/>
      <p:bldP spid="5149" grpId="0" animBg="1" autoUpdateAnimBg="0"/>
      <p:bldP spid="51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AE96A7C-B8E4-4053-83E5-3857D756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AE91-A5CA-49A5-81AA-5E2D51188172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60440" name="Rectangle 24">
            <a:extLst>
              <a:ext uri="{FF2B5EF4-FFF2-40B4-BE49-F238E27FC236}">
                <a16:creationId xmlns:a16="http://schemas.microsoft.com/office/drawing/2014/main" id="{7FE48AF3-7CF6-4E75-8C6C-E0DE66F9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4800" b="1" dirty="0" err="1">
                <a:solidFill>
                  <a:schemeClr val="tx2"/>
                </a:solidFill>
                <a:latin typeface="Arial" panose="020B0604020202020204" pitchFamily="34" charset="0"/>
              </a:rPr>
              <a:t>Contextualizando</a:t>
            </a:r>
            <a:endParaRPr lang="pt-BR" altLang="pt-BR" sz="4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0441" name="Rectangle 25">
            <a:extLst>
              <a:ext uri="{FF2B5EF4-FFF2-40B4-BE49-F238E27FC236}">
                <a16:creationId xmlns:a16="http://schemas.microsoft.com/office/drawing/2014/main" id="{26F4218C-01AC-48B7-A09D-220FE435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305800" cy="472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0850" indent="-450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907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3600" dirty="0" err="1"/>
              <a:t>Aspectos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legais</a:t>
            </a:r>
            <a:r>
              <a:rPr lang="en-US" altLang="pt-BR" sz="3600" dirty="0"/>
              <a:t>, </a:t>
            </a:r>
            <a:r>
              <a:rPr lang="en-US" altLang="pt-BR" sz="3600" dirty="0" err="1"/>
              <a:t>sociais</a:t>
            </a:r>
            <a:r>
              <a:rPr lang="en-US" altLang="pt-BR" sz="3600" dirty="0"/>
              <a:t> e </a:t>
            </a:r>
            <a:r>
              <a:rPr lang="en-US" altLang="pt-BR" sz="3600" dirty="0" err="1"/>
              <a:t>éticos</a:t>
            </a:r>
            <a:r>
              <a:rPr lang="en-US" altLang="pt-BR" sz="3600" dirty="0"/>
              <a:t>;</a:t>
            </a:r>
          </a:p>
          <a:p>
            <a:pPr lvl="1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en-US" altLang="pt-BR" sz="3000" dirty="0"/>
              <a:t> ex.: </a:t>
            </a:r>
            <a:r>
              <a:rPr lang="en-US" altLang="pt-BR" sz="3000" dirty="0" err="1"/>
              <a:t>acesso</a:t>
            </a:r>
            <a:r>
              <a:rPr lang="en-US" altLang="pt-BR" sz="3000" dirty="0"/>
              <a:t> a </a:t>
            </a:r>
            <a:r>
              <a:rPr lang="en-US" altLang="pt-BR" sz="3000" dirty="0" err="1"/>
              <a:t>informação</a:t>
            </a:r>
            <a:r>
              <a:rPr lang="en-US" altLang="pt-BR" sz="3000" dirty="0"/>
              <a:t>;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3600" dirty="0" err="1"/>
              <a:t>Controles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físicos</a:t>
            </a:r>
            <a:r>
              <a:rPr lang="en-US" altLang="pt-BR" sz="3600" dirty="0"/>
              <a:t>;</a:t>
            </a:r>
          </a:p>
          <a:p>
            <a:pPr lvl="1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en-US" altLang="pt-BR" sz="3000" dirty="0"/>
              <a:t> ex.: </a:t>
            </a:r>
            <a:r>
              <a:rPr lang="en-US" altLang="pt-BR" sz="3000" dirty="0" err="1"/>
              <a:t>sala</a:t>
            </a:r>
            <a:r>
              <a:rPr lang="en-US" altLang="pt-BR" sz="3000" dirty="0"/>
              <a:t> do </a:t>
            </a:r>
            <a:r>
              <a:rPr lang="en-US" altLang="pt-BR" sz="3000" dirty="0" err="1"/>
              <a:t>computador</a:t>
            </a:r>
            <a:r>
              <a:rPr lang="en-US" altLang="pt-BR" sz="3000" dirty="0"/>
              <a:t> e hardware </a:t>
            </a:r>
            <a:r>
              <a:rPr lang="en-US" altLang="pt-BR" sz="3000" dirty="0" err="1"/>
              <a:t>protegida</a:t>
            </a:r>
            <a:r>
              <a:rPr lang="en-US" altLang="pt-BR" sz="3000" dirty="0"/>
              <a:t>;</a:t>
            </a:r>
            <a:endParaRPr lang="en-US" altLang="pt-BR" sz="3600" dirty="0"/>
          </a:p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3600" dirty="0" err="1"/>
              <a:t>Problemas</a:t>
            </a:r>
            <a:r>
              <a:rPr lang="en-US" altLang="pt-BR" sz="3600" dirty="0"/>
              <a:t> </a:t>
            </a:r>
            <a:r>
              <a:rPr lang="en-US" altLang="pt-BR" sz="3600" dirty="0" err="1"/>
              <a:t>operacionais</a:t>
            </a:r>
            <a:r>
              <a:rPr lang="en-US" altLang="pt-BR" sz="3600" dirty="0"/>
              <a:t>;</a:t>
            </a:r>
          </a:p>
          <a:p>
            <a:pPr lvl="1">
              <a:lnSpc>
                <a:spcPct val="150000"/>
              </a:lnSpc>
              <a:buClr>
                <a:schemeClr val="hlink"/>
              </a:buClr>
              <a:buFontTx/>
              <a:buChar char="•"/>
            </a:pPr>
            <a:r>
              <a:rPr lang="en-US" altLang="pt-BR" sz="3000" dirty="0"/>
              <a:t> ex.: </a:t>
            </a:r>
            <a:r>
              <a:rPr lang="en-US" altLang="pt-BR" sz="3000" dirty="0" err="1"/>
              <a:t>esquema</a:t>
            </a:r>
            <a:r>
              <a:rPr lang="en-US" altLang="pt-BR" sz="3000" dirty="0"/>
              <a:t> de </a:t>
            </a:r>
            <a:r>
              <a:rPr lang="en-US" altLang="pt-BR" sz="3000" dirty="0" err="1"/>
              <a:t>senhas</a:t>
            </a:r>
            <a:r>
              <a:rPr lang="en-US" altLang="pt-BR" sz="3000" dirty="0"/>
              <a:t>;</a:t>
            </a:r>
            <a:endParaRPr lang="pt-BR" altLang="pt-BR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BCC3AB-30A1-4FEE-B057-1BBDA58E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6792"/>
            <a:ext cx="6770712" cy="51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50850" indent="-4508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907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pt-BR" sz="3600" dirty="0">
                <a:latin typeface="Arial" panose="020B0604020202020204" pitchFamily="34" charset="0"/>
              </a:rPr>
              <a:t>Plataforma – SO;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pt-BR" sz="3600" dirty="0" err="1">
                <a:latin typeface="Arial" panose="020B0604020202020204" pitchFamily="34" charset="0"/>
              </a:rPr>
              <a:t>Criptografia</a:t>
            </a:r>
            <a:r>
              <a:rPr lang="en-US" altLang="pt-BR" sz="3600" dirty="0">
                <a:latin typeface="Arial" panose="020B0604020202020204" pitchFamily="34" charset="0"/>
              </a:rPr>
              <a:t> de dados;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pt-BR" sz="3600" dirty="0" err="1">
                <a:latin typeface="Arial" panose="020B0604020202020204" pitchFamily="34" charset="0"/>
              </a:rPr>
              <a:t>Protocolo</a:t>
            </a:r>
            <a:r>
              <a:rPr lang="en-US" altLang="pt-BR" sz="3600" dirty="0">
                <a:latin typeface="Arial" panose="020B0604020202020204" pitchFamily="34" charset="0"/>
              </a:rPr>
              <a:t> de </a:t>
            </a:r>
            <a:r>
              <a:rPr lang="en-US" altLang="pt-BR" sz="3600" dirty="0" err="1">
                <a:latin typeface="Arial" panose="020B0604020202020204" pitchFamily="34" charset="0"/>
              </a:rPr>
              <a:t>comunicação</a:t>
            </a:r>
            <a:r>
              <a:rPr lang="en-US" altLang="pt-BR" sz="36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pt-BR" sz="3600" dirty="0" err="1">
                <a:latin typeface="Arial" panose="020B0604020202020204" pitchFamily="34" charset="0"/>
              </a:rPr>
              <a:t>Recursos</a:t>
            </a:r>
            <a:r>
              <a:rPr lang="en-US" altLang="pt-BR" sz="3600" dirty="0">
                <a:latin typeface="Arial" panose="020B0604020202020204" pitchFamily="34" charset="0"/>
              </a:rPr>
              <a:t> do SQL: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–"/>
            </a:pPr>
            <a:r>
              <a:rPr lang="en-US" altLang="pt-BR" sz="3600" dirty="0" err="1">
                <a:latin typeface="Arial" panose="020B0604020202020204" pitchFamily="34" charset="0"/>
              </a:rPr>
              <a:t>Linguagem</a:t>
            </a:r>
            <a:r>
              <a:rPr lang="en-US" altLang="pt-BR" sz="3600" dirty="0">
                <a:latin typeface="Arial" panose="020B0604020202020204" pitchFamily="34" charset="0"/>
              </a:rPr>
              <a:t> DCL;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pt-BR" sz="3600" dirty="0" err="1">
                <a:latin typeface="Arial" panose="020B0604020202020204" pitchFamily="34" charset="0"/>
              </a:rPr>
              <a:t>Controles</a:t>
            </a:r>
            <a:r>
              <a:rPr lang="en-US" altLang="pt-BR" sz="3600" dirty="0">
                <a:latin typeface="Arial" panose="020B0604020202020204" pitchFamily="34" charset="0"/>
              </a:rPr>
              <a:t> </a:t>
            </a:r>
            <a:r>
              <a:rPr lang="en-US" altLang="pt-BR" sz="3600" dirty="0" err="1">
                <a:latin typeface="Arial" panose="020B0604020202020204" pitchFamily="34" charset="0"/>
              </a:rPr>
              <a:t>na</a:t>
            </a:r>
            <a:r>
              <a:rPr lang="en-US" altLang="pt-BR" sz="3600" dirty="0">
                <a:latin typeface="Arial" panose="020B0604020202020204" pitchFamily="34" charset="0"/>
              </a:rPr>
              <a:t> </a:t>
            </a:r>
            <a:r>
              <a:rPr lang="en-US" altLang="pt-BR" sz="3600" dirty="0" err="1">
                <a:latin typeface="Arial" panose="020B0604020202020204" pitchFamily="34" charset="0"/>
              </a:rPr>
              <a:t>aplicação</a:t>
            </a:r>
            <a:r>
              <a:rPr lang="en-US" altLang="pt-BR" sz="3600" dirty="0"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–"/>
            </a:pPr>
            <a:r>
              <a:rPr lang="en-US" altLang="pt-BR" sz="3600" dirty="0">
                <a:latin typeface="Arial" panose="020B0604020202020204" pitchFamily="34" charset="0"/>
              </a:rPr>
              <a:t>SQL Injection.</a:t>
            </a:r>
            <a:endParaRPr lang="pt-BR" altLang="pt-BR" sz="36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–"/>
            </a:pPr>
            <a:endParaRPr lang="pt-BR" altLang="pt-BR" sz="3600" dirty="0">
              <a:latin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54592A-BAE1-41DC-AAD6-A9FE49AF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4800" b="1" dirty="0">
                <a:solidFill>
                  <a:schemeClr val="tx2"/>
                </a:solidFill>
                <a:latin typeface="Arial" panose="020B0604020202020204" pitchFamily="34" charset="0"/>
              </a:rPr>
              <a:t>Apontamentos: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4E20DA1-5F6B-4606-9A80-51F71E879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1143000"/>
          </a:xfrm>
        </p:spPr>
        <p:txBody>
          <a:bodyPr/>
          <a:lstStyle/>
          <a:p>
            <a:r>
              <a:rPr lang="en-US" altLang="pt-BR" sz="4000" b="1" dirty="0" err="1"/>
              <a:t>Abordagens</a:t>
            </a:r>
            <a:endParaRPr lang="pt-BR" altLang="pt-BR" sz="4000" b="1" dirty="0"/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A5D3F8BF-1A9C-4888-9684-A8061293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4C2-4A83-450C-B042-0FC37043237A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089CF97B-223B-4AC4-8C27-3DA9C1E08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65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907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pt-BR" sz="4200">
                <a:latin typeface="Arial" panose="020B0604020202020204" pitchFamily="34" charset="0"/>
                <a:cs typeface="Times New Roman" panose="02020603050405020304" pitchFamily="18" charset="0"/>
              </a:rPr>
              <a:t>Mandatário</a:t>
            </a:r>
            <a:endParaRPr lang="pt-BR" altLang="pt-BR" sz="4200" b="1">
              <a:latin typeface="Arial" panose="020B0604020202020204" pitchFamily="34" charset="0"/>
            </a:endParaRP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CF6F65DF-1334-4B95-ACC1-41A980904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78275"/>
            <a:ext cx="3505200" cy="974725"/>
          </a:xfrm>
          <a:prstGeom prst="rect">
            <a:avLst/>
          </a:prstGeom>
          <a:solidFill>
            <a:srgbClr val="008080"/>
          </a:solidFill>
          <a:ln w="28575" cap="sq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21893000" prstMaterial="legacyMatte">
            <a:bevelT w="13500" h="13500" prst="angle"/>
            <a:bevelB w="13500" h="13500" prst="angle"/>
            <a:extrusionClr>
              <a:srgbClr val="008080"/>
            </a:extrusionClr>
            <a:contourClr>
              <a:srgbClr val="008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pt-BR" sz="2800">
                <a:solidFill>
                  <a:schemeClr val="tx2"/>
                </a:solidFill>
                <a:latin typeface="Tahoma" panose="020B0604030504040204" pitchFamily="34" charset="0"/>
              </a:rPr>
              <a:t>Nível de classificação ou nível de liberação</a:t>
            </a:r>
            <a:endParaRPr lang="pt-BR" altLang="pt-BR" sz="2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AutoShape 27">
            <a:extLst>
              <a:ext uri="{FF2B5EF4-FFF2-40B4-BE49-F238E27FC236}">
                <a16:creationId xmlns:a16="http://schemas.microsoft.com/office/drawing/2014/main" id="{C532871A-5865-BA1C-8FF4-F979DA99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47572"/>
            <a:ext cx="4191000" cy="43434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0626286-317B-46D6-B256-EFB2E219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411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76250" indent="-4762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5250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907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pt-BR" sz="4200" dirty="0" err="1">
                <a:latin typeface="Arial" panose="020B0604020202020204" pitchFamily="34" charset="0"/>
                <a:cs typeface="Times New Roman" panose="02020603050405020304" pitchFamily="18" charset="0"/>
              </a:rPr>
              <a:t>Discricionário</a:t>
            </a:r>
            <a:endParaRPr lang="pt-BR" altLang="pt-BR" sz="42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986BCF0B-1D64-4975-A58B-C431E30E5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3505200" cy="974725"/>
          </a:xfrm>
          <a:prstGeom prst="rect">
            <a:avLst/>
          </a:prstGeom>
          <a:solidFill>
            <a:srgbClr val="008080"/>
          </a:solidFill>
          <a:ln w="28575" cap="sq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21893000" prstMaterial="legacyMatte">
            <a:bevelT w="13500" h="13500" prst="angle"/>
            <a:bevelB w="13500" h="13500" prst="angle"/>
            <a:extrusionClr>
              <a:srgbClr val="008080"/>
            </a:extrusionClr>
            <a:contourClr>
              <a:srgbClr val="008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pt-BR" sz="2800">
                <a:solidFill>
                  <a:schemeClr val="tx2"/>
                </a:solidFill>
                <a:latin typeface="Tahoma" panose="020B0604030504040204" pitchFamily="34" charset="0"/>
              </a:rPr>
              <a:t>Direitos de acesso ou privilégios</a:t>
            </a:r>
            <a:endParaRPr lang="pt-BR" altLang="pt-BR" sz="28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7188F665-C4CE-4BE6-9118-64F04641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BEDC-7A84-44CC-83B1-B5096083651B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0C099FC-CC4C-4A18-ACC7-6539CA7B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7391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61988" indent="-6619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38238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57338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6438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95538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52738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309938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67138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24338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4400" dirty="0" err="1">
                <a:latin typeface="Arial" panose="020B0604020202020204" pitchFamily="34" charset="0"/>
              </a:rPr>
              <a:t>Usuários</a:t>
            </a:r>
            <a:endParaRPr lang="en-US" altLang="pt-BR" sz="4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4400" dirty="0" err="1">
                <a:latin typeface="Arial" panose="020B0604020202020204" pitchFamily="34" charset="0"/>
              </a:rPr>
              <a:t>Grupos</a:t>
            </a:r>
            <a:r>
              <a:rPr lang="en-US" altLang="pt-BR" sz="4400" dirty="0">
                <a:latin typeface="Arial" panose="020B0604020202020204" pitchFamily="34" charset="0"/>
              </a:rPr>
              <a:t> de </a:t>
            </a:r>
            <a:r>
              <a:rPr lang="en-US" altLang="pt-BR" sz="4400" dirty="0" err="1">
                <a:latin typeface="Arial" panose="020B0604020202020204" pitchFamily="34" charset="0"/>
              </a:rPr>
              <a:t>Usuários</a:t>
            </a:r>
            <a:endParaRPr lang="en-US" altLang="pt-BR" sz="4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4400" dirty="0" err="1">
                <a:latin typeface="Arial" panose="020B0604020202020204" pitchFamily="34" charset="0"/>
              </a:rPr>
              <a:t>Privilégios</a:t>
            </a:r>
            <a:endParaRPr lang="en-US" altLang="pt-BR" sz="4400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pt-BR" sz="4400" dirty="0" err="1">
                <a:latin typeface="Arial" panose="020B0604020202020204" pitchFamily="34" charset="0"/>
              </a:rPr>
              <a:t>Grupos</a:t>
            </a:r>
            <a:r>
              <a:rPr lang="en-US" altLang="pt-BR" sz="4400" dirty="0">
                <a:latin typeface="Arial" panose="020B0604020202020204" pitchFamily="34" charset="0"/>
              </a:rPr>
              <a:t> de </a:t>
            </a:r>
            <a:r>
              <a:rPr lang="en-US" altLang="pt-BR" sz="4400" dirty="0" err="1">
                <a:latin typeface="Arial" panose="020B0604020202020204" pitchFamily="34" charset="0"/>
              </a:rPr>
              <a:t>Privilégios</a:t>
            </a:r>
            <a:endParaRPr lang="pt-BR" altLang="pt-BR" sz="4400" dirty="0">
              <a:latin typeface="Arial" panose="020B0604020202020204" pitchFamily="34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03393E7-3A81-43E6-B408-076F2967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pt-BR" sz="4800" b="1">
                <a:solidFill>
                  <a:schemeClr val="tx2"/>
                </a:solidFill>
                <a:latin typeface="Arial" panose="020B0604020202020204" pitchFamily="34" charset="0"/>
              </a:rPr>
              <a:t>Objetos</a:t>
            </a:r>
            <a:endParaRPr lang="pt-BR" altLang="pt-BR" sz="4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371D9D80-0114-4EBD-90E6-9F4E6099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pt-BR" sz="3200">
                <a:solidFill>
                  <a:schemeClr val="accent1"/>
                </a:solidFill>
                <a:latin typeface="Arial" panose="020B0604020202020204" pitchFamily="34" charset="0"/>
              </a:rPr>
              <a:t>“Hierarquia de grupos/usuários”</a:t>
            </a:r>
            <a:endParaRPr lang="pt-BR" altLang="pt-BR" sz="32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8D9FB37-09D6-CE63-821E-C43D79D81AD3}"/>
              </a:ext>
            </a:extLst>
          </p:cNvPr>
          <p:cNvSpPr txBox="1"/>
          <p:nvPr/>
        </p:nvSpPr>
        <p:spPr>
          <a:xfrm>
            <a:off x="467544" y="3068960"/>
            <a:ext cx="842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https://www.youtube.com/watch?v=jN8QGOxdhvM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377AB4-CF90-4B8B-4D5A-39AB05B1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4800" b="1" dirty="0">
                <a:solidFill>
                  <a:schemeClr val="tx2"/>
                </a:solidFill>
                <a:latin typeface="Arial" panose="020B0604020202020204" pitchFamily="34" charset="0"/>
              </a:rPr>
              <a:t>Sobre SQL </a:t>
            </a:r>
            <a:r>
              <a:rPr lang="pt-BR" altLang="pt-BR" sz="4800" b="1" dirty="0" err="1">
                <a:solidFill>
                  <a:schemeClr val="tx2"/>
                </a:solidFill>
                <a:latin typeface="Arial" panose="020B0604020202020204" pitchFamily="34" charset="0"/>
              </a:rPr>
              <a:t>Injection</a:t>
            </a:r>
            <a:r>
              <a:rPr lang="pt-BR" altLang="pt-BR" sz="4800" b="1" dirty="0">
                <a:solidFill>
                  <a:schemeClr val="tx2"/>
                </a:solidFill>
                <a:latin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194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6343F3F2-A55A-4E2F-AE35-6C1F17BB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C734-17AD-4F1D-8AA3-E9B1B802C138}" type="slidenum">
              <a:rPr lang="pt-BR" altLang="pt-BR"/>
              <a:pPr/>
              <a:t>9</a:t>
            </a:fld>
            <a:endParaRPr lang="pt-BR" altLang="pt-BR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6AB31D1-F622-4938-A13B-0F67815A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66738"/>
            <a:ext cx="7299325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pt-BR" altLang="pt-BR" sz="4400">
                <a:solidFill>
                  <a:schemeClr val="tx2"/>
                </a:solidFill>
                <a:latin typeface="Arial" panose="020B0604020202020204" pitchFamily="34" charset="0"/>
              </a:rPr>
              <a:t>Privilégios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C57A231-85EB-400A-B8AB-750666CC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35125"/>
            <a:ext cx="79025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2450" indent="-4381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52500" indent="-28575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 dirty="0">
                <a:latin typeface="Arial" panose="020B0604020202020204" pitchFamily="34" charset="0"/>
              </a:rPr>
              <a:t>Segurança de banco de dados:</a:t>
            </a:r>
          </a:p>
          <a:p>
            <a:pPr lvl="2" eaLnBrk="1" hangingPunct="1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pt-BR" altLang="pt-BR" sz="3000" dirty="0">
                <a:latin typeface="Arial" panose="020B0604020202020204" pitchFamily="34" charset="0"/>
              </a:rPr>
              <a:t>Segurança de sistema</a:t>
            </a:r>
          </a:p>
          <a:p>
            <a:pPr lvl="2" eaLnBrk="1" hangingPunct="1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0" lang="pt-BR" altLang="pt-BR" sz="3000" dirty="0">
                <a:latin typeface="Arial" panose="020B0604020202020204" pitchFamily="34" charset="0"/>
              </a:rPr>
              <a:t>Segurança de dados</a:t>
            </a: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 dirty="0">
                <a:latin typeface="Arial" panose="020B0604020202020204" pitchFamily="34" charset="0"/>
              </a:rPr>
              <a:t>Privilégios de sistema: </a:t>
            </a:r>
            <a:r>
              <a:rPr kumimoji="0" lang="en-US" altLang="pt-BR" sz="3000" dirty="0">
                <a:latin typeface="Arial" panose="020B0604020202020204" pitchFamily="34" charset="0"/>
              </a:rPr>
              <a:t>o</a:t>
            </a:r>
            <a:r>
              <a:rPr kumimoji="0" lang="pt-BR" altLang="pt-BR" sz="3000" dirty="0" err="1">
                <a:latin typeface="Arial" panose="020B0604020202020204" pitchFamily="34" charset="0"/>
              </a:rPr>
              <a:t>bter</a:t>
            </a:r>
            <a:r>
              <a:rPr kumimoji="0" lang="pt-BR" altLang="pt-BR" sz="3000" dirty="0">
                <a:latin typeface="Arial" panose="020B0604020202020204" pitchFamily="34" charset="0"/>
              </a:rPr>
              <a:t> acesso ao banco de dados</a:t>
            </a:r>
            <a:r>
              <a:rPr kumimoji="0" lang="en-US" altLang="pt-BR" sz="3000" dirty="0">
                <a:latin typeface="Arial" panose="020B0604020202020204" pitchFamily="34" charset="0"/>
              </a:rPr>
              <a:t>;</a:t>
            </a:r>
            <a:endParaRPr kumimoji="0" lang="pt-BR" altLang="pt-BR" sz="3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 dirty="0">
                <a:latin typeface="Arial" panose="020B0604020202020204" pitchFamily="34" charset="0"/>
              </a:rPr>
              <a:t>Privilégios de objeto: </a:t>
            </a:r>
            <a:r>
              <a:rPr kumimoji="0" lang="en-US" altLang="pt-BR" sz="3000" dirty="0">
                <a:latin typeface="Arial" panose="020B0604020202020204" pitchFamily="34" charset="0"/>
              </a:rPr>
              <a:t>m</a:t>
            </a:r>
            <a:r>
              <a:rPr kumimoji="0" lang="pt-BR" altLang="pt-BR" sz="3000" dirty="0" err="1">
                <a:latin typeface="Arial" panose="020B0604020202020204" pitchFamily="34" charset="0"/>
              </a:rPr>
              <a:t>anipular</a:t>
            </a:r>
            <a:r>
              <a:rPr kumimoji="0" lang="pt-BR" altLang="pt-BR" sz="3000" dirty="0">
                <a:latin typeface="Arial" panose="020B0604020202020204" pitchFamily="34" charset="0"/>
              </a:rPr>
              <a:t> o conteúdo dos objetos de banco de dados</a:t>
            </a:r>
            <a:r>
              <a:rPr kumimoji="0" lang="en-US" altLang="pt-BR" sz="3000" dirty="0">
                <a:latin typeface="Arial" panose="020B0604020202020204" pitchFamily="34" charset="0"/>
              </a:rPr>
              <a:t>;</a:t>
            </a:r>
            <a:endParaRPr kumimoji="0" lang="pt-BR" altLang="pt-BR" sz="3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kumimoji="0" lang="pt-BR" altLang="pt-BR" sz="3000" dirty="0">
                <a:latin typeface="Arial" panose="020B0604020202020204" pitchFamily="34" charset="0"/>
              </a:rPr>
              <a:t>Esquema: </a:t>
            </a:r>
            <a:r>
              <a:rPr kumimoji="0" lang="en-US" altLang="pt-BR" sz="3000" dirty="0">
                <a:latin typeface="Arial" panose="020B0604020202020204" pitchFamily="34" charset="0"/>
              </a:rPr>
              <a:t>c</a:t>
            </a:r>
            <a:r>
              <a:rPr kumimoji="0" lang="pt-BR" altLang="pt-BR" sz="3000" dirty="0" err="1">
                <a:latin typeface="Arial" panose="020B0604020202020204" pitchFamily="34" charset="0"/>
              </a:rPr>
              <a:t>oleção</a:t>
            </a:r>
            <a:r>
              <a:rPr kumimoji="0" lang="pt-BR" altLang="pt-BR" sz="3000" dirty="0">
                <a:latin typeface="Arial" panose="020B0604020202020204" pitchFamily="34" charset="0"/>
              </a:rPr>
              <a:t> de objetos como, por exemplo: tabelas, </a:t>
            </a:r>
            <a:r>
              <a:rPr kumimoji="0" lang="pt-BR" altLang="pt-BR" sz="3000" dirty="0" err="1">
                <a:latin typeface="Arial" panose="020B0604020202020204" pitchFamily="34" charset="0"/>
              </a:rPr>
              <a:t>views</a:t>
            </a:r>
            <a:r>
              <a:rPr kumimoji="0" lang="pt-BR" altLang="pt-BR" sz="3000" dirty="0">
                <a:latin typeface="Arial" panose="020B0604020202020204" pitchFamily="34" charset="0"/>
              </a:rPr>
              <a:t>, </a:t>
            </a:r>
            <a:r>
              <a:rPr kumimoji="0" lang="pt-BR" altLang="pt-BR" sz="3000" dirty="0" err="1">
                <a:latin typeface="Arial" panose="020B0604020202020204" pitchFamily="34" charset="0"/>
              </a:rPr>
              <a:t>etc</a:t>
            </a:r>
            <a:r>
              <a:rPr kumimoji="0" lang="en-US" altLang="pt-BR" sz="3000" dirty="0">
                <a:latin typeface="Arial" panose="020B0604020202020204" pitchFamily="34" charset="0"/>
              </a:rPr>
              <a:t>.</a:t>
            </a:r>
            <a:endParaRPr kumimoji="0" lang="pt-BR" altLang="pt-BR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AC0FB-BB3D-4F14-BED6-6848BB653F4A}"/>
</file>

<file path=customXml/itemProps2.xml><?xml version="1.0" encoding="utf-8"?>
<ds:datastoreItem xmlns:ds="http://schemas.openxmlformats.org/officeDocument/2006/customXml" ds:itemID="{C9FA192B-D08E-44E1-B1E7-2403DCFE7FF2}"/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2918</TotalTime>
  <Words>661</Words>
  <Application>Microsoft Office PowerPoint</Application>
  <PresentationFormat>Apresentação na tela (4:3)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Calisto MT</vt:lpstr>
      <vt:lpstr>Courier New</vt:lpstr>
      <vt:lpstr>Tahoma</vt:lpstr>
      <vt:lpstr>Times New Roman</vt:lpstr>
      <vt:lpstr>Wingdings</vt:lpstr>
      <vt:lpstr>Wingdings 2</vt:lpstr>
      <vt:lpstr>Ardósia</vt:lpstr>
      <vt:lpstr>Apresentação do PowerPoint</vt:lpstr>
      <vt:lpstr>Apresentação do PowerPoint</vt:lpstr>
      <vt:lpstr>Contextualizando ...</vt:lpstr>
      <vt:lpstr>Apresentação do PowerPoint</vt:lpstr>
      <vt:lpstr>Apresentação do PowerPoint</vt:lpstr>
      <vt:lpstr>Abordagens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ARV Development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Alexander Roberto Valdameri</dc:creator>
  <cp:lastModifiedBy>Alexander Roberto Valdameri</cp:lastModifiedBy>
  <cp:revision>117</cp:revision>
  <cp:lastPrinted>1995-12-08T18:33:06Z</cp:lastPrinted>
  <dcterms:created xsi:type="dcterms:W3CDTF">1999-02-21T16:31:22Z</dcterms:created>
  <dcterms:modified xsi:type="dcterms:W3CDTF">2024-05-22T21:10:29Z</dcterms:modified>
</cp:coreProperties>
</file>